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6" r:id="rId1"/>
    <p:sldMasterId id="2147483753" r:id="rId2"/>
    <p:sldMasterId id="2147483765" r:id="rId3"/>
    <p:sldMasterId id="2147483780" r:id="rId4"/>
  </p:sldMasterIdLst>
  <p:notesMasterIdLst>
    <p:notesMasterId r:id="rId26"/>
  </p:notesMasterIdLst>
  <p:sldIdLst>
    <p:sldId id="1130" r:id="rId5"/>
    <p:sldId id="1195" r:id="rId6"/>
    <p:sldId id="1194" r:id="rId7"/>
    <p:sldId id="1223" r:id="rId8"/>
    <p:sldId id="1206" r:id="rId9"/>
    <p:sldId id="1217" r:id="rId10"/>
    <p:sldId id="1218" r:id="rId11"/>
    <p:sldId id="1190" r:id="rId12"/>
    <p:sldId id="1201" r:id="rId13"/>
    <p:sldId id="1225" r:id="rId14"/>
    <p:sldId id="1215" r:id="rId15"/>
    <p:sldId id="1205" r:id="rId16"/>
    <p:sldId id="1213" r:id="rId17"/>
    <p:sldId id="1131" r:id="rId18"/>
    <p:sldId id="1144" r:id="rId19"/>
    <p:sldId id="1196" r:id="rId20"/>
    <p:sldId id="1197" r:id="rId21"/>
    <p:sldId id="1216" r:id="rId22"/>
    <p:sldId id="1221" r:id="rId23"/>
    <p:sldId id="1222" r:id="rId24"/>
    <p:sldId id="1173"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upolis&#10;" id="{C8001286-8D4A-8E4A-A7CB-98ECD8B7F2E3}">
          <p14:sldIdLst>
            <p14:sldId id="1130"/>
            <p14:sldId id="1195"/>
            <p14:sldId id="1194"/>
            <p14:sldId id="1223"/>
            <p14:sldId id="1206"/>
            <p14:sldId id="1217"/>
            <p14:sldId id="1218"/>
            <p14:sldId id="1190"/>
            <p14:sldId id="1201"/>
            <p14:sldId id="1225"/>
            <p14:sldId id="1215"/>
            <p14:sldId id="1205"/>
            <p14:sldId id="1213"/>
            <p14:sldId id="1131"/>
            <p14:sldId id="1144"/>
            <p14:sldId id="1196"/>
            <p14:sldId id="1197"/>
            <p14:sldId id="1216"/>
            <p14:sldId id="1221"/>
            <p14:sldId id="1222"/>
          </p14:sldIdLst>
        </p14:section>
        <p14:section name="Seção sem Título" id="{2DDD195D-FD1C-4D4D-BF4B-FAC0FC885B4F}">
          <p14:sldIdLst>
            <p14:sldId id="1173"/>
          </p14:sldIdLst>
        </p14:section>
        <p14:section name="Icons" id="{938D3171-1F37-3D40-9C05-CA1B9809CAF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CF0"/>
    <a:srgbClr val="2C2B2B"/>
    <a:srgbClr val="FFFFFF"/>
    <a:srgbClr val="E9ECF0"/>
    <a:srgbClr val="EAECF1"/>
    <a:srgbClr val="FE9D3A"/>
    <a:srgbClr val="73A3C1"/>
    <a:srgbClr val="73A7C6"/>
    <a:srgbClr val="BF814B"/>
    <a:srgbClr val="B2BF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76"/>
    <p:restoredTop sz="96327"/>
  </p:normalViewPr>
  <p:slideViewPr>
    <p:cSldViewPr snapToGrid="0" snapToObjects="1">
      <p:cViewPr varScale="1">
        <p:scale>
          <a:sx n="110" d="100"/>
          <a:sy n="110" d="100"/>
        </p:scale>
        <p:origin x="624" y="77"/>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108" d="100"/>
          <a:sy n="108" d="100"/>
        </p:scale>
        <p:origin x="3200"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0358A-C160-F949-B7EE-1BE097D93148}" type="datetimeFigureOut">
              <a:rPr lang="x-none" smtClean="0"/>
              <a:t>24/07/2024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286BF-00D1-7A43-B091-EC74E8CEDAB6}" type="slidenum">
              <a:rPr lang="x-none" smtClean="0"/>
              <a:t>‹#›</a:t>
            </a:fld>
            <a:endParaRPr lang="x-none"/>
          </a:p>
        </p:txBody>
      </p:sp>
    </p:spTree>
    <p:extLst>
      <p:ext uri="{BB962C8B-B14F-4D97-AF65-F5344CB8AC3E}">
        <p14:creationId xmlns:p14="http://schemas.microsoft.com/office/powerpoint/2010/main" val="120122033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3324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876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89889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Picture Placeholder 13">
            <a:extLst>
              <a:ext uri="{FF2B5EF4-FFF2-40B4-BE49-F238E27FC236}">
                <a16:creationId xmlns="" xmlns:a16="http://schemas.microsoft.com/office/drawing/2014/main" id="{65B986C1-2054-6F44-BC64-D0F16CCC2FDF}"/>
              </a:ext>
            </a:extLst>
          </p:cNvPr>
          <p:cNvSpPr>
            <a:spLocks noGrp="1"/>
          </p:cNvSpPr>
          <p:nvPr>
            <p:ph type="pic" sz="quarter" idx="10"/>
          </p:nvPr>
        </p:nvSpPr>
        <p:spPr>
          <a:xfrm>
            <a:off x="0" y="3"/>
            <a:ext cx="9144000" cy="4705349"/>
          </a:xfrm>
          <a:custGeom>
            <a:avLst/>
            <a:gdLst>
              <a:gd name="connsiteX0" fmla="*/ 5591125 w 12192000"/>
              <a:gd name="connsiteY0" fmla="*/ 6206449 h 6273799"/>
              <a:gd name="connsiteX1" fmla="*/ 5591125 w 12192000"/>
              <a:gd name="connsiteY1" fmla="*/ 6206450 h 6273799"/>
              <a:gd name="connsiteX2" fmla="*/ 5588479 w 12192000"/>
              <a:gd name="connsiteY2" fmla="*/ 6207734 h 6273799"/>
              <a:gd name="connsiteX3" fmla="*/ 5590516 w 12192000"/>
              <a:gd name="connsiteY3" fmla="*/ 6205460 h 6273799"/>
              <a:gd name="connsiteX4" fmla="*/ 5591125 w 12192000"/>
              <a:gd name="connsiteY4" fmla="*/ 6205807 h 6273799"/>
              <a:gd name="connsiteX5" fmla="*/ 5588479 w 12192000"/>
              <a:gd name="connsiteY5" fmla="*/ 6206449 h 6273799"/>
              <a:gd name="connsiteX6" fmla="*/ 5608304 w 12192000"/>
              <a:gd name="connsiteY6" fmla="*/ 6198098 h 6273799"/>
              <a:gd name="connsiteX7" fmla="*/ 5606984 w 12192000"/>
              <a:gd name="connsiteY7" fmla="*/ 6199383 h 6273799"/>
              <a:gd name="connsiteX8" fmla="*/ 5777459 w 12192000"/>
              <a:gd name="connsiteY8" fmla="*/ 6253348 h 6273799"/>
              <a:gd name="connsiteX9" fmla="*/ 6088021 w 12192000"/>
              <a:gd name="connsiteY9" fmla="*/ 6217371 h 6273799"/>
              <a:gd name="connsiteX10" fmla="*/ 5980979 w 12192000"/>
              <a:gd name="connsiteY10" fmla="*/ 6261700 h 6273799"/>
              <a:gd name="connsiteX11" fmla="*/ 5671178 w 12192000"/>
              <a:gd name="connsiteY11" fmla="*/ 6248510 h 6273799"/>
              <a:gd name="connsiteX12" fmla="*/ 5591125 w 12192000"/>
              <a:gd name="connsiteY12" fmla="*/ 6206450 h 6273799"/>
              <a:gd name="connsiteX13" fmla="*/ 5608304 w 12192000"/>
              <a:gd name="connsiteY13" fmla="*/ 6196812 h 6273799"/>
              <a:gd name="connsiteX14" fmla="*/ 5607642 w 12192000"/>
              <a:gd name="connsiteY14" fmla="*/ 6197778 h 6273799"/>
              <a:gd name="connsiteX15" fmla="*/ 5606984 w 12192000"/>
              <a:gd name="connsiteY15" fmla="*/ 6198739 h 6273799"/>
              <a:gd name="connsiteX16" fmla="*/ 5606430 w 12192000"/>
              <a:gd name="connsiteY16" fmla="*/ 6198367 h 6273799"/>
              <a:gd name="connsiteX17" fmla="*/ 5605874 w 12192000"/>
              <a:gd name="connsiteY17" fmla="*/ 6197993 h 6273799"/>
              <a:gd name="connsiteX18" fmla="*/ 5566012 w 12192000"/>
              <a:gd name="connsiteY18" fmla="*/ 6171113 h 6273799"/>
              <a:gd name="connsiteX19" fmla="*/ 5605874 w 12192000"/>
              <a:gd name="connsiteY19" fmla="*/ 6197993 h 6273799"/>
              <a:gd name="connsiteX20" fmla="*/ 5590516 w 12192000"/>
              <a:gd name="connsiteY20" fmla="*/ 6205460 h 6273799"/>
              <a:gd name="connsiteX21" fmla="*/ 5543547 w 12192000"/>
              <a:gd name="connsiteY21" fmla="*/ 6178823 h 6273799"/>
              <a:gd name="connsiteX22" fmla="*/ 5566012 w 12192000"/>
              <a:gd name="connsiteY22" fmla="*/ 6171113 h 6273799"/>
              <a:gd name="connsiteX23" fmla="*/ 3703961 w 12192000"/>
              <a:gd name="connsiteY23" fmla="*/ 6059970 h 6273799"/>
              <a:gd name="connsiteX24" fmla="*/ 3910122 w 12192000"/>
              <a:gd name="connsiteY24" fmla="*/ 6097232 h 6273799"/>
              <a:gd name="connsiteX25" fmla="*/ 3900874 w 12192000"/>
              <a:gd name="connsiteY25" fmla="*/ 6108797 h 6273799"/>
              <a:gd name="connsiteX26" fmla="*/ 3694711 w 12192000"/>
              <a:gd name="connsiteY26" fmla="*/ 6072178 h 6273799"/>
              <a:gd name="connsiteX27" fmla="*/ 3703961 w 12192000"/>
              <a:gd name="connsiteY27" fmla="*/ 6059970 h 6273799"/>
              <a:gd name="connsiteX28" fmla="*/ 3059048 w 12192000"/>
              <a:gd name="connsiteY28" fmla="*/ 6056116 h 6273799"/>
              <a:gd name="connsiteX29" fmla="*/ 3082838 w 12192000"/>
              <a:gd name="connsiteY29" fmla="*/ 6059970 h 6273799"/>
              <a:gd name="connsiteX30" fmla="*/ 3057728 w 12192000"/>
              <a:gd name="connsiteY30" fmla="*/ 6064467 h 6273799"/>
              <a:gd name="connsiteX31" fmla="*/ 3059048 w 12192000"/>
              <a:gd name="connsiteY31" fmla="*/ 6056116 h 6273799"/>
              <a:gd name="connsiteX32" fmla="*/ 3170059 w 12192000"/>
              <a:gd name="connsiteY32" fmla="*/ 6054830 h 6273799"/>
              <a:gd name="connsiteX33" fmla="*/ 3176667 w 12192000"/>
              <a:gd name="connsiteY33" fmla="*/ 6061897 h 6273799"/>
              <a:gd name="connsiteX34" fmla="*/ 3130413 w 12192000"/>
              <a:gd name="connsiteY34" fmla="*/ 6072819 h 6273799"/>
              <a:gd name="connsiteX35" fmla="*/ 3123805 w 12192000"/>
              <a:gd name="connsiteY35" fmla="*/ 6063181 h 6273799"/>
              <a:gd name="connsiteX36" fmla="*/ 3170059 w 12192000"/>
              <a:gd name="connsiteY36" fmla="*/ 6054830 h 6273799"/>
              <a:gd name="connsiteX37" fmla="*/ 3011476 w 12192000"/>
              <a:gd name="connsiteY37" fmla="*/ 6046479 h 6273799"/>
              <a:gd name="connsiteX38" fmla="*/ 3024687 w 12192000"/>
              <a:gd name="connsiteY38" fmla="*/ 6050334 h 6273799"/>
              <a:gd name="connsiteX39" fmla="*/ 3016761 w 12192000"/>
              <a:gd name="connsiteY39" fmla="*/ 6056116 h 6273799"/>
              <a:gd name="connsiteX40" fmla="*/ 3002224 w 12192000"/>
              <a:gd name="connsiteY40" fmla="*/ 6054189 h 6273799"/>
              <a:gd name="connsiteX41" fmla="*/ 3011476 w 12192000"/>
              <a:gd name="connsiteY41" fmla="*/ 6046479 h 6273799"/>
              <a:gd name="connsiteX42" fmla="*/ 4389841 w 12192000"/>
              <a:gd name="connsiteY42" fmla="*/ 6045193 h 6273799"/>
              <a:gd name="connsiteX43" fmla="*/ 4056809 w 12192000"/>
              <a:gd name="connsiteY43" fmla="*/ 6123573 h 6273799"/>
              <a:gd name="connsiteX44" fmla="*/ 4050204 w 12192000"/>
              <a:gd name="connsiteY44" fmla="*/ 6112652 h 6273799"/>
              <a:gd name="connsiteX45" fmla="*/ 4125533 w 12192000"/>
              <a:gd name="connsiteY45" fmla="*/ 6110724 h 6273799"/>
              <a:gd name="connsiteX46" fmla="*/ 4370019 w 12192000"/>
              <a:gd name="connsiteY46" fmla="*/ 6056759 h 6273799"/>
              <a:gd name="connsiteX47" fmla="*/ 4389841 w 12192000"/>
              <a:gd name="connsiteY47" fmla="*/ 6045193 h 6273799"/>
              <a:gd name="connsiteX48" fmla="*/ 3377542 w 12192000"/>
              <a:gd name="connsiteY48" fmla="*/ 6037484 h 6273799"/>
              <a:gd name="connsiteX49" fmla="*/ 3438331 w 12192000"/>
              <a:gd name="connsiteY49" fmla="*/ 6037484 h 6273799"/>
              <a:gd name="connsiteX50" fmla="*/ 3438331 w 12192000"/>
              <a:gd name="connsiteY50" fmla="*/ 6047122 h 6273799"/>
              <a:gd name="connsiteX51" fmla="*/ 3376221 w 12192000"/>
              <a:gd name="connsiteY51" fmla="*/ 6047122 h 6273799"/>
              <a:gd name="connsiteX52" fmla="*/ 3377542 w 12192000"/>
              <a:gd name="connsiteY52" fmla="*/ 6037484 h 6273799"/>
              <a:gd name="connsiteX53" fmla="*/ 2926895 w 12192000"/>
              <a:gd name="connsiteY53" fmla="*/ 6023993 h 6273799"/>
              <a:gd name="connsiteX54" fmla="*/ 2963899 w 12192000"/>
              <a:gd name="connsiteY54" fmla="*/ 6037484 h 6273799"/>
              <a:gd name="connsiteX55" fmla="*/ 2955967 w 12192000"/>
              <a:gd name="connsiteY55" fmla="*/ 6042623 h 6273799"/>
              <a:gd name="connsiteX56" fmla="*/ 2916322 w 12192000"/>
              <a:gd name="connsiteY56" fmla="*/ 6030417 h 6273799"/>
              <a:gd name="connsiteX57" fmla="*/ 2926895 w 12192000"/>
              <a:gd name="connsiteY57" fmla="*/ 6023993 h 6273799"/>
              <a:gd name="connsiteX58" fmla="*/ 3269176 w 12192000"/>
              <a:gd name="connsiteY58" fmla="*/ 6007933 h 6273799"/>
              <a:gd name="connsiteX59" fmla="*/ 3335254 w 12192000"/>
              <a:gd name="connsiteY59" fmla="*/ 6038127 h 6273799"/>
              <a:gd name="connsiteX60" fmla="*/ 3211027 w 12192000"/>
              <a:gd name="connsiteY60" fmla="*/ 6034916 h 6273799"/>
              <a:gd name="connsiteX61" fmla="*/ 3269176 w 12192000"/>
              <a:gd name="connsiteY61" fmla="*/ 6007933 h 6273799"/>
              <a:gd name="connsiteX62" fmla="*/ 3549341 w 12192000"/>
              <a:gd name="connsiteY62" fmla="*/ 6000222 h 6273799"/>
              <a:gd name="connsiteX63" fmla="*/ 3657708 w 12192000"/>
              <a:gd name="connsiteY63" fmla="*/ 6044552 h 6273799"/>
              <a:gd name="connsiteX64" fmla="*/ 3649779 w 12192000"/>
              <a:gd name="connsiteY64" fmla="*/ 6050334 h 6273799"/>
              <a:gd name="connsiteX65" fmla="*/ 3508373 w 12192000"/>
              <a:gd name="connsiteY65" fmla="*/ 6018853 h 6273799"/>
              <a:gd name="connsiteX66" fmla="*/ 3549341 w 12192000"/>
              <a:gd name="connsiteY66" fmla="*/ 6000222 h 6273799"/>
              <a:gd name="connsiteX67" fmla="*/ 3315427 w 12192000"/>
              <a:gd name="connsiteY67" fmla="*/ 5984804 h 6273799"/>
              <a:gd name="connsiteX68" fmla="*/ 3328645 w 12192000"/>
              <a:gd name="connsiteY68" fmla="*/ 5986089 h 6273799"/>
              <a:gd name="connsiteX69" fmla="*/ 3320715 w 12192000"/>
              <a:gd name="connsiteY69" fmla="*/ 5991229 h 6273799"/>
              <a:gd name="connsiteX70" fmla="*/ 3307499 w 12192000"/>
              <a:gd name="connsiteY70" fmla="*/ 5989945 h 6273799"/>
              <a:gd name="connsiteX71" fmla="*/ 3315427 w 12192000"/>
              <a:gd name="connsiteY71" fmla="*/ 5984804 h 6273799"/>
              <a:gd name="connsiteX72" fmla="*/ 3229528 w 12192000"/>
              <a:gd name="connsiteY72" fmla="*/ 5979663 h 6273799"/>
              <a:gd name="connsiteX73" fmla="*/ 3242747 w 12192000"/>
              <a:gd name="connsiteY73" fmla="*/ 5987373 h 6273799"/>
              <a:gd name="connsiteX74" fmla="*/ 3226887 w 12192000"/>
              <a:gd name="connsiteY74" fmla="*/ 6002791 h 6273799"/>
              <a:gd name="connsiteX75" fmla="*/ 3211027 w 12192000"/>
              <a:gd name="connsiteY75" fmla="*/ 5982877 h 6273799"/>
              <a:gd name="connsiteX76" fmla="*/ 3229528 w 12192000"/>
              <a:gd name="connsiteY76" fmla="*/ 5979663 h 6273799"/>
              <a:gd name="connsiteX77" fmla="*/ 2790776 w 12192000"/>
              <a:gd name="connsiteY77" fmla="*/ 5969385 h 6273799"/>
              <a:gd name="connsiteX78" fmla="*/ 2803992 w 12192000"/>
              <a:gd name="connsiteY78" fmla="*/ 5977094 h 6273799"/>
              <a:gd name="connsiteX79" fmla="*/ 2790776 w 12192000"/>
              <a:gd name="connsiteY79" fmla="*/ 5985446 h 6273799"/>
              <a:gd name="connsiteX80" fmla="*/ 2780204 w 12192000"/>
              <a:gd name="connsiteY80" fmla="*/ 5973240 h 6273799"/>
              <a:gd name="connsiteX81" fmla="*/ 2790776 w 12192000"/>
              <a:gd name="connsiteY81" fmla="*/ 5969385 h 6273799"/>
              <a:gd name="connsiteX82" fmla="*/ 3485907 w 12192000"/>
              <a:gd name="connsiteY82" fmla="*/ 5963603 h 6273799"/>
              <a:gd name="connsiteX83" fmla="*/ 3496481 w 12192000"/>
              <a:gd name="connsiteY83" fmla="*/ 5965529 h 6273799"/>
              <a:gd name="connsiteX84" fmla="*/ 3489872 w 12192000"/>
              <a:gd name="connsiteY84" fmla="*/ 5971312 h 6273799"/>
              <a:gd name="connsiteX85" fmla="*/ 3484587 w 12192000"/>
              <a:gd name="connsiteY85" fmla="*/ 5969385 h 6273799"/>
              <a:gd name="connsiteX86" fmla="*/ 3485907 w 12192000"/>
              <a:gd name="connsiteY86" fmla="*/ 5963603 h 6273799"/>
              <a:gd name="connsiteX87" fmla="*/ 4381912 w 12192000"/>
              <a:gd name="connsiteY87" fmla="*/ 5960391 h 6273799"/>
              <a:gd name="connsiteX88" fmla="*/ 4401734 w 12192000"/>
              <a:gd name="connsiteY88" fmla="*/ 5960391 h 6273799"/>
              <a:gd name="connsiteX89" fmla="*/ 4401734 w 12192000"/>
              <a:gd name="connsiteY89" fmla="*/ 6023350 h 6273799"/>
              <a:gd name="connsiteX90" fmla="*/ 4381912 w 12192000"/>
              <a:gd name="connsiteY90" fmla="*/ 6022709 h 6273799"/>
              <a:gd name="connsiteX91" fmla="*/ 4381912 w 12192000"/>
              <a:gd name="connsiteY91" fmla="*/ 5960391 h 6273799"/>
              <a:gd name="connsiteX92" fmla="*/ 3608811 w 12192000"/>
              <a:gd name="connsiteY92" fmla="*/ 5932123 h 6273799"/>
              <a:gd name="connsiteX93" fmla="*/ 3627310 w 12192000"/>
              <a:gd name="connsiteY93" fmla="*/ 5939191 h 6273799"/>
              <a:gd name="connsiteX94" fmla="*/ 3607491 w 12192000"/>
              <a:gd name="connsiteY94" fmla="*/ 5944972 h 6273799"/>
              <a:gd name="connsiteX95" fmla="*/ 3599558 w 12192000"/>
              <a:gd name="connsiteY95" fmla="*/ 5940475 h 6273799"/>
              <a:gd name="connsiteX96" fmla="*/ 3608811 w 12192000"/>
              <a:gd name="connsiteY96" fmla="*/ 5932123 h 6273799"/>
              <a:gd name="connsiteX97" fmla="*/ 6089342 w 12192000"/>
              <a:gd name="connsiteY97" fmla="*/ 5908995 h 6273799"/>
              <a:gd name="connsiteX98" fmla="*/ 6117096 w 12192000"/>
              <a:gd name="connsiteY98" fmla="*/ 6202594 h 6273799"/>
              <a:gd name="connsiteX99" fmla="*/ 6089342 w 12192000"/>
              <a:gd name="connsiteY99" fmla="*/ 6203237 h 6273799"/>
              <a:gd name="connsiteX100" fmla="*/ 6089342 w 12192000"/>
              <a:gd name="connsiteY100" fmla="*/ 5908995 h 6273799"/>
              <a:gd name="connsiteX101" fmla="*/ 3266531 w 12192000"/>
              <a:gd name="connsiteY101" fmla="*/ 5905782 h 6273799"/>
              <a:gd name="connsiteX102" fmla="*/ 3269176 w 12192000"/>
              <a:gd name="connsiteY102" fmla="*/ 5906425 h 6273799"/>
              <a:gd name="connsiteX103" fmla="*/ 3269176 w 12192000"/>
              <a:gd name="connsiteY103" fmla="*/ 5907709 h 6273799"/>
              <a:gd name="connsiteX104" fmla="*/ 3266531 w 12192000"/>
              <a:gd name="connsiteY104" fmla="*/ 5905782 h 6273799"/>
              <a:gd name="connsiteX105" fmla="*/ 3269177 w 12192000"/>
              <a:gd name="connsiteY105" fmla="*/ 5901286 h 6273799"/>
              <a:gd name="connsiteX106" fmla="*/ 3271536 w 12192000"/>
              <a:gd name="connsiteY106" fmla="*/ 5901481 h 6273799"/>
              <a:gd name="connsiteX107" fmla="*/ 3271819 w 12192000"/>
              <a:gd name="connsiteY107" fmla="*/ 5901928 h 6273799"/>
              <a:gd name="connsiteX108" fmla="*/ 2597830 w 12192000"/>
              <a:gd name="connsiteY108" fmla="*/ 5891648 h 6273799"/>
              <a:gd name="connsiteX109" fmla="*/ 2597830 w 12192000"/>
              <a:gd name="connsiteY109" fmla="*/ 5896788 h 6273799"/>
              <a:gd name="connsiteX110" fmla="*/ 2592545 w 12192000"/>
              <a:gd name="connsiteY110" fmla="*/ 5895504 h 6273799"/>
              <a:gd name="connsiteX111" fmla="*/ 2592545 w 12192000"/>
              <a:gd name="connsiteY111" fmla="*/ 5892935 h 6273799"/>
              <a:gd name="connsiteX112" fmla="*/ 2597830 w 12192000"/>
              <a:gd name="connsiteY112" fmla="*/ 5891648 h 6273799"/>
              <a:gd name="connsiteX113" fmla="*/ 3485907 w 12192000"/>
              <a:gd name="connsiteY113" fmla="*/ 5885867 h 6273799"/>
              <a:gd name="connsiteX114" fmla="*/ 3491195 w 12192000"/>
              <a:gd name="connsiteY114" fmla="*/ 5898073 h 6273799"/>
              <a:gd name="connsiteX115" fmla="*/ 3431723 w 12192000"/>
              <a:gd name="connsiteY115" fmla="*/ 5903213 h 6273799"/>
              <a:gd name="connsiteX116" fmla="*/ 3427761 w 12192000"/>
              <a:gd name="connsiteY116" fmla="*/ 5892291 h 6273799"/>
              <a:gd name="connsiteX117" fmla="*/ 3485907 w 12192000"/>
              <a:gd name="connsiteY117" fmla="*/ 5885867 h 6273799"/>
              <a:gd name="connsiteX118" fmla="*/ 3615419 w 12192000"/>
              <a:gd name="connsiteY118" fmla="*/ 5885222 h 6273799"/>
              <a:gd name="connsiteX119" fmla="*/ 3629954 w 12192000"/>
              <a:gd name="connsiteY119" fmla="*/ 5886509 h 6273799"/>
              <a:gd name="connsiteX120" fmla="*/ 3627313 w 12192000"/>
              <a:gd name="connsiteY120" fmla="*/ 5905140 h 6273799"/>
              <a:gd name="connsiteX121" fmla="*/ 3612777 w 12192000"/>
              <a:gd name="connsiteY121" fmla="*/ 5904496 h 6273799"/>
              <a:gd name="connsiteX122" fmla="*/ 3615419 w 12192000"/>
              <a:gd name="connsiteY122" fmla="*/ 5885222 h 6273799"/>
              <a:gd name="connsiteX123" fmla="*/ 3176667 w 12192000"/>
              <a:gd name="connsiteY123" fmla="*/ 5882654 h 6273799"/>
              <a:gd name="connsiteX124" fmla="*/ 3212349 w 12192000"/>
              <a:gd name="connsiteY124" fmla="*/ 5932123 h 6273799"/>
              <a:gd name="connsiteX125" fmla="*/ 3180632 w 12192000"/>
              <a:gd name="connsiteY125" fmla="*/ 5937263 h 6273799"/>
              <a:gd name="connsiteX126" fmla="*/ 3143629 w 12192000"/>
              <a:gd name="connsiteY126" fmla="*/ 5887794 h 6273799"/>
              <a:gd name="connsiteX127" fmla="*/ 3176667 w 12192000"/>
              <a:gd name="connsiteY127" fmla="*/ 5882654 h 6273799"/>
              <a:gd name="connsiteX128" fmla="*/ 4373985 w 12192000"/>
              <a:gd name="connsiteY128" fmla="*/ 5878158 h 6273799"/>
              <a:gd name="connsiteX129" fmla="*/ 4395129 w 12192000"/>
              <a:gd name="connsiteY129" fmla="*/ 5926340 h 6273799"/>
              <a:gd name="connsiteX130" fmla="*/ 4362089 w 12192000"/>
              <a:gd name="connsiteY130" fmla="*/ 5928910 h 6273799"/>
              <a:gd name="connsiteX131" fmla="*/ 4348874 w 12192000"/>
              <a:gd name="connsiteY131" fmla="*/ 5880085 h 6273799"/>
              <a:gd name="connsiteX132" fmla="*/ 4373985 w 12192000"/>
              <a:gd name="connsiteY132" fmla="*/ 5878158 h 6273799"/>
              <a:gd name="connsiteX133" fmla="*/ 3323357 w 12192000"/>
              <a:gd name="connsiteY133" fmla="*/ 5875587 h 6273799"/>
              <a:gd name="connsiteX134" fmla="*/ 3303534 w 12192000"/>
              <a:gd name="connsiteY134" fmla="*/ 5876872 h 6273799"/>
              <a:gd name="connsiteX135" fmla="*/ 3312787 w 12192000"/>
              <a:gd name="connsiteY135" fmla="*/ 5883939 h 6273799"/>
              <a:gd name="connsiteX136" fmla="*/ 3329968 w 12192000"/>
              <a:gd name="connsiteY136" fmla="*/ 5880728 h 6273799"/>
              <a:gd name="connsiteX137" fmla="*/ 3323357 w 12192000"/>
              <a:gd name="connsiteY137" fmla="*/ 5875587 h 6273799"/>
              <a:gd name="connsiteX138" fmla="*/ 2542105 w 12192000"/>
              <a:gd name="connsiteY138" fmla="*/ 5867903 h 6273799"/>
              <a:gd name="connsiteX139" fmla="*/ 2571402 w 12192000"/>
              <a:gd name="connsiteY139" fmla="*/ 5878158 h 6273799"/>
              <a:gd name="connsiteX140" fmla="*/ 2555543 w 12192000"/>
              <a:gd name="connsiteY140" fmla="*/ 5883939 h 6273799"/>
              <a:gd name="connsiteX141" fmla="*/ 6117092 w 12192000"/>
              <a:gd name="connsiteY141" fmla="*/ 5858883 h 6273799"/>
              <a:gd name="connsiteX142" fmla="*/ 6130310 w 12192000"/>
              <a:gd name="connsiteY142" fmla="*/ 5860810 h 6273799"/>
              <a:gd name="connsiteX143" fmla="*/ 6119738 w 12192000"/>
              <a:gd name="connsiteY143" fmla="*/ 5874301 h 6273799"/>
              <a:gd name="connsiteX144" fmla="*/ 6109166 w 12192000"/>
              <a:gd name="connsiteY144" fmla="*/ 5872374 h 6273799"/>
              <a:gd name="connsiteX145" fmla="*/ 6117092 w 12192000"/>
              <a:gd name="connsiteY145" fmla="*/ 5858883 h 6273799"/>
              <a:gd name="connsiteX146" fmla="*/ 4260330 w 12192000"/>
              <a:gd name="connsiteY146" fmla="*/ 5852459 h 6273799"/>
              <a:gd name="connsiteX147" fmla="*/ 4265620 w 12192000"/>
              <a:gd name="connsiteY147" fmla="*/ 5870447 h 6273799"/>
              <a:gd name="connsiteX148" fmla="*/ 4055490 w 12192000"/>
              <a:gd name="connsiteY148" fmla="*/ 5903213 h 6273799"/>
              <a:gd name="connsiteX149" fmla="*/ 4003951 w 12192000"/>
              <a:gd name="connsiteY149" fmla="*/ 5878158 h 6273799"/>
              <a:gd name="connsiteX150" fmla="*/ 4039634 w 12192000"/>
              <a:gd name="connsiteY150" fmla="*/ 5853743 h 6273799"/>
              <a:gd name="connsiteX151" fmla="*/ 4260330 w 12192000"/>
              <a:gd name="connsiteY151" fmla="*/ 5852459 h 6273799"/>
              <a:gd name="connsiteX152" fmla="*/ 3246709 w 12192000"/>
              <a:gd name="connsiteY152" fmla="*/ 5829974 h 6273799"/>
              <a:gd name="connsiteX153" fmla="*/ 3242747 w 12192000"/>
              <a:gd name="connsiteY153" fmla="*/ 5831258 h 6273799"/>
              <a:gd name="connsiteX154" fmla="*/ 3246709 w 12192000"/>
              <a:gd name="connsiteY154" fmla="*/ 5831900 h 6273799"/>
              <a:gd name="connsiteX155" fmla="*/ 5407430 w 12192000"/>
              <a:gd name="connsiteY155" fmla="*/ 5826761 h 6273799"/>
              <a:gd name="connsiteX156" fmla="*/ 5526365 w 12192000"/>
              <a:gd name="connsiteY156" fmla="*/ 6158909 h 6273799"/>
              <a:gd name="connsiteX157" fmla="*/ 5407430 w 12192000"/>
              <a:gd name="connsiteY157" fmla="*/ 5826761 h 6273799"/>
              <a:gd name="connsiteX158" fmla="*/ 3472694 w 12192000"/>
              <a:gd name="connsiteY158" fmla="*/ 5821622 h 6273799"/>
              <a:gd name="connsiteX159" fmla="*/ 3477976 w 12192000"/>
              <a:gd name="connsiteY159" fmla="*/ 5844108 h 6273799"/>
              <a:gd name="connsiteX160" fmla="*/ 3464763 w 12192000"/>
              <a:gd name="connsiteY160" fmla="*/ 5844108 h 6273799"/>
              <a:gd name="connsiteX161" fmla="*/ 3472694 w 12192000"/>
              <a:gd name="connsiteY161" fmla="*/ 5821622 h 6273799"/>
              <a:gd name="connsiteX162" fmla="*/ 3031295 w 12192000"/>
              <a:gd name="connsiteY162" fmla="*/ 5811986 h 6273799"/>
              <a:gd name="connsiteX163" fmla="*/ 3085477 w 12192000"/>
              <a:gd name="connsiteY163" fmla="*/ 5871732 h 6273799"/>
              <a:gd name="connsiteX164" fmla="*/ 3060370 w 12192000"/>
              <a:gd name="connsiteY164" fmla="*/ 5889080 h 6273799"/>
              <a:gd name="connsiteX165" fmla="*/ 3002224 w 12192000"/>
              <a:gd name="connsiteY165" fmla="*/ 5907709 h 6273799"/>
              <a:gd name="connsiteX166" fmla="*/ 2928216 w 12192000"/>
              <a:gd name="connsiteY166" fmla="*/ 5984804 h 6273799"/>
              <a:gd name="connsiteX167" fmla="*/ 2862138 w 12192000"/>
              <a:gd name="connsiteY167" fmla="*/ 6007933 h 6273799"/>
              <a:gd name="connsiteX168" fmla="*/ 2839674 w 12192000"/>
              <a:gd name="connsiteY168" fmla="*/ 5993799 h 6273799"/>
              <a:gd name="connsiteX169" fmla="*/ 3031295 w 12192000"/>
              <a:gd name="connsiteY169" fmla="*/ 5811986 h 6273799"/>
              <a:gd name="connsiteX170" fmla="*/ 3500443 w 12192000"/>
              <a:gd name="connsiteY170" fmla="*/ 5810699 h 6273799"/>
              <a:gd name="connsiteX171" fmla="*/ 3507051 w 12192000"/>
              <a:gd name="connsiteY171" fmla="*/ 5817123 h 6273799"/>
              <a:gd name="connsiteX172" fmla="*/ 3472694 w 12192000"/>
              <a:gd name="connsiteY172" fmla="*/ 5821622 h 6273799"/>
              <a:gd name="connsiteX173" fmla="*/ 3500443 w 12192000"/>
              <a:gd name="connsiteY173" fmla="*/ 5810699 h 6273799"/>
              <a:gd name="connsiteX174" fmla="*/ 2712807 w 12192000"/>
              <a:gd name="connsiteY174" fmla="*/ 5798492 h 6273799"/>
              <a:gd name="connsiteX175" fmla="*/ 2712807 w 12192000"/>
              <a:gd name="connsiteY175" fmla="*/ 5801062 h 6273799"/>
              <a:gd name="connsiteX176" fmla="*/ 2707519 w 12192000"/>
              <a:gd name="connsiteY176" fmla="*/ 5800420 h 6273799"/>
              <a:gd name="connsiteX177" fmla="*/ 2303128 w 12192000"/>
              <a:gd name="connsiteY177" fmla="*/ 5795280 h 6273799"/>
              <a:gd name="connsiteX178" fmla="*/ 2355988 w 12192000"/>
              <a:gd name="connsiteY178" fmla="*/ 5827404 h 6273799"/>
              <a:gd name="connsiteX179" fmla="*/ 2334845 w 12192000"/>
              <a:gd name="connsiteY179" fmla="*/ 5834471 h 6273799"/>
              <a:gd name="connsiteX180" fmla="*/ 2284627 w 12192000"/>
              <a:gd name="connsiteY180" fmla="*/ 5801705 h 6273799"/>
              <a:gd name="connsiteX181" fmla="*/ 2303128 w 12192000"/>
              <a:gd name="connsiteY181" fmla="*/ 5795280 h 6273799"/>
              <a:gd name="connsiteX182" fmla="*/ 5579227 w 12192000"/>
              <a:gd name="connsiteY182" fmla="*/ 5793353 h 6273799"/>
              <a:gd name="connsiteX183" fmla="*/ 5657198 w 12192000"/>
              <a:gd name="connsiteY183" fmla="*/ 5811341 h 6273799"/>
              <a:gd name="connsiteX184" fmla="*/ 5643987 w 12192000"/>
              <a:gd name="connsiteY184" fmla="*/ 5825476 h 6273799"/>
              <a:gd name="connsiteX185" fmla="*/ 5566012 w 12192000"/>
              <a:gd name="connsiteY185" fmla="*/ 5807487 h 6273799"/>
              <a:gd name="connsiteX186" fmla="*/ 5579227 w 12192000"/>
              <a:gd name="connsiteY186" fmla="*/ 5793353 h 6273799"/>
              <a:gd name="connsiteX187" fmla="*/ 5719312 w 12192000"/>
              <a:gd name="connsiteY187" fmla="*/ 5786287 h 6273799"/>
              <a:gd name="connsiteX188" fmla="*/ 5735171 w 12192000"/>
              <a:gd name="connsiteY188" fmla="*/ 5792711 h 6273799"/>
              <a:gd name="connsiteX189" fmla="*/ 5712706 w 12192000"/>
              <a:gd name="connsiteY189" fmla="*/ 5800420 h 6273799"/>
              <a:gd name="connsiteX190" fmla="*/ 5699491 w 12192000"/>
              <a:gd name="connsiteY190" fmla="*/ 5790784 h 6273799"/>
              <a:gd name="connsiteX191" fmla="*/ 5719312 w 12192000"/>
              <a:gd name="connsiteY191" fmla="*/ 5786287 h 6273799"/>
              <a:gd name="connsiteX192" fmla="*/ 3521587 w 12192000"/>
              <a:gd name="connsiteY192" fmla="*/ 5771510 h 6273799"/>
              <a:gd name="connsiteX193" fmla="*/ 3536125 w 12192000"/>
              <a:gd name="connsiteY193" fmla="*/ 5777292 h 6273799"/>
              <a:gd name="connsiteX194" fmla="*/ 3525556 w 12192000"/>
              <a:gd name="connsiteY194" fmla="*/ 5781789 h 6273799"/>
              <a:gd name="connsiteX195" fmla="*/ 3516303 w 12192000"/>
              <a:gd name="connsiteY195" fmla="*/ 5777935 h 6273799"/>
              <a:gd name="connsiteX196" fmla="*/ 3521587 w 12192000"/>
              <a:gd name="connsiteY196" fmla="*/ 5771510 h 6273799"/>
              <a:gd name="connsiteX197" fmla="*/ 2852279 w 12192000"/>
              <a:gd name="connsiteY197" fmla="*/ 5760439 h 6273799"/>
              <a:gd name="connsiteX198" fmla="*/ 2829103 w 12192000"/>
              <a:gd name="connsiteY198" fmla="*/ 5781788 h 6273799"/>
              <a:gd name="connsiteX199" fmla="*/ 2813244 w 12192000"/>
              <a:gd name="connsiteY199" fmla="*/ 5774079 h 6273799"/>
              <a:gd name="connsiteX200" fmla="*/ 2854212 w 12192000"/>
              <a:gd name="connsiteY200" fmla="*/ 5758660 h 6273799"/>
              <a:gd name="connsiteX201" fmla="*/ 2854212 w 12192000"/>
              <a:gd name="connsiteY201" fmla="*/ 5758662 h 6273799"/>
              <a:gd name="connsiteX202" fmla="*/ 2858218 w 12192000"/>
              <a:gd name="connsiteY202" fmla="*/ 5758856 h 6273799"/>
              <a:gd name="connsiteX203" fmla="*/ 2855533 w 12192000"/>
              <a:gd name="connsiteY203" fmla="*/ 5759302 h 6273799"/>
              <a:gd name="connsiteX204" fmla="*/ 2852279 w 12192000"/>
              <a:gd name="connsiteY204" fmla="*/ 5760439 h 6273799"/>
              <a:gd name="connsiteX205" fmla="*/ 3100019 w 12192000"/>
              <a:gd name="connsiteY205" fmla="*/ 5757377 h 6273799"/>
              <a:gd name="connsiteX206" fmla="*/ 3094731 w 12192000"/>
              <a:gd name="connsiteY206" fmla="*/ 5759947 h 6273799"/>
              <a:gd name="connsiteX207" fmla="*/ 3100019 w 12192000"/>
              <a:gd name="connsiteY207" fmla="*/ 5762517 h 6273799"/>
              <a:gd name="connsiteX208" fmla="*/ 3105304 w 12192000"/>
              <a:gd name="connsiteY208" fmla="*/ 5759947 h 6273799"/>
              <a:gd name="connsiteX209" fmla="*/ 3100019 w 12192000"/>
              <a:gd name="connsiteY209" fmla="*/ 5757377 h 6273799"/>
              <a:gd name="connsiteX210" fmla="*/ 2905751 w 12192000"/>
              <a:gd name="connsiteY210" fmla="*/ 5750952 h 6273799"/>
              <a:gd name="connsiteX211" fmla="*/ 2907074 w 12192000"/>
              <a:gd name="connsiteY211" fmla="*/ 5761232 h 6273799"/>
              <a:gd name="connsiteX212" fmla="*/ 2858218 w 12192000"/>
              <a:gd name="connsiteY212" fmla="*/ 5758856 h 6273799"/>
              <a:gd name="connsiteX213" fmla="*/ 2209299 w 12192000"/>
              <a:gd name="connsiteY213" fmla="*/ 5741957 h 6273799"/>
              <a:gd name="connsiteX214" fmla="*/ 2262160 w 12192000"/>
              <a:gd name="connsiteY214" fmla="*/ 5777292 h 6273799"/>
              <a:gd name="connsiteX215" fmla="*/ 2243659 w 12192000"/>
              <a:gd name="connsiteY215" fmla="*/ 5783075 h 6273799"/>
              <a:gd name="connsiteX216" fmla="*/ 2192119 w 12192000"/>
              <a:gd name="connsiteY216" fmla="*/ 5747740 h 6273799"/>
              <a:gd name="connsiteX217" fmla="*/ 2209299 w 12192000"/>
              <a:gd name="connsiteY217" fmla="*/ 5741957 h 6273799"/>
              <a:gd name="connsiteX218" fmla="*/ 10809888 w 12192000"/>
              <a:gd name="connsiteY218" fmla="*/ 5729108 h 6273799"/>
              <a:gd name="connsiteX219" fmla="*/ 10809888 w 12192000"/>
              <a:gd name="connsiteY219" fmla="*/ 5740672 h 6273799"/>
              <a:gd name="connsiteX220" fmla="*/ 10731918 w 12192000"/>
              <a:gd name="connsiteY220" fmla="*/ 5732963 h 6273799"/>
              <a:gd name="connsiteX221" fmla="*/ 10733239 w 12192000"/>
              <a:gd name="connsiteY221" fmla="*/ 5732321 h 6273799"/>
              <a:gd name="connsiteX222" fmla="*/ 10809888 w 12192000"/>
              <a:gd name="connsiteY222" fmla="*/ 5729108 h 6273799"/>
              <a:gd name="connsiteX223" fmla="*/ 10072466 w 12192000"/>
              <a:gd name="connsiteY223" fmla="*/ 5729108 h 6273799"/>
              <a:gd name="connsiteX224" fmla="*/ 10149115 w 12192000"/>
              <a:gd name="connsiteY224" fmla="*/ 5732321 h 6273799"/>
              <a:gd name="connsiteX225" fmla="*/ 10150434 w 12192000"/>
              <a:gd name="connsiteY225" fmla="*/ 5732963 h 6273799"/>
              <a:gd name="connsiteX226" fmla="*/ 10072466 w 12192000"/>
              <a:gd name="connsiteY226" fmla="*/ 5740672 h 6273799"/>
              <a:gd name="connsiteX227" fmla="*/ 10072466 w 12192000"/>
              <a:gd name="connsiteY227" fmla="*/ 5729108 h 6273799"/>
              <a:gd name="connsiteX228" fmla="*/ 5470866 w 12192000"/>
              <a:gd name="connsiteY228" fmla="*/ 5724612 h 6273799"/>
              <a:gd name="connsiteX229" fmla="*/ 5493330 w 12192000"/>
              <a:gd name="connsiteY229" fmla="*/ 5736818 h 6273799"/>
              <a:gd name="connsiteX230" fmla="*/ 5472184 w 12192000"/>
              <a:gd name="connsiteY230" fmla="*/ 5749666 h 6273799"/>
              <a:gd name="connsiteX231" fmla="*/ 5449718 w 12192000"/>
              <a:gd name="connsiteY231" fmla="*/ 5732321 h 6273799"/>
              <a:gd name="connsiteX232" fmla="*/ 5470866 w 12192000"/>
              <a:gd name="connsiteY232" fmla="*/ 5724612 h 6273799"/>
              <a:gd name="connsiteX233" fmla="*/ 10706807 w 12192000"/>
              <a:gd name="connsiteY233" fmla="*/ 5720756 h 6273799"/>
              <a:gd name="connsiteX234" fmla="*/ 10731916 w 12192000"/>
              <a:gd name="connsiteY234" fmla="*/ 5731678 h 6273799"/>
              <a:gd name="connsiteX235" fmla="*/ 10731916 w 12192000"/>
              <a:gd name="connsiteY235" fmla="*/ 5732964 h 6273799"/>
              <a:gd name="connsiteX236" fmla="*/ 10700201 w 12192000"/>
              <a:gd name="connsiteY236" fmla="*/ 5727181 h 6273799"/>
              <a:gd name="connsiteX237" fmla="*/ 10706807 w 12192000"/>
              <a:gd name="connsiteY237" fmla="*/ 5720756 h 6273799"/>
              <a:gd name="connsiteX238" fmla="*/ 10175546 w 12192000"/>
              <a:gd name="connsiteY238" fmla="*/ 5720756 h 6273799"/>
              <a:gd name="connsiteX239" fmla="*/ 10182154 w 12192000"/>
              <a:gd name="connsiteY239" fmla="*/ 5727181 h 6273799"/>
              <a:gd name="connsiteX240" fmla="*/ 10150438 w 12192000"/>
              <a:gd name="connsiteY240" fmla="*/ 5732964 h 6273799"/>
              <a:gd name="connsiteX241" fmla="*/ 10150438 w 12192000"/>
              <a:gd name="connsiteY241" fmla="*/ 5731678 h 6273799"/>
              <a:gd name="connsiteX242" fmla="*/ 10175546 w 12192000"/>
              <a:gd name="connsiteY242" fmla="*/ 5720756 h 6273799"/>
              <a:gd name="connsiteX243" fmla="*/ 2155115 w 12192000"/>
              <a:gd name="connsiteY243" fmla="*/ 5712404 h 6273799"/>
              <a:gd name="connsiteX244" fmla="*/ 2149828 w 12192000"/>
              <a:gd name="connsiteY244" fmla="*/ 5714331 h 6273799"/>
              <a:gd name="connsiteX245" fmla="*/ 2144541 w 12192000"/>
              <a:gd name="connsiteY245" fmla="*/ 5713046 h 6273799"/>
              <a:gd name="connsiteX246" fmla="*/ 2155115 w 12192000"/>
              <a:gd name="connsiteY246" fmla="*/ 5712404 h 6273799"/>
              <a:gd name="connsiteX247" fmla="*/ 5394213 w 12192000"/>
              <a:gd name="connsiteY247" fmla="*/ 5707906 h 6273799"/>
              <a:gd name="connsiteX248" fmla="*/ 5415355 w 12192000"/>
              <a:gd name="connsiteY248" fmla="*/ 5708548 h 6273799"/>
              <a:gd name="connsiteX249" fmla="*/ 5415355 w 12192000"/>
              <a:gd name="connsiteY249" fmla="*/ 5801062 h 6273799"/>
              <a:gd name="connsiteX250" fmla="*/ 5394213 w 12192000"/>
              <a:gd name="connsiteY250" fmla="*/ 5801062 h 6273799"/>
              <a:gd name="connsiteX251" fmla="*/ 5394213 w 12192000"/>
              <a:gd name="connsiteY251" fmla="*/ 5707906 h 6273799"/>
              <a:gd name="connsiteX252" fmla="*/ 3152881 w 12192000"/>
              <a:gd name="connsiteY252" fmla="*/ 5698913 h 6273799"/>
              <a:gd name="connsiteX253" fmla="*/ 3140987 w 12192000"/>
              <a:gd name="connsiteY253" fmla="*/ 5705338 h 6273799"/>
              <a:gd name="connsiteX254" fmla="*/ 3158165 w 12192000"/>
              <a:gd name="connsiteY254" fmla="*/ 5715617 h 6273799"/>
              <a:gd name="connsiteX255" fmla="*/ 3177988 w 12192000"/>
              <a:gd name="connsiteY255" fmla="*/ 5708550 h 6273799"/>
              <a:gd name="connsiteX256" fmla="*/ 3152881 w 12192000"/>
              <a:gd name="connsiteY256" fmla="*/ 5698913 h 6273799"/>
              <a:gd name="connsiteX257" fmla="*/ 2464359 w 12192000"/>
              <a:gd name="connsiteY257" fmla="*/ 5682851 h 6273799"/>
              <a:gd name="connsiteX258" fmla="*/ 2474930 w 12192000"/>
              <a:gd name="connsiteY258" fmla="*/ 5684779 h 6273799"/>
              <a:gd name="connsiteX259" fmla="*/ 2461713 w 12192000"/>
              <a:gd name="connsiteY259" fmla="*/ 5706623 h 6273799"/>
              <a:gd name="connsiteX260" fmla="*/ 2447175 w 12192000"/>
              <a:gd name="connsiteY260" fmla="*/ 5703410 h 6273799"/>
              <a:gd name="connsiteX261" fmla="*/ 2464359 w 12192000"/>
              <a:gd name="connsiteY261" fmla="*/ 5682851 h 6273799"/>
              <a:gd name="connsiteX262" fmla="*/ 3111912 w 12192000"/>
              <a:gd name="connsiteY262" fmla="*/ 5673858 h 6273799"/>
              <a:gd name="connsiteX263" fmla="*/ 3107950 w 12192000"/>
              <a:gd name="connsiteY263" fmla="*/ 5676428 h 6273799"/>
              <a:gd name="connsiteX264" fmla="*/ 3113232 w 12192000"/>
              <a:gd name="connsiteY264" fmla="*/ 5682210 h 6273799"/>
              <a:gd name="connsiteX265" fmla="*/ 3119842 w 12192000"/>
              <a:gd name="connsiteY265" fmla="*/ 5677713 h 6273799"/>
              <a:gd name="connsiteX266" fmla="*/ 3111912 w 12192000"/>
              <a:gd name="connsiteY266" fmla="*/ 5673858 h 6273799"/>
              <a:gd name="connsiteX267" fmla="*/ 2991650 w 12192000"/>
              <a:gd name="connsiteY267" fmla="*/ 5670645 h 6273799"/>
              <a:gd name="connsiteX268" fmla="*/ 2883287 w 12192000"/>
              <a:gd name="connsiteY268" fmla="*/ 5688634 h 6273799"/>
              <a:gd name="connsiteX269" fmla="*/ 3032618 w 12192000"/>
              <a:gd name="connsiteY269" fmla="*/ 5710478 h 6273799"/>
              <a:gd name="connsiteX270" fmla="*/ 2991650 w 12192000"/>
              <a:gd name="connsiteY270" fmla="*/ 5670645 h 6273799"/>
              <a:gd name="connsiteX271" fmla="*/ 6175246 w 12192000"/>
              <a:gd name="connsiteY271" fmla="*/ 5669360 h 6273799"/>
              <a:gd name="connsiteX272" fmla="*/ 6091988 w 12192000"/>
              <a:gd name="connsiteY272" fmla="*/ 5685423 h 6273799"/>
              <a:gd name="connsiteX273" fmla="*/ 6134274 w 12192000"/>
              <a:gd name="connsiteY273" fmla="*/ 5715617 h 6273799"/>
              <a:gd name="connsiteX274" fmla="*/ 6159385 w 12192000"/>
              <a:gd name="connsiteY274" fmla="*/ 5708550 h 6273799"/>
              <a:gd name="connsiteX275" fmla="*/ 6175246 w 12192000"/>
              <a:gd name="connsiteY275" fmla="*/ 5669360 h 6273799"/>
              <a:gd name="connsiteX276" fmla="*/ 2866104 w 12192000"/>
              <a:gd name="connsiteY276" fmla="*/ 5661008 h 6273799"/>
              <a:gd name="connsiteX277" fmla="*/ 2870072 w 12192000"/>
              <a:gd name="connsiteY277" fmla="*/ 5669360 h 6273799"/>
              <a:gd name="connsiteX278" fmla="*/ 2913682 w 12192000"/>
              <a:gd name="connsiteY278" fmla="*/ 5666791 h 6273799"/>
              <a:gd name="connsiteX279" fmla="*/ 2912362 w 12192000"/>
              <a:gd name="connsiteY279" fmla="*/ 5661008 h 6273799"/>
              <a:gd name="connsiteX280" fmla="*/ 2866104 w 12192000"/>
              <a:gd name="connsiteY280" fmla="*/ 5661008 h 6273799"/>
              <a:gd name="connsiteX281" fmla="*/ 3526878 w 12192000"/>
              <a:gd name="connsiteY281" fmla="*/ 5655227 h 6273799"/>
              <a:gd name="connsiteX282" fmla="*/ 3528199 w 12192000"/>
              <a:gd name="connsiteY282" fmla="*/ 5667434 h 6273799"/>
              <a:gd name="connsiteX283" fmla="*/ 3581062 w 12192000"/>
              <a:gd name="connsiteY283" fmla="*/ 5665506 h 6273799"/>
              <a:gd name="connsiteX284" fmla="*/ 3579740 w 12192000"/>
              <a:gd name="connsiteY284" fmla="*/ 5655227 h 6273799"/>
              <a:gd name="connsiteX285" fmla="*/ 3526878 w 12192000"/>
              <a:gd name="connsiteY285" fmla="*/ 5655227 h 6273799"/>
              <a:gd name="connsiteX286" fmla="*/ 10804603 w 12192000"/>
              <a:gd name="connsiteY286" fmla="*/ 5652014 h 6273799"/>
              <a:gd name="connsiteX287" fmla="*/ 10811209 w 12192000"/>
              <a:gd name="connsiteY287" fmla="*/ 5657795 h 6273799"/>
              <a:gd name="connsiteX288" fmla="*/ 10803280 w 12192000"/>
              <a:gd name="connsiteY288" fmla="*/ 5662935 h 6273799"/>
              <a:gd name="connsiteX289" fmla="*/ 10795351 w 12192000"/>
              <a:gd name="connsiteY289" fmla="*/ 5657154 h 6273799"/>
              <a:gd name="connsiteX290" fmla="*/ 10804603 w 12192000"/>
              <a:gd name="connsiteY290" fmla="*/ 5652014 h 6273799"/>
              <a:gd name="connsiteX291" fmla="*/ 10077751 w 12192000"/>
              <a:gd name="connsiteY291" fmla="*/ 5652014 h 6273799"/>
              <a:gd name="connsiteX292" fmla="*/ 10087002 w 12192000"/>
              <a:gd name="connsiteY292" fmla="*/ 5657154 h 6273799"/>
              <a:gd name="connsiteX293" fmla="*/ 10079074 w 12192000"/>
              <a:gd name="connsiteY293" fmla="*/ 5662935 h 6273799"/>
              <a:gd name="connsiteX294" fmla="*/ 10071143 w 12192000"/>
              <a:gd name="connsiteY294" fmla="*/ 5657795 h 6273799"/>
              <a:gd name="connsiteX295" fmla="*/ 10077751 w 12192000"/>
              <a:gd name="connsiteY295" fmla="*/ 5652014 h 6273799"/>
              <a:gd name="connsiteX296" fmla="*/ 10549545 w 12192000"/>
              <a:gd name="connsiteY296" fmla="*/ 5639807 h 6273799"/>
              <a:gd name="connsiteX297" fmla="*/ 10564081 w 12192000"/>
              <a:gd name="connsiteY297" fmla="*/ 5639807 h 6273799"/>
              <a:gd name="connsiteX298" fmla="*/ 10568046 w 12192000"/>
              <a:gd name="connsiteY298" fmla="*/ 5642378 h 6273799"/>
              <a:gd name="connsiteX299" fmla="*/ 10553509 w 12192000"/>
              <a:gd name="connsiteY299" fmla="*/ 5644947 h 6273799"/>
              <a:gd name="connsiteX300" fmla="*/ 10549545 w 12192000"/>
              <a:gd name="connsiteY300" fmla="*/ 5639807 h 6273799"/>
              <a:gd name="connsiteX301" fmla="*/ 10318274 w 12192000"/>
              <a:gd name="connsiteY301" fmla="*/ 5639807 h 6273799"/>
              <a:gd name="connsiteX302" fmla="*/ 10332809 w 12192000"/>
              <a:gd name="connsiteY302" fmla="*/ 5639807 h 6273799"/>
              <a:gd name="connsiteX303" fmla="*/ 10328843 w 12192000"/>
              <a:gd name="connsiteY303" fmla="*/ 5644947 h 6273799"/>
              <a:gd name="connsiteX304" fmla="*/ 10314306 w 12192000"/>
              <a:gd name="connsiteY304" fmla="*/ 5642378 h 6273799"/>
              <a:gd name="connsiteX305" fmla="*/ 10318274 w 12192000"/>
              <a:gd name="connsiteY305" fmla="*/ 5639807 h 6273799"/>
              <a:gd name="connsiteX306" fmla="*/ 2493434 w 12192000"/>
              <a:gd name="connsiteY306" fmla="*/ 5635311 h 6273799"/>
              <a:gd name="connsiteX307" fmla="*/ 2498716 w 12192000"/>
              <a:gd name="connsiteY307" fmla="*/ 5641092 h 6273799"/>
              <a:gd name="connsiteX308" fmla="*/ 2490785 w 12192000"/>
              <a:gd name="connsiteY308" fmla="*/ 5646873 h 6273799"/>
              <a:gd name="connsiteX309" fmla="*/ 2482860 w 12192000"/>
              <a:gd name="connsiteY309" fmla="*/ 5639807 h 6273799"/>
              <a:gd name="connsiteX310" fmla="*/ 2493434 w 12192000"/>
              <a:gd name="connsiteY310" fmla="*/ 5635311 h 6273799"/>
              <a:gd name="connsiteX311" fmla="*/ 10441179 w 12192000"/>
              <a:gd name="connsiteY311" fmla="*/ 5622461 h 6273799"/>
              <a:gd name="connsiteX312" fmla="*/ 10478181 w 12192000"/>
              <a:gd name="connsiteY312" fmla="*/ 5625030 h 6273799"/>
              <a:gd name="connsiteX313" fmla="*/ 10478181 w 12192000"/>
              <a:gd name="connsiteY313" fmla="*/ 5629528 h 6273799"/>
              <a:gd name="connsiteX314" fmla="*/ 10442500 w 12192000"/>
              <a:gd name="connsiteY314" fmla="*/ 5630813 h 6273799"/>
              <a:gd name="connsiteX315" fmla="*/ 10441179 w 12192000"/>
              <a:gd name="connsiteY315" fmla="*/ 5622461 h 6273799"/>
              <a:gd name="connsiteX316" fmla="*/ 10441175 w 12192000"/>
              <a:gd name="connsiteY316" fmla="*/ 5622461 h 6273799"/>
              <a:gd name="connsiteX317" fmla="*/ 10439854 w 12192000"/>
              <a:gd name="connsiteY317" fmla="*/ 5630813 h 6273799"/>
              <a:gd name="connsiteX318" fmla="*/ 10404171 w 12192000"/>
              <a:gd name="connsiteY318" fmla="*/ 5629528 h 6273799"/>
              <a:gd name="connsiteX319" fmla="*/ 10404171 w 12192000"/>
              <a:gd name="connsiteY319" fmla="*/ 5625030 h 6273799"/>
              <a:gd name="connsiteX320" fmla="*/ 10441175 w 12192000"/>
              <a:gd name="connsiteY320" fmla="*/ 5622461 h 6273799"/>
              <a:gd name="connsiteX321" fmla="*/ 2847604 w 12192000"/>
              <a:gd name="connsiteY321" fmla="*/ 5614111 h 6273799"/>
              <a:gd name="connsiteX322" fmla="*/ 2847604 w 12192000"/>
              <a:gd name="connsiteY322" fmla="*/ 5628244 h 6273799"/>
              <a:gd name="connsiteX323" fmla="*/ 2922931 w 12192000"/>
              <a:gd name="connsiteY323" fmla="*/ 5626316 h 6273799"/>
              <a:gd name="connsiteX324" fmla="*/ 2922931 w 12192000"/>
              <a:gd name="connsiteY324" fmla="*/ 5614111 h 6273799"/>
              <a:gd name="connsiteX325" fmla="*/ 2847604 w 12192000"/>
              <a:gd name="connsiteY325" fmla="*/ 5614111 h 6273799"/>
              <a:gd name="connsiteX326" fmla="*/ 3444939 w 12192000"/>
              <a:gd name="connsiteY326" fmla="*/ 5612183 h 6273799"/>
              <a:gd name="connsiteX327" fmla="*/ 3419833 w 12192000"/>
              <a:gd name="connsiteY327" fmla="*/ 5616680 h 6273799"/>
              <a:gd name="connsiteX328" fmla="*/ 3427761 w 12192000"/>
              <a:gd name="connsiteY328" fmla="*/ 5632741 h 6273799"/>
              <a:gd name="connsiteX329" fmla="*/ 3475335 w 12192000"/>
              <a:gd name="connsiteY329" fmla="*/ 5664865 h 6273799"/>
              <a:gd name="connsiteX330" fmla="*/ 3444939 w 12192000"/>
              <a:gd name="connsiteY330" fmla="*/ 5612183 h 6273799"/>
              <a:gd name="connsiteX331" fmla="*/ 6053665 w 12192000"/>
              <a:gd name="connsiteY331" fmla="*/ 5608970 h 6273799"/>
              <a:gd name="connsiteX332" fmla="*/ 5966440 w 12192000"/>
              <a:gd name="connsiteY332" fmla="*/ 5669360 h 6273799"/>
              <a:gd name="connsiteX333" fmla="*/ 5984946 w 12192000"/>
              <a:gd name="connsiteY333" fmla="*/ 5684780 h 6273799"/>
              <a:gd name="connsiteX334" fmla="*/ 6066879 w 12192000"/>
              <a:gd name="connsiteY334" fmla="*/ 5675144 h 6273799"/>
              <a:gd name="connsiteX335" fmla="*/ 6053665 w 12192000"/>
              <a:gd name="connsiteY335" fmla="*/ 5608970 h 6273799"/>
              <a:gd name="connsiteX336" fmla="*/ 4772925 w 12192000"/>
              <a:gd name="connsiteY336" fmla="*/ 5605116 h 6273799"/>
              <a:gd name="connsiteX337" fmla="*/ 4705693 w 12192000"/>
              <a:gd name="connsiteY337" fmla="*/ 5626316 h 6273799"/>
              <a:gd name="connsiteX338" fmla="*/ 4835202 w 12192000"/>
              <a:gd name="connsiteY338" fmla="*/ 5637880 h 6273799"/>
              <a:gd name="connsiteX339" fmla="*/ 4772925 w 12192000"/>
              <a:gd name="connsiteY339" fmla="*/ 5605116 h 6273799"/>
              <a:gd name="connsiteX340" fmla="*/ 3172702 w 12192000"/>
              <a:gd name="connsiteY340" fmla="*/ 5602547 h 6273799"/>
              <a:gd name="connsiteX341" fmla="*/ 3156843 w 12192000"/>
              <a:gd name="connsiteY341" fmla="*/ 5605759 h 6273799"/>
              <a:gd name="connsiteX342" fmla="*/ 3163453 w 12192000"/>
              <a:gd name="connsiteY342" fmla="*/ 5612183 h 6273799"/>
              <a:gd name="connsiteX343" fmla="*/ 3175349 w 12192000"/>
              <a:gd name="connsiteY343" fmla="*/ 5609613 h 6273799"/>
              <a:gd name="connsiteX344" fmla="*/ 3172702 w 12192000"/>
              <a:gd name="connsiteY344" fmla="*/ 5602547 h 6273799"/>
              <a:gd name="connsiteX345" fmla="*/ 2021637 w 12192000"/>
              <a:gd name="connsiteY345" fmla="*/ 5602546 h 6273799"/>
              <a:gd name="connsiteX346" fmla="*/ 2037496 w 12192000"/>
              <a:gd name="connsiteY346" fmla="*/ 5607685 h 6273799"/>
              <a:gd name="connsiteX347" fmla="*/ 2030890 w 12192000"/>
              <a:gd name="connsiteY347" fmla="*/ 5613468 h 6273799"/>
              <a:gd name="connsiteX348" fmla="*/ 2018995 w 12192000"/>
              <a:gd name="connsiteY348" fmla="*/ 5609613 h 6273799"/>
              <a:gd name="connsiteX349" fmla="*/ 2021637 w 12192000"/>
              <a:gd name="connsiteY349" fmla="*/ 5602546 h 6273799"/>
              <a:gd name="connsiteX350" fmla="*/ 2638798 w 12192000"/>
              <a:gd name="connsiteY350" fmla="*/ 5601261 h 6273799"/>
              <a:gd name="connsiteX351" fmla="*/ 2743200 w 12192000"/>
              <a:gd name="connsiteY351" fmla="*/ 5643021 h 6273799"/>
              <a:gd name="connsiteX352" fmla="*/ 2638798 w 12192000"/>
              <a:gd name="connsiteY352" fmla="*/ 5601261 h 6273799"/>
              <a:gd name="connsiteX353" fmla="*/ 2575367 w 12192000"/>
              <a:gd name="connsiteY353" fmla="*/ 5600618 h 6273799"/>
              <a:gd name="connsiteX354" fmla="*/ 2633513 w 12192000"/>
              <a:gd name="connsiteY354" fmla="*/ 5738103 h 6273799"/>
              <a:gd name="connsiteX355" fmla="*/ 2700911 w 12192000"/>
              <a:gd name="connsiteY355" fmla="*/ 5890363 h 6273799"/>
              <a:gd name="connsiteX356" fmla="*/ 2749807 w 12192000"/>
              <a:gd name="connsiteY356" fmla="*/ 5955894 h 6273799"/>
              <a:gd name="connsiteX357" fmla="*/ 2761704 w 12192000"/>
              <a:gd name="connsiteY357" fmla="*/ 6013072 h 6273799"/>
              <a:gd name="connsiteX358" fmla="*/ 2773597 w 12192000"/>
              <a:gd name="connsiteY358" fmla="*/ 6043268 h 6273799"/>
              <a:gd name="connsiteX359" fmla="*/ 2743200 w 12192000"/>
              <a:gd name="connsiteY359" fmla="*/ 6051619 h 6273799"/>
              <a:gd name="connsiteX360" fmla="*/ 2700911 w 12192000"/>
              <a:gd name="connsiteY360" fmla="*/ 6026564 h 6273799"/>
              <a:gd name="connsiteX361" fmla="*/ 2679770 w 12192000"/>
              <a:gd name="connsiteY361" fmla="*/ 5953325 h 6273799"/>
              <a:gd name="connsiteX362" fmla="*/ 2646730 w 12192000"/>
              <a:gd name="connsiteY362" fmla="*/ 5871732 h 6273799"/>
              <a:gd name="connsiteX363" fmla="*/ 2611047 w 12192000"/>
              <a:gd name="connsiteY363" fmla="*/ 5837683 h 6273799"/>
              <a:gd name="connsiteX364" fmla="*/ 2541066 w 12192000"/>
              <a:gd name="connsiteY364" fmla="*/ 5866664 h 6273799"/>
              <a:gd name="connsiteX365" fmla="*/ 2542105 w 12192000"/>
              <a:gd name="connsiteY365" fmla="*/ 5867903 h 6273799"/>
              <a:gd name="connsiteX366" fmla="*/ 2539921 w 12192000"/>
              <a:gd name="connsiteY366" fmla="*/ 5867138 h 6273799"/>
              <a:gd name="connsiteX367" fmla="*/ 2539684 w 12192000"/>
              <a:gd name="connsiteY367" fmla="*/ 5867236 h 6273799"/>
              <a:gd name="connsiteX368" fmla="*/ 2539684 w 12192000"/>
              <a:gd name="connsiteY368" fmla="*/ 5867056 h 6273799"/>
              <a:gd name="connsiteX369" fmla="*/ 2538365 w 12192000"/>
              <a:gd name="connsiteY369" fmla="*/ 5866594 h 6273799"/>
              <a:gd name="connsiteX370" fmla="*/ 2539684 w 12192000"/>
              <a:gd name="connsiteY370" fmla="*/ 5866594 h 6273799"/>
              <a:gd name="connsiteX371" fmla="*/ 2539684 w 12192000"/>
              <a:gd name="connsiteY371" fmla="*/ 5865950 h 6273799"/>
              <a:gd name="connsiteX372" fmla="*/ 2469642 w 12192000"/>
              <a:gd name="connsiteY372" fmla="*/ 5820978 h 6273799"/>
              <a:gd name="connsiteX373" fmla="*/ 2626908 w 12192000"/>
              <a:gd name="connsiteY373" fmla="*/ 5820336 h 6273799"/>
              <a:gd name="connsiteX374" fmla="*/ 2575367 w 12192000"/>
              <a:gd name="connsiteY374" fmla="*/ 5600618 h 6273799"/>
              <a:gd name="connsiteX375" fmla="*/ 5819750 w 12192000"/>
              <a:gd name="connsiteY375" fmla="*/ 5599976 h 6273799"/>
              <a:gd name="connsiteX376" fmla="*/ 5791998 w 12192000"/>
              <a:gd name="connsiteY376" fmla="*/ 5602547 h 6273799"/>
              <a:gd name="connsiteX377" fmla="*/ 5806534 w 12192000"/>
              <a:gd name="connsiteY377" fmla="*/ 5633383 h 6273799"/>
              <a:gd name="connsiteX378" fmla="*/ 5834289 w 12192000"/>
              <a:gd name="connsiteY378" fmla="*/ 5630172 h 6273799"/>
              <a:gd name="connsiteX379" fmla="*/ 5819750 w 12192000"/>
              <a:gd name="connsiteY379" fmla="*/ 5599976 h 6273799"/>
              <a:gd name="connsiteX380" fmla="*/ 10811209 w 12192000"/>
              <a:gd name="connsiteY380" fmla="*/ 5593551 h 6273799"/>
              <a:gd name="connsiteX381" fmla="*/ 10820460 w 12192000"/>
              <a:gd name="connsiteY381" fmla="*/ 5597407 h 6273799"/>
              <a:gd name="connsiteX382" fmla="*/ 10815173 w 12192000"/>
              <a:gd name="connsiteY382" fmla="*/ 5603187 h 6273799"/>
              <a:gd name="connsiteX383" fmla="*/ 10804603 w 12192000"/>
              <a:gd name="connsiteY383" fmla="*/ 5599334 h 6273799"/>
              <a:gd name="connsiteX384" fmla="*/ 10811209 w 12192000"/>
              <a:gd name="connsiteY384" fmla="*/ 5593551 h 6273799"/>
              <a:gd name="connsiteX385" fmla="*/ 10071143 w 12192000"/>
              <a:gd name="connsiteY385" fmla="*/ 5593551 h 6273799"/>
              <a:gd name="connsiteX386" fmla="*/ 10077751 w 12192000"/>
              <a:gd name="connsiteY386" fmla="*/ 5599334 h 6273799"/>
              <a:gd name="connsiteX387" fmla="*/ 10067179 w 12192000"/>
              <a:gd name="connsiteY387" fmla="*/ 5603187 h 6273799"/>
              <a:gd name="connsiteX388" fmla="*/ 10061894 w 12192000"/>
              <a:gd name="connsiteY388" fmla="*/ 5597407 h 6273799"/>
              <a:gd name="connsiteX389" fmla="*/ 10071143 w 12192000"/>
              <a:gd name="connsiteY389" fmla="*/ 5593551 h 6273799"/>
              <a:gd name="connsiteX390" fmla="*/ 3213670 w 12192000"/>
              <a:gd name="connsiteY390" fmla="*/ 5592909 h 6273799"/>
              <a:gd name="connsiteX391" fmla="*/ 3200457 w 12192000"/>
              <a:gd name="connsiteY391" fmla="*/ 5599334 h 6273799"/>
              <a:gd name="connsiteX392" fmla="*/ 3234816 w 12192000"/>
              <a:gd name="connsiteY392" fmla="*/ 5617322 h 6273799"/>
              <a:gd name="connsiteX393" fmla="*/ 3253321 w 12192000"/>
              <a:gd name="connsiteY393" fmla="*/ 5607043 h 6273799"/>
              <a:gd name="connsiteX394" fmla="*/ 3213670 w 12192000"/>
              <a:gd name="connsiteY394" fmla="*/ 5592909 h 6273799"/>
              <a:gd name="connsiteX395" fmla="*/ 3845370 w 12192000"/>
              <a:gd name="connsiteY395" fmla="*/ 5582630 h 6273799"/>
              <a:gd name="connsiteX396" fmla="*/ 3746252 w 12192000"/>
              <a:gd name="connsiteY396" fmla="*/ 5612826 h 6273799"/>
              <a:gd name="connsiteX397" fmla="*/ 3754181 w 12192000"/>
              <a:gd name="connsiteY397" fmla="*/ 5626959 h 6273799"/>
              <a:gd name="connsiteX398" fmla="*/ 3894265 w 12192000"/>
              <a:gd name="connsiteY398" fmla="*/ 5641094 h 6273799"/>
              <a:gd name="connsiteX399" fmla="*/ 3894265 w 12192000"/>
              <a:gd name="connsiteY399" fmla="*/ 5586485 h 6273799"/>
              <a:gd name="connsiteX400" fmla="*/ 3851977 w 12192000"/>
              <a:gd name="connsiteY400" fmla="*/ 5623747 h 6273799"/>
              <a:gd name="connsiteX401" fmla="*/ 3840081 w 12192000"/>
              <a:gd name="connsiteY401" fmla="*/ 5623105 h 6273799"/>
              <a:gd name="connsiteX402" fmla="*/ 3845370 w 12192000"/>
              <a:gd name="connsiteY402" fmla="*/ 5582630 h 6273799"/>
              <a:gd name="connsiteX403" fmla="*/ 2484181 w 12192000"/>
              <a:gd name="connsiteY403" fmla="*/ 5580059 h 6273799"/>
              <a:gd name="connsiteX404" fmla="*/ 2534399 w 12192000"/>
              <a:gd name="connsiteY404" fmla="*/ 5589053 h 6273799"/>
              <a:gd name="connsiteX405" fmla="*/ 2496074 w 12192000"/>
              <a:gd name="connsiteY405" fmla="*/ 5620534 h 6273799"/>
              <a:gd name="connsiteX406" fmla="*/ 2484181 w 12192000"/>
              <a:gd name="connsiteY406" fmla="*/ 5580059 h 6273799"/>
              <a:gd name="connsiteX407" fmla="*/ 5546190 w 12192000"/>
              <a:gd name="connsiteY407" fmla="*/ 5578775 h 6273799"/>
              <a:gd name="connsiteX408" fmla="*/ 5544870 w 12192000"/>
              <a:gd name="connsiteY408" fmla="*/ 5581344 h 6273799"/>
              <a:gd name="connsiteX409" fmla="*/ 5547316 w 12192000"/>
              <a:gd name="connsiteY409" fmla="*/ 5580553 h 6273799"/>
              <a:gd name="connsiteX410" fmla="*/ 5548195 w 12192000"/>
              <a:gd name="connsiteY410" fmla="*/ 5581936 h 6273799"/>
              <a:gd name="connsiteX411" fmla="*/ 5543549 w 12192000"/>
              <a:gd name="connsiteY411" fmla="*/ 5595479 h 6273799"/>
              <a:gd name="connsiteX412" fmla="*/ 5556766 w 12192000"/>
              <a:gd name="connsiteY412" fmla="*/ 5595479 h 6273799"/>
              <a:gd name="connsiteX413" fmla="*/ 5548195 w 12192000"/>
              <a:gd name="connsiteY413" fmla="*/ 5581936 h 6273799"/>
              <a:gd name="connsiteX414" fmla="*/ 5548834 w 12192000"/>
              <a:gd name="connsiteY414" fmla="*/ 5580060 h 6273799"/>
              <a:gd name="connsiteX415" fmla="*/ 5547316 w 12192000"/>
              <a:gd name="connsiteY415" fmla="*/ 5580553 h 6273799"/>
              <a:gd name="connsiteX416" fmla="*/ 2987686 w 12192000"/>
              <a:gd name="connsiteY416" fmla="*/ 5577491 h 6273799"/>
              <a:gd name="connsiteX417" fmla="*/ 2982403 w 12192000"/>
              <a:gd name="connsiteY417" fmla="*/ 5578775 h 6273799"/>
              <a:gd name="connsiteX418" fmla="*/ 2989008 w 12192000"/>
              <a:gd name="connsiteY418" fmla="*/ 5580060 h 6273799"/>
              <a:gd name="connsiteX419" fmla="*/ 1989922 w 12192000"/>
              <a:gd name="connsiteY419" fmla="*/ 5577489 h 6273799"/>
              <a:gd name="connsiteX420" fmla="*/ 2004459 w 12192000"/>
              <a:gd name="connsiteY420" fmla="*/ 5583915 h 6273799"/>
              <a:gd name="connsiteX421" fmla="*/ 1999174 w 12192000"/>
              <a:gd name="connsiteY421" fmla="*/ 5591625 h 6273799"/>
              <a:gd name="connsiteX422" fmla="*/ 1984637 w 12192000"/>
              <a:gd name="connsiteY422" fmla="*/ 5583915 h 6273799"/>
              <a:gd name="connsiteX423" fmla="*/ 1989922 w 12192000"/>
              <a:gd name="connsiteY423" fmla="*/ 5577489 h 6273799"/>
              <a:gd name="connsiteX424" fmla="*/ 4018490 w 12192000"/>
              <a:gd name="connsiteY424" fmla="*/ 5573635 h 6273799"/>
              <a:gd name="connsiteX425" fmla="*/ 3933912 w 12192000"/>
              <a:gd name="connsiteY425" fmla="*/ 5590982 h 6273799"/>
              <a:gd name="connsiteX426" fmla="*/ 3966952 w 12192000"/>
              <a:gd name="connsiteY426" fmla="*/ 5659082 h 6273799"/>
              <a:gd name="connsiteX427" fmla="*/ 4011882 w 12192000"/>
              <a:gd name="connsiteY427" fmla="*/ 5677070 h 6273799"/>
              <a:gd name="connsiteX428" fmla="*/ 4027741 w 12192000"/>
              <a:gd name="connsiteY428" fmla="*/ 5676428 h 6273799"/>
              <a:gd name="connsiteX429" fmla="*/ 4151965 w 12192000"/>
              <a:gd name="connsiteY429" fmla="*/ 5657797 h 6273799"/>
              <a:gd name="connsiteX430" fmla="*/ 4071352 w 12192000"/>
              <a:gd name="connsiteY430" fmla="*/ 5611539 h 6273799"/>
              <a:gd name="connsiteX431" fmla="*/ 4018490 w 12192000"/>
              <a:gd name="connsiteY431" fmla="*/ 5573635 h 6273799"/>
              <a:gd name="connsiteX432" fmla="*/ 2431318 w 12192000"/>
              <a:gd name="connsiteY432" fmla="*/ 5568496 h 6273799"/>
              <a:gd name="connsiteX433" fmla="*/ 2439246 w 12192000"/>
              <a:gd name="connsiteY433" fmla="*/ 5573635 h 6273799"/>
              <a:gd name="connsiteX434" fmla="*/ 2426031 w 12192000"/>
              <a:gd name="connsiteY434" fmla="*/ 5574920 h 6273799"/>
              <a:gd name="connsiteX435" fmla="*/ 2416779 w 12192000"/>
              <a:gd name="connsiteY435" fmla="*/ 5569781 h 6273799"/>
              <a:gd name="connsiteX436" fmla="*/ 2431318 w 12192000"/>
              <a:gd name="connsiteY436" fmla="*/ 5568496 h 6273799"/>
              <a:gd name="connsiteX437" fmla="*/ 2901787 w 12192000"/>
              <a:gd name="connsiteY437" fmla="*/ 5567853 h 6273799"/>
              <a:gd name="connsiteX438" fmla="*/ 2892536 w 12192000"/>
              <a:gd name="connsiteY438" fmla="*/ 5572351 h 6273799"/>
              <a:gd name="connsiteX439" fmla="*/ 2903109 w 12192000"/>
              <a:gd name="connsiteY439" fmla="*/ 5581987 h 6273799"/>
              <a:gd name="connsiteX440" fmla="*/ 2913682 w 12192000"/>
              <a:gd name="connsiteY440" fmla="*/ 5575563 h 6273799"/>
              <a:gd name="connsiteX441" fmla="*/ 2901787 w 12192000"/>
              <a:gd name="connsiteY441" fmla="*/ 5567853 h 6273799"/>
              <a:gd name="connsiteX442" fmla="*/ 6098593 w 12192000"/>
              <a:gd name="connsiteY442" fmla="*/ 5565926 h 6273799"/>
              <a:gd name="connsiteX443" fmla="*/ 6130311 w 12192000"/>
              <a:gd name="connsiteY443" fmla="*/ 5623747 h 6273799"/>
              <a:gd name="connsiteX444" fmla="*/ 6171281 w 12192000"/>
              <a:gd name="connsiteY444" fmla="*/ 5619893 h 6273799"/>
              <a:gd name="connsiteX445" fmla="*/ 6169960 w 12192000"/>
              <a:gd name="connsiteY445" fmla="*/ 5590982 h 6273799"/>
              <a:gd name="connsiteX446" fmla="*/ 6098593 w 12192000"/>
              <a:gd name="connsiteY446" fmla="*/ 5565926 h 6273799"/>
              <a:gd name="connsiteX447" fmla="*/ 6292861 w 12192000"/>
              <a:gd name="connsiteY447" fmla="*/ 5565283 h 6273799"/>
              <a:gd name="connsiteX448" fmla="*/ 6311362 w 12192000"/>
              <a:gd name="connsiteY448" fmla="*/ 5578775 h 6273799"/>
              <a:gd name="connsiteX449" fmla="*/ 6329863 w 12192000"/>
              <a:gd name="connsiteY449" fmla="*/ 5574277 h 6273799"/>
              <a:gd name="connsiteX450" fmla="*/ 6329863 w 12192000"/>
              <a:gd name="connsiteY450" fmla="*/ 5567213 h 6273799"/>
              <a:gd name="connsiteX451" fmla="*/ 6292861 w 12192000"/>
              <a:gd name="connsiteY451" fmla="*/ 5565283 h 6273799"/>
              <a:gd name="connsiteX452" fmla="*/ 6592850 w 12192000"/>
              <a:gd name="connsiteY452" fmla="*/ 5545369 h 6273799"/>
              <a:gd name="connsiteX453" fmla="*/ 6428979 w 12192000"/>
              <a:gd name="connsiteY453" fmla="*/ 5615395 h 6273799"/>
              <a:gd name="connsiteX454" fmla="*/ 6357617 w 12192000"/>
              <a:gd name="connsiteY454" fmla="*/ 5619250 h 6273799"/>
              <a:gd name="connsiteX455" fmla="*/ 6225461 w 12192000"/>
              <a:gd name="connsiteY455" fmla="*/ 5629529 h 6273799"/>
              <a:gd name="connsiteX456" fmla="*/ 6253214 w 12192000"/>
              <a:gd name="connsiteY456" fmla="*/ 5765086 h 6273799"/>
              <a:gd name="connsiteX457" fmla="*/ 6341758 w 12192000"/>
              <a:gd name="connsiteY457" fmla="*/ 5787572 h 6273799"/>
              <a:gd name="connsiteX458" fmla="*/ 6652321 w 12192000"/>
              <a:gd name="connsiteY458" fmla="*/ 5741957 h 6273799"/>
              <a:gd name="connsiteX459" fmla="*/ 6662891 w 12192000"/>
              <a:gd name="connsiteY459" fmla="*/ 5723969 h 6273799"/>
              <a:gd name="connsiteX460" fmla="*/ 6594172 w 12192000"/>
              <a:gd name="connsiteY460" fmla="*/ 5628886 h 6273799"/>
              <a:gd name="connsiteX461" fmla="*/ 6391975 w 12192000"/>
              <a:gd name="connsiteY461" fmla="*/ 5715617 h 6273799"/>
              <a:gd name="connsiteX462" fmla="*/ 6291540 w 12192000"/>
              <a:gd name="connsiteY462" fmla="*/ 5734248 h 6273799"/>
              <a:gd name="connsiteX463" fmla="*/ 6479197 w 12192000"/>
              <a:gd name="connsiteY463" fmla="*/ 5621820 h 6273799"/>
              <a:gd name="connsiteX464" fmla="*/ 6619281 w 12192000"/>
              <a:gd name="connsiteY464" fmla="*/ 5562072 h 6273799"/>
              <a:gd name="connsiteX465" fmla="*/ 6592850 w 12192000"/>
              <a:gd name="connsiteY465" fmla="*/ 5545369 h 6273799"/>
              <a:gd name="connsiteX466" fmla="*/ 6012697 w 12192000"/>
              <a:gd name="connsiteY466" fmla="*/ 5538943 h 6273799"/>
              <a:gd name="connsiteX467" fmla="*/ 5912257 w 12192000"/>
              <a:gd name="connsiteY467" fmla="*/ 5640450 h 6273799"/>
              <a:gd name="connsiteX468" fmla="*/ 5943975 w 12192000"/>
              <a:gd name="connsiteY468" fmla="*/ 5648803 h 6273799"/>
              <a:gd name="connsiteX469" fmla="*/ 6060271 w 12192000"/>
              <a:gd name="connsiteY469" fmla="*/ 5556931 h 6273799"/>
              <a:gd name="connsiteX470" fmla="*/ 6012697 w 12192000"/>
              <a:gd name="connsiteY470" fmla="*/ 5538943 h 6273799"/>
              <a:gd name="connsiteX471" fmla="*/ 5554120 w 12192000"/>
              <a:gd name="connsiteY471" fmla="*/ 5535088 h 6273799"/>
              <a:gd name="connsiteX472" fmla="*/ 5532974 w 12192000"/>
              <a:gd name="connsiteY472" fmla="*/ 5544725 h 6273799"/>
              <a:gd name="connsiteX473" fmla="*/ 5547512 w 12192000"/>
              <a:gd name="connsiteY473" fmla="*/ 5553077 h 6273799"/>
              <a:gd name="connsiteX474" fmla="*/ 5567335 w 12192000"/>
              <a:gd name="connsiteY474" fmla="*/ 5540871 h 6273799"/>
              <a:gd name="connsiteX475" fmla="*/ 5554120 w 12192000"/>
              <a:gd name="connsiteY475" fmla="*/ 5535088 h 6273799"/>
              <a:gd name="connsiteX476" fmla="*/ 1935740 w 12192000"/>
              <a:gd name="connsiteY476" fmla="*/ 5529305 h 6273799"/>
              <a:gd name="connsiteX477" fmla="*/ 1956883 w 12192000"/>
              <a:gd name="connsiteY477" fmla="*/ 5548578 h 6273799"/>
              <a:gd name="connsiteX478" fmla="*/ 1943667 w 12192000"/>
              <a:gd name="connsiteY478" fmla="*/ 5551792 h 6273799"/>
              <a:gd name="connsiteX479" fmla="*/ 1922524 w 12192000"/>
              <a:gd name="connsiteY479" fmla="*/ 5532518 h 6273799"/>
              <a:gd name="connsiteX480" fmla="*/ 1935740 w 12192000"/>
              <a:gd name="connsiteY480" fmla="*/ 5529305 h 6273799"/>
              <a:gd name="connsiteX481" fmla="*/ 5744422 w 12192000"/>
              <a:gd name="connsiteY481" fmla="*/ 5523526 h 6273799"/>
              <a:gd name="connsiteX482" fmla="*/ 5743833 w 12192000"/>
              <a:gd name="connsiteY482" fmla="*/ 5524167 h 6273799"/>
              <a:gd name="connsiteX483" fmla="*/ 5743101 w 12192000"/>
              <a:gd name="connsiteY483" fmla="*/ 5524167 h 6273799"/>
              <a:gd name="connsiteX484" fmla="*/ 5743193 w 12192000"/>
              <a:gd name="connsiteY484" fmla="*/ 5524858 h 6273799"/>
              <a:gd name="connsiteX485" fmla="*/ 5727243 w 12192000"/>
              <a:gd name="connsiteY485" fmla="*/ 5542155 h 6273799"/>
              <a:gd name="connsiteX486" fmla="*/ 5745745 w 12192000"/>
              <a:gd name="connsiteY486" fmla="*/ 5544083 h 6273799"/>
              <a:gd name="connsiteX487" fmla="*/ 5743193 w 12192000"/>
              <a:gd name="connsiteY487" fmla="*/ 5524858 h 6273799"/>
              <a:gd name="connsiteX488" fmla="*/ 5743833 w 12192000"/>
              <a:gd name="connsiteY488" fmla="*/ 5524167 h 6273799"/>
              <a:gd name="connsiteX489" fmla="*/ 5748389 w 12192000"/>
              <a:gd name="connsiteY489" fmla="*/ 5524167 h 6273799"/>
              <a:gd name="connsiteX490" fmla="*/ 11785601 w 12192000"/>
              <a:gd name="connsiteY490" fmla="*/ 5516416 h 6273799"/>
              <a:gd name="connsiteX491" fmla="*/ 11882981 w 12192000"/>
              <a:gd name="connsiteY491" fmla="*/ 5548578 h 6273799"/>
              <a:gd name="connsiteX492" fmla="*/ 11955665 w 12192000"/>
              <a:gd name="connsiteY492" fmla="*/ 5569138 h 6273799"/>
              <a:gd name="connsiteX493" fmla="*/ 11929235 w 12192000"/>
              <a:gd name="connsiteY493" fmla="*/ 5605758 h 6273799"/>
              <a:gd name="connsiteX494" fmla="*/ 11687391 w 12192000"/>
              <a:gd name="connsiteY494" fmla="*/ 5557573 h 6273799"/>
              <a:gd name="connsiteX495" fmla="*/ 11633207 w 12192000"/>
              <a:gd name="connsiteY495" fmla="*/ 5544082 h 6273799"/>
              <a:gd name="connsiteX496" fmla="*/ 11684749 w 12192000"/>
              <a:gd name="connsiteY496" fmla="*/ 5532518 h 6273799"/>
              <a:gd name="connsiteX497" fmla="*/ 11742899 w 12192000"/>
              <a:gd name="connsiteY497" fmla="*/ 5522238 h 6273799"/>
              <a:gd name="connsiteX498" fmla="*/ 11785601 w 12192000"/>
              <a:gd name="connsiteY498" fmla="*/ 5516416 h 6273799"/>
              <a:gd name="connsiteX499" fmla="*/ 9096753 w 12192000"/>
              <a:gd name="connsiteY499" fmla="*/ 5516416 h 6273799"/>
              <a:gd name="connsiteX500" fmla="*/ 9139455 w 12192000"/>
              <a:gd name="connsiteY500" fmla="*/ 5522238 h 6273799"/>
              <a:gd name="connsiteX501" fmla="*/ 9197605 w 12192000"/>
              <a:gd name="connsiteY501" fmla="*/ 5532518 h 6273799"/>
              <a:gd name="connsiteX502" fmla="*/ 9249147 w 12192000"/>
              <a:gd name="connsiteY502" fmla="*/ 5544082 h 6273799"/>
              <a:gd name="connsiteX503" fmla="*/ 9194963 w 12192000"/>
              <a:gd name="connsiteY503" fmla="*/ 5557573 h 6273799"/>
              <a:gd name="connsiteX504" fmla="*/ 8953119 w 12192000"/>
              <a:gd name="connsiteY504" fmla="*/ 5605758 h 6273799"/>
              <a:gd name="connsiteX505" fmla="*/ 8926689 w 12192000"/>
              <a:gd name="connsiteY505" fmla="*/ 5569138 h 6273799"/>
              <a:gd name="connsiteX506" fmla="*/ 8999374 w 12192000"/>
              <a:gd name="connsiteY506" fmla="*/ 5548578 h 6273799"/>
              <a:gd name="connsiteX507" fmla="*/ 9096753 w 12192000"/>
              <a:gd name="connsiteY507" fmla="*/ 5516416 h 6273799"/>
              <a:gd name="connsiteX508" fmla="*/ 4084565 w 12192000"/>
              <a:gd name="connsiteY508" fmla="*/ 5515816 h 6273799"/>
              <a:gd name="connsiteX509" fmla="*/ 4054173 w 12192000"/>
              <a:gd name="connsiteY509" fmla="*/ 5525452 h 6273799"/>
              <a:gd name="connsiteX510" fmla="*/ 4155930 w 12192000"/>
              <a:gd name="connsiteY510" fmla="*/ 5606401 h 6273799"/>
              <a:gd name="connsiteX511" fmla="*/ 4188969 w 12192000"/>
              <a:gd name="connsiteY511" fmla="*/ 5596764 h 6273799"/>
              <a:gd name="connsiteX512" fmla="*/ 4084565 w 12192000"/>
              <a:gd name="connsiteY512" fmla="*/ 5515816 h 6273799"/>
              <a:gd name="connsiteX513" fmla="*/ 6225461 w 12192000"/>
              <a:gd name="connsiteY513" fmla="*/ 5511318 h 6273799"/>
              <a:gd name="connsiteX514" fmla="*/ 6225461 w 12192000"/>
              <a:gd name="connsiteY514" fmla="*/ 5561429 h 6273799"/>
              <a:gd name="connsiteX515" fmla="*/ 6242642 w 12192000"/>
              <a:gd name="connsiteY515" fmla="*/ 5561429 h 6273799"/>
              <a:gd name="connsiteX516" fmla="*/ 6237356 w 12192000"/>
              <a:gd name="connsiteY516" fmla="*/ 5511318 h 6273799"/>
              <a:gd name="connsiteX517" fmla="*/ 6225461 w 12192000"/>
              <a:gd name="connsiteY517" fmla="*/ 5511318 h 6273799"/>
              <a:gd name="connsiteX518" fmla="*/ 5593767 w 12192000"/>
              <a:gd name="connsiteY518" fmla="*/ 5500396 h 6273799"/>
              <a:gd name="connsiteX519" fmla="*/ 5585835 w 12192000"/>
              <a:gd name="connsiteY519" fmla="*/ 5523526 h 6273799"/>
              <a:gd name="connsiteX520" fmla="*/ 5609628 w 12192000"/>
              <a:gd name="connsiteY520" fmla="*/ 5526095 h 6273799"/>
              <a:gd name="connsiteX521" fmla="*/ 5618877 w 12192000"/>
              <a:gd name="connsiteY521" fmla="*/ 5504252 h 6273799"/>
              <a:gd name="connsiteX522" fmla="*/ 5593767 w 12192000"/>
              <a:gd name="connsiteY522" fmla="*/ 5500396 h 6273799"/>
              <a:gd name="connsiteX523" fmla="*/ 4125533 w 12192000"/>
              <a:gd name="connsiteY523" fmla="*/ 5499111 h 6273799"/>
              <a:gd name="connsiteX524" fmla="*/ 4109674 w 12192000"/>
              <a:gd name="connsiteY524" fmla="*/ 5504893 h 6273799"/>
              <a:gd name="connsiteX525" fmla="*/ 4137428 w 12192000"/>
              <a:gd name="connsiteY525" fmla="*/ 5521596 h 6273799"/>
              <a:gd name="connsiteX526" fmla="*/ 4154608 w 12192000"/>
              <a:gd name="connsiteY526" fmla="*/ 5513888 h 6273799"/>
              <a:gd name="connsiteX527" fmla="*/ 4125533 w 12192000"/>
              <a:gd name="connsiteY527" fmla="*/ 5499111 h 6273799"/>
              <a:gd name="connsiteX528" fmla="*/ 6169960 w 12192000"/>
              <a:gd name="connsiteY528" fmla="*/ 5497827 h 6273799"/>
              <a:gd name="connsiteX529" fmla="*/ 6139563 w 12192000"/>
              <a:gd name="connsiteY529" fmla="*/ 5498468 h 6273799"/>
              <a:gd name="connsiteX530" fmla="*/ 6146170 w 12192000"/>
              <a:gd name="connsiteY530" fmla="*/ 5544083 h 6273799"/>
              <a:gd name="connsiteX531" fmla="*/ 6169960 w 12192000"/>
              <a:gd name="connsiteY531" fmla="*/ 5543440 h 6273799"/>
              <a:gd name="connsiteX532" fmla="*/ 6169960 w 12192000"/>
              <a:gd name="connsiteY532" fmla="*/ 5497827 h 6273799"/>
              <a:gd name="connsiteX533" fmla="*/ 6097272 w 12192000"/>
              <a:gd name="connsiteY533" fmla="*/ 5495899 h 6273799"/>
              <a:gd name="connsiteX534" fmla="*/ 6057626 w 12192000"/>
              <a:gd name="connsiteY534" fmla="*/ 5508106 h 6273799"/>
              <a:gd name="connsiteX535" fmla="*/ 6077452 w 12192000"/>
              <a:gd name="connsiteY535" fmla="*/ 5518385 h 6273799"/>
              <a:gd name="connsiteX536" fmla="*/ 6107846 w 12192000"/>
              <a:gd name="connsiteY536" fmla="*/ 5501682 h 6273799"/>
              <a:gd name="connsiteX537" fmla="*/ 6097272 w 12192000"/>
              <a:gd name="connsiteY537" fmla="*/ 5495899 h 6273799"/>
              <a:gd name="connsiteX538" fmla="*/ 4821988 w 12192000"/>
              <a:gd name="connsiteY538" fmla="*/ 5490760 h 6273799"/>
              <a:gd name="connsiteX539" fmla="*/ 4693796 w 12192000"/>
              <a:gd name="connsiteY539" fmla="*/ 5572993 h 6273799"/>
              <a:gd name="connsiteX540" fmla="*/ 4837848 w 12192000"/>
              <a:gd name="connsiteY540" fmla="*/ 5585199 h 6273799"/>
              <a:gd name="connsiteX541" fmla="*/ 4837848 w 12192000"/>
              <a:gd name="connsiteY541" fmla="*/ 5495899 h 6273799"/>
              <a:gd name="connsiteX542" fmla="*/ 4821988 w 12192000"/>
              <a:gd name="connsiteY542" fmla="*/ 5490760 h 6273799"/>
              <a:gd name="connsiteX543" fmla="*/ 10713417 w 12192000"/>
              <a:gd name="connsiteY543" fmla="*/ 5489473 h 6273799"/>
              <a:gd name="connsiteX544" fmla="*/ 10754383 w 12192000"/>
              <a:gd name="connsiteY544" fmla="*/ 5505534 h 6273799"/>
              <a:gd name="connsiteX545" fmla="*/ 10700201 w 12192000"/>
              <a:gd name="connsiteY545" fmla="*/ 5529305 h 6273799"/>
              <a:gd name="connsiteX546" fmla="*/ 10652627 w 12192000"/>
              <a:gd name="connsiteY546" fmla="*/ 5508748 h 6273799"/>
              <a:gd name="connsiteX547" fmla="*/ 10713417 w 12192000"/>
              <a:gd name="connsiteY547" fmla="*/ 5489473 h 6273799"/>
              <a:gd name="connsiteX548" fmla="*/ 10168937 w 12192000"/>
              <a:gd name="connsiteY548" fmla="*/ 5489473 h 6273799"/>
              <a:gd name="connsiteX549" fmla="*/ 10229728 w 12192000"/>
              <a:gd name="connsiteY549" fmla="*/ 5508748 h 6273799"/>
              <a:gd name="connsiteX550" fmla="*/ 10182154 w 12192000"/>
              <a:gd name="connsiteY550" fmla="*/ 5529305 h 6273799"/>
              <a:gd name="connsiteX551" fmla="*/ 10127972 w 12192000"/>
              <a:gd name="connsiteY551" fmla="*/ 5505534 h 6273799"/>
              <a:gd name="connsiteX552" fmla="*/ 10168937 w 12192000"/>
              <a:gd name="connsiteY552" fmla="*/ 5489473 h 6273799"/>
              <a:gd name="connsiteX553" fmla="*/ 3530843 w 12192000"/>
              <a:gd name="connsiteY553" fmla="*/ 5488832 h 6273799"/>
              <a:gd name="connsiteX554" fmla="*/ 3514985 w 12192000"/>
              <a:gd name="connsiteY554" fmla="*/ 5493329 h 6273799"/>
              <a:gd name="connsiteX555" fmla="*/ 3528199 w 12192000"/>
              <a:gd name="connsiteY555" fmla="*/ 5508106 h 6273799"/>
              <a:gd name="connsiteX556" fmla="*/ 3546700 w 12192000"/>
              <a:gd name="connsiteY556" fmla="*/ 5499753 h 6273799"/>
              <a:gd name="connsiteX557" fmla="*/ 3530843 w 12192000"/>
              <a:gd name="connsiteY557" fmla="*/ 5488832 h 6273799"/>
              <a:gd name="connsiteX558" fmla="*/ 3776152 w 12192000"/>
              <a:gd name="connsiteY558" fmla="*/ 5486423 h 6273799"/>
              <a:gd name="connsiteX559" fmla="*/ 3739644 w 12192000"/>
              <a:gd name="connsiteY559" fmla="*/ 5496542 h 6273799"/>
              <a:gd name="connsiteX560" fmla="*/ 3707928 w 12192000"/>
              <a:gd name="connsiteY560" fmla="*/ 5517100 h 6273799"/>
              <a:gd name="connsiteX561" fmla="*/ 3717180 w 12192000"/>
              <a:gd name="connsiteY561" fmla="*/ 5525452 h 6273799"/>
              <a:gd name="connsiteX562" fmla="*/ 3785898 w 12192000"/>
              <a:gd name="connsiteY562" fmla="*/ 5504252 h 6273799"/>
              <a:gd name="connsiteX563" fmla="*/ 3776152 w 12192000"/>
              <a:gd name="connsiteY563" fmla="*/ 5486423 h 6273799"/>
              <a:gd name="connsiteX564" fmla="*/ 3051123 w 12192000"/>
              <a:gd name="connsiteY564" fmla="*/ 5485619 h 6273799"/>
              <a:gd name="connsiteX565" fmla="*/ 3045835 w 12192000"/>
              <a:gd name="connsiteY565" fmla="*/ 5491401 h 6273799"/>
              <a:gd name="connsiteX566" fmla="*/ 3051123 w 12192000"/>
              <a:gd name="connsiteY566" fmla="*/ 5493972 h 6273799"/>
              <a:gd name="connsiteX567" fmla="*/ 3055088 w 12192000"/>
              <a:gd name="connsiteY567" fmla="*/ 5488190 h 6273799"/>
              <a:gd name="connsiteX568" fmla="*/ 3051123 w 12192000"/>
              <a:gd name="connsiteY568" fmla="*/ 5485619 h 6273799"/>
              <a:gd name="connsiteX569" fmla="*/ 11697965 w 12192000"/>
              <a:gd name="connsiteY569" fmla="*/ 5481122 h 6273799"/>
              <a:gd name="connsiteX570" fmla="*/ 11736289 w 12192000"/>
              <a:gd name="connsiteY570" fmla="*/ 5497825 h 6273799"/>
              <a:gd name="connsiteX571" fmla="*/ 11725715 w 12192000"/>
              <a:gd name="connsiteY571" fmla="*/ 5504893 h 6273799"/>
              <a:gd name="connsiteX572" fmla="*/ 11686071 w 12192000"/>
              <a:gd name="connsiteY572" fmla="*/ 5488189 h 6273799"/>
              <a:gd name="connsiteX573" fmla="*/ 11697965 w 12192000"/>
              <a:gd name="connsiteY573" fmla="*/ 5481122 h 6273799"/>
              <a:gd name="connsiteX574" fmla="*/ 9184389 w 12192000"/>
              <a:gd name="connsiteY574" fmla="*/ 5481122 h 6273799"/>
              <a:gd name="connsiteX575" fmla="*/ 9196284 w 12192000"/>
              <a:gd name="connsiteY575" fmla="*/ 5488189 h 6273799"/>
              <a:gd name="connsiteX576" fmla="*/ 9156637 w 12192000"/>
              <a:gd name="connsiteY576" fmla="*/ 5504893 h 6273799"/>
              <a:gd name="connsiteX577" fmla="*/ 9146064 w 12192000"/>
              <a:gd name="connsiteY577" fmla="*/ 5497825 h 6273799"/>
              <a:gd name="connsiteX578" fmla="*/ 9184389 w 12192000"/>
              <a:gd name="connsiteY578" fmla="*/ 5481122 h 6273799"/>
              <a:gd name="connsiteX579" fmla="*/ 11551273 w 12192000"/>
              <a:gd name="connsiteY579" fmla="*/ 5479838 h 6273799"/>
              <a:gd name="connsiteX580" fmla="*/ 11612063 w 12192000"/>
              <a:gd name="connsiteY580" fmla="*/ 5531233 h 6273799"/>
              <a:gd name="connsiteX581" fmla="*/ 11577705 w 12192000"/>
              <a:gd name="connsiteY581" fmla="*/ 5540228 h 6273799"/>
              <a:gd name="connsiteX582" fmla="*/ 11524841 w 12192000"/>
              <a:gd name="connsiteY582" fmla="*/ 5486263 h 6273799"/>
              <a:gd name="connsiteX583" fmla="*/ 11551273 w 12192000"/>
              <a:gd name="connsiteY583" fmla="*/ 5479838 h 6273799"/>
              <a:gd name="connsiteX584" fmla="*/ 9331079 w 12192000"/>
              <a:gd name="connsiteY584" fmla="*/ 5479838 h 6273799"/>
              <a:gd name="connsiteX585" fmla="*/ 9357513 w 12192000"/>
              <a:gd name="connsiteY585" fmla="*/ 5486263 h 6273799"/>
              <a:gd name="connsiteX586" fmla="*/ 9304650 w 12192000"/>
              <a:gd name="connsiteY586" fmla="*/ 5540228 h 6273799"/>
              <a:gd name="connsiteX587" fmla="*/ 9270290 w 12192000"/>
              <a:gd name="connsiteY587" fmla="*/ 5531233 h 6273799"/>
              <a:gd name="connsiteX588" fmla="*/ 9331079 w 12192000"/>
              <a:gd name="connsiteY588" fmla="*/ 5479838 h 6273799"/>
              <a:gd name="connsiteX589" fmla="*/ 5575265 w 12192000"/>
              <a:gd name="connsiteY589" fmla="*/ 5474056 h 6273799"/>
              <a:gd name="connsiteX590" fmla="*/ 5571301 w 12192000"/>
              <a:gd name="connsiteY590" fmla="*/ 5476625 h 6273799"/>
              <a:gd name="connsiteX591" fmla="*/ 5583194 w 12192000"/>
              <a:gd name="connsiteY591" fmla="*/ 5479196 h 6273799"/>
              <a:gd name="connsiteX592" fmla="*/ 5587158 w 12192000"/>
              <a:gd name="connsiteY592" fmla="*/ 5475983 h 6273799"/>
              <a:gd name="connsiteX593" fmla="*/ 5575265 w 12192000"/>
              <a:gd name="connsiteY593" fmla="*/ 5474056 h 6273799"/>
              <a:gd name="connsiteX594" fmla="*/ 5486721 w 12192000"/>
              <a:gd name="connsiteY594" fmla="*/ 5463777 h 6273799"/>
              <a:gd name="connsiteX595" fmla="*/ 5485401 w 12192000"/>
              <a:gd name="connsiteY595" fmla="*/ 5471487 h 6273799"/>
              <a:gd name="connsiteX596" fmla="*/ 5518442 w 12192000"/>
              <a:gd name="connsiteY596" fmla="*/ 5472129 h 6273799"/>
              <a:gd name="connsiteX597" fmla="*/ 5519763 w 12192000"/>
              <a:gd name="connsiteY597" fmla="*/ 5467631 h 6273799"/>
              <a:gd name="connsiteX598" fmla="*/ 5486721 w 12192000"/>
              <a:gd name="connsiteY598" fmla="*/ 5463777 h 6273799"/>
              <a:gd name="connsiteX599" fmla="*/ 4623754 w 12192000"/>
              <a:gd name="connsiteY599" fmla="*/ 5463133 h 6273799"/>
              <a:gd name="connsiteX600" fmla="*/ 4623754 w 12192000"/>
              <a:gd name="connsiteY600" fmla="*/ 5526735 h 6273799"/>
              <a:gd name="connsiteX601" fmla="*/ 4589395 w 12192000"/>
              <a:gd name="connsiteY601" fmla="*/ 5465703 h 6273799"/>
              <a:gd name="connsiteX602" fmla="*/ 4623754 w 12192000"/>
              <a:gd name="connsiteY602" fmla="*/ 5463133 h 6273799"/>
              <a:gd name="connsiteX603" fmla="*/ 3931268 w 12192000"/>
              <a:gd name="connsiteY603" fmla="*/ 5454783 h 6273799"/>
              <a:gd name="connsiteX604" fmla="*/ 3858585 w 12192000"/>
              <a:gd name="connsiteY604" fmla="*/ 5508106 h 6273799"/>
              <a:gd name="connsiteX605" fmla="*/ 3931268 w 12192000"/>
              <a:gd name="connsiteY605" fmla="*/ 5454783 h 6273799"/>
              <a:gd name="connsiteX606" fmla="*/ 6817512 w 12192000"/>
              <a:gd name="connsiteY606" fmla="*/ 5449643 h 6273799"/>
              <a:gd name="connsiteX607" fmla="*/ 6769936 w 12192000"/>
              <a:gd name="connsiteY607" fmla="*/ 5469557 h 6273799"/>
              <a:gd name="connsiteX608" fmla="*/ 6805617 w 12192000"/>
              <a:gd name="connsiteY608" fmla="*/ 5492044 h 6273799"/>
              <a:gd name="connsiteX609" fmla="*/ 6851872 w 12192000"/>
              <a:gd name="connsiteY609" fmla="*/ 5463777 h 6273799"/>
              <a:gd name="connsiteX610" fmla="*/ 6817512 w 12192000"/>
              <a:gd name="connsiteY610" fmla="*/ 5449643 h 6273799"/>
              <a:gd name="connsiteX611" fmla="*/ 1870984 w 12192000"/>
              <a:gd name="connsiteY611" fmla="*/ 5449643 h 6273799"/>
              <a:gd name="connsiteX612" fmla="*/ 1855125 w 12192000"/>
              <a:gd name="connsiteY612" fmla="*/ 5456710 h 6273799"/>
              <a:gd name="connsiteX613" fmla="*/ 1907989 w 12192000"/>
              <a:gd name="connsiteY613" fmla="*/ 5487547 h 6273799"/>
              <a:gd name="connsiteX614" fmla="*/ 1927810 w 12192000"/>
              <a:gd name="connsiteY614" fmla="*/ 5479196 h 6273799"/>
              <a:gd name="connsiteX615" fmla="*/ 1870984 w 12192000"/>
              <a:gd name="connsiteY615" fmla="*/ 5449643 h 6273799"/>
              <a:gd name="connsiteX616" fmla="*/ 1978031 w 12192000"/>
              <a:gd name="connsiteY616" fmla="*/ 5447714 h 6273799"/>
              <a:gd name="connsiteX617" fmla="*/ 1963493 w 12192000"/>
              <a:gd name="connsiteY617" fmla="*/ 5457995 h 6273799"/>
              <a:gd name="connsiteX618" fmla="*/ 2042785 w 12192000"/>
              <a:gd name="connsiteY618" fmla="*/ 5481765 h 6273799"/>
              <a:gd name="connsiteX619" fmla="*/ 2057323 w 12192000"/>
              <a:gd name="connsiteY619" fmla="*/ 5469557 h 6273799"/>
              <a:gd name="connsiteX620" fmla="*/ 1978031 w 12192000"/>
              <a:gd name="connsiteY620" fmla="*/ 5447714 h 6273799"/>
              <a:gd name="connsiteX621" fmla="*/ 4549748 w 12192000"/>
              <a:gd name="connsiteY621" fmla="*/ 5445787 h 6273799"/>
              <a:gd name="connsiteX622" fmla="*/ 4471780 w 12192000"/>
              <a:gd name="connsiteY622" fmla="*/ 5539586 h 6273799"/>
              <a:gd name="connsiteX623" fmla="*/ 4442702 w 12192000"/>
              <a:gd name="connsiteY623" fmla="*/ 5534445 h 6273799"/>
              <a:gd name="connsiteX624" fmla="*/ 4549748 w 12192000"/>
              <a:gd name="connsiteY624" fmla="*/ 5445787 h 6273799"/>
              <a:gd name="connsiteX625" fmla="*/ 3881048 w 12192000"/>
              <a:gd name="connsiteY625" fmla="*/ 5444503 h 6273799"/>
              <a:gd name="connsiteX626" fmla="*/ 3871796 w 12192000"/>
              <a:gd name="connsiteY626" fmla="*/ 5445788 h 6273799"/>
              <a:gd name="connsiteX627" fmla="*/ 3876811 w 12192000"/>
              <a:gd name="connsiteY627" fmla="*/ 5450173 h 6273799"/>
              <a:gd name="connsiteX628" fmla="*/ 3875923 w 12192000"/>
              <a:gd name="connsiteY628" fmla="*/ 5451360 h 6273799"/>
              <a:gd name="connsiteX629" fmla="*/ 3848010 w 12192000"/>
              <a:gd name="connsiteY629" fmla="*/ 5448999 h 6273799"/>
              <a:gd name="connsiteX630" fmla="*/ 3848010 w 12192000"/>
              <a:gd name="connsiteY630" fmla="*/ 5455424 h 6273799"/>
              <a:gd name="connsiteX631" fmla="*/ 3875764 w 12192000"/>
              <a:gd name="connsiteY631" fmla="*/ 5451570 h 6273799"/>
              <a:gd name="connsiteX632" fmla="*/ 3875923 w 12192000"/>
              <a:gd name="connsiteY632" fmla="*/ 5451360 h 6273799"/>
              <a:gd name="connsiteX633" fmla="*/ 3878407 w 12192000"/>
              <a:gd name="connsiteY633" fmla="*/ 5451570 h 6273799"/>
              <a:gd name="connsiteX634" fmla="*/ 3876811 w 12192000"/>
              <a:gd name="connsiteY634" fmla="*/ 5450173 h 6273799"/>
              <a:gd name="connsiteX635" fmla="*/ 4050205 w 12192000"/>
              <a:gd name="connsiteY635" fmla="*/ 5443219 h 6273799"/>
              <a:gd name="connsiteX636" fmla="*/ 4050205 w 12192000"/>
              <a:gd name="connsiteY636" fmla="*/ 5479196 h 6273799"/>
              <a:gd name="connsiteX637" fmla="*/ 4077959 w 12192000"/>
              <a:gd name="connsiteY637" fmla="*/ 5480480 h 6273799"/>
              <a:gd name="connsiteX638" fmla="*/ 4085888 w 12192000"/>
              <a:gd name="connsiteY638" fmla="*/ 5443860 h 6273799"/>
              <a:gd name="connsiteX639" fmla="*/ 4050205 w 12192000"/>
              <a:gd name="connsiteY639" fmla="*/ 5443219 h 6273799"/>
              <a:gd name="connsiteX640" fmla="*/ 10616616 w 12192000"/>
              <a:gd name="connsiteY640" fmla="*/ 5442619 h 6273799"/>
              <a:gd name="connsiteX641" fmla="*/ 10601085 w 12192000"/>
              <a:gd name="connsiteY641" fmla="*/ 5461206 h 6273799"/>
              <a:gd name="connsiteX642" fmla="*/ 10586548 w 12192000"/>
              <a:gd name="connsiteY642" fmla="*/ 5456066 h 6273799"/>
              <a:gd name="connsiteX643" fmla="*/ 10265736 w 12192000"/>
              <a:gd name="connsiteY643" fmla="*/ 5442619 h 6273799"/>
              <a:gd name="connsiteX644" fmla="*/ 10295805 w 12192000"/>
              <a:gd name="connsiteY644" fmla="*/ 5456066 h 6273799"/>
              <a:gd name="connsiteX645" fmla="*/ 10281267 w 12192000"/>
              <a:gd name="connsiteY645" fmla="*/ 5461206 h 6273799"/>
              <a:gd name="connsiteX646" fmla="*/ 11548629 w 12192000"/>
              <a:gd name="connsiteY646" fmla="*/ 5441289 h 6273799"/>
              <a:gd name="connsiteX647" fmla="*/ 11559201 w 12192000"/>
              <a:gd name="connsiteY647" fmla="*/ 5448356 h 6273799"/>
              <a:gd name="connsiteX648" fmla="*/ 11543343 w 12192000"/>
              <a:gd name="connsiteY648" fmla="*/ 5456708 h 6273799"/>
              <a:gd name="connsiteX649" fmla="*/ 11532773 w 12192000"/>
              <a:gd name="connsiteY649" fmla="*/ 5446430 h 6273799"/>
              <a:gd name="connsiteX650" fmla="*/ 11548629 w 12192000"/>
              <a:gd name="connsiteY650" fmla="*/ 5441289 h 6273799"/>
              <a:gd name="connsiteX651" fmla="*/ 9333725 w 12192000"/>
              <a:gd name="connsiteY651" fmla="*/ 5441289 h 6273799"/>
              <a:gd name="connsiteX652" fmla="*/ 9349582 w 12192000"/>
              <a:gd name="connsiteY652" fmla="*/ 5446430 h 6273799"/>
              <a:gd name="connsiteX653" fmla="*/ 9339012 w 12192000"/>
              <a:gd name="connsiteY653" fmla="*/ 5456708 h 6273799"/>
              <a:gd name="connsiteX654" fmla="*/ 9323151 w 12192000"/>
              <a:gd name="connsiteY654" fmla="*/ 5448356 h 6273799"/>
              <a:gd name="connsiteX655" fmla="*/ 9333725 w 12192000"/>
              <a:gd name="connsiteY655" fmla="*/ 5441289 h 6273799"/>
              <a:gd name="connsiteX656" fmla="*/ 10618263 w 12192000"/>
              <a:gd name="connsiteY656" fmla="*/ 5440646 h 6273799"/>
              <a:gd name="connsiteX657" fmla="*/ 10619588 w 12192000"/>
              <a:gd name="connsiteY657" fmla="*/ 5441289 h 6273799"/>
              <a:gd name="connsiteX658" fmla="*/ 10616616 w 12192000"/>
              <a:gd name="connsiteY658" fmla="*/ 5442619 h 6273799"/>
              <a:gd name="connsiteX659" fmla="*/ 10264091 w 12192000"/>
              <a:gd name="connsiteY659" fmla="*/ 5440646 h 6273799"/>
              <a:gd name="connsiteX660" fmla="*/ 10265736 w 12192000"/>
              <a:gd name="connsiteY660" fmla="*/ 5442619 h 6273799"/>
              <a:gd name="connsiteX661" fmla="*/ 10262766 w 12192000"/>
              <a:gd name="connsiteY661" fmla="*/ 5441289 h 6273799"/>
              <a:gd name="connsiteX662" fmla="*/ 10621369 w 12192000"/>
              <a:gd name="connsiteY662" fmla="*/ 5438612 h 6273799"/>
              <a:gd name="connsiteX663" fmla="*/ 10619588 w 12192000"/>
              <a:gd name="connsiteY663" fmla="*/ 5441289 h 6273799"/>
              <a:gd name="connsiteX664" fmla="*/ 10618267 w 12192000"/>
              <a:gd name="connsiteY664" fmla="*/ 5440004 h 6273799"/>
              <a:gd name="connsiteX665" fmla="*/ 10260985 w 12192000"/>
              <a:gd name="connsiteY665" fmla="*/ 5438612 h 6273799"/>
              <a:gd name="connsiteX666" fmla="*/ 10264087 w 12192000"/>
              <a:gd name="connsiteY666" fmla="*/ 5440004 h 6273799"/>
              <a:gd name="connsiteX667" fmla="*/ 10262766 w 12192000"/>
              <a:gd name="connsiteY667" fmla="*/ 5441289 h 6273799"/>
              <a:gd name="connsiteX668" fmla="*/ 2605762 w 12192000"/>
              <a:gd name="connsiteY668" fmla="*/ 5436152 h 6273799"/>
              <a:gd name="connsiteX669" fmla="*/ 2589903 w 12192000"/>
              <a:gd name="connsiteY669" fmla="*/ 5441933 h 6273799"/>
              <a:gd name="connsiteX670" fmla="*/ 2600477 w 12192000"/>
              <a:gd name="connsiteY670" fmla="*/ 5447714 h 6273799"/>
              <a:gd name="connsiteX671" fmla="*/ 2616335 w 12192000"/>
              <a:gd name="connsiteY671" fmla="*/ 5440647 h 6273799"/>
              <a:gd name="connsiteX672" fmla="*/ 2605762 w 12192000"/>
              <a:gd name="connsiteY672" fmla="*/ 5436152 h 6273799"/>
              <a:gd name="connsiteX673" fmla="*/ 11600169 w 12192000"/>
              <a:gd name="connsiteY673" fmla="*/ 5434223 h 6273799"/>
              <a:gd name="connsiteX674" fmla="*/ 11625281 w 12192000"/>
              <a:gd name="connsiteY674" fmla="*/ 5448357 h 6273799"/>
              <a:gd name="connsiteX675" fmla="*/ 11617351 w 12192000"/>
              <a:gd name="connsiteY675" fmla="*/ 5452854 h 6273799"/>
              <a:gd name="connsiteX676" fmla="*/ 11588275 w 12192000"/>
              <a:gd name="connsiteY676" fmla="*/ 5441290 h 6273799"/>
              <a:gd name="connsiteX677" fmla="*/ 11600169 w 12192000"/>
              <a:gd name="connsiteY677" fmla="*/ 5434223 h 6273799"/>
              <a:gd name="connsiteX678" fmla="*/ 9282185 w 12192000"/>
              <a:gd name="connsiteY678" fmla="*/ 5434223 h 6273799"/>
              <a:gd name="connsiteX679" fmla="*/ 9294078 w 12192000"/>
              <a:gd name="connsiteY679" fmla="*/ 5441290 h 6273799"/>
              <a:gd name="connsiteX680" fmla="*/ 9265002 w 12192000"/>
              <a:gd name="connsiteY680" fmla="*/ 5452854 h 6273799"/>
              <a:gd name="connsiteX681" fmla="*/ 9257074 w 12192000"/>
              <a:gd name="connsiteY681" fmla="*/ 5448357 h 6273799"/>
              <a:gd name="connsiteX682" fmla="*/ 9282185 w 12192000"/>
              <a:gd name="connsiteY682" fmla="*/ 5434223 h 6273799"/>
              <a:gd name="connsiteX683" fmla="*/ 2685056 w 12192000"/>
              <a:gd name="connsiteY683" fmla="*/ 5429726 h 6273799"/>
              <a:gd name="connsiteX684" fmla="*/ 2607085 w 12192000"/>
              <a:gd name="connsiteY684" fmla="*/ 5474698 h 6273799"/>
              <a:gd name="connsiteX685" fmla="*/ 2646732 w 12192000"/>
              <a:gd name="connsiteY685" fmla="*/ 5489475 h 6273799"/>
              <a:gd name="connsiteX686" fmla="*/ 2712807 w 12192000"/>
              <a:gd name="connsiteY686" fmla="*/ 5444503 h 6273799"/>
              <a:gd name="connsiteX687" fmla="*/ 2685056 w 12192000"/>
              <a:gd name="connsiteY687" fmla="*/ 5429726 h 6273799"/>
              <a:gd name="connsiteX688" fmla="*/ 12138037 w 12192000"/>
              <a:gd name="connsiteY688" fmla="*/ 5427156 h 6273799"/>
              <a:gd name="connsiteX689" fmla="*/ 12005883 w 12192000"/>
              <a:gd name="connsiteY689" fmla="*/ 5523524 h 6273799"/>
              <a:gd name="connsiteX690" fmla="*/ 11923945 w 12192000"/>
              <a:gd name="connsiteY690" fmla="*/ 5504251 h 6273799"/>
              <a:gd name="connsiteX691" fmla="*/ 12138037 w 12192000"/>
              <a:gd name="connsiteY691" fmla="*/ 5427156 h 6273799"/>
              <a:gd name="connsiteX692" fmla="*/ 8744318 w 12192000"/>
              <a:gd name="connsiteY692" fmla="*/ 5427156 h 6273799"/>
              <a:gd name="connsiteX693" fmla="*/ 8958408 w 12192000"/>
              <a:gd name="connsiteY693" fmla="*/ 5504251 h 6273799"/>
              <a:gd name="connsiteX694" fmla="*/ 8876472 w 12192000"/>
              <a:gd name="connsiteY694" fmla="*/ 5523524 h 6273799"/>
              <a:gd name="connsiteX695" fmla="*/ 8744318 w 12192000"/>
              <a:gd name="connsiteY695" fmla="*/ 5427156 h 6273799"/>
              <a:gd name="connsiteX696" fmla="*/ 10494040 w 12192000"/>
              <a:gd name="connsiteY696" fmla="*/ 5425229 h 6273799"/>
              <a:gd name="connsiteX697" fmla="*/ 10520472 w 12192000"/>
              <a:gd name="connsiteY697" fmla="*/ 5428441 h 6273799"/>
              <a:gd name="connsiteX698" fmla="*/ 10579941 w 12192000"/>
              <a:gd name="connsiteY698" fmla="*/ 5521596 h 6273799"/>
              <a:gd name="connsiteX699" fmla="*/ 10490076 w 12192000"/>
              <a:gd name="connsiteY699" fmla="*/ 5498468 h 6273799"/>
              <a:gd name="connsiteX700" fmla="*/ 10494040 w 12192000"/>
              <a:gd name="connsiteY700" fmla="*/ 5425229 h 6273799"/>
              <a:gd name="connsiteX701" fmla="*/ 10388314 w 12192000"/>
              <a:gd name="connsiteY701" fmla="*/ 5425229 h 6273799"/>
              <a:gd name="connsiteX702" fmla="*/ 10392276 w 12192000"/>
              <a:gd name="connsiteY702" fmla="*/ 5498468 h 6273799"/>
              <a:gd name="connsiteX703" fmla="*/ 10302413 w 12192000"/>
              <a:gd name="connsiteY703" fmla="*/ 5521596 h 6273799"/>
              <a:gd name="connsiteX704" fmla="*/ 10361880 w 12192000"/>
              <a:gd name="connsiteY704" fmla="*/ 5428441 h 6273799"/>
              <a:gd name="connsiteX705" fmla="*/ 10388314 w 12192000"/>
              <a:gd name="connsiteY705" fmla="*/ 5425229 h 6273799"/>
              <a:gd name="connsiteX706" fmla="*/ 2210353 w 12192000"/>
              <a:gd name="connsiteY706" fmla="*/ 5420792 h 6273799"/>
              <a:gd name="connsiteX707" fmla="*/ 2098292 w 12192000"/>
              <a:gd name="connsiteY707" fmla="*/ 5459279 h 6273799"/>
              <a:gd name="connsiteX708" fmla="*/ 2281982 w 12192000"/>
              <a:gd name="connsiteY708" fmla="*/ 5463777 h 6273799"/>
              <a:gd name="connsiteX709" fmla="*/ 2299164 w 12192000"/>
              <a:gd name="connsiteY709" fmla="*/ 5440006 h 6273799"/>
              <a:gd name="connsiteX710" fmla="*/ 2262160 w 12192000"/>
              <a:gd name="connsiteY710" fmla="*/ 5424587 h 6273799"/>
              <a:gd name="connsiteX711" fmla="*/ 2210353 w 12192000"/>
              <a:gd name="connsiteY711" fmla="*/ 5420792 h 6273799"/>
              <a:gd name="connsiteX712" fmla="*/ 10634125 w 12192000"/>
              <a:gd name="connsiteY712" fmla="*/ 5419446 h 6273799"/>
              <a:gd name="connsiteX713" fmla="*/ 10652627 w 12192000"/>
              <a:gd name="connsiteY713" fmla="*/ 5424587 h 6273799"/>
              <a:gd name="connsiteX714" fmla="*/ 10621369 w 12192000"/>
              <a:gd name="connsiteY714" fmla="*/ 5438612 h 6273799"/>
              <a:gd name="connsiteX715" fmla="*/ 10248229 w 12192000"/>
              <a:gd name="connsiteY715" fmla="*/ 5419446 h 6273799"/>
              <a:gd name="connsiteX716" fmla="*/ 10260985 w 12192000"/>
              <a:gd name="connsiteY716" fmla="*/ 5438612 h 6273799"/>
              <a:gd name="connsiteX717" fmla="*/ 10229728 w 12192000"/>
              <a:gd name="connsiteY717" fmla="*/ 5424587 h 6273799"/>
              <a:gd name="connsiteX718" fmla="*/ 10248229 w 12192000"/>
              <a:gd name="connsiteY718" fmla="*/ 5419446 h 6273799"/>
              <a:gd name="connsiteX719" fmla="*/ 11922625 w 12192000"/>
              <a:gd name="connsiteY719" fmla="*/ 5416234 h 6273799"/>
              <a:gd name="connsiteX720" fmla="*/ 11967559 w 12192000"/>
              <a:gd name="connsiteY720" fmla="*/ 5430369 h 6273799"/>
              <a:gd name="connsiteX721" fmla="*/ 11956987 w 12192000"/>
              <a:gd name="connsiteY721" fmla="*/ 5437435 h 6273799"/>
              <a:gd name="connsiteX722" fmla="*/ 11914697 w 12192000"/>
              <a:gd name="connsiteY722" fmla="*/ 5422016 h 6273799"/>
              <a:gd name="connsiteX723" fmla="*/ 11922625 w 12192000"/>
              <a:gd name="connsiteY723" fmla="*/ 5416234 h 6273799"/>
              <a:gd name="connsiteX724" fmla="*/ 8959727 w 12192000"/>
              <a:gd name="connsiteY724" fmla="*/ 5416234 h 6273799"/>
              <a:gd name="connsiteX725" fmla="*/ 8967657 w 12192000"/>
              <a:gd name="connsiteY725" fmla="*/ 5422016 h 6273799"/>
              <a:gd name="connsiteX726" fmla="*/ 8925367 w 12192000"/>
              <a:gd name="connsiteY726" fmla="*/ 5437435 h 6273799"/>
              <a:gd name="connsiteX727" fmla="*/ 8914794 w 12192000"/>
              <a:gd name="connsiteY727" fmla="*/ 5430369 h 6273799"/>
              <a:gd name="connsiteX728" fmla="*/ 8959727 w 12192000"/>
              <a:gd name="connsiteY728" fmla="*/ 5416234 h 6273799"/>
              <a:gd name="connsiteX729" fmla="*/ 4602612 w 12192000"/>
              <a:gd name="connsiteY729" fmla="*/ 5416234 h 6273799"/>
              <a:gd name="connsiteX730" fmla="*/ 4615826 w 12192000"/>
              <a:gd name="connsiteY730" fmla="*/ 5438077 h 6273799"/>
              <a:gd name="connsiteX731" fmla="*/ 4596005 w 12192000"/>
              <a:gd name="connsiteY731" fmla="*/ 5440647 h 6273799"/>
              <a:gd name="connsiteX732" fmla="*/ 4584107 w 12192000"/>
              <a:gd name="connsiteY732" fmla="*/ 5418803 h 6273799"/>
              <a:gd name="connsiteX733" fmla="*/ 4602612 w 12192000"/>
              <a:gd name="connsiteY733" fmla="*/ 5416234 h 6273799"/>
              <a:gd name="connsiteX734" fmla="*/ 3542767 w 12192000"/>
              <a:gd name="connsiteY734" fmla="*/ 5410046 h 6273799"/>
              <a:gd name="connsiteX735" fmla="*/ 3519529 w 12192000"/>
              <a:gd name="connsiteY735" fmla="*/ 5410924 h 6273799"/>
              <a:gd name="connsiteX736" fmla="*/ 3499124 w 12192000"/>
              <a:gd name="connsiteY736" fmla="*/ 5431654 h 6273799"/>
              <a:gd name="connsiteX737" fmla="*/ 3570487 w 12192000"/>
              <a:gd name="connsiteY737" fmla="*/ 5475983 h 6273799"/>
              <a:gd name="connsiteX738" fmla="*/ 3615422 w 12192000"/>
              <a:gd name="connsiteY738" fmla="*/ 5417520 h 6273799"/>
              <a:gd name="connsiteX739" fmla="*/ 3542767 w 12192000"/>
              <a:gd name="connsiteY739" fmla="*/ 5410046 h 6273799"/>
              <a:gd name="connsiteX740" fmla="*/ 3837439 w 12192000"/>
              <a:gd name="connsiteY740" fmla="*/ 5406598 h 6273799"/>
              <a:gd name="connsiteX741" fmla="*/ 3816295 w 12192000"/>
              <a:gd name="connsiteY741" fmla="*/ 5438078 h 6273799"/>
              <a:gd name="connsiteX742" fmla="*/ 3848010 w 12192000"/>
              <a:gd name="connsiteY742" fmla="*/ 5442576 h 6273799"/>
              <a:gd name="connsiteX743" fmla="*/ 3863871 w 12192000"/>
              <a:gd name="connsiteY743" fmla="*/ 5409811 h 6273799"/>
              <a:gd name="connsiteX744" fmla="*/ 3837439 w 12192000"/>
              <a:gd name="connsiteY744" fmla="*/ 5406598 h 6273799"/>
              <a:gd name="connsiteX745" fmla="*/ 11890907 w 12192000"/>
              <a:gd name="connsiteY745" fmla="*/ 5403385 h 6273799"/>
              <a:gd name="connsiteX746" fmla="*/ 11896197 w 12192000"/>
              <a:gd name="connsiteY746" fmla="*/ 5408525 h 6273799"/>
              <a:gd name="connsiteX747" fmla="*/ 11890907 w 12192000"/>
              <a:gd name="connsiteY747" fmla="*/ 5410452 h 6273799"/>
              <a:gd name="connsiteX748" fmla="*/ 11885623 w 12192000"/>
              <a:gd name="connsiteY748" fmla="*/ 5404669 h 6273799"/>
              <a:gd name="connsiteX749" fmla="*/ 11890907 w 12192000"/>
              <a:gd name="connsiteY749" fmla="*/ 5403385 h 6273799"/>
              <a:gd name="connsiteX750" fmla="*/ 8991446 w 12192000"/>
              <a:gd name="connsiteY750" fmla="*/ 5403385 h 6273799"/>
              <a:gd name="connsiteX751" fmla="*/ 8996731 w 12192000"/>
              <a:gd name="connsiteY751" fmla="*/ 5404669 h 6273799"/>
              <a:gd name="connsiteX752" fmla="*/ 8991446 w 12192000"/>
              <a:gd name="connsiteY752" fmla="*/ 5410452 h 6273799"/>
              <a:gd name="connsiteX753" fmla="*/ 8986158 w 12192000"/>
              <a:gd name="connsiteY753" fmla="*/ 5408525 h 6273799"/>
              <a:gd name="connsiteX754" fmla="*/ 8991446 w 12192000"/>
              <a:gd name="connsiteY754" fmla="*/ 5403385 h 6273799"/>
              <a:gd name="connsiteX755" fmla="*/ 3894265 w 12192000"/>
              <a:gd name="connsiteY755" fmla="*/ 5396960 h 6273799"/>
              <a:gd name="connsiteX756" fmla="*/ 3888983 w 12192000"/>
              <a:gd name="connsiteY756" fmla="*/ 5399531 h 6273799"/>
              <a:gd name="connsiteX757" fmla="*/ 3894265 w 12192000"/>
              <a:gd name="connsiteY757" fmla="*/ 5405956 h 6273799"/>
              <a:gd name="connsiteX758" fmla="*/ 3899553 w 12192000"/>
              <a:gd name="connsiteY758" fmla="*/ 5403386 h 6273799"/>
              <a:gd name="connsiteX759" fmla="*/ 3894265 w 12192000"/>
              <a:gd name="connsiteY759" fmla="*/ 5396960 h 6273799"/>
              <a:gd name="connsiteX760" fmla="*/ 11420439 w 12192000"/>
              <a:gd name="connsiteY760" fmla="*/ 5395676 h 6273799"/>
              <a:gd name="connsiteX761" fmla="*/ 11423081 w 12192000"/>
              <a:gd name="connsiteY761" fmla="*/ 5400174 h 6273799"/>
              <a:gd name="connsiteX762" fmla="*/ 11431011 w 12192000"/>
              <a:gd name="connsiteY762" fmla="*/ 5398889 h 6273799"/>
              <a:gd name="connsiteX763" fmla="*/ 11429035 w 12192000"/>
              <a:gd name="connsiteY763" fmla="*/ 5396967 h 6273799"/>
              <a:gd name="connsiteX764" fmla="*/ 11429691 w 12192000"/>
              <a:gd name="connsiteY764" fmla="*/ 5398245 h 6273799"/>
              <a:gd name="connsiteX765" fmla="*/ 11423085 w 12192000"/>
              <a:gd name="connsiteY765" fmla="*/ 5399530 h 6273799"/>
              <a:gd name="connsiteX766" fmla="*/ 11420839 w 12192000"/>
              <a:gd name="connsiteY766" fmla="*/ 5395708 h 6273799"/>
              <a:gd name="connsiteX767" fmla="*/ 9461914 w 12192000"/>
              <a:gd name="connsiteY767" fmla="*/ 5395676 h 6273799"/>
              <a:gd name="connsiteX768" fmla="*/ 9461516 w 12192000"/>
              <a:gd name="connsiteY768" fmla="*/ 5395708 h 6273799"/>
              <a:gd name="connsiteX769" fmla="*/ 9459269 w 12192000"/>
              <a:gd name="connsiteY769" fmla="*/ 5399530 h 6273799"/>
              <a:gd name="connsiteX770" fmla="*/ 9452663 w 12192000"/>
              <a:gd name="connsiteY770" fmla="*/ 5398245 h 6273799"/>
              <a:gd name="connsiteX771" fmla="*/ 9453318 w 12192000"/>
              <a:gd name="connsiteY771" fmla="*/ 5396967 h 6273799"/>
              <a:gd name="connsiteX772" fmla="*/ 9451344 w 12192000"/>
              <a:gd name="connsiteY772" fmla="*/ 5398889 h 6273799"/>
              <a:gd name="connsiteX773" fmla="*/ 9459271 w 12192000"/>
              <a:gd name="connsiteY773" fmla="*/ 5400174 h 6273799"/>
              <a:gd name="connsiteX774" fmla="*/ 9461914 w 12192000"/>
              <a:gd name="connsiteY774" fmla="*/ 5395676 h 6273799"/>
              <a:gd name="connsiteX775" fmla="*/ 2999582 w 12192000"/>
              <a:gd name="connsiteY775" fmla="*/ 5395676 h 6273799"/>
              <a:gd name="connsiteX776" fmla="*/ 2969186 w 12192000"/>
              <a:gd name="connsiteY776" fmla="*/ 5400175 h 6273799"/>
              <a:gd name="connsiteX777" fmla="*/ 2998261 w 12192000"/>
              <a:gd name="connsiteY777" fmla="*/ 5451570 h 6273799"/>
              <a:gd name="connsiteX778" fmla="*/ 3032618 w 12192000"/>
              <a:gd name="connsiteY778" fmla="*/ 5447073 h 6273799"/>
              <a:gd name="connsiteX779" fmla="*/ 2999582 w 12192000"/>
              <a:gd name="connsiteY779" fmla="*/ 5395676 h 6273799"/>
              <a:gd name="connsiteX780" fmla="*/ 3583702 w 12192000"/>
              <a:gd name="connsiteY780" fmla="*/ 5395034 h 6273799"/>
              <a:gd name="connsiteX781" fmla="*/ 3575775 w 12192000"/>
              <a:gd name="connsiteY781" fmla="*/ 5395676 h 6273799"/>
              <a:gd name="connsiteX782" fmla="*/ 3577094 w 12192000"/>
              <a:gd name="connsiteY782" fmla="*/ 5396960 h 6273799"/>
              <a:gd name="connsiteX783" fmla="*/ 3583702 w 12192000"/>
              <a:gd name="connsiteY783" fmla="*/ 5395034 h 6273799"/>
              <a:gd name="connsiteX784" fmla="*/ 159589 w 12192000"/>
              <a:gd name="connsiteY784" fmla="*/ 5389893 h 6273799"/>
              <a:gd name="connsiteX785" fmla="*/ 182054 w 12192000"/>
              <a:gd name="connsiteY785" fmla="*/ 5408525 h 6273799"/>
              <a:gd name="connsiteX786" fmla="*/ 102763 w 12192000"/>
              <a:gd name="connsiteY786" fmla="*/ 5438077 h 6273799"/>
              <a:gd name="connsiteX787" fmla="*/ 68403 w 12192000"/>
              <a:gd name="connsiteY787" fmla="*/ 5414308 h 6273799"/>
              <a:gd name="connsiteX788" fmla="*/ 159589 w 12192000"/>
              <a:gd name="connsiteY788" fmla="*/ 5389893 h 6273799"/>
              <a:gd name="connsiteX789" fmla="*/ 3772682 w 12192000"/>
              <a:gd name="connsiteY789" fmla="*/ 5387324 h 6273799"/>
              <a:gd name="connsiteX790" fmla="*/ 3748895 w 12192000"/>
              <a:gd name="connsiteY790" fmla="*/ 5398890 h 6273799"/>
              <a:gd name="connsiteX791" fmla="*/ 3779289 w 12192000"/>
              <a:gd name="connsiteY791" fmla="*/ 5415592 h 6273799"/>
              <a:gd name="connsiteX792" fmla="*/ 3791183 w 12192000"/>
              <a:gd name="connsiteY792" fmla="*/ 5396319 h 6273799"/>
              <a:gd name="connsiteX793" fmla="*/ 3772682 w 12192000"/>
              <a:gd name="connsiteY793" fmla="*/ 5387324 h 6273799"/>
              <a:gd name="connsiteX794" fmla="*/ 11857871 w 12192000"/>
              <a:gd name="connsiteY794" fmla="*/ 5386681 h 6273799"/>
              <a:gd name="connsiteX795" fmla="*/ 11864479 w 12192000"/>
              <a:gd name="connsiteY795" fmla="*/ 5391822 h 6273799"/>
              <a:gd name="connsiteX796" fmla="*/ 11859193 w 12192000"/>
              <a:gd name="connsiteY796" fmla="*/ 5394391 h 6273799"/>
              <a:gd name="connsiteX797" fmla="*/ 11852585 w 12192000"/>
              <a:gd name="connsiteY797" fmla="*/ 5388609 h 6273799"/>
              <a:gd name="connsiteX798" fmla="*/ 11857871 w 12192000"/>
              <a:gd name="connsiteY798" fmla="*/ 5386681 h 6273799"/>
              <a:gd name="connsiteX799" fmla="*/ 9024483 w 12192000"/>
              <a:gd name="connsiteY799" fmla="*/ 5386681 h 6273799"/>
              <a:gd name="connsiteX800" fmla="*/ 9029770 w 12192000"/>
              <a:gd name="connsiteY800" fmla="*/ 5388609 h 6273799"/>
              <a:gd name="connsiteX801" fmla="*/ 9023160 w 12192000"/>
              <a:gd name="connsiteY801" fmla="*/ 5394391 h 6273799"/>
              <a:gd name="connsiteX802" fmla="*/ 9017875 w 12192000"/>
              <a:gd name="connsiteY802" fmla="*/ 5391822 h 6273799"/>
              <a:gd name="connsiteX803" fmla="*/ 9024483 w 12192000"/>
              <a:gd name="connsiteY803" fmla="*/ 5386681 h 6273799"/>
              <a:gd name="connsiteX804" fmla="*/ 12192000 w 12192000"/>
              <a:gd name="connsiteY804" fmla="*/ 5383230 h 6273799"/>
              <a:gd name="connsiteX805" fmla="*/ 12192000 w 12192000"/>
              <a:gd name="connsiteY805" fmla="*/ 5398768 h 6273799"/>
              <a:gd name="connsiteX806" fmla="*/ 12161825 w 12192000"/>
              <a:gd name="connsiteY806" fmla="*/ 5407241 h 6273799"/>
              <a:gd name="connsiteX807" fmla="*/ 11132213 w 12192000"/>
              <a:gd name="connsiteY807" fmla="*/ 5380165 h 6273799"/>
              <a:gd name="connsiteX808" fmla="*/ 11072873 w 12192000"/>
              <a:gd name="connsiteY808" fmla="*/ 5396317 h 6273799"/>
              <a:gd name="connsiteX809" fmla="*/ 11064945 w 12192000"/>
              <a:gd name="connsiteY809" fmla="*/ 5384754 h 6273799"/>
              <a:gd name="connsiteX810" fmla="*/ 9750141 w 12192000"/>
              <a:gd name="connsiteY810" fmla="*/ 5380165 h 6273799"/>
              <a:gd name="connsiteX811" fmla="*/ 9817408 w 12192000"/>
              <a:gd name="connsiteY811" fmla="*/ 5384754 h 6273799"/>
              <a:gd name="connsiteX812" fmla="*/ 9809479 w 12192000"/>
              <a:gd name="connsiteY812" fmla="*/ 5396317 h 6273799"/>
              <a:gd name="connsiteX813" fmla="*/ 11138953 w 12192000"/>
              <a:gd name="connsiteY813" fmla="*/ 5378329 h 6273799"/>
              <a:gd name="connsiteX814" fmla="*/ 11140273 w 12192000"/>
              <a:gd name="connsiteY814" fmla="*/ 5379614 h 6273799"/>
              <a:gd name="connsiteX815" fmla="*/ 11132213 w 12192000"/>
              <a:gd name="connsiteY815" fmla="*/ 5380165 h 6273799"/>
              <a:gd name="connsiteX816" fmla="*/ 9743402 w 12192000"/>
              <a:gd name="connsiteY816" fmla="*/ 5378329 h 6273799"/>
              <a:gd name="connsiteX817" fmla="*/ 9750141 w 12192000"/>
              <a:gd name="connsiteY817" fmla="*/ 5380165 h 6273799"/>
              <a:gd name="connsiteX818" fmla="*/ 9742081 w 12192000"/>
              <a:gd name="connsiteY818" fmla="*/ 5379614 h 6273799"/>
              <a:gd name="connsiteX819" fmla="*/ 9743402 w 12192000"/>
              <a:gd name="connsiteY819" fmla="*/ 5378329 h 6273799"/>
              <a:gd name="connsiteX820" fmla="*/ 11138953 w 12192000"/>
              <a:gd name="connsiteY820" fmla="*/ 5377688 h 6273799"/>
              <a:gd name="connsiteX821" fmla="*/ 11142053 w 12192000"/>
              <a:gd name="connsiteY821" fmla="*/ 5377731 h 6273799"/>
              <a:gd name="connsiteX822" fmla="*/ 11140271 w 12192000"/>
              <a:gd name="connsiteY822" fmla="*/ 5378972 h 6273799"/>
              <a:gd name="connsiteX823" fmla="*/ 9743402 w 12192000"/>
              <a:gd name="connsiteY823" fmla="*/ 5377688 h 6273799"/>
              <a:gd name="connsiteX824" fmla="*/ 9742083 w 12192000"/>
              <a:gd name="connsiteY824" fmla="*/ 5378972 h 6273799"/>
              <a:gd name="connsiteX825" fmla="*/ 9740300 w 12192000"/>
              <a:gd name="connsiteY825" fmla="*/ 5377731 h 6273799"/>
              <a:gd name="connsiteX826" fmla="*/ 10883969 w 12192000"/>
              <a:gd name="connsiteY826" fmla="*/ 5371680 h 6273799"/>
              <a:gd name="connsiteX827" fmla="*/ 10884017 w 12192000"/>
              <a:gd name="connsiteY827" fmla="*/ 5371764 h 6273799"/>
              <a:gd name="connsiteX828" fmla="*/ 10883893 w 12192000"/>
              <a:gd name="connsiteY828" fmla="*/ 5371905 h 6273799"/>
              <a:gd name="connsiteX829" fmla="*/ 10883844 w 12192000"/>
              <a:gd name="connsiteY829" fmla="*/ 5371807 h 6273799"/>
              <a:gd name="connsiteX830" fmla="*/ 9998384 w 12192000"/>
              <a:gd name="connsiteY830" fmla="*/ 5371680 h 6273799"/>
              <a:gd name="connsiteX831" fmla="*/ 9998510 w 12192000"/>
              <a:gd name="connsiteY831" fmla="*/ 5371807 h 6273799"/>
              <a:gd name="connsiteX832" fmla="*/ 9998462 w 12192000"/>
              <a:gd name="connsiteY832" fmla="*/ 5371905 h 6273799"/>
              <a:gd name="connsiteX833" fmla="*/ 9998335 w 12192000"/>
              <a:gd name="connsiteY833" fmla="*/ 5371764 h 6273799"/>
              <a:gd name="connsiteX834" fmla="*/ 10882571 w 12192000"/>
              <a:gd name="connsiteY834" fmla="*/ 5369257 h 6273799"/>
              <a:gd name="connsiteX835" fmla="*/ 10883844 w 12192000"/>
              <a:gd name="connsiteY835" fmla="*/ 5371807 h 6273799"/>
              <a:gd name="connsiteX836" fmla="*/ 10881250 w 12192000"/>
              <a:gd name="connsiteY836" fmla="*/ 5374476 h 6273799"/>
              <a:gd name="connsiteX837" fmla="*/ 10883893 w 12192000"/>
              <a:gd name="connsiteY837" fmla="*/ 5371905 h 6273799"/>
              <a:gd name="connsiteX838" fmla="*/ 10885214 w 12192000"/>
              <a:gd name="connsiteY838" fmla="*/ 5373833 h 6273799"/>
              <a:gd name="connsiteX839" fmla="*/ 10884017 w 12192000"/>
              <a:gd name="connsiteY839" fmla="*/ 5371764 h 6273799"/>
              <a:gd name="connsiteX840" fmla="*/ 10885543 w 12192000"/>
              <a:gd name="connsiteY840" fmla="*/ 5370059 h 6273799"/>
              <a:gd name="connsiteX841" fmla="*/ 10883969 w 12192000"/>
              <a:gd name="connsiteY841" fmla="*/ 5371680 h 6273799"/>
              <a:gd name="connsiteX842" fmla="*/ 9999783 w 12192000"/>
              <a:gd name="connsiteY842" fmla="*/ 5369257 h 6273799"/>
              <a:gd name="connsiteX843" fmla="*/ 9998384 w 12192000"/>
              <a:gd name="connsiteY843" fmla="*/ 5371680 h 6273799"/>
              <a:gd name="connsiteX844" fmla="*/ 9996811 w 12192000"/>
              <a:gd name="connsiteY844" fmla="*/ 5370059 h 6273799"/>
              <a:gd name="connsiteX845" fmla="*/ 9998335 w 12192000"/>
              <a:gd name="connsiteY845" fmla="*/ 5371764 h 6273799"/>
              <a:gd name="connsiteX846" fmla="*/ 9997140 w 12192000"/>
              <a:gd name="connsiteY846" fmla="*/ 5373833 h 6273799"/>
              <a:gd name="connsiteX847" fmla="*/ 9998462 w 12192000"/>
              <a:gd name="connsiteY847" fmla="*/ 5371905 h 6273799"/>
              <a:gd name="connsiteX848" fmla="*/ 10001104 w 12192000"/>
              <a:gd name="connsiteY848" fmla="*/ 5374476 h 6273799"/>
              <a:gd name="connsiteX849" fmla="*/ 9998510 w 12192000"/>
              <a:gd name="connsiteY849" fmla="*/ 5371807 h 6273799"/>
              <a:gd name="connsiteX850" fmla="*/ 11822191 w 12192000"/>
              <a:gd name="connsiteY850" fmla="*/ 5362269 h 6273799"/>
              <a:gd name="connsiteX851" fmla="*/ 11839369 w 12192000"/>
              <a:gd name="connsiteY851" fmla="*/ 5367409 h 6273799"/>
              <a:gd name="connsiteX852" fmla="*/ 11831439 w 12192000"/>
              <a:gd name="connsiteY852" fmla="*/ 5375117 h 6273799"/>
              <a:gd name="connsiteX853" fmla="*/ 11816901 w 12192000"/>
              <a:gd name="connsiteY853" fmla="*/ 5368051 h 6273799"/>
              <a:gd name="connsiteX854" fmla="*/ 11822191 w 12192000"/>
              <a:gd name="connsiteY854" fmla="*/ 5362269 h 6273799"/>
              <a:gd name="connsiteX855" fmla="*/ 9060164 w 12192000"/>
              <a:gd name="connsiteY855" fmla="*/ 5362269 h 6273799"/>
              <a:gd name="connsiteX856" fmla="*/ 9065451 w 12192000"/>
              <a:gd name="connsiteY856" fmla="*/ 5368051 h 6273799"/>
              <a:gd name="connsiteX857" fmla="*/ 9050914 w 12192000"/>
              <a:gd name="connsiteY857" fmla="*/ 5375117 h 6273799"/>
              <a:gd name="connsiteX858" fmla="*/ 9042986 w 12192000"/>
              <a:gd name="connsiteY858" fmla="*/ 5367409 h 6273799"/>
              <a:gd name="connsiteX859" fmla="*/ 9060164 w 12192000"/>
              <a:gd name="connsiteY859" fmla="*/ 5362269 h 6273799"/>
              <a:gd name="connsiteX860" fmla="*/ 254737 w 12192000"/>
              <a:gd name="connsiteY860" fmla="*/ 5361626 h 6273799"/>
              <a:gd name="connsiteX861" fmla="*/ 271917 w 12192000"/>
              <a:gd name="connsiteY861" fmla="*/ 5372548 h 6273799"/>
              <a:gd name="connsiteX862" fmla="*/ 209806 w 12192000"/>
              <a:gd name="connsiteY862" fmla="*/ 5396960 h 6273799"/>
              <a:gd name="connsiteX863" fmla="*/ 191305 w 12192000"/>
              <a:gd name="connsiteY863" fmla="*/ 5386039 h 6273799"/>
              <a:gd name="connsiteX864" fmla="*/ 254737 w 12192000"/>
              <a:gd name="connsiteY864" fmla="*/ 5361626 h 6273799"/>
              <a:gd name="connsiteX865" fmla="*/ 1833982 w 12192000"/>
              <a:gd name="connsiteY865" fmla="*/ 5357129 h 6273799"/>
              <a:gd name="connsiteX866" fmla="*/ 1791693 w 12192000"/>
              <a:gd name="connsiteY866" fmla="*/ 5396960 h 6273799"/>
              <a:gd name="connsiteX867" fmla="*/ 1707114 w 12192000"/>
              <a:gd name="connsiteY867" fmla="*/ 5390537 h 6273799"/>
              <a:gd name="connsiteX868" fmla="*/ 1705794 w 12192000"/>
              <a:gd name="connsiteY868" fmla="*/ 5387967 h 6273799"/>
              <a:gd name="connsiteX869" fmla="*/ 1704470 w 12192000"/>
              <a:gd name="connsiteY869" fmla="*/ 5389893 h 6273799"/>
              <a:gd name="connsiteX870" fmla="*/ 1754690 w 12192000"/>
              <a:gd name="connsiteY870" fmla="*/ 5423302 h 6273799"/>
              <a:gd name="connsiteX871" fmla="*/ 1833982 w 12192000"/>
              <a:gd name="connsiteY871" fmla="*/ 5357129 h 6273799"/>
              <a:gd name="connsiteX872" fmla="*/ 4586750 w 12192000"/>
              <a:gd name="connsiteY872" fmla="*/ 5348777 h 6273799"/>
              <a:gd name="connsiteX873" fmla="*/ 4602612 w 12192000"/>
              <a:gd name="connsiteY873" fmla="*/ 5348777 h 6273799"/>
              <a:gd name="connsiteX874" fmla="*/ 4602612 w 12192000"/>
              <a:gd name="connsiteY874" fmla="*/ 5391179 h 6273799"/>
              <a:gd name="connsiteX875" fmla="*/ 4586750 w 12192000"/>
              <a:gd name="connsiteY875" fmla="*/ 5392464 h 6273799"/>
              <a:gd name="connsiteX876" fmla="*/ 4586750 w 12192000"/>
              <a:gd name="connsiteY876" fmla="*/ 5348777 h 6273799"/>
              <a:gd name="connsiteX877" fmla="*/ 11240713 w 12192000"/>
              <a:gd name="connsiteY877" fmla="*/ 5342995 h 6273799"/>
              <a:gd name="connsiteX878" fmla="*/ 11259211 w 12192000"/>
              <a:gd name="connsiteY878" fmla="*/ 5357771 h 6273799"/>
              <a:gd name="connsiteX879" fmla="*/ 11186527 w 12192000"/>
              <a:gd name="connsiteY879" fmla="*/ 5378331 h 6273799"/>
              <a:gd name="connsiteX880" fmla="*/ 11142053 w 12192000"/>
              <a:gd name="connsiteY880" fmla="*/ 5377731 h 6273799"/>
              <a:gd name="connsiteX881" fmla="*/ 11170667 w 12192000"/>
              <a:gd name="connsiteY881" fmla="*/ 5357771 h 6273799"/>
              <a:gd name="connsiteX882" fmla="*/ 11240713 w 12192000"/>
              <a:gd name="connsiteY882" fmla="*/ 5342995 h 6273799"/>
              <a:gd name="connsiteX883" fmla="*/ 9641642 w 12192000"/>
              <a:gd name="connsiteY883" fmla="*/ 5342995 h 6273799"/>
              <a:gd name="connsiteX884" fmla="*/ 9711687 w 12192000"/>
              <a:gd name="connsiteY884" fmla="*/ 5357771 h 6273799"/>
              <a:gd name="connsiteX885" fmla="*/ 9740300 w 12192000"/>
              <a:gd name="connsiteY885" fmla="*/ 5377731 h 6273799"/>
              <a:gd name="connsiteX886" fmla="*/ 9695828 w 12192000"/>
              <a:gd name="connsiteY886" fmla="*/ 5378331 h 6273799"/>
              <a:gd name="connsiteX887" fmla="*/ 9623143 w 12192000"/>
              <a:gd name="connsiteY887" fmla="*/ 5357771 h 6273799"/>
              <a:gd name="connsiteX888" fmla="*/ 9641642 w 12192000"/>
              <a:gd name="connsiteY888" fmla="*/ 5342995 h 6273799"/>
              <a:gd name="connsiteX889" fmla="*/ 5708739 w 12192000"/>
              <a:gd name="connsiteY889" fmla="*/ 5338499 h 6273799"/>
              <a:gd name="connsiteX890" fmla="*/ 5690239 w 12192000"/>
              <a:gd name="connsiteY890" fmla="*/ 5346851 h 6273799"/>
              <a:gd name="connsiteX891" fmla="*/ 5739136 w 12192000"/>
              <a:gd name="connsiteY891" fmla="*/ 5367409 h 6273799"/>
              <a:gd name="connsiteX892" fmla="*/ 5751029 w 12192000"/>
              <a:gd name="connsiteY892" fmla="*/ 5362269 h 6273799"/>
              <a:gd name="connsiteX893" fmla="*/ 5708739 w 12192000"/>
              <a:gd name="connsiteY893" fmla="*/ 5338499 h 6273799"/>
              <a:gd name="connsiteX894" fmla="*/ 10688304 w 12192000"/>
              <a:gd name="connsiteY894" fmla="*/ 5306375 h 6273799"/>
              <a:gd name="connsiteX895" fmla="*/ 10688304 w 12192000"/>
              <a:gd name="connsiteY895" fmla="*/ 5307939 h 6273799"/>
              <a:gd name="connsiteX896" fmla="*/ 10670565 w 12192000"/>
              <a:gd name="connsiteY896" fmla="*/ 5311690 h 6273799"/>
              <a:gd name="connsiteX897" fmla="*/ 10659231 w 12192000"/>
              <a:gd name="connsiteY897" fmla="*/ 5313442 h 6273799"/>
              <a:gd name="connsiteX898" fmla="*/ 10638085 w 12192000"/>
              <a:gd name="connsiteY898" fmla="*/ 5328219 h 6273799"/>
              <a:gd name="connsiteX899" fmla="*/ 10651301 w 12192000"/>
              <a:gd name="connsiteY899" fmla="*/ 5330790 h 6273799"/>
              <a:gd name="connsiteX900" fmla="*/ 10659231 w 12192000"/>
              <a:gd name="connsiteY900" fmla="*/ 5314085 h 6273799"/>
              <a:gd name="connsiteX901" fmla="*/ 10670565 w 12192000"/>
              <a:gd name="connsiteY901" fmla="*/ 5311690 h 6273799"/>
              <a:gd name="connsiteX902" fmla="*/ 10688304 w 12192000"/>
              <a:gd name="connsiteY902" fmla="*/ 5308946 h 6273799"/>
              <a:gd name="connsiteX903" fmla="*/ 10688304 w 12192000"/>
              <a:gd name="connsiteY903" fmla="*/ 5307939 h 6273799"/>
              <a:gd name="connsiteX904" fmla="*/ 10689625 w 12192000"/>
              <a:gd name="connsiteY904" fmla="*/ 5307660 h 6273799"/>
              <a:gd name="connsiteX905" fmla="*/ 10688304 w 12192000"/>
              <a:gd name="connsiteY905" fmla="*/ 5306375 h 6273799"/>
              <a:gd name="connsiteX906" fmla="*/ 10194051 w 12192000"/>
              <a:gd name="connsiteY906" fmla="*/ 5306375 h 6273799"/>
              <a:gd name="connsiteX907" fmla="*/ 10192727 w 12192000"/>
              <a:gd name="connsiteY907" fmla="*/ 5307660 h 6273799"/>
              <a:gd name="connsiteX908" fmla="*/ 10194051 w 12192000"/>
              <a:gd name="connsiteY908" fmla="*/ 5307939 h 6273799"/>
              <a:gd name="connsiteX909" fmla="*/ 10194051 w 12192000"/>
              <a:gd name="connsiteY909" fmla="*/ 5308946 h 6273799"/>
              <a:gd name="connsiteX910" fmla="*/ 10211790 w 12192000"/>
              <a:gd name="connsiteY910" fmla="*/ 5311690 h 6273799"/>
              <a:gd name="connsiteX911" fmla="*/ 10223122 w 12192000"/>
              <a:gd name="connsiteY911" fmla="*/ 5314085 h 6273799"/>
              <a:gd name="connsiteX912" fmla="*/ 10231053 w 12192000"/>
              <a:gd name="connsiteY912" fmla="*/ 5330790 h 6273799"/>
              <a:gd name="connsiteX913" fmla="*/ 10244269 w 12192000"/>
              <a:gd name="connsiteY913" fmla="*/ 5328219 h 6273799"/>
              <a:gd name="connsiteX914" fmla="*/ 10223122 w 12192000"/>
              <a:gd name="connsiteY914" fmla="*/ 5313442 h 6273799"/>
              <a:gd name="connsiteX915" fmla="*/ 10211790 w 12192000"/>
              <a:gd name="connsiteY915" fmla="*/ 5311690 h 6273799"/>
              <a:gd name="connsiteX916" fmla="*/ 10194051 w 12192000"/>
              <a:gd name="connsiteY916" fmla="*/ 5307939 h 6273799"/>
              <a:gd name="connsiteX917" fmla="*/ 10932790 w 12192000"/>
              <a:gd name="connsiteY917" fmla="*/ 5301880 h 6273799"/>
              <a:gd name="connsiteX918" fmla="*/ 10909002 w 12192000"/>
              <a:gd name="connsiteY918" fmla="*/ 5309587 h 6273799"/>
              <a:gd name="connsiteX919" fmla="*/ 10928824 w 12192000"/>
              <a:gd name="connsiteY919" fmla="*/ 5317297 h 6273799"/>
              <a:gd name="connsiteX920" fmla="*/ 10952612 w 12192000"/>
              <a:gd name="connsiteY920" fmla="*/ 5308946 h 6273799"/>
              <a:gd name="connsiteX921" fmla="*/ 10932790 w 12192000"/>
              <a:gd name="connsiteY921" fmla="*/ 5301880 h 6273799"/>
              <a:gd name="connsiteX922" fmla="*/ 9949565 w 12192000"/>
              <a:gd name="connsiteY922" fmla="*/ 5301880 h 6273799"/>
              <a:gd name="connsiteX923" fmla="*/ 9929742 w 12192000"/>
              <a:gd name="connsiteY923" fmla="*/ 5308946 h 6273799"/>
              <a:gd name="connsiteX924" fmla="*/ 9953530 w 12192000"/>
              <a:gd name="connsiteY924" fmla="*/ 5317297 h 6273799"/>
              <a:gd name="connsiteX925" fmla="*/ 9973352 w 12192000"/>
              <a:gd name="connsiteY925" fmla="*/ 5309587 h 6273799"/>
              <a:gd name="connsiteX926" fmla="*/ 9949565 w 12192000"/>
              <a:gd name="connsiteY926" fmla="*/ 5301880 h 6273799"/>
              <a:gd name="connsiteX927" fmla="*/ 1487736 w 12192000"/>
              <a:gd name="connsiteY927" fmla="*/ 5299950 h 6273799"/>
              <a:gd name="connsiteX928" fmla="*/ 1489057 w 12192000"/>
              <a:gd name="connsiteY928" fmla="*/ 5302519 h 6273799"/>
              <a:gd name="connsiteX929" fmla="*/ 1489049 w 12192000"/>
              <a:gd name="connsiteY929" fmla="*/ 5302515 h 6273799"/>
              <a:gd name="connsiteX930" fmla="*/ 1489057 w 12192000"/>
              <a:gd name="connsiteY930" fmla="*/ 5302520 h 6273799"/>
              <a:gd name="connsiteX931" fmla="*/ 1486414 w 12192000"/>
              <a:gd name="connsiteY931" fmla="*/ 5301879 h 6273799"/>
              <a:gd name="connsiteX932" fmla="*/ 1485079 w 12192000"/>
              <a:gd name="connsiteY932" fmla="*/ 5300091 h 6273799"/>
              <a:gd name="connsiteX933" fmla="*/ 1486621 w 12192000"/>
              <a:gd name="connsiteY933" fmla="*/ 5301033 h 6273799"/>
              <a:gd name="connsiteX934" fmla="*/ 2182867 w 12192000"/>
              <a:gd name="connsiteY934" fmla="*/ 5298023 h 6273799"/>
              <a:gd name="connsiteX935" fmla="*/ 2209297 w 12192000"/>
              <a:gd name="connsiteY935" fmla="*/ 5306374 h 6273799"/>
              <a:gd name="connsiteX936" fmla="*/ 2188152 w 12192000"/>
              <a:gd name="connsiteY936" fmla="*/ 5314084 h 6273799"/>
              <a:gd name="connsiteX937" fmla="*/ 2165686 w 12192000"/>
              <a:gd name="connsiteY937" fmla="*/ 5306374 h 6273799"/>
              <a:gd name="connsiteX938" fmla="*/ 2182867 w 12192000"/>
              <a:gd name="connsiteY938" fmla="*/ 5298023 h 6273799"/>
              <a:gd name="connsiteX939" fmla="*/ 10767597 w 12192000"/>
              <a:gd name="connsiteY939" fmla="*/ 5296739 h 6273799"/>
              <a:gd name="connsiteX940" fmla="*/ 10763631 w 12192000"/>
              <a:gd name="connsiteY940" fmla="*/ 5312801 h 6273799"/>
              <a:gd name="connsiteX941" fmla="*/ 10776848 w 12192000"/>
              <a:gd name="connsiteY941" fmla="*/ 5313442 h 6273799"/>
              <a:gd name="connsiteX942" fmla="*/ 10778171 w 12192000"/>
              <a:gd name="connsiteY942" fmla="*/ 5297382 h 6273799"/>
              <a:gd name="connsiteX943" fmla="*/ 10767597 w 12192000"/>
              <a:gd name="connsiteY943" fmla="*/ 5296739 h 6273799"/>
              <a:gd name="connsiteX944" fmla="*/ 10114755 w 12192000"/>
              <a:gd name="connsiteY944" fmla="*/ 5296739 h 6273799"/>
              <a:gd name="connsiteX945" fmla="*/ 10104182 w 12192000"/>
              <a:gd name="connsiteY945" fmla="*/ 5297382 h 6273799"/>
              <a:gd name="connsiteX946" fmla="*/ 10105507 w 12192000"/>
              <a:gd name="connsiteY946" fmla="*/ 5313442 h 6273799"/>
              <a:gd name="connsiteX947" fmla="*/ 10118723 w 12192000"/>
              <a:gd name="connsiteY947" fmla="*/ 5312801 h 6273799"/>
              <a:gd name="connsiteX948" fmla="*/ 10114755 w 12192000"/>
              <a:gd name="connsiteY948" fmla="*/ 5296739 h 6273799"/>
              <a:gd name="connsiteX949" fmla="*/ 6405191 w 12192000"/>
              <a:gd name="connsiteY949" fmla="*/ 5292242 h 6273799"/>
              <a:gd name="connsiteX950" fmla="*/ 6391975 w 12192000"/>
              <a:gd name="connsiteY950" fmla="*/ 5294813 h 6273799"/>
              <a:gd name="connsiteX951" fmla="*/ 6398585 w 12192000"/>
              <a:gd name="connsiteY951" fmla="*/ 5297382 h 6273799"/>
              <a:gd name="connsiteX952" fmla="*/ 6411799 w 12192000"/>
              <a:gd name="connsiteY952" fmla="*/ 5294813 h 6273799"/>
              <a:gd name="connsiteX953" fmla="*/ 6405191 w 12192000"/>
              <a:gd name="connsiteY953" fmla="*/ 5292242 h 6273799"/>
              <a:gd name="connsiteX954" fmla="*/ 10829709 w 12192000"/>
              <a:gd name="connsiteY954" fmla="*/ 5289029 h 6273799"/>
              <a:gd name="connsiteX955" fmla="*/ 10812529 w 12192000"/>
              <a:gd name="connsiteY955" fmla="*/ 5289672 h 6273799"/>
              <a:gd name="connsiteX956" fmla="*/ 10820460 w 12192000"/>
              <a:gd name="connsiteY956" fmla="*/ 5301235 h 6273799"/>
              <a:gd name="connsiteX957" fmla="*/ 10829709 w 12192000"/>
              <a:gd name="connsiteY957" fmla="*/ 5289029 h 6273799"/>
              <a:gd name="connsiteX958" fmla="*/ 10052646 w 12192000"/>
              <a:gd name="connsiteY958" fmla="*/ 5289029 h 6273799"/>
              <a:gd name="connsiteX959" fmla="*/ 10061894 w 12192000"/>
              <a:gd name="connsiteY959" fmla="*/ 5301235 h 6273799"/>
              <a:gd name="connsiteX960" fmla="*/ 10069824 w 12192000"/>
              <a:gd name="connsiteY960" fmla="*/ 5289672 h 6273799"/>
              <a:gd name="connsiteX961" fmla="*/ 10052646 w 12192000"/>
              <a:gd name="connsiteY961" fmla="*/ 5289029 h 6273799"/>
              <a:gd name="connsiteX962" fmla="*/ 5199947 w 12192000"/>
              <a:gd name="connsiteY962" fmla="*/ 5287103 h 6273799"/>
              <a:gd name="connsiteX963" fmla="*/ 5030791 w 12192000"/>
              <a:gd name="connsiteY963" fmla="*/ 5343637 h 6273799"/>
              <a:gd name="connsiteX964" fmla="*/ 5041361 w 12192000"/>
              <a:gd name="connsiteY964" fmla="*/ 5364839 h 6273799"/>
              <a:gd name="connsiteX965" fmla="*/ 5213163 w 12192000"/>
              <a:gd name="connsiteY965" fmla="*/ 5404028 h 6273799"/>
              <a:gd name="connsiteX966" fmla="*/ 5269989 w 12192000"/>
              <a:gd name="connsiteY966" fmla="*/ 5373833 h 6273799"/>
              <a:gd name="connsiteX967" fmla="*/ 5199947 w 12192000"/>
              <a:gd name="connsiteY967" fmla="*/ 5287103 h 6273799"/>
              <a:gd name="connsiteX968" fmla="*/ 6688002 w 12192000"/>
              <a:gd name="connsiteY968" fmla="*/ 5280036 h 6273799"/>
              <a:gd name="connsiteX969" fmla="*/ 6536024 w 12192000"/>
              <a:gd name="connsiteY969" fmla="*/ 5342352 h 6273799"/>
              <a:gd name="connsiteX970" fmla="*/ 6574347 w 12192000"/>
              <a:gd name="connsiteY970" fmla="*/ 5373191 h 6273799"/>
              <a:gd name="connsiteX971" fmla="*/ 6570380 w 12192000"/>
              <a:gd name="connsiteY971" fmla="*/ 5377479 h 6273799"/>
              <a:gd name="connsiteX972" fmla="*/ 6560644 w 12192000"/>
              <a:gd name="connsiteY972" fmla="*/ 5385367 h 6273799"/>
              <a:gd name="connsiteX973" fmla="*/ 6495056 w 12192000"/>
              <a:gd name="connsiteY973" fmla="*/ 5360984 h 6273799"/>
              <a:gd name="connsiteX974" fmla="*/ 6454090 w 12192000"/>
              <a:gd name="connsiteY974" fmla="*/ 5425229 h 6273799"/>
              <a:gd name="connsiteX975" fmla="*/ 6436908 w 12192000"/>
              <a:gd name="connsiteY975" fmla="*/ 5468917 h 6273799"/>
              <a:gd name="connsiteX976" fmla="*/ 6522810 w 12192000"/>
              <a:gd name="connsiteY976" fmla="*/ 5463134 h 6273799"/>
              <a:gd name="connsiteX977" fmla="*/ 6559814 w 12192000"/>
              <a:gd name="connsiteY977" fmla="*/ 5386039 h 6273799"/>
              <a:gd name="connsiteX978" fmla="*/ 6560644 w 12192000"/>
              <a:gd name="connsiteY978" fmla="*/ 5385367 h 6273799"/>
              <a:gd name="connsiteX979" fmla="*/ 6562456 w 12192000"/>
              <a:gd name="connsiteY979" fmla="*/ 5386039 h 6273799"/>
              <a:gd name="connsiteX980" fmla="*/ 6570380 w 12192000"/>
              <a:gd name="connsiteY980" fmla="*/ 5377479 h 6273799"/>
              <a:gd name="connsiteX981" fmla="*/ 6575672 w 12192000"/>
              <a:gd name="connsiteY981" fmla="*/ 5373191 h 6273799"/>
              <a:gd name="connsiteX982" fmla="*/ 6644390 w 12192000"/>
              <a:gd name="connsiteY982" fmla="*/ 5398890 h 6273799"/>
              <a:gd name="connsiteX983" fmla="*/ 6688002 w 12192000"/>
              <a:gd name="connsiteY983" fmla="*/ 5280036 h 6273799"/>
              <a:gd name="connsiteX984" fmla="*/ 10932790 w 12192000"/>
              <a:gd name="connsiteY984" fmla="*/ 5274896 h 6273799"/>
              <a:gd name="connsiteX985" fmla="*/ 10906357 w 12192000"/>
              <a:gd name="connsiteY985" fmla="*/ 5285175 h 6273799"/>
              <a:gd name="connsiteX986" fmla="*/ 10914289 w 12192000"/>
              <a:gd name="connsiteY986" fmla="*/ 5290314 h 6273799"/>
              <a:gd name="connsiteX987" fmla="*/ 10940719 w 12192000"/>
              <a:gd name="connsiteY987" fmla="*/ 5280036 h 6273799"/>
              <a:gd name="connsiteX988" fmla="*/ 10932790 w 12192000"/>
              <a:gd name="connsiteY988" fmla="*/ 5274896 h 6273799"/>
              <a:gd name="connsiteX989" fmla="*/ 10441177 w 12192000"/>
              <a:gd name="connsiteY989" fmla="*/ 5274896 h 6273799"/>
              <a:gd name="connsiteX990" fmla="*/ 10356599 w 12192000"/>
              <a:gd name="connsiteY990" fmla="*/ 5312158 h 6273799"/>
              <a:gd name="connsiteX991" fmla="*/ 10441177 w 12192000"/>
              <a:gd name="connsiteY991" fmla="*/ 5338499 h 6273799"/>
              <a:gd name="connsiteX992" fmla="*/ 10525753 w 12192000"/>
              <a:gd name="connsiteY992" fmla="*/ 5312158 h 6273799"/>
              <a:gd name="connsiteX993" fmla="*/ 10441177 w 12192000"/>
              <a:gd name="connsiteY993" fmla="*/ 5274896 h 6273799"/>
              <a:gd name="connsiteX994" fmla="*/ 9949565 w 12192000"/>
              <a:gd name="connsiteY994" fmla="*/ 5274896 h 6273799"/>
              <a:gd name="connsiteX995" fmla="*/ 9941635 w 12192000"/>
              <a:gd name="connsiteY995" fmla="*/ 5280036 h 6273799"/>
              <a:gd name="connsiteX996" fmla="*/ 9968066 w 12192000"/>
              <a:gd name="connsiteY996" fmla="*/ 5290314 h 6273799"/>
              <a:gd name="connsiteX997" fmla="*/ 9975995 w 12192000"/>
              <a:gd name="connsiteY997" fmla="*/ 5285175 h 6273799"/>
              <a:gd name="connsiteX998" fmla="*/ 9949565 w 12192000"/>
              <a:gd name="connsiteY998" fmla="*/ 5274896 h 6273799"/>
              <a:gd name="connsiteX999" fmla="*/ 6327221 w 12192000"/>
              <a:gd name="connsiteY999" fmla="*/ 5271684 h 6273799"/>
              <a:gd name="connsiteX1000" fmla="*/ 6345722 w 12192000"/>
              <a:gd name="connsiteY1000" fmla="*/ 5299951 h 6273799"/>
              <a:gd name="connsiteX1001" fmla="*/ 6362904 w 12192000"/>
              <a:gd name="connsiteY1001" fmla="*/ 5285175 h 6273799"/>
              <a:gd name="connsiteX1002" fmla="*/ 6327221 w 12192000"/>
              <a:gd name="connsiteY1002" fmla="*/ 5271684 h 6273799"/>
              <a:gd name="connsiteX1003" fmla="*/ 11914695 w 12192000"/>
              <a:gd name="connsiteY1003" fmla="*/ 5271040 h 6273799"/>
              <a:gd name="connsiteX1004" fmla="*/ 11929233 w 12192000"/>
              <a:gd name="connsiteY1004" fmla="*/ 5282605 h 6273799"/>
              <a:gd name="connsiteX1005" fmla="*/ 11886943 w 12192000"/>
              <a:gd name="connsiteY1005" fmla="*/ 5296738 h 6273799"/>
              <a:gd name="connsiteX1006" fmla="*/ 11876371 w 12192000"/>
              <a:gd name="connsiteY1006" fmla="*/ 5287745 h 6273799"/>
              <a:gd name="connsiteX1007" fmla="*/ 11914695 w 12192000"/>
              <a:gd name="connsiteY1007" fmla="*/ 5271040 h 6273799"/>
              <a:gd name="connsiteX1008" fmla="*/ 8967658 w 12192000"/>
              <a:gd name="connsiteY1008" fmla="*/ 5271040 h 6273799"/>
              <a:gd name="connsiteX1009" fmla="*/ 9005982 w 12192000"/>
              <a:gd name="connsiteY1009" fmla="*/ 5287745 h 6273799"/>
              <a:gd name="connsiteX1010" fmla="*/ 8995412 w 12192000"/>
              <a:gd name="connsiteY1010" fmla="*/ 5296738 h 6273799"/>
              <a:gd name="connsiteX1011" fmla="*/ 8953121 w 12192000"/>
              <a:gd name="connsiteY1011" fmla="*/ 5282605 h 6273799"/>
              <a:gd name="connsiteX1012" fmla="*/ 8967658 w 12192000"/>
              <a:gd name="connsiteY1012" fmla="*/ 5271040 h 6273799"/>
              <a:gd name="connsiteX1013" fmla="*/ 4613185 w 12192000"/>
              <a:gd name="connsiteY1013" fmla="*/ 5269114 h 6273799"/>
              <a:gd name="connsiteX1014" fmla="*/ 4552392 w 12192000"/>
              <a:gd name="connsiteY1014" fmla="*/ 5337857 h 6273799"/>
              <a:gd name="connsiteX1015" fmla="*/ 4536535 w 12192000"/>
              <a:gd name="connsiteY1015" fmla="*/ 5421375 h 6273799"/>
              <a:gd name="connsiteX1016" fmla="*/ 4515391 w 12192000"/>
              <a:gd name="connsiteY1016" fmla="*/ 5422018 h 6273799"/>
              <a:gd name="connsiteX1017" fmla="*/ 4484993 w 12192000"/>
              <a:gd name="connsiteY1017" fmla="*/ 5344922 h 6273799"/>
              <a:gd name="connsiteX1018" fmla="*/ 4278834 w 12192000"/>
              <a:gd name="connsiteY1018" fmla="*/ 5418163 h 6273799"/>
              <a:gd name="connsiteX1019" fmla="*/ 4340949 w 12192000"/>
              <a:gd name="connsiteY1019" fmla="*/ 5536373 h 6273799"/>
              <a:gd name="connsiteX1020" fmla="*/ 4278834 w 12192000"/>
              <a:gd name="connsiteY1020" fmla="*/ 5547938 h 6273799"/>
              <a:gd name="connsiteX1021" fmla="*/ 4280157 w 12192000"/>
              <a:gd name="connsiteY1021" fmla="*/ 5555647 h 6273799"/>
              <a:gd name="connsiteX1022" fmla="*/ 4412310 w 12192000"/>
              <a:gd name="connsiteY1022" fmla="*/ 5555647 h 6273799"/>
              <a:gd name="connsiteX1023" fmla="*/ 4428170 w 12192000"/>
              <a:gd name="connsiteY1023" fmla="*/ 5550507 h 6273799"/>
              <a:gd name="connsiteX1024" fmla="*/ 4491601 w 12192000"/>
              <a:gd name="connsiteY1024" fmla="*/ 5610897 h 6273799"/>
              <a:gd name="connsiteX1025" fmla="*/ 4539177 w 12192000"/>
              <a:gd name="connsiteY1025" fmla="*/ 5617964 h 6273799"/>
              <a:gd name="connsiteX1026" fmla="*/ 4623756 w 12192000"/>
              <a:gd name="connsiteY1026" fmla="*/ 5526737 h 6273799"/>
              <a:gd name="connsiteX1027" fmla="*/ 4699084 w 12192000"/>
              <a:gd name="connsiteY1027" fmla="*/ 5513244 h 6273799"/>
              <a:gd name="connsiteX1028" fmla="*/ 4799521 w 12192000"/>
              <a:gd name="connsiteY1028" fmla="*/ 5429085 h 6273799"/>
              <a:gd name="connsiteX1029" fmla="*/ 4788949 w 12192000"/>
              <a:gd name="connsiteY1029" fmla="*/ 5368051 h 6273799"/>
              <a:gd name="connsiteX1030" fmla="*/ 4774413 w 12192000"/>
              <a:gd name="connsiteY1030" fmla="*/ 5322437 h 6273799"/>
              <a:gd name="connsiteX1031" fmla="*/ 4744016 w 12192000"/>
              <a:gd name="connsiteY1031" fmla="*/ 5278107 h 6273799"/>
              <a:gd name="connsiteX1032" fmla="*/ 4599966 w 12192000"/>
              <a:gd name="connsiteY1032" fmla="*/ 5314727 h 6273799"/>
              <a:gd name="connsiteX1033" fmla="*/ 4613185 w 12192000"/>
              <a:gd name="connsiteY1033" fmla="*/ 5269114 h 6273799"/>
              <a:gd name="connsiteX1034" fmla="*/ 6452767 w 12192000"/>
              <a:gd name="connsiteY1034" fmla="*/ 5267829 h 6273799"/>
              <a:gd name="connsiteX1035" fmla="*/ 6440874 w 12192000"/>
              <a:gd name="connsiteY1035" fmla="*/ 5269755 h 6273799"/>
              <a:gd name="connsiteX1036" fmla="*/ 6448801 w 12192000"/>
              <a:gd name="connsiteY1036" fmla="*/ 5274253 h 6273799"/>
              <a:gd name="connsiteX1037" fmla="*/ 6460696 w 12192000"/>
              <a:gd name="connsiteY1037" fmla="*/ 5272326 h 6273799"/>
              <a:gd name="connsiteX1038" fmla="*/ 6452767 w 12192000"/>
              <a:gd name="connsiteY1038" fmla="*/ 5267829 h 6273799"/>
              <a:gd name="connsiteX1039" fmla="*/ 11754787 w 12192000"/>
              <a:gd name="connsiteY1039" fmla="*/ 5255621 h 6273799"/>
              <a:gd name="connsiteX1040" fmla="*/ 11802363 w 12192000"/>
              <a:gd name="connsiteY1040" fmla="*/ 5313442 h 6273799"/>
              <a:gd name="connsiteX1041" fmla="*/ 11729681 w 12192000"/>
              <a:gd name="connsiteY1041" fmla="*/ 5330146 h 6273799"/>
              <a:gd name="connsiteX1042" fmla="*/ 11643779 w 12192000"/>
              <a:gd name="connsiteY1042" fmla="*/ 5366124 h 6273799"/>
              <a:gd name="connsiteX1043" fmla="*/ 11623957 w 12192000"/>
              <a:gd name="connsiteY1043" fmla="*/ 5332716 h 6273799"/>
              <a:gd name="connsiteX1044" fmla="*/ 11754787 w 12192000"/>
              <a:gd name="connsiteY1044" fmla="*/ 5255621 h 6273799"/>
              <a:gd name="connsiteX1045" fmla="*/ 9127566 w 12192000"/>
              <a:gd name="connsiteY1045" fmla="*/ 5255621 h 6273799"/>
              <a:gd name="connsiteX1046" fmla="*/ 9258397 w 12192000"/>
              <a:gd name="connsiteY1046" fmla="*/ 5332716 h 6273799"/>
              <a:gd name="connsiteX1047" fmla="*/ 9238575 w 12192000"/>
              <a:gd name="connsiteY1047" fmla="*/ 5366124 h 6273799"/>
              <a:gd name="connsiteX1048" fmla="*/ 9152674 w 12192000"/>
              <a:gd name="connsiteY1048" fmla="*/ 5330146 h 6273799"/>
              <a:gd name="connsiteX1049" fmla="*/ 9079990 w 12192000"/>
              <a:gd name="connsiteY1049" fmla="*/ 5313442 h 6273799"/>
              <a:gd name="connsiteX1050" fmla="*/ 9127566 w 12192000"/>
              <a:gd name="connsiteY1050" fmla="*/ 5255621 h 6273799"/>
              <a:gd name="connsiteX1051" fmla="*/ 5473507 w 12192000"/>
              <a:gd name="connsiteY1051" fmla="*/ 5253052 h 6273799"/>
              <a:gd name="connsiteX1052" fmla="*/ 5458971 w 12192000"/>
              <a:gd name="connsiteY1052" fmla="*/ 5260119 h 6273799"/>
              <a:gd name="connsiteX1053" fmla="*/ 5498618 w 12192000"/>
              <a:gd name="connsiteY1053" fmla="*/ 5281320 h 6273799"/>
              <a:gd name="connsiteX1054" fmla="*/ 5511829 w 12192000"/>
              <a:gd name="connsiteY1054" fmla="*/ 5276181 h 6273799"/>
              <a:gd name="connsiteX1055" fmla="*/ 5473507 w 12192000"/>
              <a:gd name="connsiteY1055" fmla="*/ 5253052 h 6273799"/>
              <a:gd name="connsiteX1056" fmla="*/ 10655267 w 12192000"/>
              <a:gd name="connsiteY1056" fmla="*/ 5247271 h 6273799"/>
              <a:gd name="connsiteX1057" fmla="*/ 10609012 w 12192000"/>
              <a:gd name="connsiteY1057" fmla="*/ 5259477 h 6273799"/>
              <a:gd name="connsiteX1058" fmla="*/ 10623550 w 12192000"/>
              <a:gd name="connsiteY1058" fmla="*/ 5272326 h 6273799"/>
              <a:gd name="connsiteX1059" fmla="*/ 10667160 w 12192000"/>
              <a:gd name="connsiteY1059" fmla="*/ 5259477 h 6273799"/>
              <a:gd name="connsiteX1060" fmla="*/ 10655267 w 12192000"/>
              <a:gd name="connsiteY1060" fmla="*/ 5247271 h 6273799"/>
              <a:gd name="connsiteX1061" fmla="*/ 10227087 w 12192000"/>
              <a:gd name="connsiteY1061" fmla="*/ 5247271 h 6273799"/>
              <a:gd name="connsiteX1062" fmla="*/ 10215194 w 12192000"/>
              <a:gd name="connsiteY1062" fmla="*/ 5259477 h 6273799"/>
              <a:gd name="connsiteX1063" fmla="*/ 10258805 w 12192000"/>
              <a:gd name="connsiteY1063" fmla="*/ 5272326 h 6273799"/>
              <a:gd name="connsiteX1064" fmla="*/ 10273342 w 12192000"/>
              <a:gd name="connsiteY1064" fmla="*/ 5259477 h 6273799"/>
              <a:gd name="connsiteX1065" fmla="*/ 10227087 w 12192000"/>
              <a:gd name="connsiteY1065" fmla="*/ 5247271 h 6273799"/>
              <a:gd name="connsiteX1066" fmla="*/ 2012391 w 12192000"/>
              <a:gd name="connsiteY1066" fmla="*/ 5245343 h 6273799"/>
              <a:gd name="connsiteX1067" fmla="*/ 1956885 w 12192000"/>
              <a:gd name="connsiteY1067" fmla="*/ 5287745 h 6273799"/>
              <a:gd name="connsiteX1068" fmla="*/ 2066573 w 12192000"/>
              <a:gd name="connsiteY1068" fmla="*/ 5290957 h 6273799"/>
              <a:gd name="connsiteX1069" fmla="*/ 2058643 w 12192000"/>
              <a:gd name="connsiteY1069" fmla="*/ 5281962 h 6273799"/>
              <a:gd name="connsiteX1070" fmla="*/ 2103053 w 12192000"/>
              <a:gd name="connsiteY1070" fmla="*/ 5267571 h 6273799"/>
              <a:gd name="connsiteX1071" fmla="*/ 2103577 w 12192000"/>
              <a:gd name="connsiteY1071" fmla="*/ 5268471 h 6273799"/>
              <a:gd name="connsiteX1072" fmla="*/ 2105243 w 12192000"/>
              <a:gd name="connsiteY1072" fmla="*/ 5268610 h 6273799"/>
              <a:gd name="connsiteX1073" fmla="*/ 2090527 w 12192000"/>
              <a:gd name="connsiteY1073" fmla="*/ 5299711 h 6273799"/>
              <a:gd name="connsiteX1074" fmla="*/ 2024284 w 12192000"/>
              <a:gd name="connsiteY1074" fmla="*/ 5312158 h 6273799"/>
              <a:gd name="connsiteX1075" fmla="*/ 1983316 w 12192000"/>
              <a:gd name="connsiteY1075" fmla="*/ 5341711 h 6273799"/>
              <a:gd name="connsiteX1076" fmla="*/ 2054680 w 12192000"/>
              <a:gd name="connsiteY1076" fmla="*/ 5370621 h 6273799"/>
              <a:gd name="connsiteX1077" fmla="*/ 2137937 w 12192000"/>
              <a:gd name="connsiteY1077" fmla="*/ 5368051 h 6273799"/>
              <a:gd name="connsiteX1078" fmla="*/ 2223836 w 12192000"/>
              <a:gd name="connsiteY1078" fmla="*/ 5342995 h 6273799"/>
              <a:gd name="connsiteX1079" fmla="*/ 2337487 w 12192000"/>
              <a:gd name="connsiteY1079" fmla="*/ 5355845 h 6273799"/>
              <a:gd name="connsiteX1080" fmla="*/ 2237052 w 12192000"/>
              <a:gd name="connsiteY1080" fmla="*/ 5280036 h 6273799"/>
              <a:gd name="connsiteX1081" fmla="*/ 2164369 w 12192000"/>
              <a:gd name="connsiteY1081" fmla="*/ 5273531 h 6273799"/>
              <a:gd name="connsiteX1082" fmla="*/ 2105243 w 12192000"/>
              <a:gd name="connsiteY1082" fmla="*/ 5268610 h 6273799"/>
              <a:gd name="connsiteX1083" fmla="*/ 2106219 w 12192000"/>
              <a:gd name="connsiteY1083" fmla="*/ 5266545 h 6273799"/>
              <a:gd name="connsiteX1084" fmla="*/ 2103053 w 12192000"/>
              <a:gd name="connsiteY1084" fmla="*/ 5267571 h 6273799"/>
              <a:gd name="connsiteX1085" fmla="*/ 2093231 w 12192000"/>
              <a:gd name="connsiteY1085" fmla="*/ 5250763 h 6273799"/>
              <a:gd name="connsiteX1086" fmla="*/ 2012391 w 12192000"/>
              <a:gd name="connsiteY1086" fmla="*/ 5245343 h 6273799"/>
              <a:gd name="connsiteX1087" fmla="*/ 2141900 w 12192000"/>
              <a:gd name="connsiteY1087" fmla="*/ 5237635 h 6273799"/>
              <a:gd name="connsiteX1088" fmla="*/ 2137937 w 12192000"/>
              <a:gd name="connsiteY1088" fmla="*/ 5239561 h 6273799"/>
              <a:gd name="connsiteX1089" fmla="*/ 2143222 w 12192000"/>
              <a:gd name="connsiteY1089" fmla="*/ 5241488 h 6273799"/>
              <a:gd name="connsiteX1090" fmla="*/ 2147187 w 12192000"/>
              <a:gd name="connsiteY1090" fmla="*/ 5239561 h 6273799"/>
              <a:gd name="connsiteX1091" fmla="*/ 2141900 w 12192000"/>
              <a:gd name="connsiteY1091" fmla="*/ 5237635 h 6273799"/>
              <a:gd name="connsiteX1092" fmla="*/ 1726937 w 12192000"/>
              <a:gd name="connsiteY1092" fmla="*/ 5231209 h 6273799"/>
              <a:gd name="connsiteX1093" fmla="*/ 1716363 w 12192000"/>
              <a:gd name="connsiteY1093" fmla="*/ 5286460 h 6273799"/>
              <a:gd name="connsiteX1094" fmla="*/ 1707372 w 12192000"/>
              <a:gd name="connsiteY1094" fmla="*/ 5310821 h 6273799"/>
              <a:gd name="connsiteX1095" fmla="*/ 1707114 w 12192000"/>
              <a:gd name="connsiteY1095" fmla="*/ 5310725 h 6273799"/>
              <a:gd name="connsiteX1096" fmla="*/ 1707114 w 12192000"/>
              <a:gd name="connsiteY1096" fmla="*/ 5308303 h 6273799"/>
              <a:gd name="connsiteX1097" fmla="*/ 1705794 w 12192000"/>
              <a:gd name="connsiteY1097" fmla="*/ 5310231 h 6273799"/>
              <a:gd name="connsiteX1098" fmla="*/ 1707114 w 12192000"/>
              <a:gd name="connsiteY1098" fmla="*/ 5310725 h 6273799"/>
              <a:gd name="connsiteX1099" fmla="*/ 1707114 w 12192000"/>
              <a:gd name="connsiteY1099" fmla="*/ 5311516 h 6273799"/>
              <a:gd name="connsiteX1100" fmla="*/ 1707372 w 12192000"/>
              <a:gd name="connsiteY1100" fmla="*/ 5310821 h 6273799"/>
              <a:gd name="connsiteX1101" fmla="*/ 1791693 w 12192000"/>
              <a:gd name="connsiteY1101" fmla="*/ 5342352 h 6273799"/>
              <a:gd name="connsiteX1102" fmla="*/ 1726937 w 12192000"/>
              <a:gd name="connsiteY1102" fmla="*/ 5231209 h 6273799"/>
              <a:gd name="connsiteX1103" fmla="*/ 11879015 w 12192000"/>
              <a:gd name="connsiteY1103" fmla="*/ 5228639 h 6273799"/>
              <a:gd name="connsiteX1104" fmla="*/ 11905445 w 12192000"/>
              <a:gd name="connsiteY1104" fmla="*/ 5243416 h 6273799"/>
              <a:gd name="connsiteX1105" fmla="*/ 11880337 w 12192000"/>
              <a:gd name="connsiteY1105" fmla="*/ 5263973 h 6273799"/>
              <a:gd name="connsiteX1106" fmla="*/ 11849941 w 12192000"/>
              <a:gd name="connsiteY1106" fmla="*/ 5246628 h 6273799"/>
              <a:gd name="connsiteX1107" fmla="*/ 11879015 w 12192000"/>
              <a:gd name="connsiteY1107" fmla="*/ 5228639 h 6273799"/>
              <a:gd name="connsiteX1108" fmla="*/ 9003340 w 12192000"/>
              <a:gd name="connsiteY1108" fmla="*/ 5228639 h 6273799"/>
              <a:gd name="connsiteX1109" fmla="*/ 9032412 w 12192000"/>
              <a:gd name="connsiteY1109" fmla="*/ 5246628 h 6273799"/>
              <a:gd name="connsiteX1110" fmla="*/ 9002018 w 12192000"/>
              <a:gd name="connsiteY1110" fmla="*/ 5263973 h 6273799"/>
              <a:gd name="connsiteX1111" fmla="*/ 8976909 w 12192000"/>
              <a:gd name="connsiteY1111" fmla="*/ 5243416 h 6273799"/>
              <a:gd name="connsiteX1112" fmla="*/ 9003340 w 12192000"/>
              <a:gd name="connsiteY1112" fmla="*/ 5228639 h 6273799"/>
              <a:gd name="connsiteX1113" fmla="*/ 11320559 w 12192000"/>
              <a:gd name="connsiteY1113" fmla="*/ 5224744 h 6273799"/>
              <a:gd name="connsiteX1114" fmla="*/ 11272423 w 12192000"/>
              <a:gd name="connsiteY1114" fmla="*/ 5233778 h 6273799"/>
              <a:gd name="connsiteX1115" fmla="*/ 11234103 w 12192000"/>
              <a:gd name="connsiteY1115" fmla="*/ 5275539 h 6273799"/>
              <a:gd name="connsiteX1116" fmla="*/ 11364933 w 12192000"/>
              <a:gd name="connsiteY1116" fmla="*/ 5299951 h 6273799"/>
              <a:gd name="connsiteX1117" fmla="*/ 11449511 w 12192000"/>
              <a:gd name="connsiteY1117" fmla="*/ 5241488 h 6273799"/>
              <a:gd name="connsiteX1118" fmla="*/ 11432333 w 12192000"/>
              <a:gd name="connsiteY1118" fmla="*/ 5229282 h 6273799"/>
              <a:gd name="connsiteX1119" fmla="*/ 11329253 w 12192000"/>
              <a:gd name="connsiteY1119" fmla="*/ 5224784 h 6273799"/>
              <a:gd name="connsiteX1120" fmla="*/ 11320559 w 12192000"/>
              <a:gd name="connsiteY1120" fmla="*/ 5224744 h 6273799"/>
              <a:gd name="connsiteX1121" fmla="*/ 9561794 w 12192000"/>
              <a:gd name="connsiteY1121" fmla="*/ 5224744 h 6273799"/>
              <a:gd name="connsiteX1122" fmla="*/ 9553100 w 12192000"/>
              <a:gd name="connsiteY1122" fmla="*/ 5224784 h 6273799"/>
              <a:gd name="connsiteX1123" fmla="*/ 9450021 w 12192000"/>
              <a:gd name="connsiteY1123" fmla="*/ 5229282 h 6273799"/>
              <a:gd name="connsiteX1124" fmla="*/ 9432843 w 12192000"/>
              <a:gd name="connsiteY1124" fmla="*/ 5241488 h 6273799"/>
              <a:gd name="connsiteX1125" fmla="*/ 9517421 w 12192000"/>
              <a:gd name="connsiteY1125" fmla="*/ 5299951 h 6273799"/>
              <a:gd name="connsiteX1126" fmla="*/ 9648250 w 12192000"/>
              <a:gd name="connsiteY1126" fmla="*/ 5275539 h 6273799"/>
              <a:gd name="connsiteX1127" fmla="*/ 9609930 w 12192000"/>
              <a:gd name="connsiteY1127" fmla="*/ 5233778 h 6273799"/>
              <a:gd name="connsiteX1128" fmla="*/ 9561794 w 12192000"/>
              <a:gd name="connsiteY1128" fmla="*/ 5224744 h 6273799"/>
              <a:gd name="connsiteX1129" fmla="*/ 1859091 w 12192000"/>
              <a:gd name="connsiteY1129" fmla="*/ 5218360 h 6273799"/>
              <a:gd name="connsiteX1130" fmla="*/ 1847198 w 12192000"/>
              <a:gd name="connsiteY1130" fmla="*/ 5220930 h 6273799"/>
              <a:gd name="connsiteX1131" fmla="*/ 1856448 w 12192000"/>
              <a:gd name="connsiteY1131" fmla="*/ 5231209 h 6273799"/>
              <a:gd name="connsiteX1132" fmla="*/ 1873629 w 12192000"/>
              <a:gd name="connsiteY1132" fmla="*/ 5224784 h 6273799"/>
              <a:gd name="connsiteX1133" fmla="*/ 1859091 w 12192000"/>
              <a:gd name="connsiteY1133" fmla="*/ 5218360 h 6273799"/>
              <a:gd name="connsiteX1134" fmla="*/ 8137729 w 12192000"/>
              <a:gd name="connsiteY1134" fmla="*/ 5213220 h 6273799"/>
              <a:gd name="connsiteX1135" fmla="*/ 8152266 w 12192000"/>
              <a:gd name="connsiteY1135" fmla="*/ 5218360 h 6273799"/>
              <a:gd name="connsiteX1136" fmla="*/ 8145658 w 12192000"/>
              <a:gd name="connsiteY1136" fmla="*/ 5223499 h 6273799"/>
              <a:gd name="connsiteX1137" fmla="*/ 8135087 w 12192000"/>
              <a:gd name="connsiteY1137" fmla="*/ 5218360 h 6273799"/>
              <a:gd name="connsiteX1138" fmla="*/ 8137729 w 12192000"/>
              <a:gd name="connsiteY1138" fmla="*/ 5213220 h 6273799"/>
              <a:gd name="connsiteX1139" fmla="*/ 11942449 w 12192000"/>
              <a:gd name="connsiteY1139" fmla="*/ 5212577 h 6273799"/>
              <a:gd name="connsiteX1140" fmla="*/ 11947735 w 12192000"/>
              <a:gd name="connsiteY1140" fmla="*/ 5214505 h 6273799"/>
              <a:gd name="connsiteX1141" fmla="*/ 11943769 w 12192000"/>
              <a:gd name="connsiteY1141" fmla="*/ 5220287 h 6273799"/>
              <a:gd name="connsiteX1142" fmla="*/ 11934519 w 12192000"/>
              <a:gd name="connsiteY1142" fmla="*/ 5217075 h 6273799"/>
              <a:gd name="connsiteX1143" fmla="*/ 11942449 w 12192000"/>
              <a:gd name="connsiteY1143" fmla="*/ 5212577 h 6273799"/>
              <a:gd name="connsiteX1144" fmla="*/ 8939905 w 12192000"/>
              <a:gd name="connsiteY1144" fmla="*/ 5212577 h 6273799"/>
              <a:gd name="connsiteX1145" fmla="*/ 8947834 w 12192000"/>
              <a:gd name="connsiteY1145" fmla="*/ 5217075 h 6273799"/>
              <a:gd name="connsiteX1146" fmla="*/ 8938586 w 12192000"/>
              <a:gd name="connsiteY1146" fmla="*/ 5220287 h 6273799"/>
              <a:gd name="connsiteX1147" fmla="*/ 8934618 w 12192000"/>
              <a:gd name="connsiteY1147" fmla="*/ 5214505 h 6273799"/>
              <a:gd name="connsiteX1148" fmla="*/ 8939905 w 12192000"/>
              <a:gd name="connsiteY1148" fmla="*/ 5212577 h 6273799"/>
              <a:gd name="connsiteX1149" fmla="*/ 1417697 w 12192000"/>
              <a:gd name="connsiteY1149" fmla="*/ 5210007 h 6273799"/>
              <a:gd name="connsiteX1150" fmla="*/ 1485079 w 12192000"/>
              <a:gd name="connsiteY1150" fmla="*/ 5300091 h 6273799"/>
              <a:gd name="connsiteX1151" fmla="*/ 1423147 w 12192000"/>
              <a:gd name="connsiteY1151" fmla="*/ 5262287 h 6273799"/>
              <a:gd name="connsiteX1152" fmla="*/ 1417697 w 12192000"/>
              <a:gd name="connsiteY1152" fmla="*/ 5210007 h 6273799"/>
              <a:gd name="connsiteX1153" fmla="*/ 2252911 w 12192000"/>
              <a:gd name="connsiteY1153" fmla="*/ 5208081 h 6273799"/>
              <a:gd name="connsiteX1154" fmla="*/ 2219871 w 12192000"/>
              <a:gd name="connsiteY1154" fmla="*/ 5218360 h 6273799"/>
              <a:gd name="connsiteX1155" fmla="*/ 2260838 w 12192000"/>
              <a:gd name="connsiteY1155" fmla="*/ 5247271 h 6273799"/>
              <a:gd name="connsiteX1156" fmla="*/ 2287271 w 12192000"/>
              <a:gd name="connsiteY1156" fmla="*/ 5240204 h 6273799"/>
              <a:gd name="connsiteX1157" fmla="*/ 2252911 w 12192000"/>
              <a:gd name="connsiteY1157" fmla="*/ 5208081 h 6273799"/>
              <a:gd name="connsiteX1158" fmla="*/ 5047973 w 12192000"/>
              <a:gd name="connsiteY1158" fmla="*/ 5206154 h 6273799"/>
              <a:gd name="connsiteX1159" fmla="*/ 5043100 w 12192000"/>
              <a:gd name="connsiteY1159" fmla="*/ 5207558 h 6273799"/>
              <a:gd name="connsiteX1160" fmla="*/ 5008324 w 12192000"/>
              <a:gd name="connsiteY1160" fmla="*/ 5208723 h 6273799"/>
              <a:gd name="connsiteX1161" fmla="*/ 5012291 w 12192000"/>
              <a:gd name="connsiteY1161" fmla="*/ 5216432 h 6273799"/>
              <a:gd name="connsiteX1162" fmla="*/ 5043100 w 12192000"/>
              <a:gd name="connsiteY1162" fmla="*/ 5207558 h 6273799"/>
              <a:gd name="connsiteX1163" fmla="*/ 5046651 w 12192000"/>
              <a:gd name="connsiteY1163" fmla="*/ 5207439 h 6273799"/>
              <a:gd name="connsiteX1164" fmla="*/ 5047973 w 12192000"/>
              <a:gd name="connsiteY1164" fmla="*/ 5206154 h 6273799"/>
              <a:gd name="connsiteX1165" fmla="*/ 12094427 w 12192000"/>
              <a:gd name="connsiteY1165" fmla="*/ 5202941 h 6273799"/>
              <a:gd name="connsiteX1166" fmla="*/ 12115569 w 12192000"/>
              <a:gd name="connsiteY1166" fmla="*/ 5217717 h 6273799"/>
              <a:gd name="connsiteX1167" fmla="*/ 11991345 w 12192000"/>
              <a:gd name="connsiteY1167" fmla="*/ 5263973 h 6273799"/>
              <a:gd name="connsiteX1168" fmla="*/ 11964915 w 12192000"/>
              <a:gd name="connsiteY1168" fmla="*/ 5245343 h 6273799"/>
              <a:gd name="connsiteX1169" fmla="*/ 12094427 w 12192000"/>
              <a:gd name="connsiteY1169" fmla="*/ 5202941 h 6273799"/>
              <a:gd name="connsiteX1170" fmla="*/ 8787928 w 12192000"/>
              <a:gd name="connsiteY1170" fmla="*/ 5202941 h 6273799"/>
              <a:gd name="connsiteX1171" fmla="*/ 8917438 w 12192000"/>
              <a:gd name="connsiteY1171" fmla="*/ 5245343 h 6273799"/>
              <a:gd name="connsiteX1172" fmla="*/ 8891010 w 12192000"/>
              <a:gd name="connsiteY1172" fmla="*/ 5263973 h 6273799"/>
              <a:gd name="connsiteX1173" fmla="*/ 8766785 w 12192000"/>
              <a:gd name="connsiteY1173" fmla="*/ 5217717 h 6273799"/>
              <a:gd name="connsiteX1174" fmla="*/ 8787928 w 12192000"/>
              <a:gd name="connsiteY1174" fmla="*/ 5202941 h 6273799"/>
              <a:gd name="connsiteX1175" fmla="*/ 6551882 w 12192000"/>
              <a:gd name="connsiteY1175" fmla="*/ 5201656 h 6273799"/>
              <a:gd name="connsiteX1176" fmla="*/ 6578315 w 12192000"/>
              <a:gd name="connsiteY1176" fmla="*/ 5242131 h 6273799"/>
              <a:gd name="connsiteX1177" fmla="*/ 6639105 w 12192000"/>
              <a:gd name="connsiteY1177" fmla="*/ 5240204 h 6273799"/>
              <a:gd name="connsiteX1178" fmla="*/ 6641748 w 12192000"/>
              <a:gd name="connsiteY1178" fmla="*/ 5228639 h 6273799"/>
              <a:gd name="connsiteX1179" fmla="*/ 6551882 w 12192000"/>
              <a:gd name="connsiteY1179" fmla="*/ 5201656 h 6273799"/>
              <a:gd name="connsiteX1180" fmla="*/ 2049393 w 12192000"/>
              <a:gd name="connsiteY1180" fmla="*/ 5201656 h 6273799"/>
              <a:gd name="connsiteX1181" fmla="*/ 2034856 w 12192000"/>
              <a:gd name="connsiteY1181" fmla="*/ 5204870 h 6273799"/>
              <a:gd name="connsiteX1182" fmla="*/ 2041464 w 12192000"/>
              <a:gd name="connsiteY1182" fmla="*/ 5211293 h 6273799"/>
              <a:gd name="connsiteX1183" fmla="*/ 2053359 w 12192000"/>
              <a:gd name="connsiteY1183" fmla="*/ 5208723 h 6273799"/>
              <a:gd name="connsiteX1184" fmla="*/ 2049393 w 12192000"/>
              <a:gd name="connsiteY1184" fmla="*/ 5201656 h 6273799"/>
              <a:gd name="connsiteX1185" fmla="*/ 11397971 w 12192000"/>
              <a:gd name="connsiteY1185" fmla="*/ 5201014 h 6273799"/>
              <a:gd name="connsiteX1186" fmla="*/ 11384755 w 12192000"/>
              <a:gd name="connsiteY1186" fmla="*/ 5208723 h 6273799"/>
              <a:gd name="connsiteX1187" fmla="*/ 11401937 w 12192000"/>
              <a:gd name="connsiteY1187" fmla="*/ 5212578 h 6273799"/>
              <a:gd name="connsiteX1188" fmla="*/ 11409867 w 12192000"/>
              <a:gd name="connsiteY1188" fmla="*/ 5204226 h 6273799"/>
              <a:gd name="connsiteX1189" fmla="*/ 11397971 w 12192000"/>
              <a:gd name="connsiteY1189" fmla="*/ 5201014 h 6273799"/>
              <a:gd name="connsiteX1190" fmla="*/ 9484382 w 12192000"/>
              <a:gd name="connsiteY1190" fmla="*/ 5201014 h 6273799"/>
              <a:gd name="connsiteX1191" fmla="*/ 9472487 w 12192000"/>
              <a:gd name="connsiteY1191" fmla="*/ 5204226 h 6273799"/>
              <a:gd name="connsiteX1192" fmla="*/ 9480417 w 12192000"/>
              <a:gd name="connsiteY1192" fmla="*/ 5212578 h 6273799"/>
              <a:gd name="connsiteX1193" fmla="*/ 9497599 w 12192000"/>
              <a:gd name="connsiteY1193" fmla="*/ 5208723 h 6273799"/>
              <a:gd name="connsiteX1194" fmla="*/ 9484382 w 12192000"/>
              <a:gd name="connsiteY1194" fmla="*/ 5201014 h 6273799"/>
              <a:gd name="connsiteX1195" fmla="*/ 4870885 w 12192000"/>
              <a:gd name="connsiteY1195" fmla="*/ 5199729 h 6273799"/>
              <a:gd name="connsiteX1196" fmla="*/ 4783660 w 12192000"/>
              <a:gd name="connsiteY1196" fmla="*/ 5289029 h 6273799"/>
              <a:gd name="connsiteX1197" fmla="*/ 4905243 w 12192000"/>
              <a:gd name="connsiteY1197" fmla="*/ 5326292 h 6273799"/>
              <a:gd name="connsiteX1198" fmla="*/ 4950180 w 12192000"/>
              <a:gd name="connsiteY1198" fmla="*/ 5230566 h 6273799"/>
              <a:gd name="connsiteX1199" fmla="*/ 4934318 w 12192000"/>
              <a:gd name="connsiteY1199" fmla="*/ 5211293 h 6273799"/>
              <a:gd name="connsiteX1200" fmla="*/ 4870885 w 12192000"/>
              <a:gd name="connsiteY1200" fmla="*/ 5199729 h 6273799"/>
              <a:gd name="connsiteX1201" fmla="*/ 6460696 w 12192000"/>
              <a:gd name="connsiteY1201" fmla="*/ 5198444 h 6273799"/>
              <a:gd name="connsiteX1202" fmla="*/ 6435587 w 12192000"/>
              <a:gd name="connsiteY1202" fmla="*/ 5249198 h 6273799"/>
              <a:gd name="connsiteX1203" fmla="*/ 6463339 w 12192000"/>
              <a:gd name="connsiteY1203" fmla="*/ 5253695 h 6273799"/>
              <a:gd name="connsiteX1204" fmla="*/ 6496377 w 12192000"/>
              <a:gd name="connsiteY1204" fmla="*/ 5203583 h 6273799"/>
              <a:gd name="connsiteX1205" fmla="*/ 6460696 w 12192000"/>
              <a:gd name="connsiteY1205" fmla="*/ 5198444 h 6273799"/>
              <a:gd name="connsiteX1206" fmla="*/ 8191915 w 12192000"/>
              <a:gd name="connsiteY1206" fmla="*/ 5198443 h 6273799"/>
              <a:gd name="connsiteX1207" fmla="*/ 8203806 w 12192000"/>
              <a:gd name="connsiteY1207" fmla="*/ 5201012 h 6273799"/>
              <a:gd name="connsiteX1208" fmla="*/ 8199844 w 12192000"/>
              <a:gd name="connsiteY1208" fmla="*/ 5203583 h 6273799"/>
              <a:gd name="connsiteX1209" fmla="*/ 8187949 w 12192000"/>
              <a:gd name="connsiteY1209" fmla="*/ 5201012 h 6273799"/>
              <a:gd name="connsiteX1210" fmla="*/ 8191915 w 12192000"/>
              <a:gd name="connsiteY1210" fmla="*/ 5198443 h 6273799"/>
              <a:gd name="connsiteX1211" fmla="*/ 2086397 w 12192000"/>
              <a:gd name="connsiteY1211" fmla="*/ 5197803 h 6273799"/>
              <a:gd name="connsiteX1212" fmla="*/ 2082431 w 12192000"/>
              <a:gd name="connsiteY1212" fmla="*/ 5200372 h 6273799"/>
              <a:gd name="connsiteX1213" fmla="*/ 2094324 w 12192000"/>
              <a:gd name="connsiteY1213" fmla="*/ 5203583 h 6273799"/>
              <a:gd name="connsiteX1214" fmla="*/ 2098292 w 12192000"/>
              <a:gd name="connsiteY1214" fmla="*/ 5198444 h 6273799"/>
              <a:gd name="connsiteX1215" fmla="*/ 2086397 w 12192000"/>
              <a:gd name="connsiteY1215" fmla="*/ 5197803 h 6273799"/>
              <a:gd name="connsiteX1216" fmla="*/ 8454898 w 12192000"/>
              <a:gd name="connsiteY1216" fmla="*/ 5195873 h 6273799"/>
              <a:gd name="connsiteX1217" fmla="*/ 8720528 w 12192000"/>
              <a:gd name="connsiteY1217" fmla="*/ 5407241 h 6273799"/>
              <a:gd name="connsiteX1218" fmla="*/ 8454898 w 12192000"/>
              <a:gd name="connsiteY1218" fmla="*/ 5195873 h 6273799"/>
              <a:gd name="connsiteX1219" fmla="*/ 11240875 w 12192000"/>
              <a:gd name="connsiteY1219" fmla="*/ 5187201 h 6273799"/>
              <a:gd name="connsiteX1220" fmla="*/ 11210313 w 12192000"/>
              <a:gd name="connsiteY1220" fmla="*/ 5189450 h 6273799"/>
              <a:gd name="connsiteX1221" fmla="*/ 11062899 w 12192000"/>
              <a:gd name="connsiteY1221" fmla="*/ 5256636 h 6273799"/>
              <a:gd name="connsiteX1222" fmla="*/ 11063623 w 12192000"/>
              <a:gd name="connsiteY1222" fmla="*/ 5255621 h 6273799"/>
              <a:gd name="connsiteX1223" fmla="*/ 11059481 w 12192000"/>
              <a:gd name="connsiteY1223" fmla="*/ 5256749 h 6273799"/>
              <a:gd name="connsiteX1224" fmla="*/ 11027939 w 12192000"/>
              <a:gd name="connsiteY1224" fmla="*/ 5254980 h 6273799"/>
              <a:gd name="connsiteX1225" fmla="*/ 11030585 w 12192000"/>
              <a:gd name="connsiteY1225" fmla="*/ 5264617 h 6273799"/>
              <a:gd name="connsiteX1226" fmla="*/ 11059481 w 12192000"/>
              <a:gd name="connsiteY1226" fmla="*/ 5256749 h 6273799"/>
              <a:gd name="connsiteX1227" fmla="*/ 11062301 w 12192000"/>
              <a:gd name="connsiteY1227" fmla="*/ 5256908 h 6273799"/>
              <a:gd name="connsiteX1228" fmla="*/ 11062899 w 12192000"/>
              <a:gd name="connsiteY1228" fmla="*/ 5256636 h 6273799"/>
              <a:gd name="connsiteX1229" fmla="*/ 11018691 w 12192000"/>
              <a:gd name="connsiteY1229" fmla="*/ 5318582 h 6273799"/>
              <a:gd name="connsiteX1230" fmla="*/ 11029261 w 12192000"/>
              <a:gd name="connsiteY1230" fmla="*/ 5321152 h 6273799"/>
              <a:gd name="connsiteX1231" fmla="*/ 11284319 w 12192000"/>
              <a:gd name="connsiteY1231" fmla="*/ 5188807 h 6273799"/>
              <a:gd name="connsiteX1232" fmla="*/ 11240875 w 12192000"/>
              <a:gd name="connsiteY1232" fmla="*/ 5187201 h 6273799"/>
              <a:gd name="connsiteX1233" fmla="*/ 9641480 w 12192000"/>
              <a:gd name="connsiteY1233" fmla="*/ 5187201 h 6273799"/>
              <a:gd name="connsiteX1234" fmla="*/ 9598033 w 12192000"/>
              <a:gd name="connsiteY1234" fmla="*/ 5188807 h 6273799"/>
              <a:gd name="connsiteX1235" fmla="*/ 9853091 w 12192000"/>
              <a:gd name="connsiteY1235" fmla="*/ 5321152 h 6273799"/>
              <a:gd name="connsiteX1236" fmla="*/ 9863663 w 12192000"/>
              <a:gd name="connsiteY1236" fmla="*/ 5318582 h 6273799"/>
              <a:gd name="connsiteX1237" fmla="*/ 9819455 w 12192000"/>
              <a:gd name="connsiteY1237" fmla="*/ 5256636 h 6273799"/>
              <a:gd name="connsiteX1238" fmla="*/ 9820053 w 12192000"/>
              <a:gd name="connsiteY1238" fmla="*/ 5256908 h 6273799"/>
              <a:gd name="connsiteX1239" fmla="*/ 9822873 w 12192000"/>
              <a:gd name="connsiteY1239" fmla="*/ 5256749 h 6273799"/>
              <a:gd name="connsiteX1240" fmla="*/ 9851770 w 12192000"/>
              <a:gd name="connsiteY1240" fmla="*/ 5264617 h 6273799"/>
              <a:gd name="connsiteX1241" fmla="*/ 9854414 w 12192000"/>
              <a:gd name="connsiteY1241" fmla="*/ 5254980 h 6273799"/>
              <a:gd name="connsiteX1242" fmla="*/ 9822873 w 12192000"/>
              <a:gd name="connsiteY1242" fmla="*/ 5256749 h 6273799"/>
              <a:gd name="connsiteX1243" fmla="*/ 9818732 w 12192000"/>
              <a:gd name="connsiteY1243" fmla="*/ 5255621 h 6273799"/>
              <a:gd name="connsiteX1244" fmla="*/ 9819455 w 12192000"/>
              <a:gd name="connsiteY1244" fmla="*/ 5256636 h 6273799"/>
              <a:gd name="connsiteX1245" fmla="*/ 9672042 w 12192000"/>
              <a:gd name="connsiteY1245" fmla="*/ 5189450 h 6273799"/>
              <a:gd name="connsiteX1246" fmla="*/ 9641480 w 12192000"/>
              <a:gd name="connsiteY1246" fmla="*/ 5187201 h 6273799"/>
              <a:gd name="connsiteX1247" fmla="*/ 10441177 w 12192000"/>
              <a:gd name="connsiteY1247" fmla="*/ 5180455 h 6273799"/>
              <a:gd name="connsiteX1248" fmla="*/ 10441177 w 12192000"/>
              <a:gd name="connsiteY1248" fmla="*/ 5251126 h 6273799"/>
              <a:gd name="connsiteX1249" fmla="*/ 10441177 w 12192000"/>
              <a:gd name="connsiteY1249" fmla="*/ 5180455 h 6273799"/>
              <a:gd name="connsiteX1250" fmla="*/ 8131121 w 12192000"/>
              <a:gd name="connsiteY1250" fmla="*/ 5178528 h 6273799"/>
              <a:gd name="connsiteX1251" fmla="*/ 8137731 w 12192000"/>
              <a:gd name="connsiteY1251" fmla="*/ 5184952 h 6273799"/>
              <a:gd name="connsiteX1252" fmla="*/ 8131121 w 12192000"/>
              <a:gd name="connsiteY1252" fmla="*/ 5186879 h 6273799"/>
              <a:gd name="connsiteX1253" fmla="*/ 8125836 w 12192000"/>
              <a:gd name="connsiteY1253" fmla="*/ 5181097 h 6273799"/>
              <a:gd name="connsiteX1254" fmla="*/ 8131121 w 12192000"/>
              <a:gd name="connsiteY1254" fmla="*/ 5178528 h 6273799"/>
              <a:gd name="connsiteX1255" fmla="*/ 11629573 w 12192000"/>
              <a:gd name="connsiteY1255" fmla="*/ 5176681 h 6273799"/>
              <a:gd name="connsiteX1256" fmla="*/ 11590919 w 12192000"/>
              <a:gd name="connsiteY1256" fmla="*/ 5206796 h 6273799"/>
              <a:gd name="connsiteX1257" fmla="*/ 11686069 w 12192000"/>
              <a:gd name="connsiteY1257" fmla="*/ 5195232 h 6273799"/>
              <a:gd name="connsiteX1258" fmla="*/ 11629573 w 12192000"/>
              <a:gd name="connsiteY1258" fmla="*/ 5176681 h 6273799"/>
              <a:gd name="connsiteX1259" fmla="*/ 9252781 w 12192000"/>
              <a:gd name="connsiteY1259" fmla="*/ 5176681 h 6273799"/>
              <a:gd name="connsiteX1260" fmla="*/ 9196286 w 12192000"/>
              <a:gd name="connsiteY1260" fmla="*/ 5195232 h 6273799"/>
              <a:gd name="connsiteX1261" fmla="*/ 9291436 w 12192000"/>
              <a:gd name="connsiteY1261" fmla="*/ 5206796 h 6273799"/>
              <a:gd name="connsiteX1262" fmla="*/ 9252781 w 12192000"/>
              <a:gd name="connsiteY1262" fmla="*/ 5176681 h 6273799"/>
              <a:gd name="connsiteX1263" fmla="*/ 1711079 w 12192000"/>
              <a:gd name="connsiteY1263" fmla="*/ 5173388 h 6273799"/>
              <a:gd name="connsiteX1264" fmla="*/ 1695219 w 12192000"/>
              <a:gd name="connsiteY1264" fmla="*/ 5175958 h 6273799"/>
              <a:gd name="connsiteX1265" fmla="*/ 1701827 w 12192000"/>
              <a:gd name="connsiteY1265" fmla="*/ 5198444 h 6273799"/>
              <a:gd name="connsiteX1266" fmla="*/ 1711079 w 12192000"/>
              <a:gd name="connsiteY1266" fmla="*/ 5197803 h 6273799"/>
              <a:gd name="connsiteX1267" fmla="*/ 1711079 w 12192000"/>
              <a:gd name="connsiteY1267" fmla="*/ 5173388 h 6273799"/>
              <a:gd name="connsiteX1268" fmla="*/ 8242134 w 12192000"/>
              <a:gd name="connsiteY1268" fmla="*/ 5172102 h 6273799"/>
              <a:gd name="connsiteX1269" fmla="*/ 8246097 w 12192000"/>
              <a:gd name="connsiteY1269" fmla="*/ 5174672 h 6273799"/>
              <a:gd name="connsiteX1270" fmla="*/ 8243455 w 12192000"/>
              <a:gd name="connsiteY1270" fmla="*/ 5177884 h 6273799"/>
              <a:gd name="connsiteX1271" fmla="*/ 8239489 w 12192000"/>
              <a:gd name="connsiteY1271" fmla="*/ 5175315 h 6273799"/>
              <a:gd name="connsiteX1272" fmla="*/ 8242134 w 12192000"/>
              <a:gd name="connsiteY1272" fmla="*/ 5172102 h 6273799"/>
              <a:gd name="connsiteX1273" fmla="*/ 1557778 w 12192000"/>
              <a:gd name="connsiteY1273" fmla="*/ 5165678 h 6273799"/>
              <a:gd name="connsiteX1274" fmla="*/ 1564384 w 12192000"/>
              <a:gd name="connsiteY1274" fmla="*/ 5194588 h 6273799"/>
              <a:gd name="connsiteX1275" fmla="*/ 1537954 w 12192000"/>
              <a:gd name="connsiteY1275" fmla="*/ 5195873 h 6273799"/>
              <a:gd name="connsiteX1276" fmla="*/ 1537954 w 12192000"/>
              <a:gd name="connsiteY1276" fmla="*/ 5166321 h 6273799"/>
              <a:gd name="connsiteX1277" fmla="*/ 1557778 w 12192000"/>
              <a:gd name="connsiteY1277" fmla="*/ 5165678 h 6273799"/>
              <a:gd name="connsiteX1278" fmla="*/ 11838045 w 12192000"/>
              <a:gd name="connsiteY1278" fmla="*/ 5161183 h 6273799"/>
              <a:gd name="connsiteX1279" fmla="*/ 11732323 w 12192000"/>
              <a:gd name="connsiteY1279" fmla="*/ 5182383 h 6273799"/>
              <a:gd name="connsiteX1280" fmla="*/ 11838045 w 12192000"/>
              <a:gd name="connsiteY1280" fmla="*/ 5161183 h 6273799"/>
              <a:gd name="connsiteX1281" fmla="*/ 9044309 w 12192000"/>
              <a:gd name="connsiteY1281" fmla="*/ 5161183 h 6273799"/>
              <a:gd name="connsiteX1282" fmla="*/ 9150031 w 12192000"/>
              <a:gd name="connsiteY1282" fmla="*/ 5182383 h 6273799"/>
              <a:gd name="connsiteX1283" fmla="*/ 9044309 w 12192000"/>
              <a:gd name="connsiteY1283" fmla="*/ 5161183 h 6273799"/>
              <a:gd name="connsiteX1284" fmla="*/ 12040241 w 12192000"/>
              <a:gd name="connsiteY1284" fmla="*/ 5160539 h 6273799"/>
              <a:gd name="connsiteX1285" fmla="*/ 11978129 w 12192000"/>
              <a:gd name="connsiteY1285" fmla="*/ 5193945 h 6273799"/>
              <a:gd name="connsiteX1286" fmla="*/ 12040241 w 12192000"/>
              <a:gd name="connsiteY1286" fmla="*/ 5160539 h 6273799"/>
              <a:gd name="connsiteX1287" fmla="*/ 8842110 w 12192000"/>
              <a:gd name="connsiteY1287" fmla="*/ 5160539 h 6273799"/>
              <a:gd name="connsiteX1288" fmla="*/ 8904224 w 12192000"/>
              <a:gd name="connsiteY1288" fmla="*/ 5193945 h 6273799"/>
              <a:gd name="connsiteX1289" fmla="*/ 8842110 w 12192000"/>
              <a:gd name="connsiteY1289" fmla="*/ 5160539 h 6273799"/>
              <a:gd name="connsiteX1290" fmla="*/ 12192000 w 12192000"/>
              <a:gd name="connsiteY1290" fmla="*/ 5159360 h 6273799"/>
              <a:gd name="connsiteX1291" fmla="*/ 12192000 w 12192000"/>
              <a:gd name="connsiteY1291" fmla="*/ 5190356 h 6273799"/>
              <a:gd name="connsiteX1292" fmla="*/ 12126141 w 12192000"/>
              <a:gd name="connsiteY1292" fmla="*/ 5202299 h 6273799"/>
              <a:gd name="connsiteX1293" fmla="*/ 11925267 w 12192000"/>
              <a:gd name="connsiteY1293" fmla="*/ 5159255 h 6273799"/>
              <a:gd name="connsiteX1294" fmla="*/ 11922623 w 12192000"/>
              <a:gd name="connsiteY1294" fmla="*/ 5161824 h 6273799"/>
              <a:gd name="connsiteX1295" fmla="*/ 11927913 w 12192000"/>
              <a:gd name="connsiteY1295" fmla="*/ 5161824 h 6273799"/>
              <a:gd name="connsiteX1296" fmla="*/ 8957087 w 12192000"/>
              <a:gd name="connsiteY1296" fmla="*/ 5159255 h 6273799"/>
              <a:gd name="connsiteX1297" fmla="*/ 8954442 w 12192000"/>
              <a:gd name="connsiteY1297" fmla="*/ 5161824 h 6273799"/>
              <a:gd name="connsiteX1298" fmla="*/ 8959729 w 12192000"/>
              <a:gd name="connsiteY1298" fmla="*/ 5161824 h 6273799"/>
              <a:gd name="connsiteX1299" fmla="*/ 3863871 w 12192000"/>
              <a:gd name="connsiteY1299" fmla="*/ 5159255 h 6273799"/>
              <a:gd name="connsiteX1300" fmla="*/ 3859906 w 12192000"/>
              <a:gd name="connsiteY1300" fmla="*/ 5160540 h 6273799"/>
              <a:gd name="connsiteX1301" fmla="*/ 3863871 w 12192000"/>
              <a:gd name="connsiteY1301" fmla="*/ 5161183 h 6273799"/>
              <a:gd name="connsiteX1302" fmla="*/ 1385977 w 12192000"/>
              <a:gd name="connsiteY1302" fmla="*/ 5159254 h 6273799"/>
              <a:gd name="connsiteX1303" fmla="*/ 1401838 w 12192000"/>
              <a:gd name="connsiteY1303" fmla="*/ 5159254 h 6273799"/>
              <a:gd name="connsiteX1304" fmla="*/ 1401838 w 12192000"/>
              <a:gd name="connsiteY1304" fmla="*/ 5192662 h 6273799"/>
              <a:gd name="connsiteX1305" fmla="*/ 1385977 w 12192000"/>
              <a:gd name="connsiteY1305" fmla="*/ 5192662 h 6273799"/>
              <a:gd name="connsiteX1306" fmla="*/ 1385977 w 12192000"/>
              <a:gd name="connsiteY1306" fmla="*/ 5159254 h 6273799"/>
              <a:gd name="connsiteX1307" fmla="*/ 4245795 w 12192000"/>
              <a:gd name="connsiteY1307" fmla="*/ 5147690 h 6273799"/>
              <a:gd name="connsiteX1308" fmla="*/ 4133464 w 12192000"/>
              <a:gd name="connsiteY1308" fmla="*/ 5253052 h 6273799"/>
              <a:gd name="connsiteX1309" fmla="*/ 4245795 w 12192000"/>
              <a:gd name="connsiteY1309" fmla="*/ 5147690 h 6273799"/>
              <a:gd name="connsiteX1310" fmla="*/ 4282798 w 12192000"/>
              <a:gd name="connsiteY1310" fmla="*/ 5145120 h 6273799"/>
              <a:gd name="connsiteX1311" fmla="*/ 4237867 w 12192000"/>
              <a:gd name="connsiteY1311" fmla="*/ 5214506 h 6273799"/>
              <a:gd name="connsiteX1312" fmla="*/ 4256369 w 12192000"/>
              <a:gd name="connsiteY1312" fmla="*/ 5223499 h 6273799"/>
              <a:gd name="connsiteX1313" fmla="*/ 4331696 w 12192000"/>
              <a:gd name="connsiteY1313" fmla="*/ 5201014 h 6273799"/>
              <a:gd name="connsiteX1314" fmla="*/ 4315838 w 12192000"/>
              <a:gd name="connsiteY1314" fmla="*/ 5147048 h 6273799"/>
              <a:gd name="connsiteX1315" fmla="*/ 4282798 w 12192000"/>
              <a:gd name="connsiteY1315" fmla="*/ 5145120 h 6273799"/>
              <a:gd name="connsiteX1316" fmla="*/ 435789 w 12192000"/>
              <a:gd name="connsiteY1316" fmla="*/ 5145119 h 6273799"/>
              <a:gd name="connsiteX1317" fmla="*/ 464864 w 12192000"/>
              <a:gd name="connsiteY1317" fmla="*/ 5170176 h 6273799"/>
              <a:gd name="connsiteX1318" fmla="*/ 410679 w 12192000"/>
              <a:gd name="connsiteY1318" fmla="*/ 5278107 h 6273799"/>
              <a:gd name="connsiteX1319" fmla="*/ 374999 w 12192000"/>
              <a:gd name="connsiteY1319" fmla="*/ 5272324 h 6273799"/>
              <a:gd name="connsiteX1320" fmla="*/ 393500 w 12192000"/>
              <a:gd name="connsiteY1320" fmla="*/ 5168246 h 6273799"/>
              <a:gd name="connsiteX1321" fmla="*/ 435789 w 12192000"/>
              <a:gd name="connsiteY1321" fmla="*/ 5145119 h 6273799"/>
              <a:gd name="connsiteX1322" fmla="*/ 1808875 w 12192000"/>
              <a:gd name="connsiteY1322" fmla="*/ 5143194 h 6273799"/>
              <a:gd name="connsiteX1323" fmla="*/ 1837946 w 12192000"/>
              <a:gd name="connsiteY1323" fmla="*/ 5190091 h 6273799"/>
              <a:gd name="connsiteX1324" fmla="*/ 1900059 w 12192000"/>
              <a:gd name="connsiteY1324" fmla="*/ 5188165 h 6273799"/>
              <a:gd name="connsiteX1325" fmla="*/ 1922526 w 12192000"/>
              <a:gd name="connsiteY1325" fmla="*/ 5157969 h 6273799"/>
              <a:gd name="connsiteX1326" fmla="*/ 1808875 w 12192000"/>
              <a:gd name="connsiteY1326" fmla="*/ 5143194 h 6273799"/>
              <a:gd name="connsiteX1327" fmla="*/ 2231766 w 12192000"/>
              <a:gd name="connsiteY1327" fmla="*/ 5141266 h 6273799"/>
              <a:gd name="connsiteX1328" fmla="*/ 2173616 w 12192000"/>
              <a:gd name="connsiteY1328" fmla="*/ 5151545 h 6273799"/>
              <a:gd name="connsiteX1329" fmla="*/ 2209299 w 12192000"/>
              <a:gd name="connsiteY1329" fmla="*/ 5168893 h 6273799"/>
              <a:gd name="connsiteX1330" fmla="*/ 2248945 w 12192000"/>
              <a:gd name="connsiteY1330" fmla="*/ 5150902 h 6273799"/>
              <a:gd name="connsiteX1331" fmla="*/ 2231766 w 12192000"/>
              <a:gd name="connsiteY1331" fmla="*/ 5141266 h 6273799"/>
              <a:gd name="connsiteX1332" fmla="*/ 6993277 w 12192000"/>
              <a:gd name="connsiteY1332" fmla="*/ 5140623 h 6273799"/>
              <a:gd name="connsiteX1333" fmla="*/ 6843943 w 12192000"/>
              <a:gd name="connsiteY1333" fmla="*/ 5200372 h 6273799"/>
              <a:gd name="connsiteX1334" fmla="*/ 6875660 w 12192000"/>
              <a:gd name="connsiteY1334" fmla="*/ 5233778 h 6273799"/>
              <a:gd name="connsiteX1335" fmla="*/ 6784474 w 12192000"/>
              <a:gd name="connsiteY1335" fmla="*/ 5221573 h 6273799"/>
              <a:gd name="connsiteX1336" fmla="*/ 6771257 w 12192000"/>
              <a:gd name="connsiteY1336" fmla="*/ 5267829 h 6273799"/>
              <a:gd name="connsiteX1337" fmla="*/ 6792401 w 12192000"/>
              <a:gd name="connsiteY1337" fmla="*/ 5300594 h 6273799"/>
              <a:gd name="connsiteX1338" fmla="*/ 6808260 w 12192000"/>
              <a:gd name="connsiteY1338" fmla="*/ 5404671 h 6273799"/>
              <a:gd name="connsiteX1339" fmla="*/ 6799011 w 12192000"/>
              <a:gd name="connsiteY1339" fmla="*/ 5435509 h 6273799"/>
              <a:gd name="connsiteX1340" fmla="*/ 6869054 w 12192000"/>
              <a:gd name="connsiteY1340" fmla="*/ 5431011 h 6273799"/>
              <a:gd name="connsiteX1341" fmla="*/ 6932486 w 12192000"/>
              <a:gd name="connsiteY1341" fmla="*/ 5374476 h 6273799"/>
              <a:gd name="connsiteX1342" fmla="*/ 6952309 w 12192000"/>
              <a:gd name="connsiteY1342" fmla="*/ 5315370 h 6273799"/>
              <a:gd name="connsiteX1343" fmla="*/ 6866411 w 12192000"/>
              <a:gd name="connsiteY1343" fmla="*/ 5319225 h 6273799"/>
              <a:gd name="connsiteX1344" fmla="*/ 6902092 w 12192000"/>
              <a:gd name="connsiteY1344" fmla="*/ 5248554 h 6273799"/>
              <a:gd name="connsiteX1345" fmla="*/ 6940416 w 12192000"/>
              <a:gd name="connsiteY1345" fmla="*/ 5226069 h 6273799"/>
              <a:gd name="connsiteX1346" fmla="*/ 6993277 w 12192000"/>
              <a:gd name="connsiteY1346" fmla="*/ 5140623 h 6273799"/>
              <a:gd name="connsiteX1347" fmla="*/ 6606067 w 12192000"/>
              <a:gd name="connsiteY1347" fmla="*/ 5140623 h 6273799"/>
              <a:gd name="connsiteX1348" fmla="*/ 6596816 w 12192000"/>
              <a:gd name="connsiteY1348" fmla="*/ 5143835 h 6273799"/>
              <a:gd name="connsiteX1349" fmla="*/ 6606067 w 12192000"/>
              <a:gd name="connsiteY1349" fmla="*/ 5148975 h 6273799"/>
              <a:gd name="connsiteX1350" fmla="*/ 6611353 w 12192000"/>
              <a:gd name="connsiteY1350" fmla="*/ 5143194 h 6273799"/>
              <a:gd name="connsiteX1351" fmla="*/ 6606067 w 12192000"/>
              <a:gd name="connsiteY1351" fmla="*/ 5140623 h 6273799"/>
              <a:gd name="connsiteX1352" fmla="*/ 8276493 w 12192000"/>
              <a:gd name="connsiteY1352" fmla="*/ 5138695 h 6273799"/>
              <a:gd name="connsiteX1353" fmla="*/ 8284421 w 12192000"/>
              <a:gd name="connsiteY1353" fmla="*/ 5146403 h 6273799"/>
              <a:gd name="connsiteX1354" fmla="*/ 8267239 w 12192000"/>
              <a:gd name="connsiteY1354" fmla="*/ 5150902 h 6273799"/>
              <a:gd name="connsiteX1355" fmla="*/ 8260631 w 12192000"/>
              <a:gd name="connsiteY1355" fmla="*/ 5145762 h 6273799"/>
              <a:gd name="connsiteX1356" fmla="*/ 8276493 w 12192000"/>
              <a:gd name="connsiteY1356" fmla="*/ 5138695 h 6273799"/>
              <a:gd name="connsiteX1357" fmla="*/ 4035669 w 12192000"/>
              <a:gd name="connsiteY1357" fmla="*/ 5137411 h 6273799"/>
              <a:gd name="connsiteX1358" fmla="*/ 3997346 w 12192000"/>
              <a:gd name="connsiteY1358" fmla="*/ 5159897 h 6273799"/>
              <a:gd name="connsiteX1359" fmla="*/ 4014528 w 12192000"/>
              <a:gd name="connsiteY1359" fmla="*/ 5163752 h 6273799"/>
              <a:gd name="connsiteX1360" fmla="*/ 4051527 w 12192000"/>
              <a:gd name="connsiteY1360" fmla="*/ 5143835 h 6273799"/>
              <a:gd name="connsiteX1361" fmla="*/ 4035669 w 12192000"/>
              <a:gd name="connsiteY1361" fmla="*/ 5137411 h 6273799"/>
              <a:gd name="connsiteX1362" fmla="*/ 11454797 w 12192000"/>
              <a:gd name="connsiteY1362" fmla="*/ 5134842 h 6273799"/>
              <a:gd name="connsiteX1363" fmla="*/ 11448191 w 12192000"/>
              <a:gd name="connsiteY1363" fmla="*/ 5139339 h 6273799"/>
              <a:gd name="connsiteX1364" fmla="*/ 11457441 w 12192000"/>
              <a:gd name="connsiteY1364" fmla="*/ 5142551 h 6273799"/>
              <a:gd name="connsiteX1365" fmla="*/ 11460085 w 12192000"/>
              <a:gd name="connsiteY1365" fmla="*/ 5136768 h 6273799"/>
              <a:gd name="connsiteX1366" fmla="*/ 11454797 w 12192000"/>
              <a:gd name="connsiteY1366" fmla="*/ 5134842 h 6273799"/>
              <a:gd name="connsiteX1367" fmla="*/ 9427558 w 12192000"/>
              <a:gd name="connsiteY1367" fmla="*/ 5134842 h 6273799"/>
              <a:gd name="connsiteX1368" fmla="*/ 9422269 w 12192000"/>
              <a:gd name="connsiteY1368" fmla="*/ 5136768 h 6273799"/>
              <a:gd name="connsiteX1369" fmla="*/ 9424913 w 12192000"/>
              <a:gd name="connsiteY1369" fmla="*/ 5142551 h 6273799"/>
              <a:gd name="connsiteX1370" fmla="*/ 9434162 w 12192000"/>
              <a:gd name="connsiteY1370" fmla="*/ 5139339 h 6273799"/>
              <a:gd name="connsiteX1371" fmla="*/ 9427558 w 12192000"/>
              <a:gd name="connsiteY1371" fmla="*/ 5134842 h 6273799"/>
              <a:gd name="connsiteX1372" fmla="*/ 1374084 w 12192000"/>
              <a:gd name="connsiteY1372" fmla="*/ 5118779 h 6273799"/>
              <a:gd name="connsiteX1373" fmla="*/ 1388622 w 12192000"/>
              <a:gd name="connsiteY1373" fmla="*/ 5125204 h 6273799"/>
              <a:gd name="connsiteX1374" fmla="*/ 1382014 w 12192000"/>
              <a:gd name="connsiteY1374" fmla="*/ 5136125 h 6273799"/>
              <a:gd name="connsiteX1375" fmla="*/ 1366155 w 12192000"/>
              <a:gd name="connsiteY1375" fmla="*/ 5127131 h 6273799"/>
              <a:gd name="connsiteX1376" fmla="*/ 1374084 w 12192000"/>
              <a:gd name="connsiteY1376" fmla="*/ 5118779 h 6273799"/>
              <a:gd name="connsiteX1377" fmla="*/ 11511625 w 12192000"/>
              <a:gd name="connsiteY1377" fmla="*/ 5114284 h 6273799"/>
              <a:gd name="connsiteX1378" fmla="*/ 11493123 w 12192000"/>
              <a:gd name="connsiteY1378" fmla="*/ 5123921 h 6273799"/>
              <a:gd name="connsiteX1379" fmla="*/ 11506339 w 12192000"/>
              <a:gd name="connsiteY1379" fmla="*/ 5143194 h 6273799"/>
              <a:gd name="connsiteX1380" fmla="*/ 11530125 w 12192000"/>
              <a:gd name="connsiteY1380" fmla="*/ 5125206 h 6273799"/>
              <a:gd name="connsiteX1381" fmla="*/ 11511625 w 12192000"/>
              <a:gd name="connsiteY1381" fmla="*/ 5114284 h 6273799"/>
              <a:gd name="connsiteX1382" fmla="*/ 9370727 w 12192000"/>
              <a:gd name="connsiteY1382" fmla="*/ 5114284 h 6273799"/>
              <a:gd name="connsiteX1383" fmla="*/ 9352230 w 12192000"/>
              <a:gd name="connsiteY1383" fmla="*/ 5125206 h 6273799"/>
              <a:gd name="connsiteX1384" fmla="*/ 9376016 w 12192000"/>
              <a:gd name="connsiteY1384" fmla="*/ 5143194 h 6273799"/>
              <a:gd name="connsiteX1385" fmla="*/ 9389228 w 12192000"/>
              <a:gd name="connsiteY1385" fmla="*/ 5123921 h 6273799"/>
              <a:gd name="connsiteX1386" fmla="*/ 9370727 w 12192000"/>
              <a:gd name="connsiteY1386" fmla="*/ 5114284 h 6273799"/>
              <a:gd name="connsiteX1387" fmla="*/ 1942348 w 12192000"/>
              <a:gd name="connsiteY1387" fmla="*/ 5112998 h 6273799"/>
              <a:gd name="connsiteX1388" fmla="*/ 1933099 w 12192000"/>
              <a:gd name="connsiteY1388" fmla="*/ 5117496 h 6273799"/>
              <a:gd name="connsiteX1389" fmla="*/ 1937063 w 12192000"/>
              <a:gd name="connsiteY1389" fmla="*/ 5120065 h 6273799"/>
              <a:gd name="connsiteX1390" fmla="*/ 1948956 w 12192000"/>
              <a:gd name="connsiteY1390" fmla="*/ 5118780 h 6273799"/>
              <a:gd name="connsiteX1391" fmla="*/ 1942348 w 12192000"/>
              <a:gd name="connsiteY1391" fmla="*/ 5112998 h 6273799"/>
              <a:gd name="connsiteX1392" fmla="*/ 7854921 w 12192000"/>
              <a:gd name="connsiteY1392" fmla="*/ 5104646 h 6273799"/>
              <a:gd name="connsiteX1393" fmla="*/ 7952716 w 12192000"/>
              <a:gd name="connsiteY1393" fmla="*/ 5104646 h 6273799"/>
              <a:gd name="connsiteX1394" fmla="*/ 7952716 w 12192000"/>
              <a:gd name="connsiteY1394" fmla="*/ 5113640 h 6273799"/>
              <a:gd name="connsiteX1395" fmla="*/ 7854921 w 12192000"/>
              <a:gd name="connsiteY1395" fmla="*/ 5113640 h 6273799"/>
              <a:gd name="connsiteX1396" fmla="*/ 7854921 w 12192000"/>
              <a:gd name="connsiteY1396" fmla="*/ 5104646 h 6273799"/>
              <a:gd name="connsiteX1397" fmla="*/ 10725310 w 12192000"/>
              <a:gd name="connsiteY1397" fmla="*/ 5103362 h 6273799"/>
              <a:gd name="connsiteX1398" fmla="*/ 10716057 w 12192000"/>
              <a:gd name="connsiteY1398" fmla="*/ 5105932 h 6273799"/>
              <a:gd name="connsiteX1399" fmla="*/ 10721342 w 12192000"/>
              <a:gd name="connsiteY1399" fmla="*/ 5108501 h 6273799"/>
              <a:gd name="connsiteX1400" fmla="*/ 10730595 w 12192000"/>
              <a:gd name="connsiteY1400" fmla="*/ 5105932 h 6273799"/>
              <a:gd name="connsiteX1401" fmla="*/ 10725310 w 12192000"/>
              <a:gd name="connsiteY1401" fmla="*/ 5103362 h 6273799"/>
              <a:gd name="connsiteX1402" fmla="*/ 10157044 w 12192000"/>
              <a:gd name="connsiteY1402" fmla="*/ 5103362 h 6273799"/>
              <a:gd name="connsiteX1403" fmla="*/ 10151760 w 12192000"/>
              <a:gd name="connsiteY1403" fmla="*/ 5105932 h 6273799"/>
              <a:gd name="connsiteX1404" fmla="*/ 10161012 w 12192000"/>
              <a:gd name="connsiteY1404" fmla="*/ 5108501 h 6273799"/>
              <a:gd name="connsiteX1405" fmla="*/ 10166297 w 12192000"/>
              <a:gd name="connsiteY1405" fmla="*/ 5105932 h 6273799"/>
              <a:gd name="connsiteX1406" fmla="*/ 10157044 w 12192000"/>
              <a:gd name="connsiteY1406" fmla="*/ 5103362 h 6273799"/>
              <a:gd name="connsiteX1407" fmla="*/ 11994109 w 12192000"/>
              <a:gd name="connsiteY1407" fmla="*/ 5103340 h 6273799"/>
              <a:gd name="connsiteX1408" fmla="*/ 11882979 w 12192000"/>
              <a:gd name="connsiteY1408" fmla="*/ 5136768 h 6273799"/>
              <a:gd name="connsiteX1409" fmla="*/ 12049493 w 12192000"/>
              <a:gd name="connsiteY1409" fmla="*/ 5125206 h 6273799"/>
              <a:gd name="connsiteX1410" fmla="*/ 12045525 w 12192000"/>
              <a:gd name="connsiteY1410" fmla="*/ 5111070 h 6273799"/>
              <a:gd name="connsiteX1411" fmla="*/ 11994109 w 12192000"/>
              <a:gd name="connsiteY1411" fmla="*/ 5103340 h 6273799"/>
              <a:gd name="connsiteX1412" fmla="*/ 8888244 w 12192000"/>
              <a:gd name="connsiteY1412" fmla="*/ 5103340 h 6273799"/>
              <a:gd name="connsiteX1413" fmla="*/ 8836827 w 12192000"/>
              <a:gd name="connsiteY1413" fmla="*/ 5111070 h 6273799"/>
              <a:gd name="connsiteX1414" fmla="*/ 8832862 w 12192000"/>
              <a:gd name="connsiteY1414" fmla="*/ 5125206 h 6273799"/>
              <a:gd name="connsiteX1415" fmla="*/ 8999376 w 12192000"/>
              <a:gd name="connsiteY1415" fmla="*/ 5136768 h 6273799"/>
              <a:gd name="connsiteX1416" fmla="*/ 8888244 w 12192000"/>
              <a:gd name="connsiteY1416" fmla="*/ 5103340 h 6273799"/>
              <a:gd name="connsiteX1417" fmla="*/ 4403019 w 12192000"/>
              <a:gd name="connsiteY1417" fmla="*/ 5102538 h 6273799"/>
              <a:gd name="connsiteX1418" fmla="*/ 4354162 w 12192000"/>
              <a:gd name="connsiteY1418" fmla="*/ 5106574 h 6273799"/>
              <a:gd name="connsiteX1419" fmla="*/ 4409665 w 12192000"/>
              <a:gd name="connsiteY1419" fmla="*/ 5145763 h 6273799"/>
              <a:gd name="connsiteX1420" fmla="*/ 4451956 w 12192000"/>
              <a:gd name="connsiteY1420" fmla="*/ 5181740 h 6273799"/>
              <a:gd name="connsiteX1421" fmla="*/ 4202182 w 12192000"/>
              <a:gd name="connsiteY1421" fmla="*/ 5280036 h 6273799"/>
              <a:gd name="connsiteX1422" fmla="*/ 4339211 w 12192000"/>
              <a:gd name="connsiteY1422" fmla="*/ 5313659 h 6273799"/>
              <a:gd name="connsiteX1423" fmla="*/ 4323766 w 12192000"/>
              <a:gd name="connsiteY1423" fmla="*/ 5321794 h 6273799"/>
              <a:gd name="connsiteX1424" fmla="*/ 4323011 w 12192000"/>
              <a:gd name="connsiteY1424" fmla="*/ 5322617 h 6273799"/>
              <a:gd name="connsiteX1425" fmla="*/ 4266879 w 12192000"/>
              <a:gd name="connsiteY1425" fmla="*/ 5310110 h 6273799"/>
              <a:gd name="connsiteX1426" fmla="*/ 4155930 w 12192000"/>
              <a:gd name="connsiteY1426" fmla="*/ 5348778 h 6273799"/>
              <a:gd name="connsiteX1427" fmla="*/ 4188969 w 12192000"/>
              <a:gd name="connsiteY1427" fmla="*/ 5395676 h 6273799"/>
              <a:gd name="connsiteX1428" fmla="*/ 4280157 w 12192000"/>
              <a:gd name="connsiteY1428" fmla="*/ 5369336 h 6273799"/>
              <a:gd name="connsiteX1429" fmla="*/ 4323011 w 12192000"/>
              <a:gd name="connsiteY1429" fmla="*/ 5322617 h 6273799"/>
              <a:gd name="connsiteX1430" fmla="*/ 4325089 w 12192000"/>
              <a:gd name="connsiteY1430" fmla="*/ 5323079 h 6273799"/>
              <a:gd name="connsiteX1431" fmla="*/ 4340949 w 12192000"/>
              <a:gd name="connsiteY1431" fmla="*/ 5314085 h 6273799"/>
              <a:gd name="connsiteX1432" fmla="*/ 4339211 w 12192000"/>
              <a:gd name="connsiteY1432" fmla="*/ 5313659 h 6273799"/>
              <a:gd name="connsiteX1433" fmla="*/ 4339624 w 12192000"/>
              <a:gd name="connsiteY1433" fmla="*/ 5313442 h 6273799"/>
              <a:gd name="connsiteX1434" fmla="*/ 4510105 w 12192000"/>
              <a:gd name="connsiteY1434" fmla="*/ 5238275 h 6273799"/>
              <a:gd name="connsiteX1435" fmla="*/ 4483673 w 12192000"/>
              <a:gd name="connsiteY1435" fmla="*/ 5137411 h 6273799"/>
              <a:gd name="connsiteX1436" fmla="*/ 4403019 w 12192000"/>
              <a:gd name="connsiteY1436" fmla="*/ 5102538 h 6273799"/>
              <a:gd name="connsiteX1437" fmla="*/ 8296316 w 12192000"/>
              <a:gd name="connsiteY1437" fmla="*/ 5102075 h 6273799"/>
              <a:gd name="connsiteX1438" fmla="*/ 8301601 w 12192000"/>
              <a:gd name="connsiteY1438" fmla="*/ 5107857 h 6273799"/>
              <a:gd name="connsiteX1439" fmla="*/ 8293671 w 12192000"/>
              <a:gd name="connsiteY1439" fmla="*/ 5114282 h 6273799"/>
              <a:gd name="connsiteX1440" fmla="*/ 8285742 w 12192000"/>
              <a:gd name="connsiteY1440" fmla="*/ 5109786 h 6273799"/>
              <a:gd name="connsiteX1441" fmla="*/ 8296316 w 12192000"/>
              <a:gd name="connsiteY1441" fmla="*/ 5102075 h 6273799"/>
              <a:gd name="connsiteX1442" fmla="*/ 8398072 w 12192000"/>
              <a:gd name="connsiteY1442" fmla="*/ 5089226 h 6273799"/>
              <a:gd name="connsiteX1443" fmla="*/ 8417894 w 12192000"/>
              <a:gd name="connsiteY1443" fmla="*/ 5174030 h 6273799"/>
              <a:gd name="connsiteX1444" fmla="*/ 8398072 w 12192000"/>
              <a:gd name="connsiteY1444" fmla="*/ 5089226 h 6273799"/>
              <a:gd name="connsiteX1445" fmla="*/ 8374288 w 12192000"/>
              <a:gd name="connsiteY1445" fmla="*/ 5083444 h 6273799"/>
              <a:gd name="connsiteX1446" fmla="*/ 8379571 w 12192000"/>
              <a:gd name="connsiteY1446" fmla="*/ 5089869 h 6273799"/>
              <a:gd name="connsiteX1447" fmla="*/ 8366358 w 12192000"/>
              <a:gd name="connsiteY1447" fmla="*/ 5093080 h 6273799"/>
              <a:gd name="connsiteX1448" fmla="*/ 8362393 w 12192000"/>
              <a:gd name="connsiteY1448" fmla="*/ 5087298 h 6273799"/>
              <a:gd name="connsiteX1449" fmla="*/ 8374288 w 12192000"/>
              <a:gd name="connsiteY1449" fmla="*/ 5083444 h 6273799"/>
              <a:gd name="connsiteX1450" fmla="*/ 8120549 w 12192000"/>
              <a:gd name="connsiteY1450" fmla="*/ 5081517 h 6273799"/>
              <a:gd name="connsiteX1451" fmla="*/ 8135087 w 12192000"/>
              <a:gd name="connsiteY1451" fmla="*/ 5086014 h 6273799"/>
              <a:gd name="connsiteX1452" fmla="*/ 8131121 w 12192000"/>
              <a:gd name="connsiteY1452" fmla="*/ 5098221 h 6273799"/>
              <a:gd name="connsiteX1453" fmla="*/ 8115262 w 12192000"/>
              <a:gd name="connsiteY1453" fmla="*/ 5087942 h 6273799"/>
              <a:gd name="connsiteX1454" fmla="*/ 8120549 w 12192000"/>
              <a:gd name="connsiteY1454" fmla="*/ 5081517 h 6273799"/>
              <a:gd name="connsiteX1455" fmla="*/ 11921301 w 12192000"/>
              <a:gd name="connsiteY1455" fmla="*/ 5079590 h 6273799"/>
              <a:gd name="connsiteX1456" fmla="*/ 11922623 w 12192000"/>
              <a:gd name="connsiteY1456" fmla="*/ 5082160 h 6273799"/>
              <a:gd name="connsiteX1457" fmla="*/ 11926589 w 12192000"/>
              <a:gd name="connsiteY1457" fmla="*/ 5082803 h 6273799"/>
              <a:gd name="connsiteX1458" fmla="*/ 11929233 w 12192000"/>
              <a:gd name="connsiteY1458" fmla="*/ 5080234 h 6273799"/>
              <a:gd name="connsiteX1459" fmla="*/ 11921301 w 12192000"/>
              <a:gd name="connsiteY1459" fmla="*/ 5079590 h 6273799"/>
              <a:gd name="connsiteX1460" fmla="*/ 8961052 w 12192000"/>
              <a:gd name="connsiteY1460" fmla="*/ 5079590 h 6273799"/>
              <a:gd name="connsiteX1461" fmla="*/ 8953121 w 12192000"/>
              <a:gd name="connsiteY1461" fmla="*/ 5080234 h 6273799"/>
              <a:gd name="connsiteX1462" fmla="*/ 8955765 w 12192000"/>
              <a:gd name="connsiteY1462" fmla="*/ 5082803 h 6273799"/>
              <a:gd name="connsiteX1463" fmla="*/ 8959729 w 12192000"/>
              <a:gd name="connsiteY1463" fmla="*/ 5082160 h 6273799"/>
              <a:gd name="connsiteX1464" fmla="*/ 8961052 w 12192000"/>
              <a:gd name="connsiteY1464" fmla="*/ 5079590 h 6273799"/>
              <a:gd name="connsiteX1465" fmla="*/ 7363305 w 12192000"/>
              <a:gd name="connsiteY1465" fmla="*/ 5078947 h 6273799"/>
              <a:gd name="connsiteX1466" fmla="*/ 7367271 w 12192000"/>
              <a:gd name="connsiteY1466" fmla="*/ 5088585 h 6273799"/>
              <a:gd name="connsiteX1467" fmla="*/ 7264189 w 12192000"/>
              <a:gd name="connsiteY1467" fmla="*/ 5098864 h 6273799"/>
              <a:gd name="connsiteX1468" fmla="*/ 7258904 w 12192000"/>
              <a:gd name="connsiteY1468" fmla="*/ 5085372 h 6273799"/>
              <a:gd name="connsiteX1469" fmla="*/ 7363305 w 12192000"/>
              <a:gd name="connsiteY1469" fmla="*/ 5078947 h 6273799"/>
              <a:gd name="connsiteX1470" fmla="*/ 10441177 w 12192000"/>
              <a:gd name="connsiteY1470" fmla="*/ 5078305 h 6273799"/>
              <a:gd name="connsiteX1471" fmla="*/ 10441177 w 12192000"/>
              <a:gd name="connsiteY1471" fmla="*/ 5125206 h 6273799"/>
              <a:gd name="connsiteX1472" fmla="*/ 10441177 w 12192000"/>
              <a:gd name="connsiteY1472" fmla="*/ 5078305 h 6273799"/>
              <a:gd name="connsiteX1473" fmla="*/ 894690 w 12192000"/>
              <a:gd name="connsiteY1473" fmla="*/ 5076832 h 6273799"/>
              <a:gd name="connsiteX1474" fmla="*/ 928726 w 12192000"/>
              <a:gd name="connsiteY1474" fmla="*/ 5099505 h 6273799"/>
              <a:gd name="connsiteX1475" fmla="*/ 899650 w 12192000"/>
              <a:gd name="connsiteY1475" fmla="*/ 5103360 h 6273799"/>
              <a:gd name="connsiteX1476" fmla="*/ 3996023 w 12192000"/>
              <a:gd name="connsiteY1476" fmla="*/ 5076378 h 6273799"/>
              <a:gd name="connsiteX1477" fmla="*/ 3924660 w 12192000"/>
              <a:gd name="connsiteY1477" fmla="*/ 5096937 h 6273799"/>
              <a:gd name="connsiteX1478" fmla="*/ 3957698 w 12192000"/>
              <a:gd name="connsiteY1478" fmla="*/ 5133557 h 6273799"/>
              <a:gd name="connsiteX1479" fmla="*/ 3981488 w 12192000"/>
              <a:gd name="connsiteY1479" fmla="*/ 5133557 h 6273799"/>
              <a:gd name="connsiteX1480" fmla="*/ 4015845 w 12192000"/>
              <a:gd name="connsiteY1480" fmla="*/ 5082160 h 6273799"/>
              <a:gd name="connsiteX1481" fmla="*/ 3996023 w 12192000"/>
              <a:gd name="connsiteY1481" fmla="*/ 5076378 h 6273799"/>
              <a:gd name="connsiteX1482" fmla="*/ 7406917 w 12192000"/>
              <a:gd name="connsiteY1482" fmla="*/ 5075092 h 6273799"/>
              <a:gd name="connsiteX1483" fmla="*/ 7412204 w 12192000"/>
              <a:gd name="connsiteY1483" fmla="*/ 5077021 h 6273799"/>
              <a:gd name="connsiteX1484" fmla="*/ 7405596 w 12192000"/>
              <a:gd name="connsiteY1484" fmla="*/ 5081517 h 6273799"/>
              <a:gd name="connsiteX1485" fmla="*/ 7400309 w 12192000"/>
              <a:gd name="connsiteY1485" fmla="*/ 5079590 h 6273799"/>
              <a:gd name="connsiteX1486" fmla="*/ 7406917 w 12192000"/>
              <a:gd name="connsiteY1486" fmla="*/ 5075092 h 6273799"/>
              <a:gd name="connsiteX1487" fmla="*/ 892938 w 12192000"/>
              <a:gd name="connsiteY1487" fmla="*/ 5074865 h 6273799"/>
              <a:gd name="connsiteX1488" fmla="*/ 895686 w 12192000"/>
              <a:gd name="connsiteY1488" fmla="*/ 5075092 h 6273799"/>
              <a:gd name="connsiteX1489" fmla="*/ 894476 w 12192000"/>
              <a:gd name="connsiteY1489" fmla="*/ 5075681 h 6273799"/>
              <a:gd name="connsiteX1490" fmla="*/ 894690 w 12192000"/>
              <a:gd name="connsiteY1490" fmla="*/ 5076832 h 6273799"/>
              <a:gd name="connsiteX1491" fmla="*/ 893044 w 12192000"/>
              <a:gd name="connsiteY1491" fmla="*/ 5075735 h 6273799"/>
              <a:gd name="connsiteX1492" fmla="*/ 893778 w 12192000"/>
              <a:gd name="connsiteY1492" fmla="*/ 5075378 h 6273799"/>
              <a:gd name="connsiteX1493" fmla="*/ 5326815 w 12192000"/>
              <a:gd name="connsiteY1493" fmla="*/ 5071882 h 6273799"/>
              <a:gd name="connsiteX1494" fmla="*/ 5297742 w 12192000"/>
              <a:gd name="connsiteY1494" fmla="*/ 5073809 h 6273799"/>
              <a:gd name="connsiteX1495" fmla="*/ 5306992 w 12192000"/>
              <a:gd name="connsiteY1495" fmla="*/ 5109786 h 6273799"/>
              <a:gd name="connsiteX1496" fmla="*/ 5338709 w 12192000"/>
              <a:gd name="connsiteY1496" fmla="*/ 5107216 h 6273799"/>
              <a:gd name="connsiteX1497" fmla="*/ 5326815 w 12192000"/>
              <a:gd name="connsiteY1497" fmla="*/ 5071882 h 6273799"/>
              <a:gd name="connsiteX1498" fmla="*/ 7976502 w 12192000"/>
              <a:gd name="connsiteY1498" fmla="*/ 5071237 h 6273799"/>
              <a:gd name="connsiteX1499" fmla="*/ 7991039 w 12192000"/>
              <a:gd name="connsiteY1499" fmla="*/ 5071880 h 6273799"/>
              <a:gd name="connsiteX1500" fmla="*/ 7987074 w 12192000"/>
              <a:gd name="connsiteY1500" fmla="*/ 5089869 h 6273799"/>
              <a:gd name="connsiteX1501" fmla="*/ 7972536 w 12192000"/>
              <a:gd name="connsiteY1501" fmla="*/ 5089226 h 6273799"/>
              <a:gd name="connsiteX1502" fmla="*/ 7976502 w 12192000"/>
              <a:gd name="connsiteY1502" fmla="*/ 5071237 h 6273799"/>
              <a:gd name="connsiteX1503" fmla="*/ 6880945 w 12192000"/>
              <a:gd name="connsiteY1503" fmla="*/ 5062244 h 6273799"/>
              <a:gd name="connsiteX1504" fmla="*/ 6769936 w 12192000"/>
              <a:gd name="connsiteY1504" fmla="*/ 5143194 h 6273799"/>
              <a:gd name="connsiteX1505" fmla="*/ 6755399 w 12192000"/>
              <a:gd name="connsiteY1505" fmla="*/ 5165678 h 6273799"/>
              <a:gd name="connsiteX1506" fmla="*/ 6804298 w 12192000"/>
              <a:gd name="connsiteY1506" fmla="*/ 5169534 h 6273799"/>
              <a:gd name="connsiteX1507" fmla="*/ 6886234 w 12192000"/>
              <a:gd name="connsiteY1507" fmla="*/ 5148333 h 6273799"/>
              <a:gd name="connsiteX1508" fmla="*/ 6883587 w 12192000"/>
              <a:gd name="connsiteY1508" fmla="*/ 5111713 h 6273799"/>
              <a:gd name="connsiteX1509" fmla="*/ 6880945 w 12192000"/>
              <a:gd name="connsiteY1509" fmla="*/ 5062244 h 6273799"/>
              <a:gd name="connsiteX1510" fmla="*/ 475437 w 12192000"/>
              <a:gd name="connsiteY1510" fmla="*/ 5059675 h 6273799"/>
              <a:gd name="connsiteX1511" fmla="*/ 454292 w 12192000"/>
              <a:gd name="connsiteY1511" fmla="*/ 5130344 h 6273799"/>
              <a:gd name="connsiteX1512" fmla="*/ 475437 w 12192000"/>
              <a:gd name="connsiteY1512" fmla="*/ 5059675 h 6273799"/>
              <a:gd name="connsiteX1513" fmla="*/ 2011070 w 12192000"/>
              <a:gd name="connsiteY1513" fmla="*/ 5057747 h 6273799"/>
              <a:gd name="connsiteX1514" fmla="*/ 2011070 w 12192000"/>
              <a:gd name="connsiteY1514" fmla="*/ 5059675 h 6273799"/>
              <a:gd name="connsiteX1515" fmla="*/ 2015033 w 12192000"/>
              <a:gd name="connsiteY1515" fmla="*/ 5058390 h 6273799"/>
              <a:gd name="connsiteX1516" fmla="*/ 8312172 w 12192000"/>
              <a:gd name="connsiteY1516" fmla="*/ 5057103 h 6273799"/>
              <a:gd name="connsiteX1517" fmla="*/ 8331997 w 12192000"/>
              <a:gd name="connsiteY1517" fmla="*/ 5065456 h 6273799"/>
              <a:gd name="connsiteX1518" fmla="*/ 8313496 w 12192000"/>
              <a:gd name="connsiteY1518" fmla="*/ 5073808 h 6273799"/>
              <a:gd name="connsiteX1519" fmla="*/ 8300279 w 12192000"/>
              <a:gd name="connsiteY1519" fmla="*/ 5065456 h 6273799"/>
              <a:gd name="connsiteX1520" fmla="*/ 8312172 w 12192000"/>
              <a:gd name="connsiteY1520" fmla="*/ 5057103 h 6273799"/>
              <a:gd name="connsiteX1521" fmla="*/ 4617151 w 12192000"/>
              <a:gd name="connsiteY1521" fmla="*/ 5047468 h 6273799"/>
              <a:gd name="connsiteX1522" fmla="*/ 4592040 w 12192000"/>
              <a:gd name="connsiteY1522" fmla="*/ 5051324 h 6273799"/>
              <a:gd name="connsiteX1523" fmla="*/ 4745337 w 12192000"/>
              <a:gd name="connsiteY1523" fmla="*/ 5233778 h 6273799"/>
              <a:gd name="connsiteX1524" fmla="*/ 4877494 w 12192000"/>
              <a:gd name="connsiteY1524" fmla="*/ 5135484 h 6273799"/>
              <a:gd name="connsiteX1525" fmla="*/ 4828593 w 12192000"/>
              <a:gd name="connsiteY1525" fmla="*/ 5095010 h 6273799"/>
              <a:gd name="connsiteX1526" fmla="*/ 4617151 w 12192000"/>
              <a:gd name="connsiteY1526" fmla="*/ 5047468 h 6273799"/>
              <a:gd name="connsiteX1527" fmla="*/ 4253726 w 12192000"/>
              <a:gd name="connsiteY1527" fmla="*/ 5044899 h 6273799"/>
              <a:gd name="connsiteX1528" fmla="*/ 4159893 w 12192000"/>
              <a:gd name="connsiteY1528" fmla="*/ 5102077 h 6273799"/>
              <a:gd name="connsiteX1529" fmla="*/ 4273548 w 12192000"/>
              <a:gd name="connsiteY1529" fmla="*/ 5102077 h 6273799"/>
              <a:gd name="connsiteX1530" fmla="*/ 4253726 w 12192000"/>
              <a:gd name="connsiteY1530" fmla="*/ 5044899 h 6273799"/>
              <a:gd name="connsiteX1531" fmla="*/ 0 w 12192000"/>
              <a:gd name="connsiteY1531" fmla="*/ 5039741 h 6273799"/>
              <a:gd name="connsiteX1532" fmla="*/ 203202 w 12192000"/>
              <a:gd name="connsiteY1532" fmla="*/ 5104003 h 6273799"/>
              <a:gd name="connsiteX1533" fmla="*/ 65758 w 12192000"/>
              <a:gd name="connsiteY1533" fmla="*/ 5119422 h 6273799"/>
              <a:gd name="connsiteX1534" fmla="*/ 145054 w 12192000"/>
              <a:gd name="connsiteY1534" fmla="*/ 5095652 h 6273799"/>
              <a:gd name="connsiteX1535" fmla="*/ 0 w 12192000"/>
              <a:gd name="connsiteY1535" fmla="*/ 5082155 h 6273799"/>
              <a:gd name="connsiteX1536" fmla="*/ 11875049 w 12192000"/>
              <a:gd name="connsiteY1536" fmla="*/ 5031406 h 6273799"/>
              <a:gd name="connsiteX1537" fmla="*/ 11876371 w 12192000"/>
              <a:gd name="connsiteY1537" fmla="*/ 5033977 h 6273799"/>
              <a:gd name="connsiteX1538" fmla="*/ 11814257 w 12192000"/>
              <a:gd name="connsiteY1538" fmla="*/ 5050680 h 6273799"/>
              <a:gd name="connsiteX1539" fmla="*/ 11832759 w 12192000"/>
              <a:gd name="connsiteY1539" fmla="*/ 5061602 h 6273799"/>
              <a:gd name="connsiteX1540" fmla="*/ 11877691 w 12192000"/>
              <a:gd name="connsiteY1540" fmla="*/ 5033334 h 6273799"/>
              <a:gd name="connsiteX1541" fmla="*/ 11875049 w 12192000"/>
              <a:gd name="connsiteY1541" fmla="*/ 5031406 h 6273799"/>
              <a:gd name="connsiteX1542" fmla="*/ 9007305 w 12192000"/>
              <a:gd name="connsiteY1542" fmla="*/ 5031406 h 6273799"/>
              <a:gd name="connsiteX1543" fmla="*/ 9004663 w 12192000"/>
              <a:gd name="connsiteY1543" fmla="*/ 5033334 h 6273799"/>
              <a:gd name="connsiteX1544" fmla="*/ 9049596 w 12192000"/>
              <a:gd name="connsiteY1544" fmla="*/ 5061602 h 6273799"/>
              <a:gd name="connsiteX1545" fmla="*/ 9068095 w 12192000"/>
              <a:gd name="connsiteY1545" fmla="*/ 5050680 h 6273799"/>
              <a:gd name="connsiteX1546" fmla="*/ 9005982 w 12192000"/>
              <a:gd name="connsiteY1546" fmla="*/ 5033977 h 6273799"/>
              <a:gd name="connsiteX1547" fmla="*/ 9007305 w 12192000"/>
              <a:gd name="connsiteY1547" fmla="*/ 5031406 h 6273799"/>
              <a:gd name="connsiteX1548" fmla="*/ 3882370 w 12192000"/>
              <a:gd name="connsiteY1548" fmla="*/ 5029480 h 6273799"/>
              <a:gd name="connsiteX1549" fmla="*/ 3871796 w 12192000"/>
              <a:gd name="connsiteY1549" fmla="*/ 5032691 h 6273799"/>
              <a:gd name="connsiteX1550" fmla="*/ 3881048 w 12192000"/>
              <a:gd name="connsiteY1550" fmla="*/ 5040401 h 6273799"/>
              <a:gd name="connsiteX1551" fmla="*/ 3895586 w 12192000"/>
              <a:gd name="connsiteY1551" fmla="*/ 5036547 h 6273799"/>
              <a:gd name="connsiteX1552" fmla="*/ 3882370 w 12192000"/>
              <a:gd name="connsiteY1552" fmla="*/ 5029480 h 6273799"/>
              <a:gd name="connsiteX1553" fmla="*/ 8277815 w 12192000"/>
              <a:gd name="connsiteY1553" fmla="*/ 5015988 h 6273799"/>
              <a:gd name="connsiteX1554" fmla="*/ 8314819 w 12192000"/>
              <a:gd name="connsiteY1554" fmla="*/ 5039757 h 6273799"/>
              <a:gd name="connsiteX1555" fmla="*/ 8297635 w 12192000"/>
              <a:gd name="connsiteY1555" fmla="*/ 5046182 h 6273799"/>
              <a:gd name="connsiteX1556" fmla="*/ 8260635 w 12192000"/>
              <a:gd name="connsiteY1556" fmla="*/ 5023698 h 6273799"/>
              <a:gd name="connsiteX1557" fmla="*/ 8277815 w 12192000"/>
              <a:gd name="connsiteY1557" fmla="*/ 5015988 h 6273799"/>
              <a:gd name="connsiteX1558" fmla="*/ 4157250 w 12192000"/>
              <a:gd name="connsiteY1558" fmla="*/ 5012776 h 6273799"/>
              <a:gd name="connsiteX1559" fmla="*/ 4141394 w 12192000"/>
              <a:gd name="connsiteY1559" fmla="*/ 5023698 h 6273799"/>
              <a:gd name="connsiteX1560" fmla="*/ 4159893 w 12192000"/>
              <a:gd name="connsiteY1560" fmla="*/ 5037832 h 6273799"/>
              <a:gd name="connsiteX1561" fmla="*/ 4179719 w 12192000"/>
              <a:gd name="connsiteY1561" fmla="*/ 5024339 h 6273799"/>
              <a:gd name="connsiteX1562" fmla="*/ 4157250 w 12192000"/>
              <a:gd name="connsiteY1562" fmla="*/ 5012776 h 6273799"/>
              <a:gd name="connsiteX1563" fmla="*/ 10797993 w 12192000"/>
              <a:gd name="connsiteY1563" fmla="*/ 5012133 h 6273799"/>
              <a:gd name="connsiteX1564" fmla="*/ 10827066 w 12192000"/>
              <a:gd name="connsiteY1564" fmla="*/ 5067383 h 6273799"/>
              <a:gd name="connsiteX1565" fmla="*/ 10899751 w 12192000"/>
              <a:gd name="connsiteY1565" fmla="*/ 5021770 h 6273799"/>
              <a:gd name="connsiteX1566" fmla="*/ 10797993 w 12192000"/>
              <a:gd name="connsiteY1566" fmla="*/ 5012133 h 6273799"/>
              <a:gd name="connsiteX1567" fmla="*/ 10084359 w 12192000"/>
              <a:gd name="connsiteY1567" fmla="*/ 5012133 h 6273799"/>
              <a:gd name="connsiteX1568" fmla="*/ 9982603 w 12192000"/>
              <a:gd name="connsiteY1568" fmla="*/ 5021770 h 6273799"/>
              <a:gd name="connsiteX1569" fmla="*/ 10055288 w 12192000"/>
              <a:gd name="connsiteY1569" fmla="*/ 5067383 h 6273799"/>
              <a:gd name="connsiteX1570" fmla="*/ 10084359 w 12192000"/>
              <a:gd name="connsiteY1570" fmla="*/ 5012133 h 6273799"/>
              <a:gd name="connsiteX1571" fmla="*/ 7071249 w 12192000"/>
              <a:gd name="connsiteY1571" fmla="*/ 5005708 h 6273799"/>
              <a:gd name="connsiteX1572" fmla="*/ 7063319 w 12192000"/>
              <a:gd name="connsiteY1572" fmla="*/ 5006993 h 6273799"/>
              <a:gd name="connsiteX1573" fmla="*/ 7061199 w 12192000"/>
              <a:gd name="connsiteY1573" fmla="*/ 5007828 h 6273799"/>
              <a:gd name="connsiteX1574" fmla="*/ 7002529 w 12192000"/>
              <a:gd name="connsiteY1574" fmla="*/ 5010206 h 6273799"/>
              <a:gd name="connsiteX1575" fmla="*/ 7014422 w 12192000"/>
              <a:gd name="connsiteY1575" fmla="*/ 5026267 h 6273799"/>
              <a:gd name="connsiteX1576" fmla="*/ 7061199 w 12192000"/>
              <a:gd name="connsiteY1576" fmla="*/ 5007828 h 6273799"/>
              <a:gd name="connsiteX1577" fmla="*/ 7065962 w 12192000"/>
              <a:gd name="connsiteY1577" fmla="*/ 5007636 h 6273799"/>
              <a:gd name="connsiteX1578" fmla="*/ 7071249 w 12192000"/>
              <a:gd name="connsiteY1578" fmla="*/ 5005708 h 6273799"/>
              <a:gd name="connsiteX1579" fmla="*/ 437112 w 12192000"/>
              <a:gd name="connsiteY1579" fmla="*/ 5004423 h 6273799"/>
              <a:gd name="connsiteX1580" fmla="*/ 456936 w 12192000"/>
              <a:gd name="connsiteY1580" fmla="*/ 5005064 h 6273799"/>
              <a:gd name="connsiteX1581" fmla="*/ 456936 w 12192000"/>
              <a:gd name="connsiteY1581" fmla="*/ 5044898 h 6273799"/>
              <a:gd name="connsiteX1582" fmla="*/ 431827 w 12192000"/>
              <a:gd name="connsiteY1582" fmla="*/ 5044256 h 6273799"/>
              <a:gd name="connsiteX1583" fmla="*/ 437112 w 12192000"/>
              <a:gd name="connsiteY1583" fmla="*/ 5004423 h 6273799"/>
              <a:gd name="connsiteX1584" fmla="*/ 4865598 w 12192000"/>
              <a:gd name="connsiteY1584" fmla="*/ 5003139 h 6273799"/>
              <a:gd name="connsiteX1585" fmla="*/ 4840490 w 12192000"/>
              <a:gd name="connsiteY1585" fmla="*/ 5042971 h 6273799"/>
              <a:gd name="connsiteX1586" fmla="*/ 4869561 w 12192000"/>
              <a:gd name="connsiteY1586" fmla="*/ 5048110 h 6273799"/>
              <a:gd name="connsiteX1587" fmla="*/ 4895994 w 12192000"/>
              <a:gd name="connsiteY1587" fmla="*/ 5010206 h 6273799"/>
              <a:gd name="connsiteX1588" fmla="*/ 4865598 w 12192000"/>
              <a:gd name="connsiteY1588" fmla="*/ 5003139 h 6273799"/>
              <a:gd name="connsiteX1589" fmla="*/ 4959427 w 12192000"/>
              <a:gd name="connsiteY1589" fmla="*/ 5001855 h 6273799"/>
              <a:gd name="connsiteX1590" fmla="*/ 4939604 w 12192000"/>
              <a:gd name="connsiteY1590" fmla="*/ 5006351 h 6273799"/>
              <a:gd name="connsiteX1591" fmla="*/ 4971810 w 12192000"/>
              <a:gd name="connsiteY1591" fmla="*/ 5026481 h 6273799"/>
              <a:gd name="connsiteX1592" fmla="*/ 4973964 w 12192000"/>
              <a:gd name="connsiteY1592" fmla="*/ 5030765 h 6273799"/>
              <a:gd name="connsiteX1593" fmla="*/ 4977074 w 12192000"/>
              <a:gd name="connsiteY1593" fmla="*/ 5032654 h 6273799"/>
              <a:gd name="connsiteX1594" fmla="*/ 4977927 w 12192000"/>
              <a:gd name="connsiteY1594" fmla="*/ 5038473 h 6273799"/>
              <a:gd name="connsiteX1595" fmla="*/ 4984535 w 12192000"/>
              <a:gd name="connsiteY1595" fmla="*/ 5037189 h 6273799"/>
              <a:gd name="connsiteX1596" fmla="*/ 4977074 w 12192000"/>
              <a:gd name="connsiteY1596" fmla="*/ 5032654 h 6273799"/>
              <a:gd name="connsiteX1597" fmla="*/ 4976608 w 12192000"/>
              <a:gd name="connsiteY1597" fmla="*/ 5029480 h 6273799"/>
              <a:gd name="connsiteX1598" fmla="*/ 4971810 w 12192000"/>
              <a:gd name="connsiteY1598" fmla="*/ 5026481 h 6273799"/>
              <a:gd name="connsiteX1599" fmla="*/ 6662891 w 12192000"/>
              <a:gd name="connsiteY1599" fmla="*/ 5001212 h 6273799"/>
              <a:gd name="connsiteX1600" fmla="*/ 6662891 w 12192000"/>
              <a:gd name="connsiteY1600" fmla="*/ 5036547 h 6273799"/>
              <a:gd name="connsiteX1601" fmla="*/ 6680071 w 12192000"/>
              <a:gd name="connsiteY1601" fmla="*/ 5037189 h 6273799"/>
              <a:gd name="connsiteX1602" fmla="*/ 6674786 w 12192000"/>
              <a:gd name="connsiteY1602" fmla="*/ 5001212 h 6273799"/>
              <a:gd name="connsiteX1603" fmla="*/ 6662891 w 12192000"/>
              <a:gd name="connsiteY1603" fmla="*/ 5001212 h 6273799"/>
              <a:gd name="connsiteX1604" fmla="*/ 8698065 w 12192000"/>
              <a:gd name="connsiteY1604" fmla="*/ 4996071 h 6273799"/>
              <a:gd name="connsiteX1605" fmla="*/ 8671637 w 12192000"/>
              <a:gd name="connsiteY1605" fmla="*/ 5006993 h 6273799"/>
              <a:gd name="connsiteX1606" fmla="*/ 8762821 w 12192000"/>
              <a:gd name="connsiteY1606" fmla="*/ 5059032 h 6273799"/>
              <a:gd name="connsiteX1607" fmla="*/ 8698065 w 12192000"/>
              <a:gd name="connsiteY1607" fmla="*/ 4996071 h 6273799"/>
              <a:gd name="connsiteX1608" fmla="*/ 7947427 w 12192000"/>
              <a:gd name="connsiteY1608" fmla="*/ 4994144 h 6273799"/>
              <a:gd name="connsiteX1609" fmla="*/ 7952714 w 12192000"/>
              <a:gd name="connsiteY1609" fmla="*/ 4994786 h 6273799"/>
              <a:gd name="connsiteX1610" fmla="*/ 7948750 w 12192000"/>
              <a:gd name="connsiteY1610" fmla="*/ 4996071 h 6273799"/>
              <a:gd name="connsiteX1611" fmla="*/ 10893145 w 12192000"/>
              <a:gd name="connsiteY1611" fmla="*/ 4993502 h 6273799"/>
              <a:gd name="connsiteX1612" fmla="*/ 10883893 w 12192000"/>
              <a:gd name="connsiteY1612" fmla="*/ 4997356 h 6273799"/>
              <a:gd name="connsiteX1613" fmla="*/ 10889178 w 12192000"/>
              <a:gd name="connsiteY1613" fmla="*/ 5003139 h 6273799"/>
              <a:gd name="connsiteX1614" fmla="*/ 10902394 w 12192000"/>
              <a:gd name="connsiteY1614" fmla="*/ 4999927 h 6273799"/>
              <a:gd name="connsiteX1615" fmla="*/ 10893145 w 12192000"/>
              <a:gd name="connsiteY1615" fmla="*/ 4993502 h 6273799"/>
              <a:gd name="connsiteX1616" fmla="*/ 9989209 w 12192000"/>
              <a:gd name="connsiteY1616" fmla="*/ 4993502 h 6273799"/>
              <a:gd name="connsiteX1617" fmla="*/ 9979961 w 12192000"/>
              <a:gd name="connsiteY1617" fmla="*/ 4999927 h 6273799"/>
              <a:gd name="connsiteX1618" fmla="*/ 9993175 w 12192000"/>
              <a:gd name="connsiteY1618" fmla="*/ 5003139 h 6273799"/>
              <a:gd name="connsiteX1619" fmla="*/ 9998462 w 12192000"/>
              <a:gd name="connsiteY1619" fmla="*/ 4997356 h 6273799"/>
              <a:gd name="connsiteX1620" fmla="*/ 9989209 w 12192000"/>
              <a:gd name="connsiteY1620" fmla="*/ 4993502 h 6273799"/>
              <a:gd name="connsiteX1621" fmla="*/ 8412613 w 12192000"/>
              <a:gd name="connsiteY1621" fmla="*/ 4992217 h 6273799"/>
              <a:gd name="connsiteX1622" fmla="*/ 8408648 w 12192000"/>
              <a:gd name="connsiteY1622" fmla="*/ 5002496 h 6273799"/>
              <a:gd name="connsiteX1623" fmla="*/ 8436399 w 12192000"/>
              <a:gd name="connsiteY1623" fmla="*/ 5017272 h 6273799"/>
              <a:gd name="connsiteX1624" fmla="*/ 8435078 w 12192000"/>
              <a:gd name="connsiteY1624" fmla="*/ 4996714 h 6273799"/>
              <a:gd name="connsiteX1625" fmla="*/ 8412613 w 12192000"/>
              <a:gd name="connsiteY1625" fmla="*/ 4992217 h 6273799"/>
              <a:gd name="connsiteX1626" fmla="*/ 6916628 w 12192000"/>
              <a:gd name="connsiteY1626" fmla="*/ 4992217 h 6273799"/>
              <a:gd name="connsiteX1627" fmla="*/ 6887555 w 12192000"/>
              <a:gd name="connsiteY1627" fmla="*/ 5017915 h 6273799"/>
              <a:gd name="connsiteX1628" fmla="*/ 6911341 w 12192000"/>
              <a:gd name="connsiteY1628" fmla="*/ 5024982 h 6273799"/>
              <a:gd name="connsiteX1629" fmla="*/ 6943060 w 12192000"/>
              <a:gd name="connsiteY1629" fmla="*/ 4997999 h 6273799"/>
              <a:gd name="connsiteX1630" fmla="*/ 6916628 w 12192000"/>
              <a:gd name="connsiteY1630" fmla="*/ 4992217 h 6273799"/>
              <a:gd name="connsiteX1631" fmla="*/ 8137731 w 12192000"/>
              <a:gd name="connsiteY1631" fmla="*/ 4986434 h 6273799"/>
              <a:gd name="connsiteX1632" fmla="*/ 8153588 w 12192000"/>
              <a:gd name="connsiteY1632" fmla="*/ 5063528 h 6273799"/>
              <a:gd name="connsiteX1633" fmla="*/ 8113941 w 12192000"/>
              <a:gd name="connsiteY1633" fmla="*/ 5064170 h 6273799"/>
              <a:gd name="connsiteX1634" fmla="*/ 8137731 w 12192000"/>
              <a:gd name="connsiteY1634" fmla="*/ 4986434 h 6273799"/>
              <a:gd name="connsiteX1635" fmla="*/ 3980165 w 12192000"/>
              <a:gd name="connsiteY1635" fmla="*/ 4985793 h 6273799"/>
              <a:gd name="connsiteX1636" fmla="*/ 3953737 w 12192000"/>
              <a:gd name="connsiteY1636" fmla="*/ 4999284 h 6273799"/>
              <a:gd name="connsiteX1637" fmla="*/ 3994703 w 12192000"/>
              <a:gd name="connsiteY1637" fmla="*/ 5015989 h 6273799"/>
              <a:gd name="connsiteX1638" fmla="*/ 4021133 w 12192000"/>
              <a:gd name="connsiteY1638" fmla="*/ 5002496 h 6273799"/>
              <a:gd name="connsiteX1639" fmla="*/ 3980165 w 12192000"/>
              <a:gd name="connsiteY1639" fmla="*/ 4985793 h 6273799"/>
              <a:gd name="connsiteX1640" fmla="*/ 1084667 w 12192000"/>
              <a:gd name="connsiteY1640" fmla="*/ 4967803 h 6273799"/>
              <a:gd name="connsiteX1641" fmla="*/ 1084667 w 12192000"/>
              <a:gd name="connsiteY1641" fmla="*/ 4972944 h 6273799"/>
              <a:gd name="connsiteX1642" fmla="*/ 1078059 w 12192000"/>
              <a:gd name="connsiteY1642" fmla="*/ 4973584 h 6273799"/>
              <a:gd name="connsiteX1643" fmla="*/ 1070129 w 12192000"/>
              <a:gd name="connsiteY1643" fmla="*/ 4969730 h 6273799"/>
              <a:gd name="connsiteX1644" fmla="*/ 1084667 w 12192000"/>
              <a:gd name="connsiteY1644" fmla="*/ 4967803 h 6273799"/>
              <a:gd name="connsiteX1645" fmla="*/ 1038414 w 12192000"/>
              <a:gd name="connsiteY1645" fmla="*/ 4962664 h 6273799"/>
              <a:gd name="connsiteX1646" fmla="*/ 1043699 w 12192000"/>
              <a:gd name="connsiteY1646" fmla="*/ 4964592 h 6273799"/>
              <a:gd name="connsiteX1647" fmla="*/ 1039735 w 12192000"/>
              <a:gd name="connsiteY1647" fmla="*/ 4967161 h 6273799"/>
              <a:gd name="connsiteX1648" fmla="*/ 1034448 w 12192000"/>
              <a:gd name="connsiteY1648" fmla="*/ 4965234 h 6273799"/>
              <a:gd name="connsiteX1649" fmla="*/ 1038414 w 12192000"/>
              <a:gd name="connsiteY1649" fmla="*/ 4962664 h 6273799"/>
              <a:gd name="connsiteX1650" fmla="*/ 7005172 w 12192000"/>
              <a:gd name="connsiteY1650" fmla="*/ 4958809 h 6273799"/>
              <a:gd name="connsiteX1651" fmla="*/ 6973452 w 12192000"/>
              <a:gd name="connsiteY1651" fmla="*/ 4965876 h 6273799"/>
              <a:gd name="connsiteX1652" fmla="*/ 6980062 w 12192000"/>
              <a:gd name="connsiteY1652" fmla="*/ 4974871 h 6273799"/>
              <a:gd name="connsiteX1653" fmla="*/ 7011778 w 12192000"/>
              <a:gd name="connsiteY1653" fmla="*/ 4966519 h 6273799"/>
              <a:gd name="connsiteX1654" fmla="*/ 7005172 w 12192000"/>
              <a:gd name="connsiteY1654" fmla="*/ 4958809 h 6273799"/>
              <a:gd name="connsiteX1655" fmla="*/ 8298960 w 12192000"/>
              <a:gd name="connsiteY1655" fmla="*/ 4956883 h 6273799"/>
              <a:gd name="connsiteX1656" fmla="*/ 8283101 w 12192000"/>
              <a:gd name="connsiteY1656" fmla="*/ 4965235 h 6273799"/>
              <a:gd name="connsiteX1657" fmla="*/ 8335964 w 12192000"/>
              <a:gd name="connsiteY1657" fmla="*/ 4990291 h 6273799"/>
              <a:gd name="connsiteX1658" fmla="*/ 8355785 w 12192000"/>
              <a:gd name="connsiteY1658" fmla="*/ 4981295 h 6273799"/>
              <a:gd name="connsiteX1659" fmla="*/ 8298960 w 12192000"/>
              <a:gd name="connsiteY1659" fmla="*/ 4956883 h 6273799"/>
              <a:gd name="connsiteX1660" fmla="*/ 1761296 w 12192000"/>
              <a:gd name="connsiteY1660" fmla="*/ 4956883 h 6273799"/>
              <a:gd name="connsiteX1661" fmla="*/ 1790370 w 12192000"/>
              <a:gd name="connsiteY1661" fmla="*/ 5069953 h 6273799"/>
              <a:gd name="connsiteX1662" fmla="*/ 1757333 w 12192000"/>
              <a:gd name="connsiteY1662" fmla="*/ 5073167 h 6273799"/>
              <a:gd name="connsiteX1663" fmla="*/ 1704470 w 12192000"/>
              <a:gd name="connsiteY1663" fmla="*/ 5057747 h 6273799"/>
              <a:gd name="connsiteX1664" fmla="*/ 1785085 w 12192000"/>
              <a:gd name="connsiteY1664" fmla="*/ 5118780 h 6273799"/>
              <a:gd name="connsiteX1665" fmla="*/ 1820765 w 12192000"/>
              <a:gd name="connsiteY1665" fmla="*/ 5111713 h 6273799"/>
              <a:gd name="connsiteX1666" fmla="*/ 1902704 w 12192000"/>
              <a:gd name="connsiteY1666" fmla="*/ 5077021 h 6273799"/>
              <a:gd name="connsiteX1667" fmla="*/ 1880236 w 12192000"/>
              <a:gd name="connsiteY1667" fmla="*/ 5014703 h 6273799"/>
              <a:gd name="connsiteX1668" fmla="*/ 1806228 w 12192000"/>
              <a:gd name="connsiteY1668" fmla="*/ 4996071 h 6273799"/>
              <a:gd name="connsiteX1669" fmla="*/ 1761296 w 12192000"/>
              <a:gd name="connsiteY1669" fmla="*/ 4956883 h 6273799"/>
              <a:gd name="connsiteX1670" fmla="*/ 8050506 w 12192000"/>
              <a:gd name="connsiteY1670" fmla="*/ 4953026 h 6273799"/>
              <a:gd name="connsiteX1671" fmla="*/ 8055791 w 12192000"/>
              <a:gd name="connsiteY1671" fmla="*/ 4959451 h 6273799"/>
              <a:gd name="connsiteX1672" fmla="*/ 8051830 w 12192000"/>
              <a:gd name="connsiteY1672" fmla="*/ 4962021 h 6273799"/>
              <a:gd name="connsiteX1673" fmla="*/ 8043900 w 12192000"/>
              <a:gd name="connsiteY1673" fmla="*/ 4957524 h 6273799"/>
              <a:gd name="connsiteX1674" fmla="*/ 8050506 w 12192000"/>
              <a:gd name="connsiteY1674" fmla="*/ 4953026 h 6273799"/>
              <a:gd name="connsiteX1675" fmla="*/ 7923639 w 12192000"/>
              <a:gd name="connsiteY1675" fmla="*/ 4947246 h 6273799"/>
              <a:gd name="connsiteX1676" fmla="*/ 7923639 w 12192000"/>
              <a:gd name="connsiteY1676" fmla="*/ 4967803 h 6273799"/>
              <a:gd name="connsiteX1677" fmla="*/ 7909104 w 12192000"/>
              <a:gd name="connsiteY1677" fmla="*/ 4967803 h 6273799"/>
              <a:gd name="connsiteX1678" fmla="*/ 7906461 w 12192000"/>
              <a:gd name="connsiteY1678" fmla="*/ 4947887 h 6273799"/>
              <a:gd name="connsiteX1679" fmla="*/ 7923639 w 12192000"/>
              <a:gd name="connsiteY1679" fmla="*/ 4947246 h 6273799"/>
              <a:gd name="connsiteX1680" fmla="*/ 3959020 w 12192000"/>
              <a:gd name="connsiteY1680" fmla="*/ 4946603 h 6273799"/>
              <a:gd name="connsiteX1681" fmla="*/ 3952413 w 12192000"/>
              <a:gd name="connsiteY1681" fmla="*/ 4948531 h 6273799"/>
              <a:gd name="connsiteX1682" fmla="*/ 3962984 w 12192000"/>
              <a:gd name="connsiteY1682" fmla="*/ 4951099 h 6273799"/>
              <a:gd name="connsiteX1683" fmla="*/ 3968271 w 12192000"/>
              <a:gd name="connsiteY1683" fmla="*/ 4949173 h 6273799"/>
              <a:gd name="connsiteX1684" fmla="*/ 3959020 w 12192000"/>
              <a:gd name="connsiteY1684" fmla="*/ 4946603 h 6273799"/>
              <a:gd name="connsiteX1685" fmla="*/ 1597425 w 12192000"/>
              <a:gd name="connsiteY1685" fmla="*/ 4945318 h 6273799"/>
              <a:gd name="connsiteX1686" fmla="*/ 1486416 w 12192000"/>
              <a:gd name="connsiteY1686" fmla="*/ 4947888 h 6273799"/>
              <a:gd name="connsiteX1687" fmla="*/ 1477168 w 12192000"/>
              <a:gd name="connsiteY1687" fmla="*/ 4965876 h 6273799"/>
              <a:gd name="connsiteX1688" fmla="*/ 1589498 w 12192000"/>
              <a:gd name="connsiteY1688" fmla="*/ 5005708 h 6273799"/>
              <a:gd name="connsiteX1689" fmla="*/ 1597425 w 12192000"/>
              <a:gd name="connsiteY1689" fmla="*/ 4945318 h 6273799"/>
              <a:gd name="connsiteX1690" fmla="*/ 7737303 w 12192000"/>
              <a:gd name="connsiteY1690" fmla="*/ 4939536 h 6273799"/>
              <a:gd name="connsiteX1691" fmla="*/ 7754483 w 12192000"/>
              <a:gd name="connsiteY1691" fmla="*/ 4943390 h 6273799"/>
              <a:gd name="connsiteX1692" fmla="*/ 7739945 w 12192000"/>
              <a:gd name="connsiteY1692" fmla="*/ 4957524 h 6273799"/>
              <a:gd name="connsiteX1693" fmla="*/ 7728052 w 12192000"/>
              <a:gd name="connsiteY1693" fmla="*/ 4955597 h 6273799"/>
              <a:gd name="connsiteX1694" fmla="*/ 7737303 w 12192000"/>
              <a:gd name="connsiteY1694" fmla="*/ 4939536 h 6273799"/>
              <a:gd name="connsiteX1695" fmla="*/ 7601185 w 12192000"/>
              <a:gd name="connsiteY1695" fmla="*/ 4930541 h 6273799"/>
              <a:gd name="connsiteX1696" fmla="*/ 7642151 w 12192000"/>
              <a:gd name="connsiteY1696" fmla="*/ 4936965 h 6273799"/>
              <a:gd name="connsiteX1697" fmla="*/ 7593255 w 12192000"/>
              <a:gd name="connsiteY1697" fmla="*/ 5049394 h 6273799"/>
              <a:gd name="connsiteX1698" fmla="*/ 7545678 w 12192000"/>
              <a:gd name="connsiteY1698" fmla="*/ 5079590 h 6273799"/>
              <a:gd name="connsiteX1699" fmla="*/ 7272121 w 12192000"/>
              <a:gd name="connsiteY1699" fmla="*/ 5170818 h 6273799"/>
              <a:gd name="connsiteX1700" fmla="*/ 7171684 w 12192000"/>
              <a:gd name="connsiteY1700" fmla="*/ 5155399 h 6273799"/>
              <a:gd name="connsiteX1701" fmla="*/ 7176969 w 12192000"/>
              <a:gd name="connsiteY1701" fmla="*/ 5134841 h 6273799"/>
              <a:gd name="connsiteX1702" fmla="*/ 7336874 w 12192000"/>
              <a:gd name="connsiteY1702" fmla="*/ 5130344 h 6273799"/>
              <a:gd name="connsiteX1703" fmla="*/ 7408238 w 12192000"/>
              <a:gd name="connsiteY1703" fmla="*/ 5103362 h 6273799"/>
              <a:gd name="connsiteX1704" fmla="*/ 7547003 w 12192000"/>
              <a:gd name="connsiteY1704" fmla="*/ 4994144 h 6273799"/>
              <a:gd name="connsiteX1705" fmla="*/ 7601185 w 12192000"/>
              <a:gd name="connsiteY1705" fmla="*/ 4930541 h 6273799"/>
              <a:gd name="connsiteX1706" fmla="*/ 8232883 w 12192000"/>
              <a:gd name="connsiteY1706" fmla="*/ 4919620 h 6273799"/>
              <a:gd name="connsiteX1707" fmla="*/ 8150947 w 12192000"/>
              <a:gd name="connsiteY1707" fmla="*/ 4922832 h 6273799"/>
              <a:gd name="connsiteX1708" fmla="*/ 8150947 w 12192000"/>
              <a:gd name="connsiteY1708" fmla="*/ 4932470 h 6273799"/>
              <a:gd name="connsiteX1709" fmla="*/ 8234165 w 12192000"/>
              <a:gd name="connsiteY1709" fmla="*/ 4951432 h 6273799"/>
              <a:gd name="connsiteX1710" fmla="*/ 8234202 w 12192000"/>
              <a:gd name="connsiteY1710" fmla="*/ 4952384 h 6273799"/>
              <a:gd name="connsiteX1711" fmla="*/ 8236301 w 12192000"/>
              <a:gd name="connsiteY1711" fmla="*/ 4952589 h 6273799"/>
              <a:gd name="connsiteX1712" fmla="*/ 8240810 w 12192000"/>
              <a:gd name="connsiteY1712" fmla="*/ 4957525 h 6273799"/>
              <a:gd name="connsiteX1713" fmla="*/ 8247418 w 12192000"/>
              <a:gd name="connsiteY1713" fmla="*/ 4953669 h 6273799"/>
              <a:gd name="connsiteX1714" fmla="*/ 8236301 w 12192000"/>
              <a:gd name="connsiteY1714" fmla="*/ 4952589 h 6273799"/>
              <a:gd name="connsiteX1715" fmla="*/ 8235527 w 12192000"/>
              <a:gd name="connsiteY1715" fmla="*/ 4951742 h 6273799"/>
              <a:gd name="connsiteX1716" fmla="*/ 8234165 w 12192000"/>
              <a:gd name="connsiteY1716" fmla="*/ 4951432 h 6273799"/>
              <a:gd name="connsiteX1717" fmla="*/ 4684547 w 12192000"/>
              <a:gd name="connsiteY1717" fmla="*/ 4914481 h 6273799"/>
              <a:gd name="connsiteX1718" fmla="*/ 4674216 w 12192000"/>
              <a:gd name="connsiteY1718" fmla="*/ 4949637 h 6273799"/>
              <a:gd name="connsiteX1719" fmla="*/ 4673975 w 12192000"/>
              <a:gd name="connsiteY1719" fmla="*/ 4949816 h 6273799"/>
              <a:gd name="connsiteX1720" fmla="*/ 4671675 w 12192000"/>
              <a:gd name="connsiteY1720" fmla="*/ 4950278 h 6273799"/>
              <a:gd name="connsiteX1721" fmla="*/ 4633007 w 12192000"/>
              <a:gd name="connsiteY1721" fmla="*/ 4947247 h 6273799"/>
              <a:gd name="connsiteX1722" fmla="*/ 4635650 w 12192000"/>
              <a:gd name="connsiteY1722" fmla="*/ 4957525 h 6273799"/>
              <a:gd name="connsiteX1723" fmla="*/ 4671675 w 12192000"/>
              <a:gd name="connsiteY1723" fmla="*/ 4950278 h 6273799"/>
              <a:gd name="connsiteX1724" fmla="*/ 4673975 w 12192000"/>
              <a:gd name="connsiteY1724" fmla="*/ 4950458 h 6273799"/>
              <a:gd name="connsiteX1725" fmla="*/ 4674216 w 12192000"/>
              <a:gd name="connsiteY1725" fmla="*/ 4949637 h 6273799"/>
              <a:gd name="connsiteX1726" fmla="*/ 4714945 w 12192000"/>
              <a:gd name="connsiteY1726" fmla="*/ 4919620 h 6273799"/>
              <a:gd name="connsiteX1727" fmla="*/ 4684547 w 12192000"/>
              <a:gd name="connsiteY1727" fmla="*/ 4914481 h 6273799"/>
              <a:gd name="connsiteX1728" fmla="*/ 7868136 w 12192000"/>
              <a:gd name="connsiteY1728" fmla="*/ 4914480 h 6273799"/>
              <a:gd name="connsiteX1729" fmla="*/ 7889277 w 12192000"/>
              <a:gd name="connsiteY1729" fmla="*/ 5006993 h 6273799"/>
              <a:gd name="connsiteX1730" fmla="*/ 7850954 w 12192000"/>
              <a:gd name="connsiteY1730" fmla="*/ 5006993 h 6273799"/>
              <a:gd name="connsiteX1731" fmla="*/ 7868136 w 12192000"/>
              <a:gd name="connsiteY1731" fmla="*/ 4914480 h 6273799"/>
              <a:gd name="connsiteX1732" fmla="*/ 7864686 w 12192000"/>
              <a:gd name="connsiteY1732" fmla="*/ 4912353 h 6273799"/>
              <a:gd name="connsiteX1733" fmla="*/ 7865495 w 12192000"/>
              <a:gd name="connsiteY1733" fmla="*/ 4912553 h 6273799"/>
              <a:gd name="connsiteX1734" fmla="*/ 7864172 w 12192000"/>
              <a:gd name="connsiteY1734" fmla="*/ 4912553 h 6273799"/>
              <a:gd name="connsiteX1735" fmla="*/ 7327628 w 12192000"/>
              <a:gd name="connsiteY1735" fmla="*/ 4908698 h 6273799"/>
              <a:gd name="connsiteX1736" fmla="*/ 7257587 w 12192000"/>
              <a:gd name="connsiteY1736" fmla="*/ 4992217 h 6273799"/>
              <a:gd name="connsiteX1737" fmla="*/ 7274767 w 12192000"/>
              <a:gd name="connsiteY1737" fmla="*/ 4996714 h 6273799"/>
              <a:gd name="connsiteX1738" fmla="*/ 7356701 w 12192000"/>
              <a:gd name="connsiteY1738" fmla="*/ 4914481 h 6273799"/>
              <a:gd name="connsiteX1739" fmla="*/ 7327628 w 12192000"/>
              <a:gd name="connsiteY1739" fmla="*/ 4908698 h 6273799"/>
              <a:gd name="connsiteX1740" fmla="*/ 8431112 w 12192000"/>
              <a:gd name="connsiteY1740" fmla="*/ 4905486 h 6273799"/>
              <a:gd name="connsiteX1741" fmla="*/ 8486618 w 12192000"/>
              <a:gd name="connsiteY1741" fmla="*/ 4931184 h 6273799"/>
              <a:gd name="connsiteX1742" fmla="*/ 8502478 w 12192000"/>
              <a:gd name="connsiteY1742" fmla="*/ 4925403 h 6273799"/>
              <a:gd name="connsiteX1743" fmla="*/ 8483975 w 12192000"/>
              <a:gd name="connsiteY1743" fmla="*/ 4908698 h 6273799"/>
              <a:gd name="connsiteX1744" fmla="*/ 8431112 w 12192000"/>
              <a:gd name="connsiteY1744" fmla="*/ 4905486 h 6273799"/>
              <a:gd name="connsiteX1745" fmla="*/ 5042686 w 12192000"/>
              <a:gd name="connsiteY1745" fmla="*/ 4902275 h 6273799"/>
              <a:gd name="connsiteX1746" fmla="*/ 5042686 w 12192000"/>
              <a:gd name="connsiteY1746" fmla="*/ 4940179 h 6273799"/>
              <a:gd name="connsiteX1747" fmla="*/ 5053257 w 12192000"/>
              <a:gd name="connsiteY1747" fmla="*/ 4940179 h 6273799"/>
              <a:gd name="connsiteX1748" fmla="*/ 5053257 w 12192000"/>
              <a:gd name="connsiteY1748" fmla="*/ 4903560 h 6273799"/>
              <a:gd name="connsiteX1749" fmla="*/ 5042686 w 12192000"/>
              <a:gd name="connsiteY1749" fmla="*/ 4902275 h 6273799"/>
              <a:gd name="connsiteX1750" fmla="*/ 556052 w 12192000"/>
              <a:gd name="connsiteY1750" fmla="*/ 4897776 h 6273799"/>
              <a:gd name="connsiteX1751" fmla="*/ 560016 w 12192000"/>
              <a:gd name="connsiteY1751" fmla="*/ 4900345 h 6273799"/>
              <a:gd name="connsiteX1752" fmla="*/ 549442 w 12192000"/>
              <a:gd name="connsiteY1752" fmla="*/ 4903559 h 6273799"/>
              <a:gd name="connsiteX1753" fmla="*/ 542836 w 12192000"/>
              <a:gd name="connsiteY1753" fmla="*/ 4899061 h 6273799"/>
              <a:gd name="connsiteX1754" fmla="*/ 556052 w 12192000"/>
              <a:gd name="connsiteY1754" fmla="*/ 4897776 h 6273799"/>
              <a:gd name="connsiteX1755" fmla="*/ 861328 w 12192000"/>
              <a:gd name="connsiteY1755" fmla="*/ 4897133 h 6273799"/>
              <a:gd name="connsiteX1756" fmla="*/ 865292 w 12192000"/>
              <a:gd name="connsiteY1756" fmla="*/ 4899703 h 6273799"/>
              <a:gd name="connsiteX1757" fmla="*/ 856041 w 12192000"/>
              <a:gd name="connsiteY1757" fmla="*/ 4902915 h 6273799"/>
              <a:gd name="connsiteX1758" fmla="*/ 850755 w 12192000"/>
              <a:gd name="connsiteY1758" fmla="*/ 4900987 h 6273799"/>
              <a:gd name="connsiteX1759" fmla="*/ 861328 w 12192000"/>
              <a:gd name="connsiteY1759" fmla="*/ 4897133 h 6273799"/>
              <a:gd name="connsiteX1760" fmla="*/ 8076943 w 12192000"/>
              <a:gd name="connsiteY1760" fmla="*/ 4892638 h 6273799"/>
              <a:gd name="connsiteX1761" fmla="*/ 8108656 w 12192000"/>
              <a:gd name="connsiteY1761" fmla="*/ 4912553 h 6273799"/>
              <a:gd name="connsiteX1762" fmla="*/ 8112624 w 12192000"/>
              <a:gd name="connsiteY1762" fmla="*/ 4899061 h 6273799"/>
              <a:gd name="connsiteX1763" fmla="*/ 8076943 w 12192000"/>
              <a:gd name="connsiteY1763" fmla="*/ 4892638 h 6273799"/>
              <a:gd name="connsiteX1764" fmla="*/ 4269583 w 12192000"/>
              <a:gd name="connsiteY1764" fmla="*/ 4866297 h 6273799"/>
              <a:gd name="connsiteX1765" fmla="*/ 4188969 w 12192000"/>
              <a:gd name="connsiteY1765" fmla="*/ 4917693 h 6273799"/>
              <a:gd name="connsiteX1766" fmla="*/ 4294691 w 12192000"/>
              <a:gd name="connsiteY1766" fmla="*/ 4876576 h 6273799"/>
              <a:gd name="connsiteX1767" fmla="*/ 4269583 w 12192000"/>
              <a:gd name="connsiteY1767" fmla="*/ 4866297 h 6273799"/>
              <a:gd name="connsiteX1768" fmla="*/ 4523317 w 12192000"/>
              <a:gd name="connsiteY1768" fmla="*/ 4865012 h 6273799"/>
              <a:gd name="connsiteX1769" fmla="*/ 4496891 w 12192000"/>
              <a:gd name="connsiteY1769" fmla="*/ 4891352 h 6273799"/>
              <a:gd name="connsiteX1770" fmla="*/ 4525960 w 12192000"/>
              <a:gd name="connsiteY1770" fmla="*/ 4895850 h 6273799"/>
              <a:gd name="connsiteX1771" fmla="*/ 4545784 w 12192000"/>
              <a:gd name="connsiteY1771" fmla="*/ 4869509 h 6273799"/>
              <a:gd name="connsiteX1772" fmla="*/ 4523317 w 12192000"/>
              <a:gd name="connsiteY1772" fmla="*/ 4865012 h 6273799"/>
              <a:gd name="connsiteX1773" fmla="*/ 1497898 w 12192000"/>
              <a:gd name="connsiteY1773" fmla="*/ 4859109 h 6273799"/>
              <a:gd name="connsiteX1774" fmla="*/ 1452056 w 12192000"/>
              <a:gd name="connsiteY1774" fmla="*/ 4866940 h 6273799"/>
              <a:gd name="connsiteX1775" fmla="*/ 1444127 w 12192000"/>
              <a:gd name="connsiteY1775" fmla="*/ 4898419 h 6273799"/>
              <a:gd name="connsiteX1776" fmla="*/ 1590819 w 12192000"/>
              <a:gd name="connsiteY1776" fmla="*/ 4897776 h 6273799"/>
              <a:gd name="connsiteX1777" fmla="*/ 1497898 w 12192000"/>
              <a:gd name="connsiteY1777" fmla="*/ 4859109 h 6273799"/>
              <a:gd name="connsiteX1778" fmla="*/ 8143020 w 12192000"/>
              <a:gd name="connsiteY1778" fmla="*/ 4855375 h 6273799"/>
              <a:gd name="connsiteX1779" fmla="*/ 8079585 w 12192000"/>
              <a:gd name="connsiteY1779" fmla="*/ 4871435 h 6273799"/>
              <a:gd name="connsiteX1780" fmla="*/ 8194558 w 12192000"/>
              <a:gd name="connsiteY1780" fmla="*/ 4877861 h 6273799"/>
              <a:gd name="connsiteX1781" fmla="*/ 8143020 w 12192000"/>
              <a:gd name="connsiteY1781" fmla="*/ 4855375 h 6273799"/>
              <a:gd name="connsiteX1782" fmla="*/ 1610642 w 12192000"/>
              <a:gd name="connsiteY1782" fmla="*/ 4852806 h 6273799"/>
              <a:gd name="connsiteX1783" fmla="*/ 1610642 w 12192000"/>
              <a:gd name="connsiteY1783" fmla="*/ 4877218 h 6273799"/>
              <a:gd name="connsiteX1784" fmla="*/ 1627821 w 12192000"/>
              <a:gd name="connsiteY1784" fmla="*/ 4877218 h 6273799"/>
              <a:gd name="connsiteX1785" fmla="*/ 1630466 w 12192000"/>
              <a:gd name="connsiteY1785" fmla="*/ 4852806 h 6273799"/>
              <a:gd name="connsiteX1786" fmla="*/ 1610642 w 12192000"/>
              <a:gd name="connsiteY1786" fmla="*/ 4852806 h 6273799"/>
              <a:gd name="connsiteX1787" fmla="*/ 622556 w 12192000"/>
              <a:gd name="connsiteY1787" fmla="*/ 4846221 h 6273799"/>
              <a:gd name="connsiteX1788" fmla="*/ 783357 w 12192000"/>
              <a:gd name="connsiteY1788" fmla="*/ 4890709 h 6273799"/>
              <a:gd name="connsiteX1789" fmla="*/ 778067 w 12192000"/>
              <a:gd name="connsiteY1789" fmla="*/ 4896492 h 6273799"/>
              <a:gd name="connsiteX1790" fmla="*/ 704061 w 12192000"/>
              <a:gd name="connsiteY1790" fmla="*/ 4891994 h 6273799"/>
              <a:gd name="connsiteX1791" fmla="*/ 755602 w 12192000"/>
              <a:gd name="connsiteY1791" fmla="*/ 4990933 h 6273799"/>
              <a:gd name="connsiteX1792" fmla="*/ 829445 w 12192000"/>
              <a:gd name="connsiteY1792" fmla="*/ 5036223 h 6273799"/>
              <a:gd name="connsiteX1793" fmla="*/ 892938 w 12192000"/>
              <a:gd name="connsiteY1793" fmla="*/ 5074865 h 6273799"/>
              <a:gd name="connsiteX1794" fmla="*/ 853728 w 12192000"/>
              <a:gd name="connsiteY1794" fmla="*/ 5071640 h 6273799"/>
              <a:gd name="connsiteX1795" fmla="*/ 817716 w 12192000"/>
              <a:gd name="connsiteY1795" fmla="*/ 5064813 h 6273799"/>
              <a:gd name="connsiteX1796" fmla="*/ 667059 w 12192000"/>
              <a:gd name="connsiteY1796" fmla="*/ 4994786 h 6273799"/>
              <a:gd name="connsiteX1797" fmla="*/ 602305 w 12192000"/>
              <a:gd name="connsiteY1797" fmla="*/ 4917692 h 6273799"/>
              <a:gd name="connsiteX1798" fmla="*/ 657808 w 12192000"/>
              <a:gd name="connsiteY1798" fmla="*/ 4939536 h 6273799"/>
              <a:gd name="connsiteX1799" fmla="*/ 640959 w 12192000"/>
              <a:gd name="connsiteY1799" fmla="*/ 4894724 h 6273799"/>
              <a:gd name="connsiteX1800" fmla="*/ 622127 w 12192000"/>
              <a:gd name="connsiteY1800" fmla="*/ 4845095 h 6273799"/>
              <a:gd name="connsiteX1801" fmla="*/ 622556 w 12192000"/>
              <a:gd name="connsiteY1801" fmla="*/ 4846221 h 6273799"/>
              <a:gd name="connsiteX1802" fmla="*/ 620806 w 12192000"/>
              <a:gd name="connsiteY1802" fmla="*/ 4845738 h 6273799"/>
              <a:gd name="connsiteX1803" fmla="*/ 622127 w 12192000"/>
              <a:gd name="connsiteY1803" fmla="*/ 4845095 h 6273799"/>
              <a:gd name="connsiteX1804" fmla="*/ 620217 w 12192000"/>
              <a:gd name="connsiteY1804" fmla="*/ 4841466 h 6273799"/>
              <a:gd name="connsiteX1805" fmla="*/ 620808 w 12192000"/>
              <a:gd name="connsiteY1805" fmla="*/ 4841884 h 6273799"/>
              <a:gd name="connsiteX1806" fmla="*/ 619485 w 12192000"/>
              <a:gd name="connsiteY1806" fmla="*/ 4842525 h 6273799"/>
              <a:gd name="connsiteX1807" fmla="*/ 1524742 w 12192000"/>
              <a:gd name="connsiteY1807" fmla="*/ 4839956 h 6273799"/>
              <a:gd name="connsiteX1808" fmla="*/ 1520777 w 12192000"/>
              <a:gd name="connsiteY1808" fmla="*/ 4848307 h 6273799"/>
              <a:gd name="connsiteX1809" fmla="*/ 1572316 w 12192000"/>
              <a:gd name="connsiteY1809" fmla="*/ 4856660 h 6273799"/>
              <a:gd name="connsiteX1810" fmla="*/ 1577603 w 12192000"/>
              <a:gd name="connsiteY1810" fmla="*/ 4842525 h 6273799"/>
              <a:gd name="connsiteX1811" fmla="*/ 1524742 w 12192000"/>
              <a:gd name="connsiteY1811" fmla="*/ 4839956 h 6273799"/>
              <a:gd name="connsiteX1812" fmla="*/ 1403159 w 12192000"/>
              <a:gd name="connsiteY1812" fmla="*/ 4825822 h 6273799"/>
              <a:gd name="connsiteX1813" fmla="*/ 1392587 w 12192000"/>
              <a:gd name="connsiteY1813" fmla="*/ 4863727 h 6273799"/>
              <a:gd name="connsiteX1814" fmla="*/ 1419018 w 12192000"/>
              <a:gd name="connsiteY1814" fmla="*/ 4866297 h 6273799"/>
              <a:gd name="connsiteX1815" fmla="*/ 1425626 w 12192000"/>
              <a:gd name="connsiteY1815" fmla="*/ 4827107 h 6273799"/>
              <a:gd name="connsiteX1816" fmla="*/ 1403159 w 12192000"/>
              <a:gd name="connsiteY1816" fmla="*/ 4825822 h 6273799"/>
              <a:gd name="connsiteX1817" fmla="*/ 294386 w 12192000"/>
              <a:gd name="connsiteY1817" fmla="*/ 4821967 h 6273799"/>
              <a:gd name="connsiteX1818" fmla="*/ 320814 w 12192000"/>
              <a:gd name="connsiteY1818" fmla="*/ 4831603 h 6273799"/>
              <a:gd name="connsiteX1819" fmla="*/ 303634 w 12192000"/>
              <a:gd name="connsiteY1819" fmla="*/ 4860513 h 6273799"/>
              <a:gd name="connsiteX1820" fmla="*/ 262667 w 12192000"/>
              <a:gd name="connsiteY1820" fmla="*/ 4841883 h 6273799"/>
              <a:gd name="connsiteX1821" fmla="*/ 294386 w 12192000"/>
              <a:gd name="connsiteY1821" fmla="*/ 4821967 h 6273799"/>
              <a:gd name="connsiteX1822" fmla="*/ 10575974 w 12192000"/>
              <a:gd name="connsiteY1822" fmla="*/ 4816186 h 6273799"/>
              <a:gd name="connsiteX1823" fmla="*/ 10577295 w 12192000"/>
              <a:gd name="connsiteY1823" fmla="*/ 4818755 h 6273799"/>
              <a:gd name="connsiteX1824" fmla="*/ 10579939 w 12192000"/>
              <a:gd name="connsiteY1824" fmla="*/ 4816186 h 6273799"/>
              <a:gd name="connsiteX1825" fmla="*/ 10302415 w 12192000"/>
              <a:gd name="connsiteY1825" fmla="*/ 4816186 h 6273799"/>
              <a:gd name="connsiteX1826" fmla="*/ 10305059 w 12192000"/>
              <a:gd name="connsiteY1826" fmla="*/ 4818755 h 6273799"/>
              <a:gd name="connsiteX1827" fmla="*/ 10306380 w 12192000"/>
              <a:gd name="connsiteY1827" fmla="*/ 4816186 h 6273799"/>
              <a:gd name="connsiteX1828" fmla="*/ 7778271 w 12192000"/>
              <a:gd name="connsiteY1828" fmla="*/ 4796269 h 6273799"/>
              <a:gd name="connsiteX1829" fmla="*/ 7811309 w 12192000"/>
              <a:gd name="connsiteY1829" fmla="*/ 4850237 h 6273799"/>
              <a:gd name="connsiteX1830" fmla="*/ 7778271 w 12192000"/>
              <a:gd name="connsiteY1830" fmla="*/ 4796269 h 6273799"/>
              <a:gd name="connsiteX1831" fmla="*/ 1407123 w 12192000"/>
              <a:gd name="connsiteY1831" fmla="*/ 4786633 h 6273799"/>
              <a:gd name="connsiteX1832" fmla="*/ 1413732 w 12192000"/>
              <a:gd name="connsiteY1832" fmla="*/ 4797554 h 6273799"/>
              <a:gd name="connsiteX1833" fmla="*/ 1421660 w 12192000"/>
              <a:gd name="connsiteY1833" fmla="*/ 4793057 h 6273799"/>
              <a:gd name="connsiteX1834" fmla="*/ 1407123 w 12192000"/>
              <a:gd name="connsiteY1834" fmla="*/ 4786633 h 6273799"/>
              <a:gd name="connsiteX1835" fmla="*/ 4848418 w 12192000"/>
              <a:gd name="connsiteY1835" fmla="*/ 4780209 h 6273799"/>
              <a:gd name="connsiteX1836" fmla="*/ 4728159 w 12192000"/>
              <a:gd name="connsiteY1836" fmla="*/ 4841884 h 6273799"/>
              <a:gd name="connsiteX1837" fmla="*/ 4848418 w 12192000"/>
              <a:gd name="connsiteY1837" fmla="*/ 4780209 h 6273799"/>
              <a:gd name="connsiteX1838" fmla="*/ 7231153 w 12192000"/>
              <a:gd name="connsiteY1838" fmla="*/ 4746801 h 6273799"/>
              <a:gd name="connsiteX1839" fmla="*/ 7207367 w 12192000"/>
              <a:gd name="connsiteY1839" fmla="*/ 4748728 h 6273799"/>
              <a:gd name="connsiteX1840" fmla="*/ 7227189 w 12192000"/>
              <a:gd name="connsiteY1840" fmla="*/ 4803336 h 6273799"/>
              <a:gd name="connsiteX1841" fmla="*/ 7260229 w 12192000"/>
              <a:gd name="connsiteY1841" fmla="*/ 4800124 h 6273799"/>
              <a:gd name="connsiteX1842" fmla="*/ 7231153 w 12192000"/>
              <a:gd name="connsiteY1842" fmla="*/ 4746801 h 6273799"/>
              <a:gd name="connsiteX1843" fmla="*/ 7936857 w 12192000"/>
              <a:gd name="connsiteY1843" fmla="*/ 4737806 h 6273799"/>
              <a:gd name="connsiteX1844" fmla="*/ 7918356 w 12192000"/>
              <a:gd name="connsiteY1844" fmla="*/ 4744231 h 6273799"/>
              <a:gd name="connsiteX1845" fmla="*/ 7954037 w 12192000"/>
              <a:gd name="connsiteY1845" fmla="*/ 4769287 h 6273799"/>
              <a:gd name="connsiteX1846" fmla="*/ 7977827 w 12192000"/>
              <a:gd name="connsiteY1846" fmla="*/ 4759650 h 6273799"/>
              <a:gd name="connsiteX1847" fmla="*/ 7936857 w 12192000"/>
              <a:gd name="connsiteY1847" fmla="*/ 4737806 h 6273799"/>
              <a:gd name="connsiteX1848" fmla="*/ 1027843 w 12192000"/>
              <a:gd name="connsiteY1848" fmla="*/ 4726243 h 6273799"/>
              <a:gd name="connsiteX1849" fmla="*/ 978945 w 12192000"/>
              <a:gd name="connsiteY1849" fmla="*/ 4750013 h 6273799"/>
              <a:gd name="connsiteX1850" fmla="*/ 1002731 w 12192000"/>
              <a:gd name="connsiteY1850" fmla="*/ 4782778 h 6273799"/>
              <a:gd name="connsiteX1851" fmla="*/ 1025200 w 12192000"/>
              <a:gd name="connsiteY1851" fmla="*/ 4780209 h 6273799"/>
              <a:gd name="connsiteX1852" fmla="*/ 1048986 w 12192000"/>
              <a:gd name="connsiteY1852" fmla="*/ 4737164 h 6273799"/>
              <a:gd name="connsiteX1853" fmla="*/ 1027843 w 12192000"/>
              <a:gd name="connsiteY1853" fmla="*/ 4726243 h 6273799"/>
              <a:gd name="connsiteX1854" fmla="*/ 8045223 w 12192000"/>
              <a:gd name="connsiteY1854" fmla="*/ 4723672 h 6273799"/>
              <a:gd name="connsiteX1855" fmla="*/ 8035973 w 12192000"/>
              <a:gd name="connsiteY1855" fmla="*/ 4732667 h 6273799"/>
              <a:gd name="connsiteX1856" fmla="*/ 8045223 w 12192000"/>
              <a:gd name="connsiteY1856" fmla="*/ 4744231 h 6273799"/>
              <a:gd name="connsiteX1857" fmla="*/ 8063727 w 12192000"/>
              <a:gd name="connsiteY1857" fmla="*/ 4730739 h 6273799"/>
              <a:gd name="connsiteX1858" fmla="*/ 8045223 w 12192000"/>
              <a:gd name="connsiteY1858" fmla="*/ 4723672 h 6273799"/>
              <a:gd name="connsiteX1859" fmla="*/ 7881352 w 12192000"/>
              <a:gd name="connsiteY1859" fmla="*/ 4721745 h 6273799"/>
              <a:gd name="connsiteX1860" fmla="*/ 7874746 w 12192000"/>
              <a:gd name="connsiteY1860" fmla="*/ 4723029 h 6273799"/>
              <a:gd name="connsiteX1861" fmla="*/ 7880033 w 12192000"/>
              <a:gd name="connsiteY1861" fmla="*/ 4722387 h 6273799"/>
              <a:gd name="connsiteX1862" fmla="*/ 7880997 w 12192000"/>
              <a:gd name="connsiteY1862" fmla="*/ 4723130 h 6273799"/>
              <a:gd name="connsiteX1863" fmla="*/ 7877386 w 12192000"/>
              <a:gd name="connsiteY1863" fmla="*/ 4737164 h 6273799"/>
              <a:gd name="connsiteX1864" fmla="*/ 7895891 w 12192000"/>
              <a:gd name="connsiteY1864" fmla="*/ 4734594 h 6273799"/>
              <a:gd name="connsiteX1865" fmla="*/ 7880997 w 12192000"/>
              <a:gd name="connsiteY1865" fmla="*/ 4723130 h 6273799"/>
              <a:gd name="connsiteX1866" fmla="*/ 7527178 w 12192000"/>
              <a:gd name="connsiteY1866" fmla="*/ 4720460 h 6273799"/>
              <a:gd name="connsiteX1867" fmla="*/ 7531142 w 12192000"/>
              <a:gd name="connsiteY1867" fmla="*/ 4720460 h 6273799"/>
              <a:gd name="connsiteX1868" fmla="*/ 7532465 w 12192000"/>
              <a:gd name="connsiteY1868" fmla="*/ 4723671 h 6273799"/>
              <a:gd name="connsiteX1869" fmla="*/ 7524536 w 12192000"/>
              <a:gd name="connsiteY1869" fmla="*/ 4723029 h 6273799"/>
              <a:gd name="connsiteX1870" fmla="*/ 7527178 w 12192000"/>
              <a:gd name="connsiteY1870" fmla="*/ 4720460 h 6273799"/>
              <a:gd name="connsiteX1871" fmla="*/ 6740863 w 12192000"/>
              <a:gd name="connsiteY1871" fmla="*/ 4700544 h 6273799"/>
              <a:gd name="connsiteX1872" fmla="*/ 6732934 w 12192000"/>
              <a:gd name="connsiteY1872" fmla="*/ 4705683 h 6273799"/>
              <a:gd name="connsiteX1873" fmla="*/ 6744827 w 12192000"/>
              <a:gd name="connsiteY1873" fmla="*/ 4708895 h 6273799"/>
              <a:gd name="connsiteX1874" fmla="*/ 6756724 w 12192000"/>
              <a:gd name="connsiteY1874" fmla="*/ 4704399 h 6273799"/>
              <a:gd name="connsiteX1875" fmla="*/ 6740863 w 12192000"/>
              <a:gd name="connsiteY1875" fmla="*/ 4700544 h 6273799"/>
              <a:gd name="connsiteX1876" fmla="*/ 1478487 w 12192000"/>
              <a:gd name="connsiteY1876" fmla="*/ 4700544 h 6273799"/>
              <a:gd name="connsiteX1877" fmla="*/ 1434877 w 12192000"/>
              <a:gd name="connsiteY1877" fmla="*/ 4706327 h 6273799"/>
              <a:gd name="connsiteX1878" fmla="*/ 1440161 w 12192000"/>
              <a:gd name="connsiteY1878" fmla="*/ 4719817 h 6273799"/>
              <a:gd name="connsiteX1879" fmla="*/ 1485095 w 12192000"/>
              <a:gd name="connsiteY1879" fmla="*/ 4713393 h 6273799"/>
              <a:gd name="connsiteX1880" fmla="*/ 1478487 w 12192000"/>
              <a:gd name="connsiteY1880" fmla="*/ 4700544 h 6273799"/>
              <a:gd name="connsiteX1881" fmla="*/ 742389 w 12192000"/>
              <a:gd name="connsiteY1881" fmla="*/ 4687052 h 6273799"/>
              <a:gd name="connsiteX1882" fmla="*/ 784677 w 12192000"/>
              <a:gd name="connsiteY1882" fmla="*/ 4756437 h 6273799"/>
              <a:gd name="connsiteX1883" fmla="*/ 760889 w 12192000"/>
              <a:gd name="connsiteY1883" fmla="*/ 4760291 h 6273799"/>
              <a:gd name="connsiteX1884" fmla="*/ 742389 w 12192000"/>
              <a:gd name="connsiteY1884" fmla="*/ 4687052 h 6273799"/>
              <a:gd name="connsiteX1885" fmla="*/ 7906461 w 12192000"/>
              <a:gd name="connsiteY1885" fmla="*/ 4677416 h 6273799"/>
              <a:gd name="connsiteX1886" fmla="*/ 7887960 w 12192000"/>
              <a:gd name="connsiteY1886" fmla="*/ 4679984 h 6273799"/>
              <a:gd name="connsiteX1887" fmla="*/ 7897211 w 12192000"/>
              <a:gd name="connsiteY1887" fmla="*/ 4692192 h 6273799"/>
              <a:gd name="connsiteX1888" fmla="*/ 7910425 w 12192000"/>
              <a:gd name="connsiteY1888" fmla="*/ 4683840 h 6273799"/>
              <a:gd name="connsiteX1889" fmla="*/ 7906461 w 12192000"/>
              <a:gd name="connsiteY1889" fmla="*/ 4677416 h 6273799"/>
              <a:gd name="connsiteX1890" fmla="*/ 7692373 w 12192000"/>
              <a:gd name="connsiteY1890" fmla="*/ 4651718 h 6273799"/>
              <a:gd name="connsiteX1891" fmla="*/ 7671228 w 12192000"/>
              <a:gd name="connsiteY1891" fmla="*/ 4662639 h 6273799"/>
              <a:gd name="connsiteX1892" fmla="*/ 7708232 w 12192000"/>
              <a:gd name="connsiteY1892" fmla="*/ 4685768 h 6273799"/>
              <a:gd name="connsiteX1893" fmla="*/ 7724088 w 12192000"/>
              <a:gd name="connsiteY1893" fmla="*/ 4665852 h 6273799"/>
              <a:gd name="connsiteX1894" fmla="*/ 7692373 w 12192000"/>
              <a:gd name="connsiteY1894" fmla="*/ 4651718 h 6273799"/>
              <a:gd name="connsiteX1895" fmla="*/ 7079178 w 12192000"/>
              <a:gd name="connsiteY1895" fmla="*/ 4629232 h 6273799"/>
              <a:gd name="connsiteX1896" fmla="*/ 7068554 w 12192000"/>
              <a:gd name="connsiteY1896" fmla="*/ 4649893 h 6273799"/>
              <a:gd name="connsiteX1897" fmla="*/ 7065962 w 12192000"/>
              <a:gd name="connsiteY1897" fmla="*/ 4650433 h 6273799"/>
              <a:gd name="connsiteX1898" fmla="*/ 7067720 w 12192000"/>
              <a:gd name="connsiteY1898" fmla="*/ 4651516 h 6273799"/>
              <a:gd name="connsiteX1899" fmla="*/ 7067285 w 12192000"/>
              <a:gd name="connsiteY1899" fmla="*/ 4652360 h 6273799"/>
              <a:gd name="connsiteX1900" fmla="*/ 6945703 w 12192000"/>
              <a:gd name="connsiteY1900" fmla="*/ 4760291 h 6273799"/>
              <a:gd name="connsiteX1901" fmla="*/ 6953630 w 12192000"/>
              <a:gd name="connsiteY1901" fmla="*/ 4792414 h 6273799"/>
              <a:gd name="connsiteX1902" fmla="*/ 6913983 w 12192000"/>
              <a:gd name="connsiteY1902" fmla="*/ 4845096 h 6273799"/>
              <a:gd name="connsiteX1903" fmla="*/ 6939093 w 12192000"/>
              <a:gd name="connsiteY1903" fmla="*/ 4918977 h 6273799"/>
              <a:gd name="connsiteX1904" fmla="*/ 7089748 w 12192000"/>
              <a:gd name="connsiteY1904" fmla="*/ 4848307 h 6273799"/>
              <a:gd name="connsiteX1905" fmla="*/ 7034245 w 12192000"/>
              <a:gd name="connsiteY1905" fmla="*/ 4856017 h 6273799"/>
              <a:gd name="connsiteX1906" fmla="*/ 6999885 w 12192000"/>
              <a:gd name="connsiteY1906" fmla="*/ 4808476 h 6273799"/>
              <a:gd name="connsiteX1907" fmla="*/ 7109574 w 12192000"/>
              <a:gd name="connsiteY1907" fmla="*/ 4825822 h 6273799"/>
              <a:gd name="connsiteX1908" fmla="*/ 7118823 w 12192000"/>
              <a:gd name="connsiteY1908" fmla="*/ 4690266 h 6273799"/>
              <a:gd name="connsiteX1909" fmla="*/ 7097845 w 12192000"/>
              <a:gd name="connsiteY1909" fmla="*/ 4670108 h 6273799"/>
              <a:gd name="connsiteX1910" fmla="*/ 7067720 w 12192000"/>
              <a:gd name="connsiteY1910" fmla="*/ 4651516 h 6273799"/>
              <a:gd name="connsiteX1911" fmla="*/ 7068554 w 12192000"/>
              <a:gd name="connsiteY1911" fmla="*/ 4649893 h 6273799"/>
              <a:gd name="connsiteX1912" fmla="*/ 7112215 w 12192000"/>
              <a:gd name="connsiteY1912" fmla="*/ 4640796 h 6273799"/>
              <a:gd name="connsiteX1913" fmla="*/ 7079178 w 12192000"/>
              <a:gd name="connsiteY1913" fmla="*/ 4629232 h 6273799"/>
              <a:gd name="connsiteX1914" fmla="*/ 86904 w 12192000"/>
              <a:gd name="connsiteY1914" fmla="*/ 4629231 h 6273799"/>
              <a:gd name="connsiteX1915" fmla="*/ 102763 w 12192000"/>
              <a:gd name="connsiteY1915" fmla="*/ 4694760 h 6273799"/>
              <a:gd name="connsiteX1916" fmla="*/ 65758 w 12192000"/>
              <a:gd name="connsiteY1916" fmla="*/ 4694118 h 6273799"/>
              <a:gd name="connsiteX1917" fmla="*/ 86904 w 12192000"/>
              <a:gd name="connsiteY1917" fmla="*/ 4629231 h 6273799"/>
              <a:gd name="connsiteX1918" fmla="*/ 528301 w 12192000"/>
              <a:gd name="connsiteY1918" fmla="*/ 4604818 h 6273799"/>
              <a:gd name="connsiteX1919" fmla="*/ 475439 w 12192000"/>
              <a:gd name="connsiteY1919" fmla="*/ 4636942 h 6273799"/>
              <a:gd name="connsiteX1920" fmla="*/ 501868 w 12192000"/>
              <a:gd name="connsiteY1920" fmla="*/ 4647220 h 6273799"/>
              <a:gd name="connsiteX1921" fmla="*/ 554731 w 12192000"/>
              <a:gd name="connsiteY1921" fmla="*/ 4614455 h 6273799"/>
              <a:gd name="connsiteX1922" fmla="*/ 528301 w 12192000"/>
              <a:gd name="connsiteY1922" fmla="*/ 4604818 h 6273799"/>
              <a:gd name="connsiteX1923" fmla="*/ 7003848 w 12192000"/>
              <a:gd name="connsiteY1923" fmla="*/ 4570127 h 6273799"/>
              <a:gd name="connsiteX1924" fmla="*/ 6907377 w 12192000"/>
              <a:gd name="connsiteY1924" fmla="*/ 4587473 h 6273799"/>
              <a:gd name="connsiteX1925" fmla="*/ 6873017 w 12192000"/>
              <a:gd name="connsiteY1925" fmla="*/ 4607388 h 6273799"/>
              <a:gd name="connsiteX1926" fmla="*/ 6923236 w 12192000"/>
              <a:gd name="connsiteY1926" fmla="*/ 4615740 h 6273799"/>
              <a:gd name="connsiteX1927" fmla="*/ 7003848 w 12192000"/>
              <a:gd name="connsiteY1927" fmla="*/ 4570127 h 6273799"/>
              <a:gd name="connsiteX1928" fmla="*/ 1475844 w 12192000"/>
              <a:gd name="connsiteY1928" fmla="*/ 4567556 h 6273799"/>
              <a:gd name="connsiteX1929" fmla="*/ 1471879 w 12192000"/>
              <a:gd name="connsiteY1929" fmla="*/ 4569484 h 6273799"/>
              <a:gd name="connsiteX1930" fmla="*/ 1477168 w 12192000"/>
              <a:gd name="connsiteY1930" fmla="*/ 4571411 h 6273799"/>
              <a:gd name="connsiteX1931" fmla="*/ 1481131 w 12192000"/>
              <a:gd name="connsiteY1931" fmla="*/ 4569484 h 6273799"/>
              <a:gd name="connsiteX1932" fmla="*/ 1475844 w 12192000"/>
              <a:gd name="connsiteY1932" fmla="*/ 4567556 h 6273799"/>
              <a:gd name="connsiteX1933" fmla="*/ 7529823 w 12192000"/>
              <a:gd name="connsiteY1933" fmla="*/ 4559205 h 6273799"/>
              <a:gd name="connsiteX1934" fmla="*/ 7524536 w 12192000"/>
              <a:gd name="connsiteY1934" fmla="*/ 4561131 h 6273799"/>
              <a:gd name="connsiteX1935" fmla="*/ 7529823 w 12192000"/>
              <a:gd name="connsiteY1935" fmla="*/ 4566915 h 6273799"/>
              <a:gd name="connsiteX1936" fmla="*/ 7533786 w 12192000"/>
              <a:gd name="connsiteY1936" fmla="*/ 4564344 h 6273799"/>
              <a:gd name="connsiteX1937" fmla="*/ 7529823 w 12192000"/>
              <a:gd name="connsiteY1937" fmla="*/ 4559205 h 6273799"/>
              <a:gd name="connsiteX1938" fmla="*/ 7371238 w 12192000"/>
              <a:gd name="connsiteY1938" fmla="*/ 4550853 h 6273799"/>
              <a:gd name="connsiteX1939" fmla="*/ 7367272 w 12192000"/>
              <a:gd name="connsiteY1939" fmla="*/ 4556636 h 6273799"/>
              <a:gd name="connsiteX1940" fmla="*/ 7387097 w 12192000"/>
              <a:gd name="connsiteY1940" fmla="*/ 4564987 h 6273799"/>
              <a:gd name="connsiteX1941" fmla="*/ 7391060 w 12192000"/>
              <a:gd name="connsiteY1941" fmla="*/ 4553422 h 6273799"/>
              <a:gd name="connsiteX1942" fmla="*/ 7371238 w 12192000"/>
              <a:gd name="connsiteY1942" fmla="*/ 4550853 h 6273799"/>
              <a:gd name="connsiteX1943" fmla="*/ 57831 w 12192000"/>
              <a:gd name="connsiteY1943" fmla="*/ 4523228 h 6273799"/>
              <a:gd name="connsiteX1944" fmla="*/ 133159 w 12192000"/>
              <a:gd name="connsiteY1944" fmla="*/ 4536719 h 6273799"/>
              <a:gd name="connsiteX1945" fmla="*/ 57831 w 12192000"/>
              <a:gd name="connsiteY1945" fmla="*/ 4523228 h 6273799"/>
              <a:gd name="connsiteX1946" fmla="*/ 122585 w 12192000"/>
              <a:gd name="connsiteY1946" fmla="*/ 4489178 h 6273799"/>
              <a:gd name="connsiteX1947" fmla="*/ 119943 w 12192000"/>
              <a:gd name="connsiteY1947" fmla="*/ 4513591 h 6273799"/>
              <a:gd name="connsiteX1948" fmla="*/ 135801 w 12192000"/>
              <a:gd name="connsiteY1948" fmla="*/ 4513591 h 6273799"/>
              <a:gd name="connsiteX1949" fmla="*/ 135801 w 12192000"/>
              <a:gd name="connsiteY1949" fmla="*/ 4489820 h 6273799"/>
              <a:gd name="connsiteX1950" fmla="*/ 122585 w 12192000"/>
              <a:gd name="connsiteY1950" fmla="*/ 4489178 h 6273799"/>
              <a:gd name="connsiteX1951" fmla="*/ 7302517 w 12192000"/>
              <a:gd name="connsiteY1951" fmla="*/ 4455769 h 6273799"/>
              <a:gd name="connsiteX1952" fmla="*/ 7284015 w 12192000"/>
              <a:gd name="connsiteY1952" fmla="*/ 4464122 h 6273799"/>
              <a:gd name="connsiteX1953" fmla="*/ 7298553 w 12192000"/>
              <a:gd name="connsiteY1953" fmla="*/ 4470546 h 6273799"/>
              <a:gd name="connsiteX1954" fmla="*/ 7310448 w 12192000"/>
              <a:gd name="connsiteY1954" fmla="*/ 4467335 h 6273799"/>
              <a:gd name="connsiteX1955" fmla="*/ 7302517 w 12192000"/>
              <a:gd name="connsiteY1955" fmla="*/ 4455769 h 6273799"/>
              <a:gd name="connsiteX1956" fmla="*/ 302315 w 12192000"/>
              <a:gd name="connsiteY1956" fmla="*/ 4428144 h 6273799"/>
              <a:gd name="connsiteX1957" fmla="*/ 270598 w 12192000"/>
              <a:gd name="connsiteY1957" fmla="*/ 4475686 h 6273799"/>
              <a:gd name="connsiteX1958" fmla="*/ 293067 w 12192000"/>
              <a:gd name="connsiteY1958" fmla="*/ 4479541 h 6273799"/>
              <a:gd name="connsiteX1959" fmla="*/ 326103 w 12192000"/>
              <a:gd name="connsiteY1959" fmla="*/ 4432000 h 6273799"/>
              <a:gd name="connsiteX1960" fmla="*/ 302315 w 12192000"/>
              <a:gd name="connsiteY1960" fmla="*/ 4428144 h 6273799"/>
              <a:gd name="connsiteX1961" fmla="*/ 7547005 w 12192000"/>
              <a:gd name="connsiteY1961" fmla="*/ 4410799 h 6273799"/>
              <a:gd name="connsiteX1962" fmla="*/ 7541716 w 12192000"/>
              <a:gd name="connsiteY1962" fmla="*/ 4412083 h 6273799"/>
              <a:gd name="connsiteX1963" fmla="*/ 7547005 w 12192000"/>
              <a:gd name="connsiteY1963" fmla="*/ 4413367 h 6273799"/>
              <a:gd name="connsiteX1964" fmla="*/ 26114 w 12192000"/>
              <a:gd name="connsiteY1964" fmla="*/ 4376105 h 6273799"/>
              <a:gd name="connsiteX1965" fmla="*/ 100120 w 12192000"/>
              <a:gd name="connsiteY1965" fmla="*/ 4490463 h 6273799"/>
              <a:gd name="connsiteX1966" fmla="*/ 134480 w 12192000"/>
              <a:gd name="connsiteY1966" fmla="*/ 4448060 h 6273799"/>
              <a:gd name="connsiteX1967" fmla="*/ 78977 w 12192000"/>
              <a:gd name="connsiteY1967" fmla="*/ 4439710 h 6273799"/>
              <a:gd name="connsiteX1968" fmla="*/ 26114 w 12192000"/>
              <a:gd name="connsiteY1968" fmla="*/ 4376105 h 6273799"/>
              <a:gd name="connsiteX1969" fmla="*/ 36688 w 12192000"/>
              <a:gd name="connsiteY1969" fmla="*/ 4360688 h 6273799"/>
              <a:gd name="connsiteX1970" fmla="*/ 34045 w 12192000"/>
              <a:gd name="connsiteY1970" fmla="*/ 4363258 h 6273799"/>
              <a:gd name="connsiteX1971" fmla="*/ 45936 w 12192000"/>
              <a:gd name="connsiteY1971" fmla="*/ 4365184 h 6273799"/>
              <a:gd name="connsiteX1972" fmla="*/ 48579 w 12192000"/>
              <a:gd name="connsiteY1972" fmla="*/ 4362615 h 6273799"/>
              <a:gd name="connsiteX1973" fmla="*/ 36688 w 12192000"/>
              <a:gd name="connsiteY1973" fmla="*/ 4360688 h 6273799"/>
              <a:gd name="connsiteX1974" fmla="*/ 119943 w 12192000"/>
              <a:gd name="connsiteY1974" fmla="*/ 4343984 h 6273799"/>
              <a:gd name="connsiteX1975" fmla="*/ 150339 w 12192000"/>
              <a:gd name="connsiteY1975" fmla="*/ 4370325 h 6273799"/>
              <a:gd name="connsiteX1976" fmla="*/ 171482 w 12192000"/>
              <a:gd name="connsiteY1976" fmla="*/ 4360688 h 6273799"/>
              <a:gd name="connsiteX1977" fmla="*/ 121264 w 12192000"/>
              <a:gd name="connsiteY1977" fmla="*/ 4344626 h 6273799"/>
              <a:gd name="connsiteX1978" fmla="*/ 1865699 w 12192000"/>
              <a:gd name="connsiteY1978" fmla="*/ 4259822 h 6273799"/>
              <a:gd name="connsiteX1979" fmla="*/ 1863055 w 12192000"/>
              <a:gd name="connsiteY1979" fmla="*/ 4262392 h 6273799"/>
              <a:gd name="connsiteX1980" fmla="*/ 1874950 w 12192000"/>
              <a:gd name="connsiteY1980" fmla="*/ 4264962 h 6273799"/>
              <a:gd name="connsiteX1981" fmla="*/ 1878914 w 12192000"/>
              <a:gd name="connsiteY1981" fmla="*/ 4260465 h 6273799"/>
              <a:gd name="connsiteX1982" fmla="*/ 1865699 w 12192000"/>
              <a:gd name="connsiteY1982" fmla="*/ 4259822 h 6273799"/>
              <a:gd name="connsiteX1983" fmla="*/ 1773192 w 12192000"/>
              <a:gd name="connsiteY1983" fmla="*/ 4222561 h 6273799"/>
              <a:gd name="connsiteX1984" fmla="*/ 1761296 w 12192000"/>
              <a:gd name="connsiteY1984" fmla="*/ 4230912 h 6273799"/>
              <a:gd name="connsiteX1985" fmla="*/ 1778478 w 12192000"/>
              <a:gd name="connsiteY1985" fmla="*/ 4237979 h 6273799"/>
              <a:gd name="connsiteX1986" fmla="*/ 1773192 w 12192000"/>
              <a:gd name="connsiteY1986" fmla="*/ 4222561 h 6273799"/>
              <a:gd name="connsiteX1987" fmla="*/ 0 w 12192000"/>
              <a:gd name="connsiteY1987" fmla="*/ 0 h 6273799"/>
              <a:gd name="connsiteX1988" fmla="*/ 12192000 w 12192000"/>
              <a:gd name="connsiteY1988" fmla="*/ 0 h 6273799"/>
              <a:gd name="connsiteX1989" fmla="*/ 12192000 w 12192000"/>
              <a:gd name="connsiteY1989" fmla="*/ 4999258 h 6273799"/>
              <a:gd name="connsiteX1990" fmla="*/ 12184289 w 12192000"/>
              <a:gd name="connsiteY1990" fmla="*/ 4996071 h 6273799"/>
              <a:gd name="connsiteX1991" fmla="*/ 12119533 w 12192000"/>
              <a:gd name="connsiteY1991" fmla="*/ 5059032 h 6273799"/>
              <a:gd name="connsiteX1992" fmla="*/ 12192000 w 12192000"/>
              <a:gd name="connsiteY1992" fmla="*/ 5017675 h 6273799"/>
              <a:gd name="connsiteX1993" fmla="*/ 12192000 w 12192000"/>
              <a:gd name="connsiteY1993" fmla="*/ 5127493 h 6273799"/>
              <a:gd name="connsiteX1994" fmla="*/ 12163143 w 12192000"/>
              <a:gd name="connsiteY1994" fmla="*/ 5134842 h 6273799"/>
              <a:gd name="connsiteX1995" fmla="*/ 12041563 w 12192000"/>
              <a:gd name="connsiteY1995" fmla="*/ 5159897 h 6273799"/>
              <a:gd name="connsiteX1996" fmla="*/ 11885621 w 12192000"/>
              <a:gd name="connsiteY1996" fmla="*/ 5202941 h 6273799"/>
              <a:gd name="connsiteX1997" fmla="*/ 11634527 w 12192000"/>
              <a:gd name="connsiteY1997" fmla="*/ 5260119 h 6273799"/>
              <a:gd name="connsiteX1998" fmla="*/ 11427047 w 12192000"/>
              <a:gd name="connsiteY1998" fmla="*/ 5317297 h 6273799"/>
              <a:gd name="connsiteX1999" fmla="*/ 11337181 w 12192000"/>
              <a:gd name="connsiteY1999" fmla="*/ 5328219 h 6273799"/>
              <a:gd name="connsiteX2000" fmla="*/ 11000189 w 12192000"/>
              <a:gd name="connsiteY2000" fmla="*/ 5353276 h 6273799"/>
              <a:gd name="connsiteX2001" fmla="*/ 11006797 w 12192000"/>
              <a:gd name="connsiteY2001" fmla="*/ 5401459 h 6273799"/>
              <a:gd name="connsiteX2002" fmla="*/ 10938075 w 12192000"/>
              <a:gd name="connsiteY2002" fmla="*/ 5425229 h 6273799"/>
              <a:gd name="connsiteX2003" fmla="*/ 10965828 w 12192000"/>
              <a:gd name="connsiteY2003" fmla="*/ 5447073 h 6273799"/>
              <a:gd name="connsiteX2004" fmla="*/ 10877622 w 12192000"/>
              <a:gd name="connsiteY2004" fmla="*/ 5447073 h 6273799"/>
              <a:gd name="connsiteX2005" fmla="*/ 10877460 w 12192000"/>
              <a:gd name="connsiteY2005" fmla="*/ 5446967 h 6273799"/>
              <a:gd name="connsiteX2006" fmla="*/ 10877493 w 12192000"/>
              <a:gd name="connsiteY2006" fmla="*/ 5447073 h 6273799"/>
              <a:gd name="connsiteX2007" fmla="*/ 10877622 w 12192000"/>
              <a:gd name="connsiteY2007" fmla="*/ 5447073 h 6273799"/>
              <a:gd name="connsiteX2008" fmla="*/ 10878608 w 12192000"/>
              <a:gd name="connsiteY2008" fmla="*/ 5447714 h 6273799"/>
              <a:gd name="connsiteX2009" fmla="*/ 10877530 w 12192000"/>
              <a:gd name="connsiteY2009" fmla="*/ 5447193 h 6273799"/>
              <a:gd name="connsiteX2010" fmla="*/ 10886537 w 12192000"/>
              <a:gd name="connsiteY2010" fmla="*/ 5475341 h 6273799"/>
              <a:gd name="connsiteX2011" fmla="*/ 10940721 w 12192000"/>
              <a:gd name="connsiteY2011" fmla="*/ 5470842 h 6273799"/>
              <a:gd name="connsiteX2012" fmla="*/ 11267141 w 12192000"/>
              <a:gd name="connsiteY2012" fmla="*/ 5400815 h 6273799"/>
              <a:gd name="connsiteX2013" fmla="*/ 11326609 w 12192000"/>
              <a:gd name="connsiteY2013" fmla="*/ 5389252 h 6273799"/>
              <a:gd name="connsiteX2014" fmla="*/ 11538057 w 12192000"/>
              <a:gd name="connsiteY2014" fmla="*/ 5341711 h 6273799"/>
              <a:gd name="connsiteX2015" fmla="*/ 11556557 w 12192000"/>
              <a:gd name="connsiteY2015" fmla="*/ 5309587 h 6273799"/>
              <a:gd name="connsiteX2016" fmla="*/ 11618671 w 12192000"/>
              <a:gd name="connsiteY2016" fmla="*/ 5344922 h 6273799"/>
              <a:gd name="connsiteX2017" fmla="*/ 11542021 w 12192000"/>
              <a:gd name="connsiteY2017" fmla="*/ 5364195 h 6273799"/>
              <a:gd name="connsiteX2018" fmla="*/ 11555235 w 12192000"/>
              <a:gd name="connsiteY2018" fmla="*/ 5374476 h 6273799"/>
              <a:gd name="connsiteX2019" fmla="*/ 11613385 w 12192000"/>
              <a:gd name="connsiteY2019" fmla="*/ 5377046 h 6273799"/>
              <a:gd name="connsiteX2020" fmla="*/ 11575057 w 12192000"/>
              <a:gd name="connsiteY2020" fmla="*/ 5409811 h 6273799"/>
              <a:gd name="connsiteX2021" fmla="*/ 10780813 w 12192000"/>
              <a:gd name="connsiteY2021" fmla="*/ 5508106 h 6273799"/>
              <a:gd name="connsiteX2022" fmla="*/ 10877288 w 12192000"/>
              <a:gd name="connsiteY2022" fmla="*/ 5448357 h 6273799"/>
              <a:gd name="connsiteX2023" fmla="*/ 10877288 w 12192000"/>
              <a:gd name="connsiteY2023" fmla="*/ 5447074 h 6273799"/>
              <a:gd name="connsiteX2024" fmla="*/ 10877284 w 12192000"/>
              <a:gd name="connsiteY2024" fmla="*/ 5447073 h 6273799"/>
              <a:gd name="connsiteX2025" fmla="*/ 10877288 w 12192000"/>
              <a:gd name="connsiteY2025" fmla="*/ 5447073 h 6273799"/>
              <a:gd name="connsiteX2026" fmla="*/ 10877288 w 12192000"/>
              <a:gd name="connsiteY2026" fmla="*/ 5446856 h 6273799"/>
              <a:gd name="connsiteX2027" fmla="*/ 10762310 w 12192000"/>
              <a:gd name="connsiteY2027" fmla="*/ 5371905 h 6273799"/>
              <a:gd name="connsiteX2028" fmla="*/ 10779492 w 12192000"/>
              <a:gd name="connsiteY2028" fmla="*/ 5350062 h 6273799"/>
              <a:gd name="connsiteX2029" fmla="*/ 10782133 w 12192000"/>
              <a:gd name="connsiteY2029" fmla="*/ 5348778 h 6273799"/>
              <a:gd name="connsiteX2030" fmla="*/ 10776848 w 12192000"/>
              <a:gd name="connsiteY2030" fmla="*/ 5349421 h 6273799"/>
              <a:gd name="connsiteX2031" fmla="*/ 10722664 w 12192000"/>
              <a:gd name="connsiteY2031" fmla="*/ 5332074 h 6273799"/>
              <a:gd name="connsiteX2032" fmla="*/ 10507254 w 12192000"/>
              <a:gd name="connsiteY2032" fmla="*/ 5408526 h 6273799"/>
              <a:gd name="connsiteX2033" fmla="*/ 10441177 w 12192000"/>
              <a:gd name="connsiteY2033" fmla="*/ 5362269 h 6273799"/>
              <a:gd name="connsiteX2034" fmla="*/ 10375100 w 12192000"/>
              <a:gd name="connsiteY2034" fmla="*/ 5408526 h 6273799"/>
              <a:gd name="connsiteX2035" fmla="*/ 10159689 w 12192000"/>
              <a:gd name="connsiteY2035" fmla="*/ 5332074 h 6273799"/>
              <a:gd name="connsiteX2036" fmla="*/ 10105507 w 12192000"/>
              <a:gd name="connsiteY2036" fmla="*/ 5349421 h 6273799"/>
              <a:gd name="connsiteX2037" fmla="*/ 10100220 w 12192000"/>
              <a:gd name="connsiteY2037" fmla="*/ 5348778 h 6273799"/>
              <a:gd name="connsiteX2038" fmla="*/ 10102862 w 12192000"/>
              <a:gd name="connsiteY2038" fmla="*/ 5350062 h 6273799"/>
              <a:gd name="connsiteX2039" fmla="*/ 10120044 w 12192000"/>
              <a:gd name="connsiteY2039" fmla="*/ 5371905 h 6273799"/>
              <a:gd name="connsiteX2040" fmla="*/ 10005066 w 12192000"/>
              <a:gd name="connsiteY2040" fmla="*/ 5446856 h 6273799"/>
              <a:gd name="connsiteX2041" fmla="*/ 10005066 w 12192000"/>
              <a:gd name="connsiteY2041" fmla="*/ 5447073 h 6273799"/>
              <a:gd name="connsiteX2042" fmla="*/ 10005070 w 12192000"/>
              <a:gd name="connsiteY2042" fmla="*/ 5447073 h 6273799"/>
              <a:gd name="connsiteX2043" fmla="*/ 10005066 w 12192000"/>
              <a:gd name="connsiteY2043" fmla="*/ 5447074 h 6273799"/>
              <a:gd name="connsiteX2044" fmla="*/ 10005066 w 12192000"/>
              <a:gd name="connsiteY2044" fmla="*/ 5448357 h 6273799"/>
              <a:gd name="connsiteX2045" fmla="*/ 10101539 w 12192000"/>
              <a:gd name="connsiteY2045" fmla="*/ 5508106 h 6273799"/>
              <a:gd name="connsiteX2046" fmla="*/ 9307297 w 12192000"/>
              <a:gd name="connsiteY2046" fmla="*/ 5409811 h 6273799"/>
              <a:gd name="connsiteX2047" fmla="*/ 9268969 w 12192000"/>
              <a:gd name="connsiteY2047" fmla="*/ 5377046 h 6273799"/>
              <a:gd name="connsiteX2048" fmla="*/ 9327119 w 12192000"/>
              <a:gd name="connsiteY2048" fmla="*/ 5374476 h 6273799"/>
              <a:gd name="connsiteX2049" fmla="*/ 9340331 w 12192000"/>
              <a:gd name="connsiteY2049" fmla="*/ 5364195 h 6273799"/>
              <a:gd name="connsiteX2050" fmla="*/ 9263684 w 12192000"/>
              <a:gd name="connsiteY2050" fmla="*/ 5344922 h 6273799"/>
              <a:gd name="connsiteX2051" fmla="*/ 9325796 w 12192000"/>
              <a:gd name="connsiteY2051" fmla="*/ 5309587 h 6273799"/>
              <a:gd name="connsiteX2052" fmla="*/ 9344297 w 12192000"/>
              <a:gd name="connsiteY2052" fmla="*/ 5341711 h 6273799"/>
              <a:gd name="connsiteX2053" fmla="*/ 9555744 w 12192000"/>
              <a:gd name="connsiteY2053" fmla="*/ 5389252 h 6273799"/>
              <a:gd name="connsiteX2054" fmla="*/ 9615211 w 12192000"/>
              <a:gd name="connsiteY2054" fmla="*/ 5400815 h 6273799"/>
              <a:gd name="connsiteX2055" fmla="*/ 9941633 w 12192000"/>
              <a:gd name="connsiteY2055" fmla="*/ 5470842 h 6273799"/>
              <a:gd name="connsiteX2056" fmla="*/ 9995815 w 12192000"/>
              <a:gd name="connsiteY2056" fmla="*/ 5475341 h 6273799"/>
              <a:gd name="connsiteX2057" fmla="*/ 10004824 w 12192000"/>
              <a:gd name="connsiteY2057" fmla="*/ 5447193 h 6273799"/>
              <a:gd name="connsiteX2058" fmla="*/ 10003747 w 12192000"/>
              <a:gd name="connsiteY2058" fmla="*/ 5447714 h 6273799"/>
              <a:gd name="connsiteX2059" fmla="*/ 10004733 w 12192000"/>
              <a:gd name="connsiteY2059" fmla="*/ 5447073 h 6273799"/>
              <a:gd name="connsiteX2060" fmla="*/ 10004861 w 12192000"/>
              <a:gd name="connsiteY2060" fmla="*/ 5447073 h 6273799"/>
              <a:gd name="connsiteX2061" fmla="*/ 10004892 w 12192000"/>
              <a:gd name="connsiteY2061" fmla="*/ 5446967 h 6273799"/>
              <a:gd name="connsiteX2062" fmla="*/ 10004733 w 12192000"/>
              <a:gd name="connsiteY2062" fmla="*/ 5447073 h 6273799"/>
              <a:gd name="connsiteX2063" fmla="*/ 9916526 w 12192000"/>
              <a:gd name="connsiteY2063" fmla="*/ 5447073 h 6273799"/>
              <a:gd name="connsiteX2064" fmla="*/ 9944280 w 12192000"/>
              <a:gd name="connsiteY2064" fmla="*/ 5425229 h 6273799"/>
              <a:gd name="connsiteX2065" fmla="*/ 9875556 w 12192000"/>
              <a:gd name="connsiteY2065" fmla="*/ 5401459 h 6273799"/>
              <a:gd name="connsiteX2066" fmla="*/ 9882166 w 12192000"/>
              <a:gd name="connsiteY2066" fmla="*/ 5353276 h 6273799"/>
              <a:gd name="connsiteX2067" fmla="*/ 9545173 w 12192000"/>
              <a:gd name="connsiteY2067" fmla="*/ 5328219 h 6273799"/>
              <a:gd name="connsiteX2068" fmla="*/ 9455307 w 12192000"/>
              <a:gd name="connsiteY2068" fmla="*/ 5317297 h 6273799"/>
              <a:gd name="connsiteX2069" fmla="*/ 9247826 w 12192000"/>
              <a:gd name="connsiteY2069" fmla="*/ 5260119 h 6273799"/>
              <a:gd name="connsiteX2070" fmla="*/ 8996733 w 12192000"/>
              <a:gd name="connsiteY2070" fmla="*/ 5202941 h 6273799"/>
              <a:gd name="connsiteX2071" fmla="*/ 8840791 w 12192000"/>
              <a:gd name="connsiteY2071" fmla="*/ 5159897 h 6273799"/>
              <a:gd name="connsiteX2072" fmla="*/ 8719211 w 12192000"/>
              <a:gd name="connsiteY2072" fmla="*/ 5134842 h 6273799"/>
              <a:gd name="connsiteX2073" fmla="*/ 8663703 w 12192000"/>
              <a:gd name="connsiteY2073" fmla="*/ 5120707 h 6273799"/>
              <a:gd name="connsiteX2074" fmla="*/ 8643881 w 12192000"/>
              <a:gd name="connsiteY2074" fmla="*/ 5129059 h 6273799"/>
              <a:gd name="connsiteX2075" fmla="*/ 8756213 w 12192000"/>
              <a:gd name="connsiteY2075" fmla="*/ 5202299 h 6273799"/>
              <a:gd name="connsiteX2076" fmla="*/ 8589699 w 12192000"/>
              <a:gd name="connsiteY2076" fmla="*/ 5172104 h 6273799"/>
              <a:gd name="connsiteX2077" fmla="*/ 8462832 w 12192000"/>
              <a:gd name="connsiteY2077" fmla="*/ 5055178 h 6273799"/>
              <a:gd name="connsiteX2078" fmla="*/ 8390146 w 12192000"/>
              <a:gd name="connsiteY2078" fmla="*/ 5057105 h 6273799"/>
              <a:gd name="connsiteX2079" fmla="*/ 8234202 w 12192000"/>
              <a:gd name="connsiteY2079" fmla="*/ 4996071 h 6273799"/>
              <a:gd name="connsiteX2080" fmla="*/ 8202489 w 12192000"/>
              <a:gd name="connsiteY2080" fmla="*/ 4976157 h 6273799"/>
              <a:gd name="connsiteX2081" fmla="*/ 8133767 w 12192000"/>
              <a:gd name="connsiteY2081" fmla="*/ 4965235 h 6273799"/>
              <a:gd name="connsiteX2082" fmla="*/ 8033328 w 12192000"/>
              <a:gd name="connsiteY2082" fmla="*/ 4907414 h 6273799"/>
              <a:gd name="connsiteX2083" fmla="*/ 7979146 w 12192000"/>
              <a:gd name="connsiteY2083" fmla="*/ 4872721 h 6273799"/>
              <a:gd name="connsiteX2084" fmla="*/ 8033328 w 12192000"/>
              <a:gd name="connsiteY2084" fmla="*/ 4907414 h 6273799"/>
              <a:gd name="connsiteX2085" fmla="*/ 7975181 w 12192000"/>
              <a:gd name="connsiteY2085" fmla="*/ 4903560 h 6273799"/>
              <a:gd name="connsiteX2086" fmla="*/ 7918356 w 12192000"/>
              <a:gd name="connsiteY2086" fmla="*/ 4891352 h 6273799"/>
              <a:gd name="connsiteX2087" fmla="*/ 7864686 w 12192000"/>
              <a:gd name="connsiteY2087" fmla="*/ 4912353 h 6273799"/>
              <a:gd name="connsiteX2088" fmla="*/ 7806024 w 12192000"/>
              <a:gd name="connsiteY2088" fmla="*/ 4897776 h 6273799"/>
              <a:gd name="connsiteX2089" fmla="*/ 7806024 w 12192000"/>
              <a:gd name="connsiteY2089" fmla="*/ 4866297 h 6273799"/>
              <a:gd name="connsiteX2090" fmla="*/ 7631581 w 12192000"/>
              <a:gd name="connsiteY2090" fmla="*/ 4886855 h 6273799"/>
              <a:gd name="connsiteX2091" fmla="*/ 7618365 w 12192000"/>
              <a:gd name="connsiteY2091" fmla="*/ 4831605 h 6273799"/>
              <a:gd name="connsiteX2092" fmla="*/ 7601187 w 12192000"/>
              <a:gd name="connsiteY2092" fmla="*/ 4739091 h 6273799"/>
              <a:gd name="connsiteX2093" fmla="*/ 7568148 w 12192000"/>
              <a:gd name="connsiteY2093" fmla="*/ 4624735 h 6273799"/>
              <a:gd name="connsiteX2094" fmla="*/ 7472994 w 12192000"/>
              <a:gd name="connsiteY2094" fmla="*/ 4577194 h 6273799"/>
              <a:gd name="connsiteX2095" fmla="*/ 7453172 w 12192000"/>
              <a:gd name="connsiteY2095" fmla="*/ 4606747 h 6273799"/>
              <a:gd name="connsiteX2096" fmla="*/ 7499427 w 12192000"/>
              <a:gd name="connsiteY2096" fmla="*/ 4677416 h 6273799"/>
              <a:gd name="connsiteX2097" fmla="*/ 7360664 w 12192000"/>
              <a:gd name="connsiteY2097" fmla="*/ 4609316 h 6273799"/>
              <a:gd name="connsiteX2098" fmla="*/ 7229833 w 12192000"/>
              <a:gd name="connsiteY2098" fmla="*/ 4557920 h 6273799"/>
              <a:gd name="connsiteX2099" fmla="*/ 7200758 w 12192000"/>
              <a:gd name="connsiteY2099" fmla="*/ 4564344 h 6273799"/>
              <a:gd name="connsiteX2100" fmla="*/ 7232478 w 12192000"/>
              <a:gd name="connsiteY2100" fmla="*/ 4669063 h 6273799"/>
              <a:gd name="connsiteX2101" fmla="*/ 7346129 w 12192000"/>
              <a:gd name="connsiteY2101" fmla="*/ 4746801 h 6273799"/>
              <a:gd name="connsiteX2102" fmla="*/ 7371238 w 12192000"/>
              <a:gd name="connsiteY2102" fmla="*/ 4746801 h 6273799"/>
              <a:gd name="connsiteX2103" fmla="*/ 7376523 w 12192000"/>
              <a:gd name="connsiteY2103" fmla="*/ 4701828 h 6273799"/>
              <a:gd name="connsiteX2104" fmla="*/ 7383133 w 12192000"/>
              <a:gd name="connsiteY2104" fmla="*/ 4681271 h 6273799"/>
              <a:gd name="connsiteX2105" fmla="*/ 7418814 w 12192000"/>
              <a:gd name="connsiteY2105" fmla="*/ 4679984 h 6273799"/>
              <a:gd name="connsiteX2106" fmla="*/ 7499427 w 12192000"/>
              <a:gd name="connsiteY2106" fmla="*/ 4677416 h 6273799"/>
              <a:gd name="connsiteX2107" fmla="*/ 7391060 w 12192000"/>
              <a:gd name="connsiteY2107" fmla="*/ 4776997 h 6273799"/>
              <a:gd name="connsiteX2108" fmla="*/ 7561538 w 12192000"/>
              <a:gd name="connsiteY2108" fmla="*/ 4741019 h 6273799"/>
              <a:gd name="connsiteX2109" fmla="*/ 7569469 w 12192000"/>
              <a:gd name="connsiteY2109" fmla="*/ 4747444 h 6273799"/>
              <a:gd name="connsiteX2110" fmla="*/ 7422778 w 12192000"/>
              <a:gd name="connsiteY2110" fmla="*/ 4801409 h 6273799"/>
              <a:gd name="connsiteX2111" fmla="*/ 7405598 w 12192000"/>
              <a:gd name="connsiteY2111" fmla="*/ 4878503 h 6273799"/>
              <a:gd name="connsiteX2112" fmla="*/ 7418814 w 12192000"/>
              <a:gd name="connsiteY2112" fmla="*/ 4947247 h 6273799"/>
              <a:gd name="connsiteX2113" fmla="*/ 7178292 w 12192000"/>
              <a:gd name="connsiteY2113" fmla="*/ 5105288 h 6273799"/>
              <a:gd name="connsiteX2114" fmla="*/ 7155825 w 12192000"/>
              <a:gd name="connsiteY2114" fmla="*/ 5121349 h 6273799"/>
              <a:gd name="connsiteX2115" fmla="*/ 7104287 w 12192000"/>
              <a:gd name="connsiteY2115" fmla="*/ 5147048 h 6273799"/>
              <a:gd name="connsiteX2116" fmla="*/ 7089748 w 12192000"/>
              <a:gd name="connsiteY2116" fmla="*/ 5139981 h 6273799"/>
              <a:gd name="connsiteX2117" fmla="*/ 7065962 w 12192000"/>
              <a:gd name="connsiteY2117" fmla="*/ 5264617 h 6273799"/>
              <a:gd name="connsiteX2118" fmla="*/ 7006491 w 12192000"/>
              <a:gd name="connsiteY2118" fmla="*/ 5368694 h 6273799"/>
              <a:gd name="connsiteX2119" fmla="*/ 7051426 w 12192000"/>
              <a:gd name="connsiteY2119" fmla="*/ 5316656 h 6273799"/>
              <a:gd name="connsiteX2120" fmla="*/ 7077855 w 12192000"/>
              <a:gd name="connsiteY2120" fmla="*/ 5320510 h 6273799"/>
              <a:gd name="connsiteX2121" fmla="*/ 7034245 w 12192000"/>
              <a:gd name="connsiteY2121" fmla="*/ 5385398 h 6273799"/>
              <a:gd name="connsiteX2122" fmla="*/ 6974775 w 12192000"/>
              <a:gd name="connsiteY2122" fmla="*/ 5420733 h 6273799"/>
              <a:gd name="connsiteX2123" fmla="*/ 6751435 w 12192000"/>
              <a:gd name="connsiteY2123" fmla="*/ 5520311 h 6273799"/>
              <a:gd name="connsiteX2124" fmla="*/ 6686679 w 12192000"/>
              <a:gd name="connsiteY2124" fmla="*/ 5589054 h 6273799"/>
              <a:gd name="connsiteX2125" fmla="*/ 6691966 w 12192000"/>
              <a:gd name="connsiteY2125" fmla="*/ 5650088 h 6273799"/>
              <a:gd name="connsiteX2126" fmla="*/ 6748793 w 12192000"/>
              <a:gd name="connsiteY2126" fmla="*/ 5711121 h 6273799"/>
              <a:gd name="connsiteX2127" fmla="*/ 6751435 w 12192000"/>
              <a:gd name="connsiteY2127" fmla="*/ 5750952 h 6273799"/>
              <a:gd name="connsiteX2128" fmla="*/ 6524131 w 12192000"/>
              <a:gd name="connsiteY2128" fmla="*/ 5815840 h 6273799"/>
              <a:gd name="connsiteX2129" fmla="*/ 6280968 w 12192000"/>
              <a:gd name="connsiteY2129" fmla="*/ 5801706 h 6273799"/>
              <a:gd name="connsiteX2130" fmla="*/ 6159385 w 12192000"/>
              <a:gd name="connsiteY2130" fmla="*/ 5826120 h 6273799"/>
              <a:gd name="connsiteX2131" fmla="*/ 6138240 w 12192000"/>
              <a:gd name="connsiteY2131" fmla="*/ 5846035 h 6273799"/>
              <a:gd name="connsiteX2132" fmla="*/ 6115775 w 12192000"/>
              <a:gd name="connsiteY2132" fmla="*/ 5844108 h 6273799"/>
              <a:gd name="connsiteX2133" fmla="*/ 6132953 w 12192000"/>
              <a:gd name="connsiteY2133" fmla="*/ 5788213 h 6273799"/>
              <a:gd name="connsiteX2134" fmla="*/ 6106525 w 12192000"/>
              <a:gd name="connsiteY2134" fmla="*/ 5745171 h 6273799"/>
              <a:gd name="connsiteX2135" fmla="*/ 6007408 w 12192000"/>
              <a:gd name="connsiteY2135" fmla="*/ 5745171 h 6273799"/>
              <a:gd name="connsiteX2136" fmla="*/ 5928117 w 12192000"/>
              <a:gd name="connsiteY2136" fmla="*/ 5751594 h 6273799"/>
              <a:gd name="connsiteX2137" fmla="*/ 5967761 w 12192000"/>
              <a:gd name="connsiteY2137" fmla="*/ 5726538 h 6273799"/>
              <a:gd name="connsiteX2138" fmla="*/ 5897725 w 12192000"/>
              <a:gd name="connsiteY2138" fmla="*/ 5711121 h 6273799"/>
              <a:gd name="connsiteX2139" fmla="*/ 5826359 w 12192000"/>
              <a:gd name="connsiteY2139" fmla="*/ 5705338 h 6273799"/>
              <a:gd name="connsiteX2140" fmla="*/ 5703519 w 12192000"/>
              <a:gd name="connsiteY2140" fmla="*/ 5702448 h 6273799"/>
              <a:gd name="connsiteX2141" fmla="*/ 5673606 w 12192000"/>
              <a:gd name="connsiteY2141" fmla="*/ 5684466 h 6273799"/>
              <a:gd name="connsiteX2142" fmla="*/ 5675702 w 12192000"/>
              <a:gd name="connsiteY2142" fmla="*/ 5684780 h 6273799"/>
              <a:gd name="connsiteX2143" fmla="*/ 5674239 w 12192000"/>
              <a:gd name="connsiteY2143" fmla="*/ 5683860 h 6273799"/>
              <a:gd name="connsiteX2144" fmla="*/ 5726087 w 12192000"/>
              <a:gd name="connsiteY2144" fmla="*/ 5671610 h 6273799"/>
              <a:gd name="connsiteX2145" fmla="*/ 5788035 w 12192000"/>
              <a:gd name="connsiteY2145" fmla="*/ 5657155 h 6273799"/>
              <a:gd name="connsiteX2146" fmla="*/ 5649273 w 12192000"/>
              <a:gd name="connsiteY2146" fmla="*/ 5625031 h 6273799"/>
              <a:gd name="connsiteX2147" fmla="*/ 5596411 w 12192000"/>
              <a:gd name="connsiteY2147" fmla="*/ 5613468 h 6273799"/>
              <a:gd name="connsiteX2148" fmla="*/ 5592446 w 12192000"/>
              <a:gd name="connsiteY2148" fmla="*/ 5621176 h 6273799"/>
              <a:gd name="connsiteX2149" fmla="*/ 5649273 w 12192000"/>
              <a:gd name="connsiteY2149" fmla="*/ 5625031 h 6273799"/>
              <a:gd name="connsiteX2150" fmla="*/ 5654474 w 12192000"/>
              <a:gd name="connsiteY2150" fmla="*/ 5671469 h 6273799"/>
              <a:gd name="connsiteX2151" fmla="*/ 5674239 w 12192000"/>
              <a:gd name="connsiteY2151" fmla="*/ 5683860 h 6273799"/>
              <a:gd name="connsiteX2152" fmla="*/ 5673059 w 12192000"/>
              <a:gd name="connsiteY2152" fmla="*/ 5684137 h 6273799"/>
              <a:gd name="connsiteX2153" fmla="*/ 5673606 w 12192000"/>
              <a:gd name="connsiteY2153" fmla="*/ 5684466 h 6273799"/>
              <a:gd name="connsiteX2154" fmla="*/ 5482759 w 12192000"/>
              <a:gd name="connsiteY2154" fmla="*/ 5655869 h 6273799"/>
              <a:gd name="connsiteX2155" fmla="*/ 5358533 w 12192000"/>
              <a:gd name="connsiteY2155" fmla="*/ 5671930 h 6273799"/>
              <a:gd name="connsiteX2156" fmla="*/ 5373070 w 12192000"/>
              <a:gd name="connsiteY2156" fmla="*/ 5537016 h 6273799"/>
              <a:gd name="connsiteX2157" fmla="*/ 5395537 w 12192000"/>
              <a:gd name="connsiteY2157" fmla="*/ 5533162 h 6273799"/>
              <a:gd name="connsiteX2158" fmla="*/ 5466899 w 12192000"/>
              <a:gd name="connsiteY2158" fmla="*/ 5641736 h 6273799"/>
              <a:gd name="connsiteX2159" fmla="*/ 5448397 w 12192000"/>
              <a:gd name="connsiteY2159" fmla="*/ 5501682 h 6273799"/>
              <a:gd name="connsiteX2160" fmla="*/ 5387605 w 12192000"/>
              <a:gd name="connsiteY2160" fmla="*/ 5510675 h 6273799"/>
              <a:gd name="connsiteX2161" fmla="*/ 5281884 w 12192000"/>
              <a:gd name="connsiteY2161" fmla="*/ 5511318 h 6273799"/>
              <a:gd name="connsiteX2162" fmla="*/ 5215805 w 12192000"/>
              <a:gd name="connsiteY2162" fmla="*/ 5484334 h 6273799"/>
              <a:gd name="connsiteX2163" fmla="*/ 5029469 w 12192000"/>
              <a:gd name="connsiteY2163" fmla="*/ 5398247 h 6273799"/>
              <a:gd name="connsiteX2164" fmla="*/ 4977927 w 12192000"/>
              <a:gd name="connsiteY2164" fmla="*/ 5421375 h 6273799"/>
              <a:gd name="connsiteX2165" fmla="*/ 5017575 w 12192000"/>
              <a:gd name="connsiteY2165" fmla="*/ 5607043 h 6273799"/>
              <a:gd name="connsiteX2166" fmla="*/ 5077044 w 12192000"/>
              <a:gd name="connsiteY2166" fmla="*/ 5630813 h 6273799"/>
              <a:gd name="connsiteX2167" fmla="*/ 5170875 w 12192000"/>
              <a:gd name="connsiteY2167" fmla="*/ 5551792 h 6273799"/>
              <a:gd name="connsiteX2168" fmla="*/ 5203914 w 12192000"/>
              <a:gd name="connsiteY2168" fmla="*/ 5543440 h 6273799"/>
              <a:gd name="connsiteX2169" fmla="*/ 5225060 w 12192000"/>
              <a:gd name="connsiteY2169" fmla="*/ 5557574 h 6273799"/>
              <a:gd name="connsiteX2170" fmla="*/ 5180128 w 12192000"/>
              <a:gd name="connsiteY2170" fmla="*/ 5626316 h 6273799"/>
              <a:gd name="connsiteX2171" fmla="*/ 5156338 w 12192000"/>
              <a:gd name="connsiteY2171" fmla="*/ 5682210 h 6273799"/>
              <a:gd name="connsiteX2172" fmla="*/ 4995108 w 12192000"/>
              <a:gd name="connsiteY2172" fmla="*/ 5644948 h 6273799"/>
              <a:gd name="connsiteX2173" fmla="*/ 4948857 w 12192000"/>
              <a:gd name="connsiteY2173" fmla="*/ 5684137 h 6273799"/>
              <a:gd name="connsiteX2174" fmla="*/ 4886742 w 12192000"/>
              <a:gd name="connsiteY2174" fmla="*/ 5688634 h 6273799"/>
              <a:gd name="connsiteX2175" fmla="*/ 4524639 w 12192000"/>
              <a:gd name="connsiteY2175" fmla="*/ 5644305 h 6273799"/>
              <a:gd name="connsiteX2176" fmla="*/ 4407024 w 12192000"/>
              <a:gd name="connsiteY2176" fmla="*/ 5648160 h 6273799"/>
              <a:gd name="connsiteX2177" fmla="*/ 4396452 w 12192000"/>
              <a:gd name="connsiteY2177" fmla="*/ 5696987 h 6273799"/>
              <a:gd name="connsiteX2178" fmla="*/ 4376630 w 12192000"/>
              <a:gd name="connsiteY2178" fmla="*/ 5696987 h 6273799"/>
              <a:gd name="connsiteX2179" fmla="*/ 4363413 w 12192000"/>
              <a:gd name="connsiteY2179" fmla="*/ 5641736 h 6273799"/>
              <a:gd name="connsiteX2180" fmla="*/ 4333019 w 12192000"/>
              <a:gd name="connsiteY2180" fmla="*/ 5770868 h 6273799"/>
              <a:gd name="connsiteX2181" fmla="*/ 4364737 w 12192000"/>
              <a:gd name="connsiteY2181" fmla="*/ 5723969 h 6273799"/>
              <a:gd name="connsiteX2182" fmla="*/ 4377950 w 12192000"/>
              <a:gd name="connsiteY2182" fmla="*/ 5724612 h 6273799"/>
              <a:gd name="connsiteX2183" fmla="*/ 4366056 w 12192000"/>
              <a:gd name="connsiteY2183" fmla="*/ 5853744 h 6273799"/>
              <a:gd name="connsiteX2184" fmla="*/ 4259011 w 12192000"/>
              <a:gd name="connsiteY2184" fmla="*/ 5817766 h 6273799"/>
              <a:gd name="connsiteX2185" fmla="*/ 4237867 w 12192000"/>
              <a:gd name="connsiteY2185" fmla="*/ 5725897 h 6273799"/>
              <a:gd name="connsiteX2186" fmla="*/ 4141394 w 12192000"/>
              <a:gd name="connsiteY2186" fmla="*/ 5691846 h 6273799"/>
              <a:gd name="connsiteX2187" fmla="*/ 3985452 w 12192000"/>
              <a:gd name="connsiteY2187" fmla="*/ 5695059 h 6273799"/>
              <a:gd name="connsiteX2188" fmla="*/ 4031705 w 12192000"/>
              <a:gd name="connsiteY2188" fmla="*/ 5767014 h 6273799"/>
              <a:gd name="connsiteX2189" fmla="*/ 4009242 w 12192000"/>
              <a:gd name="connsiteY2189" fmla="*/ 5772795 h 6273799"/>
              <a:gd name="connsiteX2190" fmla="*/ 3965631 w 12192000"/>
              <a:gd name="connsiteY2190" fmla="*/ 5731036 h 6273799"/>
              <a:gd name="connsiteX2191" fmla="*/ 3811009 w 12192000"/>
              <a:gd name="connsiteY2191" fmla="*/ 5663579 h 6273799"/>
              <a:gd name="connsiteX2192" fmla="*/ 3777967 w 12192000"/>
              <a:gd name="connsiteY2192" fmla="*/ 5653300 h 6273799"/>
              <a:gd name="connsiteX2193" fmla="*/ 3686782 w 12192000"/>
              <a:gd name="connsiteY2193" fmla="*/ 5655227 h 6273799"/>
              <a:gd name="connsiteX2194" fmla="*/ 3625992 w 12192000"/>
              <a:gd name="connsiteY2194" fmla="*/ 5688634 h 6273799"/>
              <a:gd name="connsiteX2195" fmla="*/ 3586348 w 12192000"/>
              <a:gd name="connsiteY2195" fmla="*/ 5718188 h 6273799"/>
              <a:gd name="connsiteX2196" fmla="*/ 3625992 w 12192000"/>
              <a:gd name="connsiteY2196" fmla="*/ 5725254 h 6273799"/>
              <a:gd name="connsiteX2197" fmla="*/ 3730393 w 12192000"/>
              <a:gd name="connsiteY2197" fmla="*/ 5762517 h 6273799"/>
              <a:gd name="connsiteX2198" fmla="*/ 3748895 w 12192000"/>
              <a:gd name="connsiteY2198" fmla="*/ 5769584 h 6273799"/>
              <a:gd name="connsiteX2199" fmla="*/ 3877085 w 12192000"/>
              <a:gd name="connsiteY2199" fmla="*/ 5825476 h 6273799"/>
              <a:gd name="connsiteX2200" fmla="*/ 3911447 w 12192000"/>
              <a:gd name="connsiteY2200" fmla="*/ 5847962 h 6273799"/>
              <a:gd name="connsiteX2201" fmla="*/ 3850653 w 12192000"/>
              <a:gd name="connsiteY2201" fmla="*/ 5854387 h 6273799"/>
              <a:gd name="connsiteX2202" fmla="*/ 3668283 w 12192000"/>
              <a:gd name="connsiteY2202" fmla="*/ 5818410 h 6273799"/>
              <a:gd name="connsiteX2203" fmla="*/ 3628633 w 12192000"/>
              <a:gd name="connsiteY2203" fmla="*/ 5862738 h 6273799"/>
              <a:gd name="connsiteX2204" fmla="*/ 3541412 w 12192000"/>
              <a:gd name="connsiteY2204" fmla="*/ 5755449 h 6273799"/>
              <a:gd name="connsiteX2205" fmla="*/ 3368291 w 12192000"/>
              <a:gd name="connsiteY2205" fmla="*/ 5662293 h 6273799"/>
              <a:gd name="connsiteX2206" fmla="*/ 3324683 w 12192000"/>
              <a:gd name="connsiteY2206" fmla="*/ 5693133 h 6273799"/>
              <a:gd name="connsiteX2207" fmla="*/ 3328646 w 12192000"/>
              <a:gd name="connsiteY2207" fmla="*/ 5847962 h 6273799"/>
              <a:gd name="connsiteX2208" fmla="*/ 3373577 w 12192000"/>
              <a:gd name="connsiteY2208" fmla="*/ 5873018 h 6273799"/>
              <a:gd name="connsiteX2209" fmla="*/ 3397366 w 12192000"/>
              <a:gd name="connsiteY2209" fmla="*/ 5946901 h 6273799"/>
              <a:gd name="connsiteX2210" fmla="*/ 3308346 w 12192000"/>
              <a:gd name="connsiteY2210" fmla="*/ 5904528 h 6273799"/>
              <a:gd name="connsiteX2211" fmla="*/ 3271536 w 12192000"/>
              <a:gd name="connsiteY2211" fmla="*/ 5901481 h 6273799"/>
              <a:gd name="connsiteX2212" fmla="*/ 3261246 w 12192000"/>
              <a:gd name="connsiteY2212" fmla="*/ 5885224 h 6273799"/>
              <a:gd name="connsiteX2213" fmla="*/ 3159492 w 12192000"/>
              <a:gd name="connsiteY2213" fmla="*/ 5840897 h 6273799"/>
              <a:gd name="connsiteX2214" fmla="*/ 3134379 w 12192000"/>
              <a:gd name="connsiteY2214" fmla="*/ 5860811 h 6273799"/>
              <a:gd name="connsiteX2215" fmla="*/ 3162134 w 12192000"/>
              <a:gd name="connsiteY2215" fmla="*/ 5815840 h 6273799"/>
              <a:gd name="connsiteX2216" fmla="*/ 3039230 w 12192000"/>
              <a:gd name="connsiteY2216" fmla="*/ 5778577 h 6273799"/>
              <a:gd name="connsiteX2217" fmla="*/ 3049803 w 12192000"/>
              <a:gd name="connsiteY2217" fmla="*/ 5734890 h 6273799"/>
              <a:gd name="connsiteX2218" fmla="*/ 2778883 w 12192000"/>
              <a:gd name="connsiteY2218" fmla="*/ 5675144 h 6273799"/>
              <a:gd name="connsiteX2219" fmla="*/ 2745845 w 12192000"/>
              <a:gd name="connsiteY2219" fmla="*/ 5639166 h 6273799"/>
              <a:gd name="connsiteX2220" fmla="*/ 2821174 w 12192000"/>
              <a:gd name="connsiteY2220" fmla="*/ 5621176 h 6273799"/>
              <a:gd name="connsiteX2221" fmla="*/ 2803992 w 12192000"/>
              <a:gd name="connsiteY2221" fmla="*/ 5599334 h 6273799"/>
              <a:gd name="connsiteX2222" fmla="*/ 2773597 w 12192000"/>
              <a:gd name="connsiteY2222" fmla="*/ 5524167 h 6273799"/>
              <a:gd name="connsiteX2223" fmla="*/ 2859498 w 12192000"/>
              <a:gd name="connsiteY2223" fmla="*/ 5555005 h 6273799"/>
              <a:gd name="connsiteX2224" fmla="*/ 2844960 w 12192000"/>
              <a:gd name="connsiteY2224" fmla="*/ 5474698 h 6273799"/>
              <a:gd name="connsiteX2225" fmla="*/ 2714127 w 12192000"/>
              <a:gd name="connsiteY2225" fmla="*/ 5498468 h 6273799"/>
              <a:gd name="connsiteX2226" fmla="*/ 2696947 w 12192000"/>
              <a:gd name="connsiteY2226" fmla="*/ 5555005 h 6273799"/>
              <a:gd name="connsiteX2227" fmla="*/ 2538365 w 12192000"/>
              <a:gd name="connsiteY2227" fmla="*/ 5585199 h 6273799"/>
              <a:gd name="connsiteX2228" fmla="*/ 2538365 w 12192000"/>
              <a:gd name="connsiteY2228" fmla="*/ 5585841 h 6273799"/>
              <a:gd name="connsiteX2229" fmla="*/ 2509295 w 12192000"/>
              <a:gd name="connsiteY2229" fmla="*/ 5513888 h 6273799"/>
              <a:gd name="connsiteX2230" fmla="*/ 2441892 w 12192000"/>
              <a:gd name="connsiteY2230" fmla="*/ 5402744 h 6273799"/>
              <a:gd name="connsiteX2231" fmla="*/ 2426031 w 12192000"/>
              <a:gd name="connsiteY2231" fmla="*/ 5426515 h 6273799"/>
              <a:gd name="connsiteX2232" fmla="*/ 2373172 w 12192000"/>
              <a:gd name="connsiteY2232" fmla="*/ 5495256 h 6273799"/>
              <a:gd name="connsiteX2233" fmla="*/ 2359956 w 12192000"/>
              <a:gd name="connsiteY2233" fmla="*/ 5531233 h 6273799"/>
              <a:gd name="connsiteX2234" fmla="*/ 2181547 w 12192000"/>
              <a:gd name="connsiteY2234" fmla="*/ 5540871 h 6273799"/>
              <a:gd name="connsiteX2235" fmla="*/ 2036177 w 12192000"/>
              <a:gd name="connsiteY2235" fmla="*/ 5531233 h 6273799"/>
              <a:gd name="connsiteX2236" fmla="*/ 1742795 w 12192000"/>
              <a:gd name="connsiteY2236" fmla="*/ 5448357 h 6273799"/>
              <a:gd name="connsiteX2237" fmla="*/ 1719007 w 12192000"/>
              <a:gd name="connsiteY2237" fmla="*/ 5425229 h 6273799"/>
              <a:gd name="connsiteX2238" fmla="*/ 1594782 w 12192000"/>
              <a:gd name="connsiteY2238" fmla="*/ 5334644 h 6273799"/>
              <a:gd name="connsiteX2239" fmla="*/ 1597425 w 12192000"/>
              <a:gd name="connsiteY2239" fmla="*/ 5298024 h 6273799"/>
              <a:gd name="connsiteX2240" fmla="*/ 1528706 w 12192000"/>
              <a:gd name="connsiteY2240" fmla="*/ 5215790 h 6273799"/>
              <a:gd name="connsiteX2241" fmla="*/ 1552492 w 12192000"/>
              <a:gd name="connsiteY2241" fmla="*/ 5210650 h 6273799"/>
              <a:gd name="connsiteX2242" fmla="*/ 1606677 w 12192000"/>
              <a:gd name="connsiteY2242" fmla="*/ 5241488 h 6273799"/>
              <a:gd name="connsiteX2243" fmla="*/ 1604033 w 12192000"/>
              <a:gd name="connsiteY2243" fmla="*/ 5166321 h 6273799"/>
              <a:gd name="connsiteX2244" fmla="*/ 1495667 w 12192000"/>
              <a:gd name="connsiteY2244" fmla="*/ 5073809 h 6273799"/>
              <a:gd name="connsiteX2245" fmla="*/ 1586853 w 12192000"/>
              <a:gd name="connsiteY2245" fmla="*/ 5051965 h 6273799"/>
              <a:gd name="connsiteX2246" fmla="*/ 1479808 w 12192000"/>
              <a:gd name="connsiteY2246" fmla="*/ 5012776 h 6273799"/>
              <a:gd name="connsiteX2247" fmla="*/ 1442804 w 12192000"/>
              <a:gd name="connsiteY2247" fmla="*/ 4993502 h 6273799"/>
              <a:gd name="connsiteX2248" fmla="*/ 1387301 w 12192000"/>
              <a:gd name="connsiteY2248" fmla="*/ 4972944 h 6273799"/>
              <a:gd name="connsiteX2249" fmla="*/ 1352941 w 12192000"/>
              <a:gd name="connsiteY2249" fmla="*/ 5009563 h 6273799"/>
              <a:gd name="connsiteX2250" fmla="*/ 1375408 w 12192000"/>
              <a:gd name="connsiteY2250" fmla="*/ 5082803 h 6273799"/>
              <a:gd name="connsiteX2251" fmla="*/ 1360870 w 12192000"/>
              <a:gd name="connsiteY2251" fmla="*/ 5100791 h 6273799"/>
              <a:gd name="connsiteX2252" fmla="*/ 1294791 w 12192000"/>
              <a:gd name="connsiteY2252" fmla="*/ 5000570 h 6273799"/>
              <a:gd name="connsiteX2253" fmla="*/ 1241930 w 12192000"/>
              <a:gd name="connsiteY2253" fmla="*/ 4973586 h 6273799"/>
              <a:gd name="connsiteX2254" fmla="*/ 1144138 w 12192000"/>
              <a:gd name="connsiteY2254" fmla="*/ 4924118 h 6273799"/>
              <a:gd name="connsiteX2255" fmla="*/ 1145321 w 12192000"/>
              <a:gd name="connsiteY2255" fmla="*/ 4924573 h 6273799"/>
              <a:gd name="connsiteX2256" fmla="*/ 1145459 w 12192000"/>
              <a:gd name="connsiteY2256" fmla="*/ 4924760 h 6273799"/>
              <a:gd name="connsiteX2257" fmla="*/ 1145436 w 12192000"/>
              <a:gd name="connsiteY2257" fmla="*/ 4924617 h 6273799"/>
              <a:gd name="connsiteX2258" fmla="*/ 1179261 w 12192000"/>
              <a:gd name="connsiteY2258" fmla="*/ 4937668 h 6273799"/>
              <a:gd name="connsiteX2259" fmla="*/ 1298759 w 12192000"/>
              <a:gd name="connsiteY2259" fmla="*/ 4924118 h 6273799"/>
              <a:gd name="connsiteX2260" fmla="*/ 1234003 w 12192000"/>
              <a:gd name="connsiteY2260" fmla="*/ 4804621 h 6273799"/>
              <a:gd name="connsiteX2261" fmla="*/ 1237591 w 12192000"/>
              <a:gd name="connsiteY2261" fmla="*/ 4801133 h 6273799"/>
              <a:gd name="connsiteX2262" fmla="*/ 1249115 w 12192000"/>
              <a:gd name="connsiteY2262" fmla="*/ 4792945 h 6273799"/>
              <a:gd name="connsiteX2263" fmla="*/ 1295124 w 12192000"/>
              <a:gd name="connsiteY2263" fmla="*/ 4821405 h 6273799"/>
              <a:gd name="connsiteX2264" fmla="*/ 1352941 w 12192000"/>
              <a:gd name="connsiteY2264" fmla="*/ 4857304 h 6273799"/>
              <a:gd name="connsiteX2265" fmla="*/ 1318581 w 12192000"/>
              <a:gd name="connsiteY2265" fmla="*/ 4766074 h 6273799"/>
              <a:gd name="connsiteX2266" fmla="*/ 1249861 w 12192000"/>
              <a:gd name="connsiteY2266" fmla="*/ 4792414 h 6273799"/>
              <a:gd name="connsiteX2267" fmla="*/ 1249115 w 12192000"/>
              <a:gd name="connsiteY2267" fmla="*/ 4792945 h 6273799"/>
              <a:gd name="connsiteX2268" fmla="*/ 1247217 w 12192000"/>
              <a:gd name="connsiteY2268" fmla="*/ 4791773 h 6273799"/>
              <a:gd name="connsiteX2269" fmla="*/ 1237591 w 12192000"/>
              <a:gd name="connsiteY2269" fmla="*/ 4801133 h 6273799"/>
              <a:gd name="connsiteX2270" fmla="*/ 1232680 w 12192000"/>
              <a:gd name="connsiteY2270" fmla="*/ 4804621 h 6273799"/>
              <a:gd name="connsiteX2271" fmla="*/ 1138851 w 12192000"/>
              <a:gd name="connsiteY2271" fmla="*/ 4886855 h 6273799"/>
              <a:gd name="connsiteX2272" fmla="*/ 1145436 w 12192000"/>
              <a:gd name="connsiteY2272" fmla="*/ 4924617 h 6273799"/>
              <a:gd name="connsiteX2273" fmla="*/ 1145321 w 12192000"/>
              <a:gd name="connsiteY2273" fmla="*/ 4924573 h 6273799"/>
              <a:gd name="connsiteX2274" fmla="*/ 1079382 w 12192000"/>
              <a:gd name="connsiteY2274" fmla="*/ 4836101 h 6273799"/>
              <a:gd name="connsiteX2275" fmla="*/ 1001412 w 12192000"/>
              <a:gd name="connsiteY2275" fmla="*/ 4955598 h 6273799"/>
              <a:gd name="connsiteX2276" fmla="*/ 778069 w 12192000"/>
              <a:gd name="connsiteY2276" fmla="*/ 4774425 h 6273799"/>
              <a:gd name="connsiteX2277" fmla="*/ 890401 w 12192000"/>
              <a:gd name="connsiteY2277" fmla="*/ 4794343 h 6273799"/>
              <a:gd name="connsiteX2278" fmla="*/ 972337 w 12192000"/>
              <a:gd name="connsiteY2278" fmla="*/ 4886212 h 6273799"/>
              <a:gd name="connsiteX2279" fmla="*/ 937977 w 12192000"/>
              <a:gd name="connsiteY2279" fmla="*/ 4803336 h 6273799"/>
              <a:gd name="connsiteX2280" fmla="*/ 922118 w 12192000"/>
              <a:gd name="connsiteY2280" fmla="*/ 4790487 h 6273799"/>
              <a:gd name="connsiteX2281" fmla="*/ 830932 w 12192000"/>
              <a:gd name="connsiteY2281" fmla="*/ 4682556 h 6273799"/>
              <a:gd name="connsiteX2282" fmla="*/ 930046 w 12192000"/>
              <a:gd name="connsiteY2282" fmla="*/ 4712750 h 6273799"/>
              <a:gd name="connsiteX2283" fmla="*/ 947228 w 12192000"/>
              <a:gd name="connsiteY2283" fmla="*/ 4672277 h 6273799"/>
              <a:gd name="connsiteX2284" fmla="*/ 657812 w 12192000"/>
              <a:gd name="connsiteY2284" fmla="*/ 4629232 h 6273799"/>
              <a:gd name="connsiteX2285" fmla="*/ 569269 w 12192000"/>
              <a:gd name="connsiteY2285" fmla="*/ 4657500 h 6273799"/>
              <a:gd name="connsiteX2286" fmla="*/ 503191 w 12192000"/>
              <a:gd name="connsiteY2286" fmla="*/ 4680629 h 6273799"/>
              <a:gd name="connsiteX2287" fmla="*/ 516405 w 12192000"/>
              <a:gd name="connsiteY2287" fmla="*/ 4733310 h 6273799"/>
              <a:gd name="connsiteX2288" fmla="*/ 574553 w 12192000"/>
              <a:gd name="connsiteY2288" fmla="*/ 4717248 h 6273799"/>
              <a:gd name="connsiteX2289" fmla="*/ 645917 w 12192000"/>
              <a:gd name="connsiteY2289" fmla="*/ 4805264 h 6273799"/>
              <a:gd name="connsiteX2290" fmla="*/ 634685 w 12192000"/>
              <a:gd name="connsiteY2290" fmla="*/ 4820521 h 6273799"/>
              <a:gd name="connsiteX2291" fmla="*/ 620217 w 12192000"/>
              <a:gd name="connsiteY2291" fmla="*/ 4841466 h 6273799"/>
              <a:gd name="connsiteX2292" fmla="*/ 542341 w 12192000"/>
              <a:gd name="connsiteY2292" fmla="*/ 4786312 h 6273799"/>
              <a:gd name="connsiteX2293" fmla="*/ 452971 w 12192000"/>
              <a:gd name="connsiteY2293" fmla="*/ 4723029 h 6273799"/>
              <a:gd name="connsiteX2294" fmla="*/ 487333 w 12192000"/>
              <a:gd name="connsiteY2294" fmla="*/ 4829678 h 6273799"/>
              <a:gd name="connsiteX2295" fmla="*/ 475439 w 12192000"/>
              <a:gd name="connsiteY2295" fmla="*/ 4893279 h 6273799"/>
              <a:gd name="connsiteX2296" fmla="*/ 442401 w 12192000"/>
              <a:gd name="connsiteY2296" fmla="*/ 4933111 h 6273799"/>
              <a:gd name="connsiteX2297" fmla="*/ 400110 w 12192000"/>
              <a:gd name="connsiteY2297" fmla="*/ 4787276 h 6273799"/>
              <a:gd name="connsiteX2298" fmla="*/ 390859 w 12192000"/>
              <a:gd name="connsiteY2298" fmla="*/ 4656857 h 6273799"/>
              <a:gd name="connsiteX2299" fmla="*/ 277206 w 12192000"/>
              <a:gd name="connsiteY2299" fmla="*/ 4611243 h 6273799"/>
              <a:gd name="connsiteX2300" fmla="*/ 293067 w 12192000"/>
              <a:gd name="connsiteY2300" fmla="*/ 4602892 h 6273799"/>
              <a:gd name="connsiteX2301" fmla="*/ 302315 w 12192000"/>
              <a:gd name="connsiteY2301" fmla="*/ 4566272 h 6273799"/>
              <a:gd name="connsiteX2302" fmla="*/ 201880 w 12192000"/>
              <a:gd name="connsiteY2302" fmla="*/ 4554064 h 6273799"/>
              <a:gd name="connsiteX2303" fmla="*/ 130516 w 12192000"/>
              <a:gd name="connsiteY2303" fmla="*/ 4580405 h 6273799"/>
              <a:gd name="connsiteX2304" fmla="*/ 85583 w 12192000"/>
              <a:gd name="connsiteY2304" fmla="*/ 4626020 h 6273799"/>
              <a:gd name="connsiteX2305" fmla="*/ 84262 w 12192000"/>
              <a:gd name="connsiteY2305" fmla="*/ 4728170 h 6273799"/>
              <a:gd name="connsiteX2306" fmla="*/ 93513 w 12192000"/>
              <a:gd name="connsiteY2306" fmla="*/ 4784063 h 6273799"/>
              <a:gd name="connsiteX2307" fmla="*/ 135801 w 12192000"/>
              <a:gd name="connsiteY2307" fmla="*/ 4832889 h 6273799"/>
              <a:gd name="connsiteX2308" fmla="*/ 168840 w 12192000"/>
              <a:gd name="connsiteY2308" fmla="*/ 4848307 h 6273799"/>
              <a:gd name="connsiteX2309" fmla="*/ 139767 w 12192000"/>
              <a:gd name="connsiteY2309" fmla="*/ 5009563 h 6273799"/>
              <a:gd name="connsiteX2310" fmla="*/ 115979 w 12192000"/>
              <a:gd name="connsiteY2310" fmla="*/ 5017272 h 6273799"/>
              <a:gd name="connsiteX2311" fmla="*/ 115979 w 12192000"/>
              <a:gd name="connsiteY2311" fmla="*/ 4893279 h 6273799"/>
              <a:gd name="connsiteX2312" fmla="*/ 89546 w 12192000"/>
              <a:gd name="connsiteY2312" fmla="*/ 4891352 h 6273799"/>
              <a:gd name="connsiteX2313" fmla="*/ 47257 w 12192000"/>
              <a:gd name="connsiteY2313" fmla="*/ 4938894 h 6273799"/>
              <a:gd name="connsiteX2314" fmla="*/ 0 w 12192000"/>
              <a:gd name="connsiteY2314" fmla="*/ 4898068 h 6273799"/>
              <a:gd name="connsiteX2315" fmla="*/ 0 w 12192000"/>
              <a:gd name="connsiteY2315" fmla="*/ 4878495 h 6273799"/>
              <a:gd name="connsiteX2316" fmla="*/ 8934 w 12192000"/>
              <a:gd name="connsiteY2316" fmla="*/ 4848307 h 6273799"/>
              <a:gd name="connsiteX2317" fmla="*/ 24627 w 12192000"/>
              <a:gd name="connsiteY2317" fmla="*/ 4779003 h 6273799"/>
              <a:gd name="connsiteX2318" fmla="*/ 0 w 12192000"/>
              <a:gd name="connsiteY2318" fmla="*/ 4728890 h 6273799"/>
              <a:gd name="connsiteX2319" fmla="*/ 0 w 12192000"/>
              <a:gd name="connsiteY2319" fmla="*/ 4393851 h 6273799"/>
              <a:gd name="connsiteX2320" fmla="*/ 1007 w 12192000"/>
              <a:gd name="connsiteY2320" fmla="*/ 4394094 h 6273799"/>
              <a:gd name="connsiteX2321" fmla="*/ 6292 w 12192000"/>
              <a:gd name="connsiteY2321" fmla="*/ 4388313 h 6273799"/>
              <a:gd name="connsiteX2322" fmla="*/ 0 w 12192000"/>
              <a:gd name="connsiteY2322" fmla="*/ 4387633 h 627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Lst>
            <a:rect l="l" t="t" r="r" b="b"/>
            <a:pathLst>
              <a:path w="12192000" h="6273799">
                <a:moveTo>
                  <a:pt x="5591125" y="6206449"/>
                </a:moveTo>
                <a:lnTo>
                  <a:pt x="5591125" y="6206450"/>
                </a:lnTo>
                <a:lnTo>
                  <a:pt x="5588479" y="6207734"/>
                </a:lnTo>
                <a:close/>
                <a:moveTo>
                  <a:pt x="5590516" y="6205460"/>
                </a:moveTo>
                <a:lnTo>
                  <a:pt x="5591125" y="6205807"/>
                </a:lnTo>
                <a:lnTo>
                  <a:pt x="5588479" y="6206449"/>
                </a:lnTo>
                <a:close/>
                <a:moveTo>
                  <a:pt x="5608304" y="6198098"/>
                </a:moveTo>
                <a:lnTo>
                  <a:pt x="5606984" y="6199383"/>
                </a:lnTo>
                <a:cubicBezTo>
                  <a:pt x="5663806" y="6218014"/>
                  <a:pt x="5715348" y="6247565"/>
                  <a:pt x="5777459" y="6253348"/>
                </a:cubicBezTo>
                <a:cubicBezTo>
                  <a:pt x="5885825" y="6263628"/>
                  <a:pt x="5995513" y="6252063"/>
                  <a:pt x="6088021" y="6217371"/>
                </a:cubicBezTo>
                <a:cubicBezTo>
                  <a:pt x="6077452" y="6246924"/>
                  <a:pt x="6066879" y="6248852"/>
                  <a:pt x="5980979" y="6261700"/>
                </a:cubicBezTo>
                <a:cubicBezTo>
                  <a:pt x="5863028" y="6279528"/>
                  <a:pt x="5757718" y="6279650"/>
                  <a:pt x="5671178" y="6248510"/>
                </a:cubicBezTo>
                <a:lnTo>
                  <a:pt x="5591125" y="6206450"/>
                </a:lnTo>
                <a:close/>
                <a:moveTo>
                  <a:pt x="5608304" y="6196812"/>
                </a:moveTo>
                <a:lnTo>
                  <a:pt x="5607642" y="6197778"/>
                </a:lnTo>
                <a:lnTo>
                  <a:pt x="5606984" y="6198739"/>
                </a:lnTo>
                <a:lnTo>
                  <a:pt x="5606430" y="6198367"/>
                </a:lnTo>
                <a:lnTo>
                  <a:pt x="5605874" y="6197993"/>
                </a:lnTo>
                <a:close/>
                <a:moveTo>
                  <a:pt x="5566012" y="6171113"/>
                </a:moveTo>
                <a:lnTo>
                  <a:pt x="5605874" y="6197993"/>
                </a:lnTo>
                <a:lnTo>
                  <a:pt x="5590516" y="6205460"/>
                </a:lnTo>
                <a:lnTo>
                  <a:pt x="5543547" y="6178823"/>
                </a:lnTo>
                <a:cubicBezTo>
                  <a:pt x="5551478" y="6176254"/>
                  <a:pt x="5558082" y="6173683"/>
                  <a:pt x="5566012" y="6171113"/>
                </a:cubicBezTo>
                <a:close/>
                <a:moveTo>
                  <a:pt x="3703961" y="6059970"/>
                </a:moveTo>
                <a:cubicBezTo>
                  <a:pt x="3772681" y="6072819"/>
                  <a:pt x="3841402" y="6085025"/>
                  <a:pt x="3910122" y="6097232"/>
                </a:cubicBezTo>
                <a:cubicBezTo>
                  <a:pt x="3906161" y="6101088"/>
                  <a:pt x="3903511" y="6104942"/>
                  <a:pt x="3900874" y="6108797"/>
                </a:cubicBezTo>
                <a:cubicBezTo>
                  <a:pt x="3832149" y="6096590"/>
                  <a:pt x="3763430" y="6084382"/>
                  <a:pt x="3694711" y="6072178"/>
                </a:cubicBezTo>
                <a:cubicBezTo>
                  <a:pt x="3697353" y="6067680"/>
                  <a:pt x="3701319" y="6063825"/>
                  <a:pt x="3703961" y="6059970"/>
                </a:cubicBezTo>
                <a:close/>
                <a:moveTo>
                  <a:pt x="3059048" y="6056116"/>
                </a:moveTo>
                <a:cubicBezTo>
                  <a:pt x="3066978" y="6057401"/>
                  <a:pt x="3074907" y="6058686"/>
                  <a:pt x="3082838" y="6059970"/>
                </a:cubicBezTo>
                <a:cubicBezTo>
                  <a:pt x="3074907" y="6061255"/>
                  <a:pt x="3065655" y="6063183"/>
                  <a:pt x="3057728" y="6064467"/>
                </a:cubicBezTo>
                <a:cubicBezTo>
                  <a:pt x="3059048" y="6061255"/>
                  <a:pt x="3059048" y="6058686"/>
                  <a:pt x="3059048" y="6056116"/>
                </a:cubicBezTo>
                <a:close/>
                <a:moveTo>
                  <a:pt x="3170059" y="6054830"/>
                </a:moveTo>
                <a:cubicBezTo>
                  <a:pt x="3172702" y="6056759"/>
                  <a:pt x="3174023" y="6059328"/>
                  <a:pt x="3176667" y="6061897"/>
                </a:cubicBezTo>
                <a:cubicBezTo>
                  <a:pt x="3160809" y="6065753"/>
                  <a:pt x="3146273" y="6068965"/>
                  <a:pt x="3130413" y="6072819"/>
                </a:cubicBezTo>
                <a:cubicBezTo>
                  <a:pt x="3129090" y="6069607"/>
                  <a:pt x="3126447" y="6066396"/>
                  <a:pt x="3123805" y="6063181"/>
                </a:cubicBezTo>
                <a:cubicBezTo>
                  <a:pt x="3139664" y="6060612"/>
                  <a:pt x="3154200" y="6057400"/>
                  <a:pt x="3170059" y="6054830"/>
                </a:cubicBezTo>
                <a:close/>
                <a:moveTo>
                  <a:pt x="3011476" y="6046479"/>
                </a:moveTo>
                <a:cubicBezTo>
                  <a:pt x="3016761" y="6047764"/>
                  <a:pt x="3020724" y="6049049"/>
                  <a:pt x="3024687" y="6050334"/>
                </a:cubicBezTo>
                <a:cubicBezTo>
                  <a:pt x="3022045" y="6052260"/>
                  <a:pt x="3020724" y="6056116"/>
                  <a:pt x="3016761" y="6056116"/>
                </a:cubicBezTo>
                <a:cubicBezTo>
                  <a:pt x="3012796" y="6056759"/>
                  <a:pt x="3007508" y="6054830"/>
                  <a:pt x="3002224" y="6054189"/>
                </a:cubicBezTo>
                <a:cubicBezTo>
                  <a:pt x="3006186" y="6051619"/>
                  <a:pt x="3008828" y="6049049"/>
                  <a:pt x="3011476" y="6046479"/>
                </a:cubicBezTo>
                <a:close/>
                <a:moveTo>
                  <a:pt x="4389841" y="6045193"/>
                </a:moveTo>
                <a:cubicBezTo>
                  <a:pt x="4413631" y="6128069"/>
                  <a:pt x="4233898" y="6137708"/>
                  <a:pt x="4056809" y="6123573"/>
                </a:cubicBezTo>
                <a:cubicBezTo>
                  <a:pt x="4054169" y="6119718"/>
                  <a:pt x="4052845" y="6116506"/>
                  <a:pt x="4050204" y="6112652"/>
                </a:cubicBezTo>
                <a:cubicBezTo>
                  <a:pt x="4075314" y="6112009"/>
                  <a:pt x="4101743" y="6108154"/>
                  <a:pt x="4125533" y="6110724"/>
                </a:cubicBezTo>
                <a:cubicBezTo>
                  <a:pt x="4270904" y="6125500"/>
                  <a:pt x="4301299" y="6119075"/>
                  <a:pt x="4370019" y="6056759"/>
                </a:cubicBezTo>
                <a:cubicBezTo>
                  <a:pt x="4373985" y="6053545"/>
                  <a:pt x="4380590" y="6050976"/>
                  <a:pt x="4389841" y="6045193"/>
                </a:cubicBezTo>
                <a:close/>
                <a:moveTo>
                  <a:pt x="3377542" y="6037484"/>
                </a:moveTo>
                <a:cubicBezTo>
                  <a:pt x="3397363" y="6037484"/>
                  <a:pt x="3418510" y="6037484"/>
                  <a:pt x="3438331" y="6037484"/>
                </a:cubicBezTo>
                <a:cubicBezTo>
                  <a:pt x="3438331" y="6040697"/>
                  <a:pt x="3438331" y="6043910"/>
                  <a:pt x="3438331" y="6047122"/>
                </a:cubicBezTo>
                <a:cubicBezTo>
                  <a:pt x="3418510" y="6047122"/>
                  <a:pt x="3397363" y="6047122"/>
                  <a:pt x="3376221" y="6047122"/>
                </a:cubicBezTo>
                <a:cubicBezTo>
                  <a:pt x="3377542" y="6043910"/>
                  <a:pt x="3377542" y="6040697"/>
                  <a:pt x="3377542" y="6037484"/>
                </a:cubicBezTo>
                <a:close/>
                <a:moveTo>
                  <a:pt x="2926895" y="6023993"/>
                </a:moveTo>
                <a:cubicBezTo>
                  <a:pt x="2940109" y="6028490"/>
                  <a:pt x="2952005" y="6032986"/>
                  <a:pt x="2963899" y="6037484"/>
                </a:cubicBezTo>
                <a:cubicBezTo>
                  <a:pt x="2961258" y="6039411"/>
                  <a:pt x="2958610" y="6040697"/>
                  <a:pt x="2955967" y="6042623"/>
                </a:cubicBezTo>
                <a:cubicBezTo>
                  <a:pt x="2942754" y="6038126"/>
                  <a:pt x="2929537" y="6034272"/>
                  <a:pt x="2916322" y="6030417"/>
                </a:cubicBezTo>
                <a:cubicBezTo>
                  <a:pt x="2920287" y="6027848"/>
                  <a:pt x="2922929" y="6025920"/>
                  <a:pt x="2926895" y="6023993"/>
                </a:cubicBezTo>
                <a:close/>
                <a:moveTo>
                  <a:pt x="3269176" y="6007933"/>
                </a:moveTo>
                <a:cubicBezTo>
                  <a:pt x="3291644" y="6018211"/>
                  <a:pt x="3311467" y="6027206"/>
                  <a:pt x="3335254" y="6038127"/>
                </a:cubicBezTo>
                <a:cubicBezTo>
                  <a:pt x="3289000" y="6036843"/>
                  <a:pt x="3250672" y="6036200"/>
                  <a:pt x="3211027" y="6034916"/>
                </a:cubicBezTo>
                <a:cubicBezTo>
                  <a:pt x="3228208" y="6027206"/>
                  <a:pt x="3246709" y="6018211"/>
                  <a:pt x="3269176" y="6007933"/>
                </a:cubicBezTo>
                <a:close/>
                <a:moveTo>
                  <a:pt x="3549341" y="6000222"/>
                </a:moveTo>
                <a:cubicBezTo>
                  <a:pt x="3587665" y="6015642"/>
                  <a:pt x="3622025" y="6029775"/>
                  <a:pt x="3657708" y="6044552"/>
                </a:cubicBezTo>
                <a:cubicBezTo>
                  <a:pt x="3655064" y="6046479"/>
                  <a:pt x="3652422" y="6048405"/>
                  <a:pt x="3649779" y="6050334"/>
                </a:cubicBezTo>
                <a:cubicBezTo>
                  <a:pt x="3602206" y="6039411"/>
                  <a:pt x="3554630" y="6029133"/>
                  <a:pt x="3508373" y="6018853"/>
                </a:cubicBezTo>
                <a:cubicBezTo>
                  <a:pt x="3516303" y="6015642"/>
                  <a:pt x="3529518" y="6009216"/>
                  <a:pt x="3549341" y="6000222"/>
                </a:cubicBezTo>
                <a:close/>
                <a:moveTo>
                  <a:pt x="3315427" y="5984804"/>
                </a:moveTo>
                <a:cubicBezTo>
                  <a:pt x="3319392" y="5984161"/>
                  <a:pt x="3324678" y="5985447"/>
                  <a:pt x="3328645" y="5986089"/>
                </a:cubicBezTo>
                <a:cubicBezTo>
                  <a:pt x="3327323" y="5988015"/>
                  <a:pt x="3324678" y="5991229"/>
                  <a:pt x="3320715" y="5991229"/>
                </a:cubicBezTo>
                <a:cubicBezTo>
                  <a:pt x="3318072" y="5991871"/>
                  <a:pt x="3312784" y="5990587"/>
                  <a:pt x="3307499" y="5989945"/>
                </a:cubicBezTo>
                <a:cubicBezTo>
                  <a:pt x="3310141" y="5988015"/>
                  <a:pt x="3311462" y="5985447"/>
                  <a:pt x="3315427" y="5984804"/>
                </a:cubicBezTo>
                <a:close/>
                <a:moveTo>
                  <a:pt x="3229528" y="5979663"/>
                </a:moveTo>
                <a:cubicBezTo>
                  <a:pt x="3233494" y="5982234"/>
                  <a:pt x="3244068" y="5985446"/>
                  <a:pt x="3242747" y="5987373"/>
                </a:cubicBezTo>
                <a:cubicBezTo>
                  <a:pt x="3240102" y="5992513"/>
                  <a:pt x="3232171" y="5997652"/>
                  <a:pt x="3226887" y="6002791"/>
                </a:cubicBezTo>
                <a:cubicBezTo>
                  <a:pt x="3221602" y="5996368"/>
                  <a:pt x="3216315" y="5989301"/>
                  <a:pt x="3211027" y="5982877"/>
                </a:cubicBezTo>
                <a:cubicBezTo>
                  <a:pt x="3217634" y="5981591"/>
                  <a:pt x="3222923" y="5980306"/>
                  <a:pt x="3229528" y="5979663"/>
                </a:cubicBezTo>
                <a:close/>
                <a:moveTo>
                  <a:pt x="2790776" y="5969385"/>
                </a:moveTo>
                <a:cubicBezTo>
                  <a:pt x="2796061" y="5971312"/>
                  <a:pt x="2802669" y="5974524"/>
                  <a:pt x="2803992" y="5977094"/>
                </a:cubicBezTo>
                <a:cubicBezTo>
                  <a:pt x="2805314" y="5979022"/>
                  <a:pt x="2797384" y="5981591"/>
                  <a:pt x="2790776" y="5985446"/>
                </a:cubicBezTo>
                <a:cubicBezTo>
                  <a:pt x="2785490" y="5980306"/>
                  <a:pt x="2781527" y="5977094"/>
                  <a:pt x="2780204" y="5973240"/>
                </a:cubicBezTo>
                <a:cubicBezTo>
                  <a:pt x="2780204" y="5971955"/>
                  <a:pt x="2789455" y="5968742"/>
                  <a:pt x="2790776" y="5969385"/>
                </a:cubicBezTo>
                <a:close/>
                <a:moveTo>
                  <a:pt x="3485907" y="5963603"/>
                </a:moveTo>
                <a:cubicBezTo>
                  <a:pt x="3488550" y="5964245"/>
                  <a:pt x="3492516" y="5964888"/>
                  <a:pt x="3496481" y="5965529"/>
                </a:cubicBezTo>
                <a:cubicBezTo>
                  <a:pt x="3493840" y="5967457"/>
                  <a:pt x="3492516" y="5969385"/>
                  <a:pt x="3489872" y="5971312"/>
                </a:cubicBezTo>
                <a:cubicBezTo>
                  <a:pt x="3488550" y="5970670"/>
                  <a:pt x="3484587" y="5970027"/>
                  <a:pt x="3484587" y="5969385"/>
                </a:cubicBezTo>
                <a:cubicBezTo>
                  <a:pt x="3484587" y="5967457"/>
                  <a:pt x="3485907" y="5965529"/>
                  <a:pt x="3485907" y="5963603"/>
                </a:cubicBezTo>
                <a:close/>
                <a:moveTo>
                  <a:pt x="4381912" y="5960391"/>
                </a:moveTo>
                <a:cubicBezTo>
                  <a:pt x="4388520" y="5960391"/>
                  <a:pt x="4395129" y="5960391"/>
                  <a:pt x="4401734" y="5960391"/>
                </a:cubicBezTo>
                <a:cubicBezTo>
                  <a:pt x="4401734" y="5981591"/>
                  <a:pt x="4401734" y="6002150"/>
                  <a:pt x="4401734" y="6023350"/>
                </a:cubicBezTo>
                <a:cubicBezTo>
                  <a:pt x="4395129" y="6022709"/>
                  <a:pt x="4388520" y="6022709"/>
                  <a:pt x="4381912" y="6022709"/>
                </a:cubicBezTo>
                <a:cubicBezTo>
                  <a:pt x="4381912" y="6002150"/>
                  <a:pt x="4381912" y="5980948"/>
                  <a:pt x="4381912" y="5960391"/>
                </a:cubicBezTo>
                <a:close/>
                <a:moveTo>
                  <a:pt x="3608811" y="5932123"/>
                </a:moveTo>
                <a:cubicBezTo>
                  <a:pt x="3614099" y="5934051"/>
                  <a:pt x="3619384" y="5935976"/>
                  <a:pt x="3627310" y="5939191"/>
                </a:cubicBezTo>
                <a:cubicBezTo>
                  <a:pt x="3618063" y="5941760"/>
                  <a:pt x="3614099" y="5943687"/>
                  <a:pt x="3607491" y="5944972"/>
                </a:cubicBezTo>
                <a:cubicBezTo>
                  <a:pt x="3606166" y="5944972"/>
                  <a:pt x="3599558" y="5941760"/>
                  <a:pt x="3599558" y="5940475"/>
                </a:cubicBezTo>
                <a:cubicBezTo>
                  <a:pt x="3600884" y="5937263"/>
                  <a:pt x="3604846" y="5934692"/>
                  <a:pt x="3608811" y="5932123"/>
                </a:cubicBezTo>
                <a:close/>
                <a:moveTo>
                  <a:pt x="6089342" y="5908995"/>
                </a:moveTo>
                <a:cubicBezTo>
                  <a:pt x="6098591" y="6007289"/>
                  <a:pt x="6107844" y="6104942"/>
                  <a:pt x="6117096" y="6202594"/>
                </a:cubicBezTo>
                <a:cubicBezTo>
                  <a:pt x="6107844" y="6203237"/>
                  <a:pt x="6098591" y="6203237"/>
                  <a:pt x="6089342" y="6203237"/>
                </a:cubicBezTo>
                <a:cubicBezTo>
                  <a:pt x="6082736" y="6104942"/>
                  <a:pt x="5995513" y="6007932"/>
                  <a:pt x="6089342" y="5908995"/>
                </a:cubicBezTo>
                <a:close/>
                <a:moveTo>
                  <a:pt x="3266531" y="5905782"/>
                </a:moveTo>
                <a:cubicBezTo>
                  <a:pt x="3266531" y="5905782"/>
                  <a:pt x="3269176" y="5906425"/>
                  <a:pt x="3269176" y="5906425"/>
                </a:cubicBezTo>
                <a:lnTo>
                  <a:pt x="3269176" y="5907709"/>
                </a:lnTo>
                <a:cubicBezTo>
                  <a:pt x="3269176" y="5907709"/>
                  <a:pt x="3266531" y="5905782"/>
                  <a:pt x="3266531" y="5905782"/>
                </a:cubicBezTo>
                <a:close/>
                <a:moveTo>
                  <a:pt x="3269177" y="5901286"/>
                </a:moveTo>
                <a:lnTo>
                  <a:pt x="3271536" y="5901481"/>
                </a:lnTo>
                <a:lnTo>
                  <a:pt x="3271819" y="5901928"/>
                </a:lnTo>
                <a:close/>
                <a:moveTo>
                  <a:pt x="2597830" y="5891648"/>
                </a:moveTo>
                <a:cubicBezTo>
                  <a:pt x="2597830" y="5892935"/>
                  <a:pt x="2597830" y="5894860"/>
                  <a:pt x="2597830" y="5896788"/>
                </a:cubicBezTo>
                <a:cubicBezTo>
                  <a:pt x="2596509" y="5896146"/>
                  <a:pt x="2593866" y="5896146"/>
                  <a:pt x="2592545" y="5895504"/>
                </a:cubicBezTo>
                <a:cubicBezTo>
                  <a:pt x="2592545" y="5894860"/>
                  <a:pt x="2592545" y="5893576"/>
                  <a:pt x="2592545" y="5892935"/>
                </a:cubicBezTo>
                <a:cubicBezTo>
                  <a:pt x="2593866" y="5892291"/>
                  <a:pt x="2596509" y="5892291"/>
                  <a:pt x="2597830" y="5891648"/>
                </a:cubicBezTo>
                <a:close/>
                <a:moveTo>
                  <a:pt x="3485907" y="5885867"/>
                </a:moveTo>
                <a:cubicBezTo>
                  <a:pt x="3488550" y="5889721"/>
                  <a:pt x="3489872" y="5893576"/>
                  <a:pt x="3491195" y="5898073"/>
                </a:cubicBezTo>
                <a:cubicBezTo>
                  <a:pt x="3471372" y="5899999"/>
                  <a:pt x="3451548" y="5901285"/>
                  <a:pt x="3431723" y="5903213"/>
                </a:cubicBezTo>
                <a:cubicBezTo>
                  <a:pt x="3430404" y="5899358"/>
                  <a:pt x="3429082" y="5896146"/>
                  <a:pt x="3427761" y="5892291"/>
                </a:cubicBezTo>
                <a:cubicBezTo>
                  <a:pt x="3446260" y="5890363"/>
                  <a:pt x="3466086" y="5887794"/>
                  <a:pt x="3485907" y="5885867"/>
                </a:cubicBezTo>
                <a:close/>
                <a:moveTo>
                  <a:pt x="3615419" y="5885222"/>
                </a:moveTo>
                <a:cubicBezTo>
                  <a:pt x="3619384" y="5885867"/>
                  <a:pt x="3624671" y="5885867"/>
                  <a:pt x="3629954" y="5886509"/>
                </a:cubicBezTo>
                <a:cubicBezTo>
                  <a:pt x="3628633" y="5892291"/>
                  <a:pt x="3628633" y="5898715"/>
                  <a:pt x="3627313" y="5905140"/>
                </a:cubicBezTo>
                <a:cubicBezTo>
                  <a:pt x="3622030" y="5904496"/>
                  <a:pt x="3618063" y="5904496"/>
                  <a:pt x="3612777" y="5904496"/>
                </a:cubicBezTo>
                <a:cubicBezTo>
                  <a:pt x="3614099" y="5898072"/>
                  <a:pt x="3614099" y="5891648"/>
                  <a:pt x="3615419" y="5885222"/>
                </a:cubicBezTo>
                <a:close/>
                <a:moveTo>
                  <a:pt x="3176667" y="5882654"/>
                </a:moveTo>
                <a:cubicBezTo>
                  <a:pt x="3188563" y="5899359"/>
                  <a:pt x="3200453" y="5915420"/>
                  <a:pt x="3212349" y="5932123"/>
                </a:cubicBezTo>
                <a:cubicBezTo>
                  <a:pt x="3201774" y="5933407"/>
                  <a:pt x="3191202" y="5935336"/>
                  <a:pt x="3180632" y="5937263"/>
                </a:cubicBezTo>
                <a:cubicBezTo>
                  <a:pt x="3168738" y="5920559"/>
                  <a:pt x="3155522" y="5904497"/>
                  <a:pt x="3143629" y="5887794"/>
                </a:cubicBezTo>
                <a:cubicBezTo>
                  <a:pt x="3154200" y="5885867"/>
                  <a:pt x="3164773" y="5883939"/>
                  <a:pt x="3176667" y="5882654"/>
                </a:cubicBezTo>
                <a:close/>
                <a:moveTo>
                  <a:pt x="4373985" y="5878158"/>
                </a:moveTo>
                <a:cubicBezTo>
                  <a:pt x="4380591" y="5894219"/>
                  <a:pt x="4388520" y="5910280"/>
                  <a:pt x="4395129" y="5926340"/>
                </a:cubicBezTo>
                <a:cubicBezTo>
                  <a:pt x="4383234" y="5926983"/>
                  <a:pt x="4372660" y="5927626"/>
                  <a:pt x="4362089" y="5928910"/>
                </a:cubicBezTo>
                <a:cubicBezTo>
                  <a:pt x="4356802" y="5912849"/>
                  <a:pt x="4352840" y="5896146"/>
                  <a:pt x="4348874" y="5880085"/>
                </a:cubicBezTo>
                <a:cubicBezTo>
                  <a:pt x="4356802" y="5879443"/>
                  <a:pt x="4366055" y="5878799"/>
                  <a:pt x="4373985" y="5878158"/>
                </a:cubicBezTo>
                <a:close/>
                <a:moveTo>
                  <a:pt x="3323357" y="5875587"/>
                </a:moveTo>
                <a:cubicBezTo>
                  <a:pt x="3316752" y="5875587"/>
                  <a:pt x="3311467" y="5876230"/>
                  <a:pt x="3303534" y="5876872"/>
                </a:cubicBezTo>
                <a:cubicBezTo>
                  <a:pt x="3307500" y="5880728"/>
                  <a:pt x="3310144" y="5884582"/>
                  <a:pt x="3312787" y="5883939"/>
                </a:cubicBezTo>
                <a:cubicBezTo>
                  <a:pt x="3319393" y="5883939"/>
                  <a:pt x="3324683" y="5882013"/>
                  <a:pt x="3329968" y="5880728"/>
                </a:cubicBezTo>
                <a:cubicBezTo>
                  <a:pt x="3327324" y="5878799"/>
                  <a:pt x="3326004" y="5875587"/>
                  <a:pt x="3323357" y="5875587"/>
                </a:cubicBezTo>
                <a:close/>
                <a:moveTo>
                  <a:pt x="2542105" y="5867903"/>
                </a:moveTo>
                <a:lnTo>
                  <a:pt x="2571402" y="5878158"/>
                </a:lnTo>
                <a:cubicBezTo>
                  <a:pt x="2566115" y="5880084"/>
                  <a:pt x="2560828" y="5882011"/>
                  <a:pt x="2555543" y="5883939"/>
                </a:cubicBezTo>
                <a:close/>
                <a:moveTo>
                  <a:pt x="6117092" y="5858883"/>
                </a:moveTo>
                <a:cubicBezTo>
                  <a:pt x="6121056" y="5859526"/>
                  <a:pt x="6126345" y="5860168"/>
                  <a:pt x="6130310" y="5860810"/>
                </a:cubicBezTo>
                <a:cubicBezTo>
                  <a:pt x="6126345" y="5865308"/>
                  <a:pt x="6123704" y="5869805"/>
                  <a:pt x="6119738" y="5874301"/>
                </a:cubicBezTo>
                <a:cubicBezTo>
                  <a:pt x="6117092" y="5873660"/>
                  <a:pt x="6113131" y="5873017"/>
                  <a:pt x="6109166" y="5872374"/>
                </a:cubicBezTo>
                <a:cubicBezTo>
                  <a:pt x="6111809" y="5867877"/>
                  <a:pt x="6114450" y="5863379"/>
                  <a:pt x="6117092" y="5858883"/>
                </a:cubicBezTo>
                <a:close/>
                <a:moveTo>
                  <a:pt x="4260330" y="5852459"/>
                </a:moveTo>
                <a:cubicBezTo>
                  <a:pt x="4261653" y="5858241"/>
                  <a:pt x="4262974" y="5864023"/>
                  <a:pt x="4265620" y="5870447"/>
                </a:cubicBezTo>
                <a:cubicBezTo>
                  <a:pt x="4195576" y="5882011"/>
                  <a:pt x="4126855" y="5894860"/>
                  <a:pt x="4055490" y="5903213"/>
                </a:cubicBezTo>
                <a:cubicBezTo>
                  <a:pt x="4042279" y="5904497"/>
                  <a:pt x="4011882" y="5888437"/>
                  <a:pt x="4003951" y="5878158"/>
                </a:cubicBezTo>
                <a:cubicBezTo>
                  <a:pt x="3999989" y="5872375"/>
                  <a:pt x="4026418" y="5854386"/>
                  <a:pt x="4039634" y="5853743"/>
                </a:cubicBezTo>
                <a:cubicBezTo>
                  <a:pt x="4112317" y="5851174"/>
                  <a:pt x="4186324" y="5852459"/>
                  <a:pt x="4260330" y="5852459"/>
                </a:cubicBezTo>
                <a:close/>
                <a:moveTo>
                  <a:pt x="3246709" y="5829974"/>
                </a:moveTo>
                <a:lnTo>
                  <a:pt x="3242747" y="5831258"/>
                </a:lnTo>
                <a:lnTo>
                  <a:pt x="3246709" y="5831900"/>
                </a:lnTo>
                <a:close/>
                <a:moveTo>
                  <a:pt x="5407430" y="5826761"/>
                </a:moveTo>
                <a:cubicBezTo>
                  <a:pt x="5448397" y="5939832"/>
                  <a:pt x="5488042" y="6052260"/>
                  <a:pt x="5526365" y="6158909"/>
                </a:cubicBezTo>
                <a:cubicBezTo>
                  <a:pt x="5465575" y="6131283"/>
                  <a:pt x="5361172" y="5864665"/>
                  <a:pt x="5407430" y="5826761"/>
                </a:cubicBezTo>
                <a:close/>
                <a:moveTo>
                  <a:pt x="3472694" y="5821622"/>
                </a:moveTo>
                <a:cubicBezTo>
                  <a:pt x="3475334" y="5829331"/>
                  <a:pt x="3476656" y="5837040"/>
                  <a:pt x="3477976" y="5844108"/>
                </a:cubicBezTo>
                <a:cubicBezTo>
                  <a:pt x="3474014" y="5844108"/>
                  <a:pt x="3468727" y="5844108"/>
                  <a:pt x="3464763" y="5844108"/>
                </a:cubicBezTo>
                <a:cubicBezTo>
                  <a:pt x="3467406" y="5836398"/>
                  <a:pt x="3470046" y="5829331"/>
                  <a:pt x="3472694" y="5821622"/>
                </a:cubicBezTo>
                <a:close/>
                <a:moveTo>
                  <a:pt x="3031295" y="5811986"/>
                </a:moveTo>
                <a:cubicBezTo>
                  <a:pt x="3051120" y="5832543"/>
                  <a:pt x="3070945" y="5851817"/>
                  <a:pt x="3085477" y="5871732"/>
                </a:cubicBezTo>
                <a:cubicBezTo>
                  <a:pt x="3088123" y="5875587"/>
                  <a:pt x="3061692" y="5889721"/>
                  <a:pt x="3060370" y="5889080"/>
                </a:cubicBezTo>
                <a:cubicBezTo>
                  <a:pt x="3012794" y="5875587"/>
                  <a:pt x="3012794" y="5895504"/>
                  <a:pt x="3002224" y="5907709"/>
                </a:cubicBezTo>
                <a:cubicBezTo>
                  <a:pt x="2978434" y="5933407"/>
                  <a:pt x="2957293" y="5960392"/>
                  <a:pt x="2928216" y="5984804"/>
                </a:cubicBezTo>
                <a:cubicBezTo>
                  <a:pt x="2916322" y="5995726"/>
                  <a:pt x="2884608" y="6000223"/>
                  <a:pt x="2862138" y="6007933"/>
                </a:cubicBezTo>
                <a:cubicBezTo>
                  <a:pt x="2854212" y="6003435"/>
                  <a:pt x="2846281" y="5998938"/>
                  <a:pt x="2839674" y="5993799"/>
                </a:cubicBezTo>
                <a:cubicBezTo>
                  <a:pt x="2983722" y="5952038"/>
                  <a:pt x="2962579" y="5870447"/>
                  <a:pt x="3031295" y="5811986"/>
                </a:cubicBezTo>
                <a:close/>
                <a:moveTo>
                  <a:pt x="3500443" y="5810699"/>
                </a:moveTo>
                <a:cubicBezTo>
                  <a:pt x="3503088" y="5813269"/>
                  <a:pt x="3504409" y="5815197"/>
                  <a:pt x="3507051" y="5817123"/>
                </a:cubicBezTo>
                <a:cubicBezTo>
                  <a:pt x="3496480" y="5818408"/>
                  <a:pt x="3484584" y="5820336"/>
                  <a:pt x="3472694" y="5821622"/>
                </a:cubicBezTo>
                <a:cubicBezTo>
                  <a:pt x="3483267" y="5817766"/>
                  <a:pt x="3492516" y="5814554"/>
                  <a:pt x="3500443" y="5810699"/>
                </a:cubicBezTo>
                <a:close/>
                <a:moveTo>
                  <a:pt x="2712807" y="5798492"/>
                </a:moveTo>
                <a:lnTo>
                  <a:pt x="2712807" y="5801062"/>
                </a:lnTo>
                <a:lnTo>
                  <a:pt x="2707519" y="5800420"/>
                </a:lnTo>
                <a:close/>
                <a:moveTo>
                  <a:pt x="2303128" y="5795280"/>
                </a:moveTo>
                <a:cubicBezTo>
                  <a:pt x="2320308" y="5806202"/>
                  <a:pt x="2338809" y="5816482"/>
                  <a:pt x="2355988" y="5827404"/>
                </a:cubicBezTo>
                <a:cubicBezTo>
                  <a:pt x="2348059" y="5829330"/>
                  <a:pt x="2340132" y="5831900"/>
                  <a:pt x="2334845" y="5834471"/>
                </a:cubicBezTo>
                <a:cubicBezTo>
                  <a:pt x="2317665" y="5823547"/>
                  <a:pt x="2301806" y="5812627"/>
                  <a:pt x="2284627" y="5801705"/>
                </a:cubicBezTo>
                <a:cubicBezTo>
                  <a:pt x="2289911" y="5799778"/>
                  <a:pt x="2296519" y="5797209"/>
                  <a:pt x="2303128" y="5795280"/>
                </a:cubicBezTo>
                <a:close/>
                <a:moveTo>
                  <a:pt x="5579227" y="5793353"/>
                </a:moveTo>
                <a:cubicBezTo>
                  <a:pt x="5604335" y="5799778"/>
                  <a:pt x="5630769" y="5805561"/>
                  <a:pt x="5657198" y="5811341"/>
                </a:cubicBezTo>
                <a:cubicBezTo>
                  <a:pt x="5653233" y="5815840"/>
                  <a:pt x="5647948" y="5820978"/>
                  <a:pt x="5643987" y="5825476"/>
                </a:cubicBezTo>
                <a:cubicBezTo>
                  <a:pt x="5618873" y="5819051"/>
                  <a:pt x="5592444" y="5813269"/>
                  <a:pt x="5566012" y="5807487"/>
                </a:cubicBezTo>
                <a:cubicBezTo>
                  <a:pt x="5571297" y="5802989"/>
                  <a:pt x="5575264" y="5797850"/>
                  <a:pt x="5579227" y="5793353"/>
                </a:cubicBezTo>
                <a:close/>
                <a:moveTo>
                  <a:pt x="5719312" y="5786287"/>
                </a:moveTo>
                <a:cubicBezTo>
                  <a:pt x="5724596" y="5786287"/>
                  <a:pt x="5729885" y="5790142"/>
                  <a:pt x="5735171" y="5792711"/>
                </a:cubicBezTo>
                <a:cubicBezTo>
                  <a:pt x="5727241" y="5795280"/>
                  <a:pt x="5720632" y="5797850"/>
                  <a:pt x="5712706" y="5800420"/>
                </a:cubicBezTo>
                <a:cubicBezTo>
                  <a:pt x="5708739" y="5797850"/>
                  <a:pt x="5704774" y="5794637"/>
                  <a:pt x="5699491" y="5790784"/>
                </a:cubicBezTo>
                <a:cubicBezTo>
                  <a:pt x="5707418" y="5788212"/>
                  <a:pt x="5714027" y="5785644"/>
                  <a:pt x="5719312" y="5786287"/>
                </a:cubicBezTo>
                <a:close/>
                <a:moveTo>
                  <a:pt x="3521587" y="5771510"/>
                </a:moveTo>
                <a:cubicBezTo>
                  <a:pt x="3525556" y="5773437"/>
                  <a:pt x="3530840" y="5775365"/>
                  <a:pt x="3536125" y="5777292"/>
                </a:cubicBezTo>
                <a:cubicBezTo>
                  <a:pt x="3533481" y="5778577"/>
                  <a:pt x="3529518" y="5780504"/>
                  <a:pt x="3525556" y="5781789"/>
                </a:cubicBezTo>
                <a:cubicBezTo>
                  <a:pt x="3521587" y="5780504"/>
                  <a:pt x="3516303" y="5779220"/>
                  <a:pt x="3516303" y="5777935"/>
                </a:cubicBezTo>
                <a:cubicBezTo>
                  <a:pt x="3516303" y="5776007"/>
                  <a:pt x="3518944" y="5773437"/>
                  <a:pt x="3521587" y="5771510"/>
                </a:cubicBezTo>
                <a:close/>
                <a:moveTo>
                  <a:pt x="2852279" y="5760439"/>
                </a:moveTo>
                <a:lnTo>
                  <a:pt x="2829103" y="5781788"/>
                </a:lnTo>
                <a:cubicBezTo>
                  <a:pt x="2823815" y="5779219"/>
                  <a:pt x="2818533" y="5776650"/>
                  <a:pt x="2813244" y="5774079"/>
                </a:cubicBezTo>
                <a:close/>
                <a:moveTo>
                  <a:pt x="2854212" y="5758660"/>
                </a:moveTo>
                <a:lnTo>
                  <a:pt x="2854212" y="5758662"/>
                </a:lnTo>
                <a:lnTo>
                  <a:pt x="2858218" y="5758856"/>
                </a:lnTo>
                <a:lnTo>
                  <a:pt x="2855533" y="5759302"/>
                </a:lnTo>
                <a:lnTo>
                  <a:pt x="2852279" y="5760439"/>
                </a:lnTo>
                <a:close/>
                <a:moveTo>
                  <a:pt x="3100019" y="5757377"/>
                </a:moveTo>
                <a:cubicBezTo>
                  <a:pt x="3098697" y="5757377"/>
                  <a:pt x="3096056" y="5758662"/>
                  <a:pt x="3094731" y="5759947"/>
                </a:cubicBezTo>
                <a:cubicBezTo>
                  <a:pt x="3096056" y="5760590"/>
                  <a:pt x="3098697" y="5761874"/>
                  <a:pt x="3100019" y="5762517"/>
                </a:cubicBezTo>
                <a:cubicBezTo>
                  <a:pt x="3101342" y="5761874"/>
                  <a:pt x="3102664" y="5760590"/>
                  <a:pt x="3105304" y="5759947"/>
                </a:cubicBezTo>
                <a:cubicBezTo>
                  <a:pt x="3103984" y="5759303"/>
                  <a:pt x="3101342" y="5757377"/>
                  <a:pt x="3100019" y="5757377"/>
                </a:cubicBezTo>
                <a:close/>
                <a:moveTo>
                  <a:pt x="2905751" y="5750952"/>
                </a:moveTo>
                <a:cubicBezTo>
                  <a:pt x="2905751" y="5754164"/>
                  <a:pt x="2907074" y="5758019"/>
                  <a:pt x="2907074" y="5761232"/>
                </a:cubicBezTo>
                <a:lnTo>
                  <a:pt x="2858218" y="5758856"/>
                </a:lnTo>
                <a:close/>
                <a:moveTo>
                  <a:pt x="2209299" y="5741957"/>
                </a:moveTo>
                <a:cubicBezTo>
                  <a:pt x="2227800" y="5753522"/>
                  <a:pt x="2244980" y="5765727"/>
                  <a:pt x="2262160" y="5777292"/>
                </a:cubicBezTo>
                <a:cubicBezTo>
                  <a:pt x="2255552" y="5778577"/>
                  <a:pt x="2250265" y="5780504"/>
                  <a:pt x="2243659" y="5783075"/>
                </a:cubicBezTo>
                <a:cubicBezTo>
                  <a:pt x="2226479" y="5770868"/>
                  <a:pt x="2209299" y="5759303"/>
                  <a:pt x="2192119" y="5747740"/>
                </a:cubicBezTo>
                <a:cubicBezTo>
                  <a:pt x="2198725" y="5745812"/>
                  <a:pt x="2204012" y="5743885"/>
                  <a:pt x="2209299" y="5741957"/>
                </a:cubicBezTo>
                <a:close/>
                <a:moveTo>
                  <a:pt x="10809888" y="5729108"/>
                </a:moveTo>
                <a:cubicBezTo>
                  <a:pt x="10809888" y="5732963"/>
                  <a:pt x="10809888" y="5736818"/>
                  <a:pt x="10809888" y="5740672"/>
                </a:cubicBezTo>
                <a:cubicBezTo>
                  <a:pt x="10783458" y="5738103"/>
                  <a:pt x="10758350" y="5735533"/>
                  <a:pt x="10731918" y="5732963"/>
                </a:cubicBezTo>
                <a:lnTo>
                  <a:pt x="10733239" y="5732321"/>
                </a:lnTo>
                <a:cubicBezTo>
                  <a:pt x="10758350" y="5731036"/>
                  <a:pt x="10784781" y="5730392"/>
                  <a:pt x="10809888" y="5729108"/>
                </a:cubicBezTo>
                <a:close/>
                <a:moveTo>
                  <a:pt x="10072466" y="5729108"/>
                </a:moveTo>
                <a:cubicBezTo>
                  <a:pt x="10097573" y="5730392"/>
                  <a:pt x="10124004" y="5731036"/>
                  <a:pt x="10149115" y="5732321"/>
                </a:cubicBezTo>
                <a:lnTo>
                  <a:pt x="10150434" y="5732963"/>
                </a:lnTo>
                <a:cubicBezTo>
                  <a:pt x="10124004" y="5735533"/>
                  <a:pt x="10098895" y="5738103"/>
                  <a:pt x="10072466" y="5740672"/>
                </a:cubicBezTo>
                <a:cubicBezTo>
                  <a:pt x="10072466" y="5736818"/>
                  <a:pt x="10072466" y="5732963"/>
                  <a:pt x="10072466" y="5729108"/>
                </a:cubicBezTo>
                <a:close/>
                <a:moveTo>
                  <a:pt x="5470866" y="5724612"/>
                </a:moveTo>
                <a:cubicBezTo>
                  <a:pt x="5480114" y="5727181"/>
                  <a:pt x="5489365" y="5731678"/>
                  <a:pt x="5493330" y="5736818"/>
                </a:cubicBezTo>
                <a:cubicBezTo>
                  <a:pt x="5494651" y="5739388"/>
                  <a:pt x="5482754" y="5743885"/>
                  <a:pt x="5472184" y="5749666"/>
                </a:cubicBezTo>
                <a:cubicBezTo>
                  <a:pt x="5461613" y="5742600"/>
                  <a:pt x="5452364" y="5738103"/>
                  <a:pt x="5449718" y="5732321"/>
                </a:cubicBezTo>
                <a:cubicBezTo>
                  <a:pt x="5448397" y="5731036"/>
                  <a:pt x="5466896" y="5723968"/>
                  <a:pt x="5470866" y="5724612"/>
                </a:cubicBezTo>
                <a:close/>
                <a:moveTo>
                  <a:pt x="10706807" y="5720756"/>
                </a:moveTo>
                <a:cubicBezTo>
                  <a:pt x="10714736" y="5724612"/>
                  <a:pt x="10723985" y="5728466"/>
                  <a:pt x="10731916" y="5731678"/>
                </a:cubicBezTo>
                <a:cubicBezTo>
                  <a:pt x="10733237" y="5732321"/>
                  <a:pt x="10731916" y="5732964"/>
                  <a:pt x="10731916" y="5732964"/>
                </a:cubicBezTo>
                <a:cubicBezTo>
                  <a:pt x="10721344" y="5731036"/>
                  <a:pt x="10710772" y="5729108"/>
                  <a:pt x="10700201" y="5727181"/>
                </a:cubicBezTo>
                <a:cubicBezTo>
                  <a:pt x="10702841" y="5725254"/>
                  <a:pt x="10705486" y="5723326"/>
                  <a:pt x="10706807" y="5720756"/>
                </a:cubicBezTo>
                <a:close/>
                <a:moveTo>
                  <a:pt x="10175546" y="5720756"/>
                </a:moveTo>
                <a:cubicBezTo>
                  <a:pt x="10176869" y="5723326"/>
                  <a:pt x="10179513" y="5725254"/>
                  <a:pt x="10182154" y="5727181"/>
                </a:cubicBezTo>
                <a:cubicBezTo>
                  <a:pt x="10171582" y="5729108"/>
                  <a:pt x="10161010" y="5731036"/>
                  <a:pt x="10150438" y="5732964"/>
                </a:cubicBezTo>
                <a:cubicBezTo>
                  <a:pt x="10150438" y="5732964"/>
                  <a:pt x="10149117" y="5732321"/>
                  <a:pt x="10150438" y="5731678"/>
                </a:cubicBezTo>
                <a:cubicBezTo>
                  <a:pt x="10158370" y="5728466"/>
                  <a:pt x="10167618" y="5724612"/>
                  <a:pt x="10175546" y="5720756"/>
                </a:cubicBezTo>
                <a:close/>
                <a:moveTo>
                  <a:pt x="2155115" y="5712404"/>
                </a:moveTo>
                <a:cubicBezTo>
                  <a:pt x="2152470" y="5713046"/>
                  <a:pt x="2151149" y="5714331"/>
                  <a:pt x="2149828" y="5714331"/>
                </a:cubicBezTo>
                <a:cubicBezTo>
                  <a:pt x="2148507" y="5714331"/>
                  <a:pt x="2145862" y="5713689"/>
                  <a:pt x="2144541" y="5713046"/>
                </a:cubicBezTo>
                <a:cubicBezTo>
                  <a:pt x="2148507" y="5713046"/>
                  <a:pt x="2152470" y="5713046"/>
                  <a:pt x="2155115" y="5712404"/>
                </a:cubicBezTo>
                <a:close/>
                <a:moveTo>
                  <a:pt x="5394213" y="5707906"/>
                </a:moveTo>
                <a:cubicBezTo>
                  <a:pt x="5400821" y="5707906"/>
                  <a:pt x="5407430" y="5707906"/>
                  <a:pt x="5415355" y="5708548"/>
                </a:cubicBezTo>
                <a:cubicBezTo>
                  <a:pt x="5415355" y="5739388"/>
                  <a:pt x="5415355" y="5770224"/>
                  <a:pt x="5415355" y="5801062"/>
                </a:cubicBezTo>
                <a:cubicBezTo>
                  <a:pt x="5407430" y="5801062"/>
                  <a:pt x="5400821" y="5801062"/>
                  <a:pt x="5394213" y="5801062"/>
                </a:cubicBezTo>
                <a:cubicBezTo>
                  <a:pt x="5394213" y="5769582"/>
                  <a:pt x="5394213" y="5738745"/>
                  <a:pt x="5394213" y="5707906"/>
                </a:cubicBezTo>
                <a:close/>
                <a:moveTo>
                  <a:pt x="3152881" y="5698913"/>
                </a:moveTo>
                <a:cubicBezTo>
                  <a:pt x="3151560" y="5698271"/>
                  <a:pt x="3139664" y="5704054"/>
                  <a:pt x="3140987" y="5705338"/>
                </a:cubicBezTo>
                <a:cubicBezTo>
                  <a:pt x="3144952" y="5709193"/>
                  <a:pt x="3151560" y="5713047"/>
                  <a:pt x="3158165" y="5715617"/>
                </a:cubicBezTo>
                <a:cubicBezTo>
                  <a:pt x="3159492" y="5716260"/>
                  <a:pt x="3168738" y="5712405"/>
                  <a:pt x="3177988" y="5708550"/>
                </a:cubicBezTo>
                <a:cubicBezTo>
                  <a:pt x="3167418" y="5704054"/>
                  <a:pt x="3160812" y="5700842"/>
                  <a:pt x="3152881" y="5698913"/>
                </a:cubicBezTo>
                <a:close/>
                <a:moveTo>
                  <a:pt x="2464359" y="5682851"/>
                </a:moveTo>
                <a:cubicBezTo>
                  <a:pt x="2468321" y="5683494"/>
                  <a:pt x="2470963" y="5684136"/>
                  <a:pt x="2474930" y="5684779"/>
                </a:cubicBezTo>
                <a:cubicBezTo>
                  <a:pt x="2469642" y="5691846"/>
                  <a:pt x="2465680" y="5699556"/>
                  <a:pt x="2461713" y="5706623"/>
                </a:cubicBezTo>
                <a:cubicBezTo>
                  <a:pt x="2456428" y="5705338"/>
                  <a:pt x="2452462" y="5704694"/>
                  <a:pt x="2447175" y="5703410"/>
                </a:cubicBezTo>
                <a:cubicBezTo>
                  <a:pt x="2452462" y="5696343"/>
                  <a:pt x="2459070" y="5689918"/>
                  <a:pt x="2464359" y="5682851"/>
                </a:cubicBezTo>
                <a:close/>
                <a:moveTo>
                  <a:pt x="3111912" y="5673858"/>
                </a:moveTo>
                <a:cubicBezTo>
                  <a:pt x="3110590" y="5674501"/>
                  <a:pt x="3107950" y="5675785"/>
                  <a:pt x="3107950" y="5676428"/>
                </a:cubicBezTo>
                <a:cubicBezTo>
                  <a:pt x="3109272" y="5678356"/>
                  <a:pt x="3110590" y="5680282"/>
                  <a:pt x="3113232" y="5682210"/>
                </a:cubicBezTo>
                <a:cubicBezTo>
                  <a:pt x="3115881" y="5680925"/>
                  <a:pt x="3119842" y="5679640"/>
                  <a:pt x="3119842" y="5677713"/>
                </a:cubicBezTo>
                <a:cubicBezTo>
                  <a:pt x="3119842" y="5676428"/>
                  <a:pt x="3114557" y="5675144"/>
                  <a:pt x="3111912" y="5673858"/>
                </a:cubicBezTo>
                <a:close/>
                <a:moveTo>
                  <a:pt x="2991650" y="5670645"/>
                </a:moveTo>
                <a:cubicBezTo>
                  <a:pt x="2959933" y="5675785"/>
                  <a:pt x="2930861" y="5680925"/>
                  <a:pt x="2883287" y="5688634"/>
                </a:cubicBezTo>
                <a:cubicBezTo>
                  <a:pt x="2938792" y="5696987"/>
                  <a:pt x="2977118" y="5702126"/>
                  <a:pt x="3032618" y="5710478"/>
                </a:cubicBezTo>
                <a:cubicBezTo>
                  <a:pt x="3015443" y="5693133"/>
                  <a:pt x="3004869" y="5682853"/>
                  <a:pt x="2991650" y="5670645"/>
                </a:cubicBezTo>
                <a:close/>
                <a:moveTo>
                  <a:pt x="6175246" y="5669360"/>
                </a:moveTo>
                <a:cubicBezTo>
                  <a:pt x="6138240" y="5676428"/>
                  <a:pt x="6115775" y="5680925"/>
                  <a:pt x="6091988" y="5685423"/>
                </a:cubicBezTo>
                <a:cubicBezTo>
                  <a:pt x="6106525" y="5695702"/>
                  <a:pt x="6121062" y="5705338"/>
                  <a:pt x="6134274" y="5715617"/>
                </a:cubicBezTo>
                <a:cubicBezTo>
                  <a:pt x="6142207" y="5713047"/>
                  <a:pt x="6151456" y="5711121"/>
                  <a:pt x="6159385" y="5708550"/>
                </a:cubicBezTo>
                <a:cubicBezTo>
                  <a:pt x="6163349" y="5699556"/>
                  <a:pt x="6167315" y="5689918"/>
                  <a:pt x="6175246" y="5669360"/>
                </a:cubicBezTo>
                <a:close/>
                <a:moveTo>
                  <a:pt x="2866104" y="5661008"/>
                </a:moveTo>
                <a:cubicBezTo>
                  <a:pt x="2867426" y="5663579"/>
                  <a:pt x="2868750" y="5666791"/>
                  <a:pt x="2870072" y="5669360"/>
                </a:cubicBezTo>
                <a:cubicBezTo>
                  <a:pt x="2884608" y="5668718"/>
                  <a:pt x="2899142" y="5667434"/>
                  <a:pt x="2913682" y="5666791"/>
                </a:cubicBezTo>
                <a:cubicBezTo>
                  <a:pt x="2913682" y="5664865"/>
                  <a:pt x="2913682" y="5662936"/>
                  <a:pt x="2912362" y="5661008"/>
                </a:cubicBezTo>
                <a:cubicBezTo>
                  <a:pt x="2896501" y="5661008"/>
                  <a:pt x="2881964" y="5661008"/>
                  <a:pt x="2866104" y="5661008"/>
                </a:cubicBezTo>
                <a:close/>
                <a:moveTo>
                  <a:pt x="3526878" y="5655227"/>
                </a:moveTo>
                <a:cubicBezTo>
                  <a:pt x="3526878" y="5659082"/>
                  <a:pt x="3528199" y="5663579"/>
                  <a:pt x="3528199" y="5667434"/>
                </a:cubicBezTo>
                <a:cubicBezTo>
                  <a:pt x="3545378" y="5666791"/>
                  <a:pt x="3563879" y="5666148"/>
                  <a:pt x="3581062" y="5665506"/>
                </a:cubicBezTo>
                <a:cubicBezTo>
                  <a:pt x="3581062" y="5662293"/>
                  <a:pt x="3579740" y="5659082"/>
                  <a:pt x="3579740" y="5655227"/>
                </a:cubicBezTo>
                <a:cubicBezTo>
                  <a:pt x="3562558" y="5655227"/>
                  <a:pt x="3544057" y="5655227"/>
                  <a:pt x="3526878" y="5655227"/>
                </a:cubicBezTo>
                <a:close/>
                <a:moveTo>
                  <a:pt x="10804603" y="5652014"/>
                </a:moveTo>
                <a:cubicBezTo>
                  <a:pt x="10807244" y="5653940"/>
                  <a:pt x="10811209" y="5655868"/>
                  <a:pt x="10811209" y="5657795"/>
                </a:cubicBezTo>
                <a:cubicBezTo>
                  <a:pt x="10811209" y="5659723"/>
                  <a:pt x="10805924" y="5661007"/>
                  <a:pt x="10803280" y="5662935"/>
                </a:cubicBezTo>
                <a:cubicBezTo>
                  <a:pt x="10800636" y="5661007"/>
                  <a:pt x="10797993" y="5659081"/>
                  <a:pt x="10795351" y="5657154"/>
                </a:cubicBezTo>
                <a:cubicBezTo>
                  <a:pt x="10797993" y="5655225"/>
                  <a:pt x="10801959" y="5653940"/>
                  <a:pt x="10804603" y="5652014"/>
                </a:cubicBezTo>
                <a:close/>
                <a:moveTo>
                  <a:pt x="10077751" y="5652014"/>
                </a:moveTo>
                <a:cubicBezTo>
                  <a:pt x="10080396" y="5653940"/>
                  <a:pt x="10084359" y="5655225"/>
                  <a:pt x="10087002" y="5657154"/>
                </a:cubicBezTo>
                <a:cubicBezTo>
                  <a:pt x="10084359" y="5659081"/>
                  <a:pt x="10081717" y="5661007"/>
                  <a:pt x="10079074" y="5662935"/>
                </a:cubicBezTo>
                <a:cubicBezTo>
                  <a:pt x="10076430" y="5661007"/>
                  <a:pt x="10071143" y="5659723"/>
                  <a:pt x="10071143" y="5657795"/>
                </a:cubicBezTo>
                <a:cubicBezTo>
                  <a:pt x="10071143" y="5655868"/>
                  <a:pt x="10075111" y="5653940"/>
                  <a:pt x="10077751" y="5652014"/>
                </a:cubicBezTo>
                <a:close/>
                <a:moveTo>
                  <a:pt x="10549545" y="5639807"/>
                </a:moveTo>
                <a:cubicBezTo>
                  <a:pt x="10554830" y="5639807"/>
                  <a:pt x="10558796" y="5639164"/>
                  <a:pt x="10564081" y="5639807"/>
                </a:cubicBezTo>
                <a:cubicBezTo>
                  <a:pt x="10565402" y="5639807"/>
                  <a:pt x="10566725" y="5641735"/>
                  <a:pt x="10568046" y="5642378"/>
                </a:cubicBezTo>
                <a:cubicBezTo>
                  <a:pt x="10561440" y="5643662"/>
                  <a:pt x="10557473" y="5644304"/>
                  <a:pt x="10553509" y="5644947"/>
                </a:cubicBezTo>
                <a:cubicBezTo>
                  <a:pt x="10552188" y="5643019"/>
                  <a:pt x="10550867" y="5641735"/>
                  <a:pt x="10549545" y="5639807"/>
                </a:cubicBezTo>
                <a:close/>
                <a:moveTo>
                  <a:pt x="10318274" y="5639807"/>
                </a:moveTo>
                <a:cubicBezTo>
                  <a:pt x="10323558" y="5639164"/>
                  <a:pt x="10327524" y="5639807"/>
                  <a:pt x="10332809" y="5639807"/>
                </a:cubicBezTo>
                <a:cubicBezTo>
                  <a:pt x="10331486" y="5641735"/>
                  <a:pt x="10330167" y="5643019"/>
                  <a:pt x="10328843" y="5644947"/>
                </a:cubicBezTo>
                <a:cubicBezTo>
                  <a:pt x="10324882" y="5644304"/>
                  <a:pt x="10320914" y="5643662"/>
                  <a:pt x="10314306" y="5642378"/>
                </a:cubicBezTo>
                <a:cubicBezTo>
                  <a:pt x="10315627" y="5641735"/>
                  <a:pt x="10316952" y="5639807"/>
                  <a:pt x="10318274" y="5639807"/>
                </a:cubicBezTo>
                <a:close/>
                <a:moveTo>
                  <a:pt x="2493434" y="5635311"/>
                </a:moveTo>
                <a:cubicBezTo>
                  <a:pt x="2496074" y="5637237"/>
                  <a:pt x="2500038" y="5639164"/>
                  <a:pt x="2498716" y="5641092"/>
                </a:cubicBezTo>
                <a:cubicBezTo>
                  <a:pt x="2498716" y="5643019"/>
                  <a:pt x="2493434" y="5644947"/>
                  <a:pt x="2490785" y="5646873"/>
                </a:cubicBezTo>
                <a:cubicBezTo>
                  <a:pt x="2488143" y="5644304"/>
                  <a:pt x="2484181" y="5642378"/>
                  <a:pt x="2482860" y="5639807"/>
                </a:cubicBezTo>
                <a:cubicBezTo>
                  <a:pt x="2482860" y="5638522"/>
                  <a:pt x="2489464" y="5636595"/>
                  <a:pt x="2493434" y="5635311"/>
                </a:cubicBezTo>
                <a:close/>
                <a:moveTo>
                  <a:pt x="10441179" y="5622461"/>
                </a:moveTo>
                <a:cubicBezTo>
                  <a:pt x="10453072" y="5623104"/>
                  <a:pt x="10464965" y="5623746"/>
                  <a:pt x="10478181" y="5625030"/>
                </a:cubicBezTo>
                <a:cubicBezTo>
                  <a:pt x="10478181" y="5626316"/>
                  <a:pt x="10478181" y="5628244"/>
                  <a:pt x="10478181" y="5629528"/>
                </a:cubicBezTo>
                <a:cubicBezTo>
                  <a:pt x="10466286" y="5630171"/>
                  <a:pt x="10454395" y="5630171"/>
                  <a:pt x="10442500" y="5630813"/>
                </a:cubicBezTo>
                <a:cubicBezTo>
                  <a:pt x="10441179" y="5627602"/>
                  <a:pt x="10441179" y="5625030"/>
                  <a:pt x="10441179" y="5622461"/>
                </a:cubicBezTo>
                <a:close/>
                <a:moveTo>
                  <a:pt x="10441175" y="5622461"/>
                </a:moveTo>
                <a:cubicBezTo>
                  <a:pt x="10441175" y="5625030"/>
                  <a:pt x="10441175" y="5627602"/>
                  <a:pt x="10439854" y="5630813"/>
                </a:cubicBezTo>
                <a:cubicBezTo>
                  <a:pt x="10427959" y="5630171"/>
                  <a:pt x="10416068" y="5630171"/>
                  <a:pt x="10404171" y="5629528"/>
                </a:cubicBezTo>
                <a:cubicBezTo>
                  <a:pt x="10404171" y="5628244"/>
                  <a:pt x="10404171" y="5626316"/>
                  <a:pt x="10404171" y="5625030"/>
                </a:cubicBezTo>
                <a:cubicBezTo>
                  <a:pt x="10417387" y="5623746"/>
                  <a:pt x="10429282" y="5623104"/>
                  <a:pt x="10441175" y="5622461"/>
                </a:cubicBezTo>
                <a:close/>
                <a:moveTo>
                  <a:pt x="2847604" y="5614111"/>
                </a:moveTo>
                <a:cubicBezTo>
                  <a:pt x="2847604" y="5618606"/>
                  <a:pt x="2847604" y="5623747"/>
                  <a:pt x="2847604" y="5628244"/>
                </a:cubicBezTo>
                <a:cubicBezTo>
                  <a:pt x="2872717" y="5627602"/>
                  <a:pt x="2897821" y="5626959"/>
                  <a:pt x="2922931" y="5626316"/>
                </a:cubicBezTo>
                <a:cubicBezTo>
                  <a:pt x="2922931" y="5622462"/>
                  <a:pt x="2922931" y="5617964"/>
                  <a:pt x="2922931" y="5614111"/>
                </a:cubicBezTo>
                <a:cubicBezTo>
                  <a:pt x="2897821" y="5614111"/>
                  <a:pt x="2872717" y="5614111"/>
                  <a:pt x="2847604" y="5614111"/>
                </a:cubicBezTo>
                <a:close/>
                <a:moveTo>
                  <a:pt x="3444939" y="5612183"/>
                </a:moveTo>
                <a:cubicBezTo>
                  <a:pt x="3437014" y="5611539"/>
                  <a:pt x="3419833" y="5614752"/>
                  <a:pt x="3419833" y="5616680"/>
                </a:cubicBezTo>
                <a:cubicBezTo>
                  <a:pt x="3418512" y="5621820"/>
                  <a:pt x="3422474" y="5628244"/>
                  <a:pt x="3427761" y="5632741"/>
                </a:cubicBezTo>
                <a:cubicBezTo>
                  <a:pt x="3440976" y="5643021"/>
                  <a:pt x="3458157" y="5653300"/>
                  <a:pt x="3475335" y="5664865"/>
                </a:cubicBezTo>
                <a:cubicBezTo>
                  <a:pt x="3500445" y="5650088"/>
                  <a:pt x="3488550" y="5617322"/>
                  <a:pt x="3444939" y="5612183"/>
                </a:cubicBezTo>
                <a:close/>
                <a:moveTo>
                  <a:pt x="6053665" y="5608970"/>
                </a:moveTo>
                <a:cubicBezTo>
                  <a:pt x="6021945" y="5630813"/>
                  <a:pt x="5994193" y="5650088"/>
                  <a:pt x="5966440" y="5669360"/>
                </a:cubicBezTo>
                <a:cubicBezTo>
                  <a:pt x="5973049" y="5674501"/>
                  <a:pt x="5978335" y="5679640"/>
                  <a:pt x="5984946" y="5684780"/>
                </a:cubicBezTo>
                <a:cubicBezTo>
                  <a:pt x="6012697" y="5681567"/>
                  <a:pt x="6048377" y="5683494"/>
                  <a:pt x="6066879" y="5675144"/>
                </a:cubicBezTo>
                <a:cubicBezTo>
                  <a:pt x="6106525" y="5657155"/>
                  <a:pt x="6106525" y="5634669"/>
                  <a:pt x="6053665" y="5608970"/>
                </a:cubicBezTo>
                <a:close/>
                <a:moveTo>
                  <a:pt x="4772925" y="5605116"/>
                </a:moveTo>
                <a:cubicBezTo>
                  <a:pt x="4754258" y="5603509"/>
                  <a:pt x="4734764" y="5610897"/>
                  <a:pt x="4705693" y="5626316"/>
                </a:cubicBezTo>
                <a:cubicBezTo>
                  <a:pt x="4747981" y="5630172"/>
                  <a:pt x="4788949" y="5634026"/>
                  <a:pt x="4835202" y="5637880"/>
                </a:cubicBezTo>
                <a:cubicBezTo>
                  <a:pt x="4809431" y="5617322"/>
                  <a:pt x="4791592" y="5606722"/>
                  <a:pt x="4772925" y="5605116"/>
                </a:cubicBezTo>
                <a:close/>
                <a:moveTo>
                  <a:pt x="3172702" y="5602547"/>
                </a:moveTo>
                <a:cubicBezTo>
                  <a:pt x="3167418" y="5603830"/>
                  <a:pt x="3162134" y="5605116"/>
                  <a:pt x="3156843" y="5605759"/>
                </a:cubicBezTo>
                <a:cubicBezTo>
                  <a:pt x="3159492" y="5607685"/>
                  <a:pt x="3160812" y="5610254"/>
                  <a:pt x="3163453" y="5612183"/>
                </a:cubicBezTo>
                <a:cubicBezTo>
                  <a:pt x="3167418" y="5611539"/>
                  <a:pt x="3174023" y="5610897"/>
                  <a:pt x="3175349" y="5609613"/>
                </a:cubicBezTo>
                <a:cubicBezTo>
                  <a:pt x="3176670" y="5607685"/>
                  <a:pt x="3174023" y="5605116"/>
                  <a:pt x="3172702" y="5602547"/>
                </a:cubicBezTo>
                <a:close/>
                <a:moveTo>
                  <a:pt x="2021637" y="5602546"/>
                </a:moveTo>
                <a:cubicBezTo>
                  <a:pt x="2026925" y="5603830"/>
                  <a:pt x="2033533" y="5605758"/>
                  <a:pt x="2037496" y="5607685"/>
                </a:cubicBezTo>
                <a:cubicBezTo>
                  <a:pt x="2037496" y="5608327"/>
                  <a:pt x="2033533" y="5611539"/>
                  <a:pt x="2030890" y="5613468"/>
                </a:cubicBezTo>
                <a:cubicBezTo>
                  <a:pt x="2026925" y="5612183"/>
                  <a:pt x="2020317" y="5611539"/>
                  <a:pt x="2018995" y="5609613"/>
                </a:cubicBezTo>
                <a:cubicBezTo>
                  <a:pt x="2017674" y="5607685"/>
                  <a:pt x="2020317" y="5605115"/>
                  <a:pt x="2021637" y="5602546"/>
                </a:cubicBezTo>
                <a:close/>
                <a:moveTo>
                  <a:pt x="2638798" y="5601261"/>
                </a:moveTo>
                <a:cubicBezTo>
                  <a:pt x="2667876" y="5612825"/>
                  <a:pt x="2704876" y="5627602"/>
                  <a:pt x="2743200" y="5643021"/>
                </a:cubicBezTo>
                <a:cubicBezTo>
                  <a:pt x="2650694" y="5654584"/>
                  <a:pt x="2655979" y="5618606"/>
                  <a:pt x="2638798" y="5601261"/>
                </a:cubicBezTo>
                <a:close/>
                <a:moveTo>
                  <a:pt x="2575367" y="5600618"/>
                </a:moveTo>
                <a:cubicBezTo>
                  <a:pt x="2604439" y="5645590"/>
                  <a:pt x="2616333" y="5691846"/>
                  <a:pt x="2633513" y="5738103"/>
                </a:cubicBezTo>
                <a:cubicBezTo>
                  <a:pt x="2652015" y="5789499"/>
                  <a:pt x="2674479" y="5840252"/>
                  <a:pt x="2700911" y="5890363"/>
                </a:cubicBezTo>
                <a:cubicBezTo>
                  <a:pt x="2712807" y="5913492"/>
                  <a:pt x="2764345" y="5943045"/>
                  <a:pt x="2749807" y="5955894"/>
                </a:cubicBezTo>
                <a:cubicBezTo>
                  <a:pt x="2719415" y="5981591"/>
                  <a:pt x="2732629" y="5994440"/>
                  <a:pt x="2761704" y="6013072"/>
                </a:cubicBezTo>
                <a:cubicBezTo>
                  <a:pt x="2773597" y="6020781"/>
                  <a:pt x="2773597" y="6032987"/>
                  <a:pt x="2773597" y="6043268"/>
                </a:cubicBezTo>
                <a:cubicBezTo>
                  <a:pt x="2773597" y="6046479"/>
                  <a:pt x="2747164" y="6052904"/>
                  <a:pt x="2743200" y="6051619"/>
                </a:cubicBezTo>
                <a:cubicBezTo>
                  <a:pt x="2726021" y="6044553"/>
                  <a:pt x="2704876" y="6036200"/>
                  <a:pt x="2700911" y="6026564"/>
                </a:cubicBezTo>
                <a:cubicBezTo>
                  <a:pt x="2689017" y="6002792"/>
                  <a:pt x="2687695" y="5977737"/>
                  <a:pt x="2679770" y="5953325"/>
                </a:cubicBezTo>
                <a:cubicBezTo>
                  <a:pt x="2670517" y="5925698"/>
                  <a:pt x="2659946" y="5898716"/>
                  <a:pt x="2646730" y="5871732"/>
                </a:cubicBezTo>
                <a:cubicBezTo>
                  <a:pt x="2641442" y="5860810"/>
                  <a:pt x="2625582" y="5851817"/>
                  <a:pt x="2611047" y="5837683"/>
                </a:cubicBezTo>
                <a:lnTo>
                  <a:pt x="2541066" y="5866664"/>
                </a:lnTo>
                <a:lnTo>
                  <a:pt x="2542105" y="5867903"/>
                </a:lnTo>
                <a:lnTo>
                  <a:pt x="2539921" y="5867138"/>
                </a:lnTo>
                <a:lnTo>
                  <a:pt x="2539684" y="5867236"/>
                </a:lnTo>
                <a:lnTo>
                  <a:pt x="2539684" y="5867056"/>
                </a:lnTo>
                <a:lnTo>
                  <a:pt x="2538365" y="5866594"/>
                </a:lnTo>
                <a:lnTo>
                  <a:pt x="2539684" y="5866594"/>
                </a:lnTo>
                <a:lnTo>
                  <a:pt x="2539684" y="5865950"/>
                </a:lnTo>
                <a:cubicBezTo>
                  <a:pt x="2470963" y="5858884"/>
                  <a:pt x="2470963" y="5858884"/>
                  <a:pt x="2469642" y="5820978"/>
                </a:cubicBezTo>
                <a:cubicBezTo>
                  <a:pt x="2533075" y="5853744"/>
                  <a:pt x="2555543" y="5853744"/>
                  <a:pt x="2626908" y="5820336"/>
                </a:cubicBezTo>
                <a:cubicBezTo>
                  <a:pt x="2592545" y="5747097"/>
                  <a:pt x="2554222" y="5675784"/>
                  <a:pt x="2575367" y="5600618"/>
                </a:cubicBezTo>
                <a:close/>
                <a:moveTo>
                  <a:pt x="5819750" y="5599976"/>
                </a:moveTo>
                <a:cubicBezTo>
                  <a:pt x="5810500" y="5600618"/>
                  <a:pt x="5801251" y="5601903"/>
                  <a:pt x="5791998" y="5602547"/>
                </a:cubicBezTo>
                <a:cubicBezTo>
                  <a:pt x="5797286" y="5612826"/>
                  <a:pt x="5801251" y="5623105"/>
                  <a:pt x="5806534" y="5633383"/>
                </a:cubicBezTo>
                <a:cubicBezTo>
                  <a:pt x="5815787" y="5632098"/>
                  <a:pt x="5825036" y="5631457"/>
                  <a:pt x="5834289" y="5630172"/>
                </a:cubicBezTo>
                <a:cubicBezTo>
                  <a:pt x="5829001" y="5620535"/>
                  <a:pt x="5825036" y="5610254"/>
                  <a:pt x="5819750" y="5599976"/>
                </a:cubicBezTo>
                <a:close/>
                <a:moveTo>
                  <a:pt x="10811209" y="5593551"/>
                </a:moveTo>
                <a:cubicBezTo>
                  <a:pt x="10815173" y="5594836"/>
                  <a:pt x="10820460" y="5596120"/>
                  <a:pt x="10820460" y="5597407"/>
                </a:cubicBezTo>
                <a:cubicBezTo>
                  <a:pt x="10823102" y="5598692"/>
                  <a:pt x="10817817" y="5601261"/>
                  <a:pt x="10815173" y="5603187"/>
                </a:cubicBezTo>
                <a:cubicBezTo>
                  <a:pt x="10811209" y="5601903"/>
                  <a:pt x="10805922" y="5600618"/>
                  <a:pt x="10804603" y="5599334"/>
                </a:cubicBezTo>
                <a:cubicBezTo>
                  <a:pt x="10804603" y="5597407"/>
                  <a:pt x="10808565" y="5595479"/>
                  <a:pt x="10811209" y="5593551"/>
                </a:cubicBezTo>
                <a:close/>
                <a:moveTo>
                  <a:pt x="10071143" y="5593551"/>
                </a:moveTo>
                <a:cubicBezTo>
                  <a:pt x="10073789" y="5595479"/>
                  <a:pt x="10077751" y="5597407"/>
                  <a:pt x="10077751" y="5599334"/>
                </a:cubicBezTo>
                <a:cubicBezTo>
                  <a:pt x="10076432" y="5600618"/>
                  <a:pt x="10071143" y="5601903"/>
                  <a:pt x="10067179" y="5603187"/>
                </a:cubicBezTo>
                <a:cubicBezTo>
                  <a:pt x="10064537" y="5601261"/>
                  <a:pt x="10059252" y="5598692"/>
                  <a:pt x="10061894" y="5597407"/>
                </a:cubicBezTo>
                <a:cubicBezTo>
                  <a:pt x="10061894" y="5596120"/>
                  <a:pt x="10067179" y="5594836"/>
                  <a:pt x="10071143" y="5593551"/>
                </a:cubicBezTo>
                <a:close/>
                <a:moveTo>
                  <a:pt x="3213670" y="5592909"/>
                </a:moveTo>
                <a:cubicBezTo>
                  <a:pt x="3209706" y="5594837"/>
                  <a:pt x="3205745" y="5597407"/>
                  <a:pt x="3200457" y="5599334"/>
                </a:cubicBezTo>
                <a:cubicBezTo>
                  <a:pt x="3212350" y="5605116"/>
                  <a:pt x="3222923" y="5611539"/>
                  <a:pt x="3234816" y="5617322"/>
                </a:cubicBezTo>
                <a:cubicBezTo>
                  <a:pt x="3241424" y="5614111"/>
                  <a:pt x="3246709" y="5610254"/>
                  <a:pt x="3253321" y="5607043"/>
                </a:cubicBezTo>
                <a:cubicBezTo>
                  <a:pt x="3241424" y="5602547"/>
                  <a:pt x="3226887" y="5597407"/>
                  <a:pt x="3213670" y="5592909"/>
                </a:cubicBezTo>
                <a:close/>
                <a:moveTo>
                  <a:pt x="3845370" y="5582630"/>
                </a:moveTo>
                <a:cubicBezTo>
                  <a:pt x="3804401" y="5595479"/>
                  <a:pt x="3775326" y="5603830"/>
                  <a:pt x="3746252" y="5612826"/>
                </a:cubicBezTo>
                <a:cubicBezTo>
                  <a:pt x="3748895" y="5617322"/>
                  <a:pt x="3751537" y="5621820"/>
                  <a:pt x="3754181" y="5626959"/>
                </a:cubicBezTo>
                <a:cubicBezTo>
                  <a:pt x="3801757" y="5631457"/>
                  <a:pt x="3848010" y="5636595"/>
                  <a:pt x="3894265" y="5641094"/>
                </a:cubicBezTo>
                <a:cubicBezTo>
                  <a:pt x="3894265" y="5626316"/>
                  <a:pt x="3894265" y="5612183"/>
                  <a:pt x="3894265" y="5586485"/>
                </a:cubicBezTo>
                <a:cubicBezTo>
                  <a:pt x="3871796" y="5605759"/>
                  <a:pt x="3862549" y="5614752"/>
                  <a:pt x="3851977" y="5623747"/>
                </a:cubicBezTo>
                <a:cubicBezTo>
                  <a:pt x="3848010" y="5623747"/>
                  <a:pt x="3844048" y="5623105"/>
                  <a:pt x="3840081" y="5623105"/>
                </a:cubicBezTo>
                <a:cubicBezTo>
                  <a:pt x="3841402" y="5613468"/>
                  <a:pt x="3842725" y="5603830"/>
                  <a:pt x="3845370" y="5582630"/>
                </a:cubicBezTo>
                <a:close/>
                <a:moveTo>
                  <a:pt x="2484181" y="5580059"/>
                </a:moveTo>
                <a:cubicBezTo>
                  <a:pt x="2506644" y="5583914"/>
                  <a:pt x="2521182" y="5586484"/>
                  <a:pt x="2534399" y="5589053"/>
                </a:cubicBezTo>
                <a:cubicBezTo>
                  <a:pt x="2522505" y="5597406"/>
                  <a:pt x="2511933" y="5607042"/>
                  <a:pt x="2496074" y="5620534"/>
                </a:cubicBezTo>
                <a:cubicBezTo>
                  <a:pt x="2490785" y="5605758"/>
                  <a:pt x="2488147" y="5595479"/>
                  <a:pt x="2484181" y="5580059"/>
                </a:cubicBezTo>
                <a:close/>
                <a:moveTo>
                  <a:pt x="5546190" y="5578775"/>
                </a:moveTo>
                <a:lnTo>
                  <a:pt x="5544870" y="5581344"/>
                </a:lnTo>
                <a:lnTo>
                  <a:pt x="5547316" y="5580553"/>
                </a:lnTo>
                <a:lnTo>
                  <a:pt x="5548195" y="5581936"/>
                </a:lnTo>
                <a:lnTo>
                  <a:pt x="5543549" y="5595479"/>
                </a:lnTo>
                <a:cubicBezTo>
                  <a:pt x="5547512" y="5595479"/>
                  <a:pt x="5552799" y="5595479"/>
                  <a:pt x="5556766" y="5595479"/>
                </a:cubicBezTo>
                <a:lnTo>
                  <a:pt x="5548195" y="5581936"/>
                </a:lnTo>
                <a:lnTo>
                  <a:pt x="5548834" y="5580060"/>
                </a:lnTo>
                <a:lnTo>
                  <a:pt x="5547316" y="5580553"/>
                </a:lnTo>
                <a:close/>
                <a:moveTo>
                  <a:pt x="2987686" y="5577491"/>
                </a:moveTo>
                <a:lnTo>
                  <a:pt x="2982403" y="5578775"/>
                </a:lnTo>
                <a:lnTo>
                  <a:pt x="2989008" y="5580060"/>
                </a:lnTo>
                <a:close/>
                <a:moveTo>
                  <a:pt x="1989922" y="5577489"/>
                </a:moveTo>
                <a:cubicBezTo>
                  <a:pt x="1995209" y="5579417"/>
                  <a:pt x="2000496" y="5581344"/>
                  <a:pt x="2004459" y="5583915"/>
                </a:cubicBezTo>
                <a:cubicBezTo>
                  <a:pt x="2005781" y="5585199"/>
                  <a:pt x="2001817" y="5588410"/>
                  <a:pt x="1999174" y="5591625"/>
                </a:cubicBezTo>
                <a:cubicBezTo>
                  <a:pt x="1993886" y="5588410"/>
                  <a:pt x="1987280" y="5586484"/>
                  <a:pt x="1984637" y="5583915"/>
                </a:cubicBezTo>
                <a:cubicBezTo>
                  <a:pt x="1983316" y="5581987"/>
                  <a:pt x="1988601" y="5579417"/>
                  <a:pt x="1989922" y="5577489"/>
                </a:cubicBezTo>
                <a:close/>
                <a:moveTo>
                  <a:pt x="4018490" y="5573635"/>
                </a:moveTo>
                <a:cubicBezTo>
                  <a:pt x="3997346" y="5578133"/>
                  <a:pt x="3965631" y="5584558"/>
                  <a:pt x="3933912" y="5590982"/>
                </a:cubicBezTo>
                <a:cubicBezTo>
                  <a:pt x="3945805" y="5615395"/>
                  <a:pt x="3952413" y="5637880"/>
                  <a:pt x="3966952" y="5659082"/>
                </a:cubicBezTo>
                <a:cubicBezTo>
                  <a:pt x="3972236" y="5666791"/>
                  <a:pt x="3996023" y="5671289"/>
                  <a:pt x="4011882" y="5677070"/>
                </a:cubicBezTo>
                <a:cubicBezTo>
                  <a:pt x="4015845" y="5678356"/>
                  <a:pt x="4022453" y="5677070"/>
                  <a:pt x="4027741" y="5676428"/>
                </a:cubicBezTo>
                <a:cubicBezTo>
                  <a:pt x="4068706" y="5670003"/>
                  <a:pt x="4111001" y="5663579"/>
                  <a:pt x="4151965" y="5657797"/>
                </a:cubicBezTo>
                <a:cubicBezTo>
                  <a:pt x="4125533" y="5642379"/>
                  <a:pt x="4097783" y="5627602"/>
                  <a:pt x="4071352" y="5611539"/>
                </a:cubicBezTo>
                <a:cubicBezTo>
                  <a:pt x="4052847" y="5599976"/>
                  <a:pt x="4038312" y="5587770"/>
                  <a:pt x="4018490" y="5573635"/>
                </a:cubicBezTo>
                <a:close/>
                <a:moveTo>
                  <a:pt x="2431318" y="5568496"/>
                </a:moveTo>
                <a:cubicBezTo>
                  <a:pt x="2435284" y="5569138"/>
                  <a:pt x="2436605" y="5571708"/>
                  <a:pt x="2439246" y="5573635"/>
                </a:cubicBezTo>
                <a:cubicBezTo>
                  <a:pt x="2433962" y="5573635"/>
                  <a:pt x="2429997" y="5575563"/>
                  <a:pt x="2426031" y="5574920"/>
                </a:cubicBezTo>
                <a:cubicBezTo>
                  <a:pt x="2422066" y="5574277"/>
                  <a:pt x="2419425" y="5571708"/>
                  <a:pt x="2416779" y="5569781"/>
                </a:cubicBezTo>
                <a:cubicBezTo>
                  <a:pt x="2420746" y="5569138"/>
                  <a:pt x="2426031" y="5567210"/>
                  <a:pt x="2431318" y="5568496"/>
                </a:cubicBezTo>
                <a:close/>
                <a:moveTo>
                  <a:pt x="2901787" y="5567853"/>
                </a:moveTo>
                <a:cubicBezTo>
                  <a:pt x="2897821" y="5569139"/>
                  <a:pt x="2891216" y="5571066"/>
                  <a:pt x="2892536" y="5572351"/>
                </a:cubicBezTo>
                <a:cubicBezTo>
                  <a:pt x="2893858" y="5575563"/>
                  <a:pt x="2899142" y="5578133"/>
                  <a:pt x="2903109" y="5581987"/>
                </a:cubicBezTo>
                <a:cubicBezTo>
                  <a:pt x="2908395" y="5578775"/>
                  <a:pt x="2915002" y="5576205"/>
                  <a:pt x="2913682" y="5575563"/>
                </a:cubicBezTo>
                <a:cubicBezTo>
                  <a:pt x="2911040" y="5572993"/>
                  <a:pt x="2905755" y="5570424"/>
                  <a:pt x="2901787" y="5567853"/>
                </a:cubicBezTo>
                <a:close/>
                <a:moveTo>
                  <a:pt x="6098593" y="5565926"/>
                </a:moveTo>
                <a:cubicBezTo>
                  <a:pt x="6058950" y="5594194"/>
                  <a:pt x="6102559" y="5608328"/>
                  <a:pt x="6130311" y="5623747"/>
                </a:cubicBezTo>
                <a:cubicBezTo>
                  <a:pt x="6135601" y="5626316"/>
                  <a:pt x="6168636" y="5623105"/>
                  <a:pt x="6171281" y="5619893"/>
                </a:cubicBezTo>
                <a:cubicBezTo>
                  <a:pt x="6176567" y="5610897"/>
                  <a:pt x="6179208" y="5597407"/>
                  <a:pt x="6169960" y="5590982"/>
                </a:cubicBezTo>
                <a:cubicBezTo>
                  <a:pt x="6152777" y="5580703"/>
                  <a:pt x="6125028" y="5574277"/>
                  <a:pt x="6098593" y="5565926"/>
                </a:cubicBezTo>
                <a:close/>
                <a:moveTo>
                  <a:pt x="6292861" y="5565283"/>
                </a:moveTo>
                <a:cubicBezTo>
                  <a:pt x="6299467" y="5569782"/>
                  <a:pt x="6304756" y="5574920"/>
                  <a:pt x="6311362" y="5578775"/>
                </a:cubicBezTo>
                <a:cubicBezTo>
                  <a:pt x="6312683" y="5579418"/>
                  <a:pt x="6323257" y="5575563"/>
                  <a:pt x="6329863" y="5574277"/>
                </a:cubicBezTo>
                <a:cubicBezTo>
                  <a:pt x="6329863" y="5571708"/>
                  <a:pt x="6329863" y="5569782"/>
                  <a:pt x="6329863" y="5567213"/>
                </a:cubicBezTo>
                <a:cubicBezTo>
                  <a:pt x="6317970" y="5565926"/>
                  <a:pt x="6304756" y="5565283"/>
                  <a:pt x="6292861" y="5565283"/>
                </a:cubicBezTo>
                <a:close/>
                <a:moveTo>
                  <a:pt x="6592850" y="5545369"/>
                </a:moveTo>
                <a:cubicBezTo>
                  <a:pt x="6537345" y="5568497"/>
                  <a:pt x="6477876" y="5589697"/>
                  <a:pt x="6428979" y="5615395"/>
                </a:cubicBezTo>
                <a:cubicBezTo>
                  <a:pt x="6401227" y="5630172"/>
                  <a:pt x="6393300" y="5644948"/>
                  <a:pt x="6357617" y="5619250"/>
                </a:cubicBezTo>
                <a:cubicBezTo>
                  <a:pt x="6324578" y="5596121"/>
                  <a:pt x="6250572" y="5604474"/>
                  <a:pt x="6225461" y="5629529"/>
                </a:cubicBezTo>
                <a:cubicBezTo>
                  <a:pt x="6177887" y="5677713"/>
                  <a:pt x="6202997" y="5722685"/>
                  <a:pt x="6253214" y="5765086"/>
                </a:cubicBezTo>
                <a:cubicBezTo>
                  <a:pt x="6266432" y="5776651"/>
                  <a:pt x="6310041" y="5781147"/>
                  <a:pt x="6341758" y="5787572"/>
                </a:cubicBezTo>
                <a:cubicBezTo>
                  <a:pt x="6446161" y="5807487"/>
                  <a:pt x="6592850" y="5785644"/>
                  <a:pt x="6652321" y="5741957"/>
                </a:cubicBezTo>
                <a:cubicBezTo>
                  <a:pt x="6658927" y="5736818"/>
                  <a:pt x="6666857" y="5729109"/>
                  <a:pt x="6662891" y="5723969"/>
                </a:cubicBezTo>
                <a:cubicBezTo>
                  <a:pt x="6641748" y="5692489"/>
                  <a:pt x="6617960" y="5661008"/>
                  <a:pt x="6594172" y="5628886"/>
                </a:cubicBezTo>
                <a:cubicBezTo>
                  <a:pt x="6492413" y="5638523"/>
                  <a:pt x="6446161" y="5679640"/>
                  <a:pt x="6391975" y="5715617"/>
                </a:cubicBezTo>
                <a:cubicBezTo>
                  <a:pt x="6366867" y="5731679"/>
                  <a:pt x="6343079" y="5758019"/>
                  <a:pt x="6291540" y="5734248"/>
                </a:cubicBezTo>
                <a:cubicBezTo>
                  <a:pt x="6356294" y="5694417"/>
                  <a:pt x="6414443" y="5656512"/>
                  <a:pt x="6479197" y="5621820"/>
                </a:cubicBezTo>
                <a:cubicBezTo>
                  <a:pt x="6520165" y="5599334"/>
                  <a:pt x="6573026" y="5581987"/>
                  <a:pt x="6619281" y="5562072"/>
                </a:cubicBezTo>
                <a:cubicBezTo>
                  <a:pt x="6610030" y="5556289"/>
                  <a:pt x="6602101" y="5551150"/>
                  <a:pt x="6592850" y="5545369"/>
                </a:cubicBezTo>
                <a:close/>
                <a:moveTo>
                  <a:pt x="6012697" y="5538943"/>
                </a:moveTo>
                <a:cubicBezTo>
                  <a:pt x="5977016" y="5576205"/>
                  <a:pt x="5945296" y="5608328"/>
                  <a:pt x="5912257" y="5640450"/>
                </a:cubicBezTo>
                <a:cubicBezTo>
                  <a:pt x="5922832" y="5643021"/>
                  <a:pt x="5933403" y="5646233"/>
                  <a:pt x="5943975" y="5648803"/>
                </a:cubicBezTo>
                <a:cubicBezTo>
                  <a:pt x="5980979" y="5619250"/>
                  <a:pt x="6017982" y="5590340"/>
                  <a:pt x="6060271" y="5556931"/>
                </a:cubicBezTo>
                <a:cubicBezTo>
                  <a:pt x="6047057" y="5551792"/>
                  <a:pt x="6029876" y="5545369"/>
                  <a:pt x="6012697" y="5538943"/>
                </a:cubicBezTo>
                <a:close/>
                <a:moveTo>
                  <a:pt x="5554120" y="5535088"/>
                </a:moveTo>
                <a:cubicBezTo>
                  <a:pt x="5546190" y="5537657"/>
                  <a:pt x="5539582" y="5540871"/>
                  <a:pt x="5532974" y="5544725"/>
                </a:cubicBezTo>
                <a:cubicBezTo>
                  <a:pt x="5531655" y="5545369"/>
                  <a:pt x="5540904" y="5549223"/>
                  <a:pt x="5547512" y="5553077"/>
                </a:cubicBezTo>
                <a:cubicBezTo>
                  <a:pt x="5555443" y="5547938"/>
                  <a:pt x="5563373" y="5544725"/>
                  <a:pt x="5567335" y="5540871"/>
                </a:cubicBezTo>
                <a:cubicBezTo>
                  <a:pt x="5568656" y="5540228"/>
                  <a:pt x="5555443" y="5534447"/>
                  <a:pt x="5554120" y="5535088"/>
                </a:cubicBezTo>
                <a:close/>
                <a:moveTo>
                  <a:pt x="1935740" y="5529305"/>
                </a:moveTo>
                <a:cubicBezTo>
                  <a:pt x="1942346" y="5535730"/>
                  <a:pt x="1950277" y="5542154"/>
                  <a:pt x="1956883" y="5548578"/>
                </a:cubicBezTo>
                <a:cubicBezTo>
                  <a:pt x="1951598" y="5549863"/>
                  <a:pt x="1947633" y="5550506"/>
                  <a:pt x="1943667" y="5551792"/>
                </a:cubicBezTo>
                <a:cubicBezTo>
                  <a:pt x="1937061" y="5545366"/>
                  <a:pt x="1929130" y="5538942"/>
                  <a:pt x="1922524" y="5532518"/>
                </a:cubicBezTo>
                <a:cubicBezTo>
                  <a:pt x="1926489" y="5531233"/>
                  <a:pt x="1930453" y="5530589"/>
                  <a:pt x="1935740" y="5529305"/>
                </a:cubicBezTo>
                <a:close/>
                <a:moveTo>
                  <a:pt x="5744422" y="5523526"/>
                </a:moveTo>
                <a:lnTo>
                  <a:pt x="5743833" y="5524167"/>
                </a:lnTo>
                <a:lnTo>
                  <a:pt x="5743101" y="5524167"/>
                </a:lnTo>
                <a:lnTo>
                  <a:pt x="5743193" y="5524858"/>
                </a:lnTo>
                <a:lnTo>
                  <a:pt x="5727243" y="5542155"/>
                </a:lnTo>
                <a:cubicBezTo>
                  <a:pt x="5733851" y="5542798"/>
                  <a:pt x="5739136" y="5543440"/>
                  <a:pt x="5745745" y="5544083"/>
                </a:cubicBezTo>
                <a:lnTo>
                  <a:pt x="5743193" y="5524858"/>
                </a:lnTo>
                <a:lnTo>
                  <a:pt x="5743833" y="5524167"/>
                </a:lnTo>
                <a:lnTo>
                  <a:pt x="5748389" y="5524167"/>
                </a:lnTo>
                <a:close/>
                <a:moveTo>
                  <a:pt x="11785601" y="5516416"/>
                </a:moveTo>
                <a:cubicBezTo>
                  <a:pt x="11826979" y="5515212"/>
                  <a:pt x="11863159" y="5527378"/>
                  <a:pt x="11882981" y="5548578"/>
                </a:cubicBezTo>
                <a:cubicBezTo>
                  <a:pt x="11890907" y="5556930"/>
                  <a:pt x="11922625" y="5560142"/>
                  <a:pt x="11955665" y="5569138"/>
                </a:cubicBezTo>
                <a:cubicBezTo>
                  <a:pt x="11949057" y="5578132"/>
                  <a:pt x="11939807" y="5592265"/>
                  <a:pt x="11929235" y="5605758"/>
                </a:cubicBezTo>
                <a:cubicBezTo>
                  <a:pt x="11894875" y="5527378"/>
                  <a:pt x="11766683" y="5572350"/>
                  <a:pt x="11687391" y="5557573"/>
                </a:cubicBezTo>
                <a:cubicBezTo>
                  <a:pt x="11668891" y="5553719"/>
                  <a:pt x="11650387" y="5548578"/>
                  <a:pt x="11633207" y="5544082"/>
                </a:cubicBezTo>
                <a:cubicBezTo>
                  <a:pt x="11650387" y="5540227"/>
                  <a:pt x="11667569" y="5536372"/>
                  <a:pt x="11684749" y="5532518"/>
                </a:cubicBezTo>
                <a:cubicBezTo>
                  <a:pt x="11704571" y="5528663"/>
                  <a:pt x="11724393" y="5526735"/>
                  <a:pt x="11742899" y="5522238"/>
                </a:cubicBezTo>
                <a:cubicBezTo>
                  <a:pt x="11757437" y="5518705"/>
                  <a:pt x="11771807" y="5516818"/>
                  <a:pt x="11785601" y="5516416"/>
                </a:cubicBezTo>
                <a:close/>
                <a:moveTo>
                  <a:pt x="9096753" y="5516416"/>
                </a:moveTo>
                <a:cubicBezTo>
                  <a:pt x="9110546" y="5516818"/>
                  <a:pt x="9124918" y="5518705"/>
                  <a:pt x="9139455" y="5522238"/>
                </a:cubicBezTo>
                <a:cubicBezTo>
                  <a:pt x="9157960" y="5526735"/>
                  <a:pt x="9177783" y="5528663"/>
                  <a:pt x="9197605" y="5532518"/>
                </a:cubicBezTo>
                <a:cubicBezTo>
                  <a:pt x="9214785" y="5536372"/>
                  <a:pt x="9231965" y="5540227"/>
                  <a:pt x="9249147" y="5544082"/>
                </a:cubicBezTo>
                <a:cubicBezTo>
                  <a:pt x="9231965" y="5548578"/>
                  <a:pt x="9213464" y="5553719"/>
                  <a:pt x="9194963" y="5557573"/>
                </a:cubicBezTo>
                <a:cubicBezTo>
                  <a:pt x="9115671" y="5572350"/>
                  <a:pt x="8987479" y="5527378"/>
                  <a:pt x="8953119" y="5605758"/>
                </a:cubicBezTo>
                <a:cubicBezTo>
                  <a:pt x="8942547" y="5592265"/>
                  <a:pt x="8933297" y="5578132"/>
                  <a:pt x="8926689" y="5569138"/>
                </a:cubicBezTo>
                <a:cubicBezTo>
                  <a:pt x="8959727" y="5560142"/>
                  <a:pt x="8991446" y="5556930"/>
                  <a:pt x="8999374" y="5548578"/>
                </a:cubicBezTo>
                <a:cubicBezTo>
                  <a:pt x="9019196" y="5527378"/>
                  <a:pt x="9055374" y="5515212"/>
                  <a:pt x="9096753" y="5516416"/>
                </a:cubicBezTo>
                <a:close/>
                <a:moveTo>
                  <a:pt x="4084565" y="5515816"/>
                </a:moveTo>
                <a:cubicBezTo>
                  <a:pt x="4073995" y="5519028"/>
                  <a:pt x="4064744" y="5522239"/>
                  <a:pt x="4054173" y="5525452"/>
                </a:cubicBezTo>
                <a:cubicBezTo>
                  <a:pt x="4087213" y="5551150"/>
                  <a:pt x="4118926" y="5576849"/>
                  <a:pt x="4155930" y="5606401"/>
                </a:cubicBezTo>
                <a:cubicBezTo>
                  <a:pt x="4161215" y="5604474"/>
                  <a:pt x="4175751" y="5600618"/>
                  <a:pt x="4188969" y="5596764"/>
                </a:cubicBezTo>
                <a:cubicBezTo>
                  <a:pt x="4154608" y="5569782"/>
                  <a:pt x="4118926" y="5542798"/>
                  <a:pt x="4084565" y="5515816"/>
                </a:cubicBezTo>
                <a:close/>
                <a:moveTo>
                  <a:pt x="6225461" y="5511318"/>
                </a:moveTo>
                <a:cubicBezTo>
                  <a:pt x="6225461" y="5528021"/>
                  <a:pt x="6225461" y="5544725"/>
                  <a:pt x="6225461" y="5561429"/>
                </a:cubicBezTo>
                <a:cubicBezTo>
                  <a:pt x="6230747" y="5561429"/>
                  <a:pt x="6237356" y="5561429"/>
                  <a:pt x="6242642" y="5561429"/>
                </a:cubicBezTo>
                <a:cubicBezTo>
                  <a:pt x="6241321" y="5545369"/>
                  <a:pt x="6238677" y="5528664"/>
                  <a:pt x="6237356" y="5511318"/>
                </a:cubicBezTo>
                <a:cubicBezTo>
                  <a:pt x="6233392" y="5511318"/>
                  <a:pt x="6229430" y="5511318"/>
                  <a:pt x="6225461" y="5511318"/>
                </a:cubicBezTo>
                <a:close/>
                <a:moveTo>
                  <a:pt x="5593767" y="5500396"/>
                </a:moveTo>
                <a:cubicBezTo>
                  <a:pt x="5591125" y="5508106"/>
                  <a:pt x="5588481" y="5515816"/>
                  <a:pt x="5585835" y="5523526"/>
                </a:cubicBezTo>
                <a:cubicBezTo>
                  <a:pt x="5593767" y="5524167"/>
                  <a:pt x="5601696" y="5525452"/>
                  <a:pt x="5609628" y="5526095"/>
                </a:cubicBezTo>
                <a:cubicBezTo>
                  <a:pt x="5613590" y="5518385"/>
                  <a:pt x="5617553" y="5511318"/>
                  <a:pt x="5618877" y="5504252"/>
                </a:cubicBezTo>
                <a:cubicBezTo>
                  <a:pt x="5618877" y="5503608"/>
                  <a:pt x="5601696" y="5501682"/>
                  <a:pt x="5593767" y="5500396"/>
                </a:cubicBezTo>
                <a:close/>
                <a:moveTo>
                  <a:pt x="4125533" y="5499111"/>
                </a:moveTo>
                <a:cubicBezTo>
                  <a:pt x="4120250" y="5501039"/>
                  <a:pt x="4114962" y="5502966"/>
                  <a:pt x="4109674" y="5504893"/>
                </a:cubicBezTo>
                <a:cubicBezTo>
                  <a:pt x="4118926" y="5510675"/>
                  <a:pt x="4128178" y="5515816"/>
                  <a:pt x="4137428" y="5521596"/>
                </a:cubicBezTo>
                <a:cubicBezTo>
                  <a:pt x="4142715" y="5519028"/>
                  <a:pt x="4149324" y="5516459"/>
                  <a:pt x="4154608" y="5513888"/>
                </a:cubicBezTo>
                <a:cubicBezTo>
                  <a:pt x="4145356" y="5508749"/>
                  <a:pt x="4136107" y="5504252"/>
                  <a:pt x="4125533" y="5499111"/>
                </a:cubicBezTo>
                <a:close/>
                <a:moveTo>
                  <a:pt x="6169960" y="5497827"/>
                </a:moveTo>
                <a:cubicBezTo>
                  <a:pt x="6159385" y="5497827"/>
                  <a:pt x="6150135" y="5498468"/>
                  <a:pt x="6139563" y="5498468"/>
                </a:cubicBezTo>
                <a:cubicBezTo>
                  <a:pt x="6142207" y="5513888"/>
                  <a:pt x="6144849" y="5528664"/>
                  <a:pt x="6146170" y="5544083"/>
                </a:cubicBezTo>
                <a:cubicBezTo>
                  <a:pt x="6154100" y="5544083"/>
                  <a:pt x="6162028" y="5544083"/>
                  <a:pt x="6169960" y="5543440"/>
                </a:cubicBezTo>
                <a:cubicBezTo>
                  <a:pt x="6169960" y="5528021"/>
                  <a:pt x="6169960" y="5513244"/>
                  <a:pt x="6169960" y="5497827"/>
                </a:cubicBezTo>
                <a:close/>
                <a:moveTo>
                  <a:pt x="6097272" y="5495899"/>
                </a:moveTo>
                <a:cubicBezTo>
                  <a:pt x="6084060" y="5499111"/>
                  <a:pt x="6070843" y="5503608"/>
                  <a:pt x="6057626" y="5508106"/>
                </a:cubicBezTo>
                <a:cubicBezTo>
                  <a:pt x="6064237" y="5511318"/>
                  <a:pt x="6070843" y="5514530"/>
                  <a:pt x="6077452" y="5518385"/>
                </a:cubicBezTo>
                <a:cubicBezTo>
                  <a:pt x="6088023" y="5512602"/>
                  <a:pt x="6097272" y="5506821"/>
                  <a:pt x="6107846" y="5501682"/>
                </a:cubicBezTo>
                <a:cubicBezTo>
                  <a:pt x="6103883" y="5499753"/>
                  <a:pt x="6099916" y="5497827"/>
                  <a:pt x="6097272" y="5495899"/>
                </a:cubicBezTo>
                <a:close/>
                <a:moveTo>
                  <a:pt x="4821988" y="5490760"/>
                </a:moveTo>
                <a:cubicBezTo>
                  <a:pt x="4782339" y="5516459"/>
                  <a:pt x="4741372" y="5542155"/>
                  <a:pt x="4693796" y="5572993"/>
                </a:cubicBezTo>
                <a:cubicBezTo>
                  <a:pt x="4744016" y="5577491"/>
                  <a:pt x="4782339" y="5580703"/>
                  <a:pt x="4837848" y="5585199"/>
                </a:cubicBezTo>
                <a:cubicBezTo>
                  <a:pt x="4837848" y="5553077"/>
                  <a:pt x="4837848" y="5524167"/>
                  <a:pt x="4837848" y="5495899"/>
                </a:cubicBezTo>
                <a:cubicBezTo>
                  <a:pt x="4832560" y="5493972"/>
                  <a:pt x="4827273" y="5492686"/>
                  <a:pt x="4821988" y="5490760"/>
                </a:cubicBezTo>
                <a:close/>
                <a:moveTo>
                  <a:pt x="10713417" y="5489473"/>
                </a:moveTo>
                <a:cubicBezTo>
                  <a:pt x="10722665" y="5488189"/>
                  <a:pt x="10741169" y="5499753"/>
                  <a:pt x="10754383" y="5505534"/>
                </a:cubicBezTo>
                <a:cubicBezTo>
                  <a:pt x="10738524" y="5511960"/>
                  <a:pt x="10722665" y="5519027"/>
                  <a:pt x="10700201" y="5529305"/>
                </a:cubicBezTo>
                <a:cubicBezTo>
                  <a:pt x="10680378" y="5520953"/>
                  <a:pt x="10665841" y="5515171"/>
                  <a:pt x="10652627" y="5508748"/>
                </a:cubicBezTo>
                <a:cubicBezTo>
                  <a:pt x="10672449" y="5501680"/>
                  <a:pt x="10690948" y="5492685"/>
                  <a:pt x="10713417" y="5489473"/>
                </a:cubicBezTo>
                <a:close/>
                <a:moveTo>
                  <a:pt x="10168937" y="5489473"/>
                </a:moveTo>
                <a:cubicBezTo>
                  <a:pt x="10191406" y="5492685"/>
                  <a:pt x="10209903" y="5501680"/>
                  <a:pt x="10229728" y="5508748"/>
                </a:cubicBezTo>
                <a:cubicBezTo>
                  <a:pt x="10216513" y="5515171"/>
                  <a:pt x="10201976" y="5520953"/>
                  <a:pt x="10182154" y="5529305"/>
                </a:cubicBezTo>
                <a:cubicBezTo>
                  <a:pt x="10159687" y="5519027"/>
                  <a:pt x="10143830" y="5511960"/>
                  <a:pt x="10127972" y="5505534"/>
                </a:cubicBezTo>
                <a:cubicBezTo>
                  <a:pt x="10141186" y="5499753"/>
                  <a:pt x="10159687" y="5488189"/>
                  <a:pt x="10168937" y="5489473"/>
                </a:cubicBezTo>
                <a:close/>
                <a:moveTo>
                  <a:pt x="3530843" y="5488832"/>
                </a:moveTo>
                <a:cubicBezTo>
                  <a:pt x="3529522" y="5488190"/>
                  <a:pt x="3514985" y="5492044"/>
                  <a:pt x="3514985" y="5493329"/>
                </a:cubicBezTo>
                <a:cubicBezTo>
                  <a:pt x="3517625" y="5497827"/>
                  <a:pt x="3521590" y="5501682"/>
                  <a:pt x="3528199" y="5508106"/>
                </a:cubicBezTo>
                <a:cubicBezTo>
                  <a:pt x="3537448" y="5503608"/>
                  <a:pt x="3546700" y="5501039"/>
                  <a:pt x="3546700" y="5499753"/>
                </a:cubicBezTo>
                <a:cubicBezTo>
                  <a:pt x="3544057" y="5495899"/>
                  <a:pt x="3537448" y="5491401"/>
                  <a:pt x="3530843" y="5488832"/>
                </a:cubicBezTo>
                <a:close/>
                <a:moveTo>
                  <a:pt x="3776152" y="5486423"/>
                </a:moveTo>
                <a:cubicBezTo>
                  <a:pt x="3767066" y="5485460"/>
                  <a:pt x="3753520" y="5489153"/>
                  <a:pt x="3739644" y="5496542"/>
                </a:cubicBezTo>
                <a:cubicBezTo>
                  <a:pt x="3727751" y="5502966"/>
                  <a:pt x="3718498" y="5510033"/>
                  <a:pt x="3707928" y="5517100"/>
                </a:cubicBezTo>
                <a:cubicBezTo>
                  <a:pt x="3710572" y="5519670"/>
                  <a:pt x="3713215" y="5522881"/>
                  <a:pt x="3717180" y="5525452"/>
                </a:cubicBezTo>
                <a:cubicBezTo>
                  <a:pt x="3740966" y="5518385"/>
                  <a:pt x="3783257" y="5513244"/>
                  <a:pt x="3785898" y="5504252"/>
                </a:cubicBezTo>
                <a:cubicBezTo>
                  <a:pt x="3789864" y="5493010"/>
                  <a:pt x="3785239" y="5487387"/>
                  <a:pt x="3776152" y="5486423"/>
                </a:cubicBezTo>
                <a:close/>
                <a:moveTo>
                  <a:pt x="3051123" y="5485619"/>
                </a:moveTo>
                <a:cubicBezTo>
                  <a:pt x="3049803" y="5487547"/>
                  <a:pt x="3047155" y="5489475"/>
                  <a:pt x="3045835" y="5491401"/>
                </a:cubicBezTo>
                <a:cubicBezTo>
                  <a:pt x="3047155" y="5492044"/>
                  <a:pt x="3048479" y="5492686"/>
                  <a:pt x="3051123" y="5493972"/>
                </a:cubicBezTo>
                <a:cubicBezTo>
                  <a:pt x="3052440" y="5492044"/>
                  <a:pt x="3055088" y="5490117"/>
                  <a:pt x="3055088" y="5488190"/>
                </a:cubicBezTo>
                <a:cubicBezTo>
                  <a:pt x="3055088" y="5487547"/>
                  <a:pt x="3052440" y="5486263"/>
                  <a:pt x="3051123" y="5485619"/>
                </a:cubicBezTo>
                <a:close/>
                <a:moveTo>
                  <a:pt x="11697965" y="5481122"/>
                </a:moveTo>
                <a:cubicBezTo>
                  <a:pt x="11711177" y="5486905"/>
                  <a:pt x="11724393" y="5492043"/>
                  <a:pt x="11736289" y="5497825"/>
                </a:cubicBezTo>
                <a:cubicBezTo>
                  <a:pt x="11733645" y="5500395"/>
                  <a:pt x="11729683" y="5502322"/>
                  <a:pt x="11725715" y="5504893"/>
                </a:cubicBezTo>
                <a:cubicBezTo>
                  <a:pt x="11712501" y="5499110"/>
                  <a:pt x="11699287" y="5493969"/>
                  <a:pt x="11686071" y="5488189"/>
                </a:cubicBezTo>
                <a:cubicBezTo>
                  <a:pt x="11690035" y="5485619"/>
                  <a:pt x="11693997" y="5483691"/>
                  <a:pt x="11697965" y="5481122"/>
                </a:cubicBezTo>
                <a:close/>
                <a:moveTo>
                  <a:pt x="9184389" y="5481122"/>
                </a:moveTo>
                <a:cubicBezTo>
                  <a:pt x="9188357" y="5483691"/>
                  <a:pt x="9192318" y="5485619"/>
                  <a:pt x="9196284" y="5488189"/>
                </a:cubicBezTo>
                <a:cubicBezTo>
                  <a:pt x="9183068" y="5493969"/>
                  <a:pt x="9169853" y="5499110"/>
                  <a:pt x="9156637" y="5504893"/>
                </a:cubicBezTo>
                <a:cubicBezTo>
                  <a:pt x="9152672" y="5502322"/>
                  <a:pt x="9148710" y="5500395"/>
                  <a:pt x="9146064" y="5497825"/>
                </a:cubicBezTo>
                <a:cubicBezTo>
                  <a:pt x="9157960" y="5492043"/>
                  <a:pt x="9171177" y="5486905"/>
                  <a:pt x="9184389" y="5481122"/>
                </a:cubicBezTo>
                <a:close/>
                <a:moveTo>
                  <a:pt x="11551273" y="5479838"/>
                </a:moveTo>
                <a:cubicBezTo>
                  <a:pt x="11571097" y="5497184"/>
                  <a:pt x="11592241" y="5513887"/>
                  <a:pt x="11612063" y="5531233"/>
                </a:cubicBezTo>
                <a:cubicBezTo>
                  <a:pt x="11601491" y="5534445"/>
                  <a:pt x="11589595" y="5537657"/>
                  <a:pt x="11577705" y="5540228"/>
                </a:cubicBezTo>
                <a:cubicBezTo>
                  <a:pt x="11560525" y="5522239"/>
                  <a:pt x="11543343" y="5504251"/>
                  <a:pt x="11524841" y="5486263"/>
                </a:cubicBezTo>
                <a:cubicBezTo>
                  <a:pt x="11534093" y="5484334"/>
                  <a:pt x="11542021" y="5481765"/>
                  <a:pt x="11551273" y="5479838"/>
                </a:cubicBezTo>
                <a:close/>
                <a:moveTo>
                  <a:pt x="9331079" y="5479838"/>
                </a:moveTo>
                <a:cubicBezTo>
                  <a:pt x="9340331" y="5481765"/>
                  <a:pt x="9348261" y="5484334"/>
                  <a:pt x="9357513" y="5486263"/>
                </a:cubicBezTo>
                <a:cubicBezTo>
                  <a:pt x="9339012" y="5504251"/>
                  <a:pt x="9321830" y="5522239"/>
                  <a:pt x="9304650" y="5540228"/>
                </a:cubicBezTo>
                <a:cubicBezTo>
                  <a:pt x="9292757" y="5537657"/>
                  <a:pt x="9280862" y="5534445"/>
                  <a:pt x="9270290" y="5531233"/>
                </a:cubicBezTo>
                <a:cubicBezTo>
                  <a:pt x="9290113" y="5513887"/>
                  <a:pt x="9311258" y="5497184"/>
                  <a:pt x="9331079" y="5479838"/>
                </a:cubicBezTo>
                <a:close/>
                <a:moveTo>
                  <a:pt x="5575265" y="5474056"/>
                </a:moveTo>
                <a:cubicBezTo>
                  <a:pt x="5573945" y="5474056"/>
                  <a:pt x="5572626" y="5475983"/>
                  <a:pt x="5571301" y="5476625"/>
                </a:cubicBezTo>
                <a:cubicBezTo>
                  <a:pt x="5575265" y="5477267"/>
                  <a:pt x="5579232" y="5478554"/>
                  <a:pt x="5583194" y="5479196"/>
                </a:cubicBezTo>
                <a:cubicBezTo>
                  <a:pt x="5585835" y="5478554"/>
                  <a:pt x="5585835" y="5477267"/>
                  <a:pt x="5587158" y="5475983"/>
                </a:cubicBezTo>
                <a:cubicBezTo>
                  <a:pt x="5583194" y="5475341"/>
                  <a:pt x="5579232" y="5474698"/>
                  <a:pt x="5575265" y="5474056"/>
                </a:cubicBezTo>
                <a:close/>
                <a:moveTo>
                  <a:pt x="5486721" y="5463777"/>
                </a:moveTo>
                <a:cubicBezTo>
                  <a:pt x="5486721" y="5466346"/>
                  <a:pt x="5486721" y="5468917"/>
                  <a:pt x="5485401" y="5471487"/>
                </a:cubicBezTo>
                <a:cubicBezTo>
                  <a:pt x="5495972" y="5472129"/>
                  <a:pt x="5507867" y="5472129"/>
                  <a:pt x="5518442" y="5472129"/>
                </a:cubicBezTo>
                <a:cubicBezTo>
                  <a:pt x="5518442" y="5470844"/>
                  <a:pt x="5519763" y="5469557"/>
                  <a:pt x="5519763" y="5467631"/>
                </a:cubicBezTo>
                <a:cubicBezTo>
                  <a:pt x="5509190" y="5466346"/>
                  <a:pt x="5497294" y="5465062"/>
                  <a:pt x="5486721" y="5463777"/>
                </a:cubicBezTo>
                <a:close/>
                <a:moveTo>
                  <a:pt x="4623754" y="5463133"/>
                </a:moveTo>
                <a:cubicBezTo>
                  <a:pt x="4623754" y="5484333"/>
                  <a:pt x="4623754" y="5505535"/>
                  <a:pt x="4623754" y="5526735"/>
                </a:cubicBezTo>
                <a:cubicBezTo>
                  <a:pt x="4613181" y="5506177"/>
                  <a:pt x="4601287" y="5485619"/>
                  <a:pt x="4589395" y="5465703"/>
                </a:cubicBezTo>
                <a:cubicBezTo>
                  <a:pt x="4601287" y="5465061"/>
                  <a:pt x="4611859" y="5463775"/>
                  <a:pt x="4623754" y="5463133"/>
                </a:cubicBezTo>
                <a:close/>
                <a:moveTo>
                  <a:pt x="3931268" y="5454783"/>
                </a:moveTo>
                <a:cubicBezTo>
                  <a:pt x="3900874" y="5476625"/>
                  <a:pt x="3879727" y="5492044"/>
                  <a:pt x="3858585" y="5508106"/>
                </a:cubicBezTo>
                <a:cubicBezTo>
                  <a:pt x="3957698" y="5511960"/>
                  <a:pt x="3943162" y="5487547"/>
                  <a:pt x="3931268" y="5454783"/>
                </a:cubicBezTo>
                <a:close/>
                <a:moveTo>
                  <a:pt x="6817512" y="5449643"/>
                </a:moveTo>
                <a:cubicBezTo>
                  <a:pt x="6799011" y="5452855"/>
                  <a:pt x="6781831" y="5461207"/>
                  <a:pt x="6769936" y="5469557"/>
                </a:cubicBezTo>
                <a:cubicBezTo>
                  <a:pt x="6767294" y="5471487"/>
                  <a:pt x="6788439" y="5481123"/>
                  <a:pt x="6805617" y="5492044"/>
                </a:cubicBezTo>
                <a:cubicBezTo>
                  <a:pt x="6826763" y="5479838"/>
                  <a:pt x="6843943" y="5472772"/>
                  <a:pt x="6851872" y="5463777"/>
                </a:cubicBezTo>
                <a:cubicBezTo>
                  <a:pt x="6853193" y="5461850"/>
                  <a:pt x="6824120" y="5448357"/>
                  <a:pt x="6817512" y="5449643"/>
                </a:cubicBezTo>
                <a:close/>
                <a:moveTo>
                  <a:pt x="1870984" y="5449643"/>
                </a:moveTo>
                <a:cubicBezTo>
                  <a:pt x="1865699" y="5452212"/>
                  <a:pt x="1860414" y="5454140"/>
                  <a:pt x="1855125" y="5456710"/>
                </a:cubicBezTo>
                <a:cubicBezTo>
                  <a:pt x="1872307" y="5466346"/>
                  <a:pt x="1890808" y="5476625"/>
                  <a:pt x="1907989" y="5487547"/>
                </a:cubicBezTo>
                <a:cubicBezTo>
                  <a:pt x="1914597" y="5484977"/>
                  <a:pt x="1921204" y="5481765"/>
                  <a:pt x="1927810" y="5479196"/>
                </a:cubicBezTo>
                <a:cubicBezTo>
                  <a:pt x="1909309" y="5469557"/>
                  <a:pt x="1889487" y="5459279"/>
                  <a:pt x="1870984" y="5449643"/>
                </a:cubicBezTo>
                <a:close/>
                <a:moveTo>
                  <a:pt x="1978031" y="5447714"/>
                </a:moveTo>
                <a:cubicBezTo>
                  <a:pt x="1972744" y="5450928"/>
                  <a:pt x="1967457" y="5454140"/>
                  <a:pt x="1963493" y="5457995"/>
                </a:cubicBezTo>
                <a:cubicBezTo>
                  <a:pt x="1989926" y="5465705"/>
                  <a:pt x="2016355" y="5474056"/>
                  <a:pt x="2042785" y="5481765"/>
                </a:cubicBezTo>
                <a:cubicBezTo>
                  <a:pt x="2048070" y="5477910"/>
                  <a:pt x="2052035" y="5473413"/>
                  <a:pt x="2057323" y="5469557"/>
                </a:cubicBezTo>
                <a:cubicBezTo>
                  <a:pt x="2030892" y="5462491"/>
                  <a:pt x="2004459" y="5454783"/>
                  <a:pt x="1978031" y="5447714"/>
                </a:cubicBezTo>
                <a:close/>
                <a:moveTo>
                  <a:pt x="4549748" y="5445787"/>
                </a:moveTo>
                <a:cubicBezTo>
                  <a:pt x="4519352" y="5483049"/>
                  <a:pt x="4495566" y="5511317"/>
                  <a:pt x="4471780" y="5539586"/>
                </a:cubicBezTo>
                <a:cubicBezTo>
                  <a:pt x="4462527" y="5537656"/>
                  <a:pt x="4451953" y="5535730"/>
                  <a:pt x="4442702" y="5534445"/>
                </a:cubicBezTo>
                <a:cubicBezTo>
                  <a:pt x="4416271" y="5493329"/>
                  <a:pt x="4444025" y="5463133"/>
                  <a:pt x="4549748" y="5445787"/>
                </a:cubicBezTo>
                <a:close/>
                <a:moveTo>
                  <a:pt x="3881048" y="5444503"/>
                </a:moveTo>
                <a:cubicBezTo>
                  <a:pt x="3878407" y="5445145"/>
                  <a:pt x="3874442" y="5445788"/>
                  <a:pt x="3871796" y="5445788"/>
                </a:cubicBezTo>
                <a:lnTo>
                  <a:pt x="3876811" y="5450173"/>
                </a:lnTo>
                <a:lnTo>
                  <a:pt x="3875923" y="5451360"/>
                </a:lnTo>
                <a:lnTo>
                  <a:pt x="3848010" y="5448999"/>
                </a:lnTo>
                <a:cubicBezTo>
                  <a:pt x="3848010" y="5450928"/>
                  <a:pt x="3848010" y="5452855"/>
                  <a:pt x="3848010" y="5455424"/>
                </a:cubicBezTo>
                <a:cubicBezTo>
                  <a:pt x="3857263" y="5454140"/>
                  <a:pt x="3866515" y="5452855"/>
                  <a:pt x="3875764" y="5451570"/>
                </a:cubicBezTo>
                <a:lnTo>
                  <a:pt x="3875923" y="5451360"/>
                </a:lnTo>
                <a:lnTo>
                  <a:pt x="3878407" y="5451570"/>
                </a:lnTo>
                <a:lnTo>
                  <a:pt x="3876811" y="5450173"/>
                </a:lnTo>
                <a:close/>
                <a:moveTo>
                  <a:pt x="4050205" y="5443219"/>
                </a:moveTo>
                <a:cubicBezTo>
                  <a:pt x="4050205" y="5455424"/>
                  <a:pt x="4050205" y="5467631"/>
                  <a:pt x="4050205" y="5479196"/>
                </a:cubicBezTo>
                <a:cubicBezTo>
                  <a:pt x="4059458" y="5479838"/>
                  <a:pt x="4068706" y="5479838"/>
                  <a:pt x="4077959" y="5480480"/>
                </a:cubicBezTo>
                <a:cubicBezTo>
                  <a:pt x="4080602" y="5468273"/>
                  <a:pt x="4083243" y="5456067"/>
                  <a:pt x="4085888" y="5443860"/>
                </a:cubicBezTo>
                <a:cubicBezTo>
                  <a:pt x="4073995" y="5443860"/>
                  <a:pt x="4062101" y="5443219"/>
                  <a:pt x="4050205" y="5443219"/>
                </a:cubicBezTo>
                <a:close/>
                <a:moveTo>
                  <a:pt x="10616616" y="5442619"/>
                </a:moveTo>
                <a:lnTo>
                  <a:pt x="10601085" y="5461206"/>
                </a:lnTo>
                <a:cubicBezTo>
                  <a:pt x="10595798" y="5459278"/>
                  <a:pt x="10591834" y="5457993"/>
                  <a:pt x="10586548" y="5456066"/>
                </a:cubicBezTo>
                <a:close/>
                <a:moveTo>
                  <a:pt x="10265736" y="5442619"/>
                </a:moveTo>
                <a:lnTo>
                  <a:pt x="10295805" y="5456066"/>
                </a:lnTo>
                <a:cubicBezTo>
                  <a:pt x="10290520" y="5457993"/>
                  <a:pt x="10286556" y="5459278"/>
                  <a:pt x="10281267" y="5461206"/>
                </a:cubicBezTo>
                <a:close/>
                <a:moveTo>
                  <a:pt x="11548629" y="5441289"/>
                </a:moveTo>
                <a:cubicBezTo>
                  <a:pt x="11552595" y="5441289"/>
                  <a:pt x="11559201" y="5445787"/>
                  <a:pt x="11559201" y="5448356"/>
                </a:cubicBezTo>
                <a:cubicBezTo>
                  <a:pt x="11556557" y="5450926"/>
                  <a:pt x="11549951" y="5452854"/>
                  <a:pt x="11543343" y="5456708"/>
                </a:cubicBezTo>
                <a:cubicBezTo>
                  <a:pt x="11538057" y="5452211"/>
                  <a:pt x="11531451" y="5448999"/>
                  <a:pt x="11532773" y="5446430"/>
                </a:cubicBezTo>
                <a:cubicBezTo>
                  <a:pt x="11534091" y="5443859"/>
                  <a:pt x="11542021" y="5441289"/>
                  <a:pt x="11548629" y="5441289"/>
                </a:cubicBezTo>
                <a:close/>
                <a:moveTo>
                  <a:pt x="9333725" y="5441289"/>
                </a:moveTo>
                <a:cubicBezTo>
                  <a:pt x="9340331" y="5441289"/>
                  <a:pt x="9348262" y="5443859"/>
                  <a:pt x="9349582" y="5446430"/>
                </a:cubicBezTo>
                <a:cubicBezTo>
                  <a:pt x="9350903" y="5448999"/>
                  <a:pt x="9344297" y="5452211"/>
                  <a:pt x="9339012" y="5456708"/>
                </a:cubicBezTo>
                <a:cubicBezTo>
                  <a:pt x="9332404" y="5452854"/>
                  <a:pt x="9325796" y="5450926"/>
                  <a:pt x="9323151" y="5448356"/>
                </a:cubicBezTo>
                <a:cubicBezTo>
                  <a:pt x="9323151" y="5445787"/>
                  <a:pt x="9329759" y="5441289"/>
                  <a:pt x="9333725" y="5441289"/>
                </a:cubicBezTo>
                <a:close/>
                <a:moveTo>
                  <a:pt x="10618263" y="5440646"/>
                </a:moveTo>
                <a:lnTo>
                  <a:pt x="10619588" y="5441289"/>
                </a:lnTo>
                <a:lnTo>
                  <a:pt x="10616616" y="5442619"/>
                </a:lnTo>
                <a:close/>
                <a:moveTo>
                  <a:pt x="10264091" y="5440646"/>
                </a:moveTo>
                <a:lnTo>
                  <a:pt x="10265736" y="5442619"/>
                </a:lnTo>
                <a:lnTo>
                  <a:pt x="10262766" y="5441289"/>
                </a:lnTo>
                <a:close/>
                <a:moveTo>
                  <a:pt x="10621369" y="5438612"/>
                </a:moveTo>
                <a:lnTo>
                  <a:pt x="10619588" y="5441289"/>
                </a:lnTo>
                <a:lnTo>
                  <a:pt x="10618267" y="5440004"/>
                </a:lnTo>
                <a:close/>
                <a:moveTo>
                  <a:pt x="10260985" y="5438612"/>
                </a:moveTo>
                <a:lnTo>
                  <a:pt x="10264087" y="5440004"/>
                </a:lnTo>
                <a:lnTo>
                  <a:pt x="10262766" y="5441289"/>
                </a:lnTo>
                <a:close/>
                <a:moveTo>
                  <a:pt x="2605762" y="5436152"/>
                </a:moveTo>
                <a:cubicBezTo>
                  <a:pt x="2600477" y="5438078"/>
                  <a:pt x="2595190" y="5440006"/>
                  <a:pt x="2589903" y="5441933"/>
                </a:cubicBezTo>
                <a:cubicBezTo>
                  <a:pt x="2593868" y="5443860"/>
                  <a:pt x="2596515" y="5445788"/>
                  <a:pt x="2600477" y="5447714"/>
                </a:cubicBezTo>
                <a:cubicBezTo>
                  <a:pt x="2605762" y="5445145"/>
                  <a:pt x="2611049" y="5443219"/>
                  <a:pt x="2616335" y="5440647"/>
                </a:cubicBezTo>
                <a:cubicBezTo>
                  <a:pt x="2611049" y="5439363"/>
                  <a:pt x="2607085" y="5436152"/>
                  <a:pt x="2605762" y="5436152"/>
                </a:cubicBezTo>
                <a:close/>
                <a:moveTo>
                  <a:pt x="11600169" y="5434223"/>
                </a:moveTo>
                <a:cubicBezTo>
                  <a:pt x="11608101" y="5438721"/>
                  <a:pt x="11617351" y="5443860"/>
                  <a:pt x="11625281" y="5448357"/>
                </a:cubicBezTo>
                <a:cubicBezTo>
                  <a:pt x="11622635" y="5449643"/>
                  <a:pt x="11619995" y="5450928"/>
                  <a:pt x="11617351" y="5452854"/>
                </a:cubicBezTo>
                <a:cubicBezTo>
                  <a:pt x="11608101" y="5448999"/>
                  <a:pt x="11597529" y="5445145"/>
                  <a:pt x="11588275" y="5441290"/>
                </a:cubicBezTo>
                <a:cubicBezTo>
                  <a:pt x="11590921" y="5438077"/>
                  <a:pt x="11596205" y="5436151"/>
                  <a:pt x="11600169" y="5434223"/>
                </a:cubicBezTo>
                <a:close/>
                <a:moveTo>
                  <a:pt x="9282185" y="5434223"/>
                </a:moveTo>
                <a:cubicBezTo>
                  <a:pt x="9286149" y="5436151"/>
                  <a:pt x="9291434" y="5438077"/>
                  <a:pt x="9294078" y="5441290"/>
                </a:cubicBezTo>
                <a:cubicBezTo>
                  <a:pt x="9284824" y="5445145"/>
                  <a:pt x="9274254" y="5448999"/>
                  <a:pt x="9265002" y="5452854"/>
                </a:cubicBezTo>
                <a:cubicBezTo>
                  <a:pt x="9262359" y="5450928"/>
                  <a:pt x="9259719" y="5449643"/>
                  <a:pt x="9257074" y="5448357"/>
                </a:cubicBezTo>
                <a:cubicBezTo>
                  <a:pt x="9265002" y="5443860"/>
                  <a:pt x="9274254" y="5438721"/>
                  <a:pt x="9282185" y="5434223"/>
                </a:cubicBezTo>
                <a:close/>
                <a:moveTo>
                  <a:pt x="2685056" y="5429726"/>
                </a:moveTo>
                <a:cubicBezTo>
                  <a:pt x="2659946" y="5443860"/>
                  <a:pt x="2636160" y="5457995"/>
                  <a:pt x="2607085" y="5474698"/>
                </a:cubicBezTo>
                <a:cubicBezTo>
                  <a:pt x="2625586" y="5481765"/>
                  <a:pt x="2636160" y="5485619"/>
                  <a:pt x="2646732" y="5489475"/>
                </a:cubicBezTo>
                <a:cubicBezTo>
                  <a:pt x="2669196" y="5474698"/>
                  <a:pt x="2692985" y="5459921"/>
                  <a:pt x="2712807" y="5444503"/>
                </a:cubicBezTo>
                <a:cubicBezTo>
                  <a:pt x="2715449" y="5443219"/>
                  <a:pt x="2694306" y="5434866"/>
                  <a:pt x="2685056" y="5429726"/>
                </a:cubicBezTo>
                <a:close/>
                <a:moveTo>
                  <a:pt x="12138037" y="5427156"/>
                </a:moveTo>
                <a:cubicBezTo>
                  <a:pt x="12148609" y="5478552"/>
                  <a:pt x="12033635" y="5483691"/>
                  <a:pt x="12005883" y="5523524"/>
                </a:cubicBezTo>
                <a:cubicBezTo>
                  <a:pt x="11972843" y="5515813"/>
                  <a:pt x="11951699" y="5510675"/>
                  <a:pt x="11923945" y="5504251"/>
                </a:cubicBezTo>
                <a:cubicBezTo>
                  <a:pt x="11992665" y="5473412"/>
                  <a:pt x="12028347" y="5429084"/>
                  <a:pt x="12138037" y="5427156"/>
                </a:cubicBezTo>
                <a:close/>
                <a:moveTo>
                  <a:pt x="8744318" y="5427156"/>
                </a:moveTo>
                <a:cubicBezTo>
                  <a:pt x="8854005" y="5429084"/>
                  <a:pt x="8889688" y="5473412"/>
                  <a:pt x="8958408" y="5504251"/>
                </a:cubicBezTo>
                <a:cubicBezTo>
                  <a:pt x="8930656" y="5510675"/>
                  <a:pt x="8909511" y="5515813"/>
                  <a:pt x="8876472" y="5523524"/>
                </a:cubicBezTo>
                <a:cubicBezTo>
                  <a:pt x="8848719" y="5483691"/>
                  <a:pt x="8733744" y="5478552"/>
                  <a:pt x="8744318" y="5427156"/>
                </a:cubicBezTo>
                <a:close/>
                <a:moveTo>
                  <a:pt x="10494040" y="5425229"/>
                </a:moveTo>
                <a:cubicBezTo>
                  <a:pt x="10501971" y="5426513"/>
                  <a:pt x="10511220" y="5427157"/>
                  <a:pt x="10520472" y="5428441"/>
                </a:cubicBezTo>
                <a:cubicBezTo>
                  <a:pt x="10540295" y="5458636"/>
                  <a:pt x="10560119" y="5489474"/>
                  <a:pt x="10579941" y="5521596"/>
                </a:cubicBezTo>
                <a:cubicBezTo>
                  <a:pt x="10557473" y="5516457"/>
                  <a:pt x="10499327" y="5511318"/>
                  <a:pt x="10490076" y="5498468"/>
                </a:cubicBezTo>
                <a:cubicBezTo>
                  <a:pt x="10475539" y="5476625"/>
                  <a:pt x="10491398" y="5450285"/>
                  <a:pt x="10494040" y="5425229"/>
                </a:cubicBezTo>
                <a:close/>
                <a:moveTo>
                  <a:pt x="10388314" y="5425229"/>
                </a:moveTo>
                <a:cubicBezTo>
                  <a:pt x="10390957" y="5450285"/>
                  <a:pt x="10406813" y="5476625"/>
                  <a:pt x="10392276" y="5498468"/>
                </a:cubicBezTo>
                <a:cubicBezTo>
                  <a:pt x="10383027" y="5511318"/>
                  <a:pt x="10324882" y="5516457"/>
                  <a:pt x="10302413" y="5521596"/>
                </a:cubicBezTo>
                <a:cubicBezTo>
                  <a:pt x="10322235" y="5489474"/>
                  <a:pt x="10342060" y="5458636"/>
                  <a:pt x="10361880" y="5428441"/>
                </a:cubicBezTo>
                <a:cubicBezTo>
                  <a:pt x="10371132" y="5427157"/>
                  <a:pt x="10380383" y="5426513"/>
                  <a:pt x="10388314" y="5425229"/>
                </a:cubicBezTo>
                <a:close/>
                <a:moveTo>
                  <a:pt x="2210353" y="5420792"/>
                </a:moveTo>
                <a:cubicBezTo>
                  <a:pt x="2162218" y="5421335"/>
                  <a:pt x="2125052" y="5434706"/>
                  <a:pt x="2098292" y="5459279"/>
                </a:cubicBezTo>
                <a:cubicBezTo>
                  <a:pt x="2144543" y="5477267"/>
                  <a:pt x="2247625" y="5480480"/>
                  <a:pt x="2281982" y="5463777"/>
                </a:cubicBezTo>
                <a:cubicBezTo>
                  <a:pt x="2293877" y="5457995"/>
                  <a:pt x="2301806" y="5447073"/>
                  <a:pt x="2299164" y="5440006"/>
                </a:cubicBezTo>
                <a:cubicBezTo>
                  <a:pt x="2296519" y="5433581"/>
                  <a:pt x="2276697" y="5426515"/>
                  <a:pt x="2262160" y="5424587"/>
                </a:cubicBezTo>
                <a:cubicBezTo>
                  <a:pt x="2243659" y="5421856"/>
                  <a:pt x="2226399" y="5420612"/>
                  <a:pt x="2210353" y="5420792"/>
                </a:cubicBezTo>
                <a:close/>
                <a:moveTo>
                  <a:pt x="10634125" y="5419446"/>
                </a:moveTo>
                <a:cubicBezTo>
                  <a:pt x="10640732" y="5421374"/>
                  <a:pt x="10646019" y="5423301"/>
                  <a:pt x="10652627" y="5424587"/>
                </a:cubicBezTo>
                <a:lnTo>
                  <a:pt x="10621369" y="5438612"/>
                </a:lnTo>
                <a:close/>
                <a:moveTo>
                  <a:pt x="10248229" y="5419446"/>
                </a:moveTo>
                <a:lnTo>
                  <a:pt x="10260985" y="5438612"/>
                </a:lnTo>
                <a:lnTo>
                  <a:pt x="10229728" y="5424587"/>
                </a:lnTo>
                <a:cubicBezTo>
                  <a:pt x="10236336" y="5423301"/>
                  <a:pt x="10241623" y="5421374"/>
                  <a:pt x="10248229" y="5419446"/>
                </a:cubicBezTo>
                <a:close/>
                <a:moveTo>
                  <a:pt x="11922625" y="5416234"/>
                </a:moveTo>
                <a:cubicBezTo>
                  <a:pt x="11937163" y="5420733"/>
                  <a:pt x="11951701" y="5425229"/>
                  <a:pt x="11967559" y="5430369"/>
                </a:cubicBezTo>
                <a:cubicBezTo>
                  <a:pt x="11963593" y="5432296"/>
                  <a:pt x="11960953" y="5434866"/>
                  <a:pt x="11956987" y="5437435"/>
                </a:cubicBezTo>
                <a:cubicBezTo>
                  <a:pt x="11942449" y="5432296"/>
                  <a:pt x="11929235" y="5427156"/>
                  <a:pt x="11914697" y="5422016"/>
                </a:cubicBezTo>
                <a:cubicBezTo>
                  <a:pt x="11917341" y="5420089"/>
                  <a:pt x="11919983" y="5418161"/>
                  <a:pt x="11922625" y="5416234"/>
                </a:cubicBezTo>
                <a:close/>
                <a:moveTo>
                  <a:pt x="8959727" y="5416234"/>
                </a:moveTo>
                <a:cubicBezTo>
                  <a:pt x="8962370" y="5418161"/>
                  <a:pt x="8965012" y="5420089"/>
                  <a:pt x="8967657" y="5422016"/>
                </a:cubicBezTo>
                <a:cubicBezTo>
                  <a:pt x="8953119" y="5427156"/>
                  <a:pt x="8939905" y="5432296"/>
                  <a:pt x="8925367" y="5437435"/>
                </a:cubicBezTo>
                <a:cubicBezTo>
                  <a:pt x="8921402" y="5434866"/>
                  <a:pt x="8918761" y="5432296"/>
                  <a:pt x="8914794" y="5430369"/>
                </a:cubicBezTo>
                <a:cubicBezTo>
                  <a:pt x="8930654" y="5425229"/>
                  <a:pt x="8945190" y="5420733"/>
                  <a:pt x="8959727" y="5416234"/>
                </a:cubicBezTo>
                <a:close/>
                <a:moveTo>
                  <a:pt x="4602612" y="5416234"/>
                </a:moveTo>
                <a:cubicBezTo>
                  <a:pt x="4606575" y="5423944"/>
                  <a:pt x="4611859" y="5431011"/>
                  <a:pt x="4615826" y="5438077"/>
                </a:cubicBezTo>
                <a:cubicBezTo>
                  <a:pt x="4607897" y="5438721"/>
                  <a:pt x="4601291" y="5440006"/>
                  <a:pt x="4596005" y="5440647"/>
                </a:cubicBezTo>
                <a:cubicBezTo>
                  <a:pt x="4592037" y="5433580"/>
                  <a:pt x="4588073" y="5425871"/>
                  <a:pt x="4584107" y="5418803"/>
                </a:cubicBezTo>
                <a:cubicBezTo>
                  <a:pt x="4589395" y="5418161"/>
                  <a:pt x="4596005" y="5416877"/>
                  <a:pt x="4602612" y="5416234"/>
                </a:cubicBezTo>
                <a:close/>
                <a:moveTo>
                  <a:pt x="3542767" y="5410046"/>
                </a:moveTo>
                <a:cubicBezTo>
                  <a:pt x="3534348" y="5409037"/>
                  <a:pt x="3526401" y="5408990"/>
                  <a:pt x="3519529" y="5410924"/>
                </a:cubicBezTo>
                <a:cubicBezTo>
                  <a:pt x="3510361" y="5413505"/>
                  <a:pt x="3503088" y="5419608"/>
                  <a:pt x="3499124" y="5431654"/>
                </a:cubicBezTo>
                <a:cubicBezTo>
                  <a:pt x="3492516" y="5452855"/>
                  <a:pt x="3503088" y="5479838"/>
                  <a:pt x="3570487" y="5475983"/>
                </a:cubicBezTo>
                <a:cubicBezTo>
                  <a:pt x="3585028" y="5455424"/>
                  <a:pt x="3600884" y="5436793"/>
                  <a:pt x="3615422" y="5417520"/>
                </a:cubicBezTo>
                <a:cubicBezTo>
                  <a:pt x="3597580" y="5424748"/>
                  <a:pt x="3568033" y="5413071"/>
                  <a:pt x="3542767" y="5410046"/>
                </a:cubicBezTo>
                <a:close/>
                <a:moveTo>
                  <a:pt x="3837439" y="5406598"/>
                </a:moveTo>
                <a:cubicBezTo>
                  <a:pt x="3830831" y="5416877"/>
                  <a:pt x="3824223" y="5427800"/>
                  <a:pt x="3816295" y="5438078"/>
                </a:cubicBezTo>
                <a:cubicBezTo>
                  <a:pt x="3826864" y="5439363"/>
                  <a:pt x="3837439" y="5441290"/>
                  <a:pt x="3848010" y="5442576"/>
                </a:cubicBezTo>
                <a:cubicBezTo>
                  <a:pt x="3853297" y="5431654"/>
                  <a:pt x="3858585" y="5420733"/>
                  <a:pt x="3863871" y="5409811"/>
                </a:cubicBezTo>
                <a:cubicBezTo>
                  <a:pt x="3854618" y="5408526"/>
                  <a:pt x="3845370" y="5407241"/>
                  <a:pt x="3837439" y="5406598"/>
                </a:cubicBezTo>
                <a:close/>
                <a:moveTo>
                  <a:pt x="11890907" y="5403385"/>
                </a:moveTo>
                <a:cubicBezTo>
                  <a:pt x="11893551" y="5404669"/>
                  <a:pt x="11894875" y="5406598"/>
                  <a:pt x="11896197" y="5408525"/>
                </a:cubicBezTo>
                <a:cubicBezTo>
                  <a:pt x="11897517" y="5408525"/>
                  <a:pt x="11893551" y="5409810"/>
                  <a:pt x="11890907" y="5410452"/>
                </a:cubicBezTo>
                <a:cubicBezTo>
                  <a:pt x="11888267" y="5408525"/>
                  <a:pt x="11886945" y="5406598"/>
                  <a:pt x="11885623" y="5404669"/>
                </a:cubicBezTo>
                <a:cubicBezTo>
                  <a:pt x="11885623" y="5404669"/>
                  <a:pt x="11890907" y="5403385"/>
                  <a:pt x="11890907" y="5403385"/>
                </a:cubicBezTo>
                <a:close/>
                <a:moveTo>
                  <a:pt x="8991446" y="5403385"/>
                </a:moveTo>
                <a:cubicBezTo>
                  <a:pt x="8991446" y="5403385"/>
                  <a:pt x="8996731" y="5404669"/>
                  <a:pt x="8996731" y="5404669"/>
                </a:cubicBezTo>
                <a:cubicBezTo>
                  <a:pt x="8995408" y="5406598"/>
                  <a:pt x="8994087" y="5408525"/>
                  <a:pt x="8991446" y="5410452"/>
                </a:cubicBezTo>
                <a:cubicBezTo>
                  <a:pt x="8988804" y="5409810"/>
                  <a:pt x="8984836" y="5408525"/>
                  <a:pt x="8986158" y="5408525"/>
                </a:cubicBezTo>
                <a:cubicBezTo>
                  <a:pt x="8987479" y="5406598"/>
                  <a:pt x="8988804" y="5404669"/>
                  <a:pt x="8991446" y="5403385"/>
                </a:cubicBezTo>
                <a:close/>
                <a:moveTo>
                  <a:pt x="3894265" y="5396960"/>
                </a:moveTo>
                <a:cubicBezTo>
                  <a:pt x="3891620" y="5398247"/>
                  <a:pt x="3887655" y="5398890"/>
                  <a:pt x="3888983" y="5399531"/>
                </a:cubicBezTo>
                <a:cubicBezTo>
                  <a:pt x="3890303" y="5401459"/>
                  <a:pt x="3892944" y="5404028"/>
                  <a:pt x="3894265" y="5405956"/>
                </a:cubicBezTo>
                <a:cubicBezTo>
                  <a:pt x="3895586" y="5405313"/>
                  <a:pt x="3899553" y="5404028"/>
                  <a:pt x="3899553" y="5403386"/>
                </a:cubicBezTo>
                <a:cubicBezTo>
                  <a:pt x="3898229" y="5401459"/>
                  <a:pt x="3895586" y="5398890"/>
                  <a:pt x="3894265" y="5396960"/>
                </a:cubicBezTo>
                <a:close/>
                <a:moveTo>
                  <a:pt x="11420439" y="5395676"/>
                </a:moveTo>
                <a:cubicBezTo>
                  <a:pt x="11421759" y="5396960"/>
                  <a:pt x="11421759" y="5398889"/>
                  <a:pt x="11423081" y="5400174"/>
                </a:cubicBezTo>
                <a:cubicBezTo>
                  <a:pt x="11425727" y="5399531"/>
                  <a:pt x="11428369" y="5398889"/>
                  <a:pt x="11431011" y="5398889"/>
                </a:cubicBezTo>
                <a:lnTo>
                  <a:pt x="11429035" y="5396967"/>
                </a:lnTo>
                <a:lnTo>
                  <a:pt x="11429691" y="5398245"/>
                </a:lnTo>
                <a:cubicBezTo>
                  <a:pt x="11427049" y="5398888"/>
                  <a:pt x="11425727" y="5399530"/>
                  <a:pt x="11423085" y="5399530"/>
                </a:cubicBezTo>
                <a:lnTo>
                  <a:pt x="11420839" y="5395708"/>
                </a:lnTo>
                <a:close/>
                <a:moveTo>
                  <a:pt x="9461914" y="5395676"/>
                </a:moveTo>
                <a:lnTo>
                  <a:pt x="9461516" y="5395708"/>
                </a:lnTo>
                <a:lnTo>
                  <a:pt x="9459269" y="5399530"/>
                </a:lnTo>
                <a:cubicBezTo>
                  <a:pt x="9456627" y="5399530"/>
                  <a:pt x="9455306" y="5398888"/>
                  <a:pt x="9452663" y="5398245"/>
                </a:cubicBezTo>
                <a:lnTo>
                  <a:pt x="9453318" y="5396967"/>
                </a:lnTo>
                <a:lnTo>
                  <a:pt x="9451344" y="5398889"/>
                </a:lnTo>
                <a:cubicBezTo>
                  <a:pt x="9453986" y="5398889"/>
                  <a:pt x="9456627" y="5399531"/>
                  <a:pt x="9459271" y="5400174"/>
                </a:cubicBezTo>
                <a:cubicBezTo>
                  <a:pt x="9460594" y="5398889"/>
                  <a:pt x="9460594" y="5396960"/>
                  <a:pt x="9461914" y="5395676"/>
                </a:cubicBezTo>
                <a:close/>
                <a:moveTo>
                  <a:pt x="2999582" y="5395676"/>
                </a:moveTo>
                <a:cubicBezTo>
                  <a:pt x="2989008" y="5396960"/>
                  <a:pt x="2979757" y="5398247"/>
                  <a:pt x="2969186" y="5400175"/>
                </a:cubicBezTo>
                <a:cubicBezTo>
                  <a:pt x="2978439" y="5417520"/>
                  <a:pt x="2987686" y="5434223"/>
                  <a:pt x="2998261" y="5451570"/>
                </a:cubicBezTo>
                <a:cubicBezTo>
                  <a:pt x="3010155" y="5450285"/>
                  <a:pt x="3020725" y="5448357"/>
                  <a:pt x="3032618" y="5447073"/>
                </a:cubicBezTo>
                <a:cubicBezTo>
                  <a:pt x="3020725" y="5429726"/>
                  <a:pt x="3010155" y="5412381"/>
                  <a:pt x="2999582" y="5395676"/>
                </a:cubicBezTo>
                <a:close/>
                <a:moveTo>
                  <a:pt x="3583702" y="5395034"/>
                </a:moveTo>
                <a:cubicBezTo>
                  <a:pt x="3581062" y="5395676"/>
                  <a:pt x="3578420" y="5395676"/>
                  <a:pt x="3575775" y="5395676"/>
                </a:cubicBezTo>
                <a:lnTo>
                  <a:pt x="3577094" y="5396960"/>
                </a:lnTo>
                <a:cubicBezTo>
                  <a:pt x="3579740" y="5396319"/>
                  <a:pt x="3581062" y="5395676"/>
                  <a:pt x="3583702" y="5395034"/>
                </a:cubicBezTo>
                <a:close/>
                <a:moveTo>
                  <a:pt x="159589" y="5389893"/>
                </a:moveTo>
                <a:cubicBezTo>
                  <a:pt x="166197" y="5396319"/>
                  <a:pt x="174127" y="5402101"/>
                  <a:pt x="182054" y="5408525"/>
                </a:cubicBezTo>
                <a:cubicBezTo>
                  <a:pt x="155624" y="5418161"/>
                  <a:pt x="129193" y="5428441"/>
                  <a:pt x="102763" y="5438077"/>
                </a:cubicBezTo>
                <a:cubicBezTo>
                  <a:pt x="92189" y="5429726"/>
                  <a:pt x="80296" y="5422018"/>
                  <a:pt x="68403" y="5414308"/>
                </a:cubicBezTo>
                <a:cubicBezTo>
                  <a:pt x="98799" y="5405956"/>
                  <a:pt x="129193" y="5398246"/>
                  <a:pt x="159589" y="5389893"/>
                </a:cubicBezTo>
                <a:close/>
                <a:moveTo>
                  <a:pt x="3772682" y="5387324"/>
                </a:moveTo>
                <a:cubicBezTo>
                  <a:pt x="3763434" y="5389893"/>
                  <a:pt x="3748895" y="5395034"/>
                  <a:pt x="3748895" y="5398890"/>
                </a:cubicBezTo>
                <a:cubicBezTo>
                  <a:pt x="3750217" y="5403386"/>
                  <a:pt x="3763434" y="5407883"/>
                  <a:pt x="3779289" y="5415592"/>
                </a:cubicBezTo>
                <a:cubicBezTo>
                  <a:pt x="3784578" y="5406598"/>
                  <a:pt x="3792505" y="5401459"/>
                  <a:pt x="3791183" y="5396319"/>
                </a:cubicBezTo>
                <a:cubicBezTo>
                  <a:pt x="3789864" y="5392465"/>
                  <a:pt x="3775326" y="5386682"/>
                  <a:pt x="3772682" y="5387324"/>
                </a:cubicBezTo>
                <a:close/>
                <a:moveTo>
                  <a:pt x="11857871" y="5386681"/>
                </a:moveTo>
                <a:cubicBezTo>
                  <a:pt x="11860511" y="5388609"/>
                  <a:pt x="11861835" y="5389892"/>
                  <a:pt x="11864479" y="5391822"/>
                </a:cubicBezTo>
                <a:cubicBezTo>
                  <a:pt x="11864479" y="5392464"/>
                  <a:pt x="11861835" y="5393748"/>
                  <a:pt x="11859193" y="5394391"/>
                </a:cubicBezTo>
                <a:cubicBezTo>
                  <a:pt x="11856549" y="5392464"/>
                  <a:pt x="11855229" y="5390537"/>
                  <a:pt x="11852585" y="5388609"/>
                </a:cubicBezTo>
                <a:cubicBezTo>
                  <a:pt x="11852585" y="5388609"/>
                  <a:pt x="11856549" y="5387323"/>
                  <a:pt x="11857871" y="5386681"/>
                </a:cubicBezTo>
                <a:close/>
                <a:moveTo>
                  <a:pt x="9024483" y="5386681"/>
                </a:moveTo>
                <a:cubicBezTo>
                  <a:pt x="9025802" y="5387323"/>
                  <a:pt x="9029770" y="5388609"/>
                  <a:pt x="9029770" y="5388609"/>
                </a:cubicBezTo>
                <a:cubicBezTo>
                  <a:pt x="9027126" y="5390537"/>
                  <a:pt x="9025802" y="5392464"/>
                  <a:pt x="9023160" y="5394391"/>
                </a:cubicBezTo>
                <a:cubicBezTo>
                  <a:pt x="9020517" y="5393748"/>
                  <a:pt x="9017875" y="5392464"/>
                  <a:pt x="9017875" y="5391822"/>
                </a:cubicBezTo>
                <a:cubicBezTo>
                  <a:pt x="9020517" y="5389892"/>
                  <a:pt x="9021843" y="5388609"/>
                  <a:pt x="9024483" y="5386681"/>
                </a:cubicBezTo>
                <a:close/>
                <a:moveTo>
                  <a:pt x="12192000" y="5383230"/>
                </a:moveTo>
                <a:lnTo>
                  <a:pt x="12192000" y="5398768"/>
                </a:lnTo>
                <a:lnTo>
                  <a:pt x="12161825" y="5407241"/>
                </a:lnTo>
                <a:close/>
                <a:moveTo>
                  <a:pt x="11132213" y="5380165"/>
                </a:moveTo>
                <a:lnTo>
                  <a:pt x="11072873" y="5396317"/>
                </a:lnTo>
                <a:cubicBezTo>
                  <a:pt x="11070233" y="5392464"/>
                  <a:pt x="11067589" y="5388608"/>
                  <a:pt x="11064945" y="5384754"/>
                </a:cubicBezTo>
                <a:close/>
                <a:moveTo>
                  <a:pt x="9750141" y="5380165"/>
                </a:moveTo>
                <a:lnTo>
                  <a:pt x="9817408" y="5384754"/>
                </a:lnTo>
                <a:cubicBezTo>
                  <a:pt x="9814764" y="5388608"/>
                  <a:pt x="9812120" y="5392464"/>
                  <a:pt x="9809479" y="5396317"/>
                </a:cubicBezTo>
                <a:close/>
                <a:moveTo>
                  <a:pt x="11138953" y="5378329"/>
                </a:moveTo>
                <a:cubicBezTo>
                  <a:pt x="11138953" y="5378329"/>
                  <a:pt x="11140273" y="5378971"/>
                  <a:pt x="11140273" y="5379614"/>
                </a:cubicBezTo>
                <a:lnTo>
                  <a:pt x="11132213" y="5380165"/>
                </a:lnTo>
                <a:close/>
                <a:moveTo>
                  <a:pt x="9743402" y="5378329"/>
                </a:moveTo>
                <a:lnTo>
                  <a:pt x="9750141" y="5380165"/>
                </a:lnTo>
                <a:lnTo>
                  <a:pt x="9742081" y="5379614"/>
                </a:lnTo>
                <a:cubicBezTo>
                  <a:pt x="9742081" y="5378971"/>
                  <a:pt x="9743402" y="5378329"/>
                  <a:pt x="9743402" y="5378329"/>
                </a:cubicBezTo>
                <a:close/>
                <a:moveTo>
                  <a:pt x="11138953" y="5377688"/>
                </a:moveTo>
                <a:lnTo>
                  <a:pt x="11142053" y="5377731"/>
                </a:lnTo>
                <a:lnTo>
                  <a:pt x="11140271" y="5378972"/>
                </a:lnTo>
                <a:close/>
                <a:moveTo>
                  <a:pt x="9743402" y="5377688"/>
                </a:moveTo>
                <a:lnTo>
                  <a:pt x="9742083" y="5378972"/>
                </a:lnTo>
                <a:lnTo>
                  <a:pt x="9740300" y="5377731"/>
                </a:lnTo>
                <a:close/>
                <a:moveTo>
                  <a:pt x="10883969" y="5371680"/>
                </a:moveTo>
                <a:lnTo>
                  <a:pt x="10884017" y="5371764"/>
                </a:lnTo>
                <a:lnTo>
                  <a:pt x="10883893" y="5371905"/>
                </a:lnTo>
                <a:lnTo>
                  <a:pt x="10883844" y="5371807"/>
                </a:lnTo>
                <a:close/>
                <a:moveTo>
                  <a:pt x="9998384" y="5371680"/>
                </a:moveTo>
                <a:lnTo>
                  <a:pt x="9998510" y="5371807"/>
                </a:lnTo>
                <a:lnTo>
                  <a:pt x="9998462" y="5371905"/>
                </a:lnTo>
                <a:lnTo>
                  <a:pt x="9998335" y="5371764"/>
                </a:lnTo>
                <a:close/>
                <a:moveTo>
                  <a:pt x="10882571" y="5369257"/>
                </a:moveTo>
                <a:lnTo>
                  <a:pt x="10883844" y="5371807"/>
                </a:lnTo>
                <a:lnTo>
                  <a:pt x="10881250" y="5374476"/>
                </a:lnTo>
                <a:cubicBezTo>
                  <a:pt x="10882571" y="5373191"/>
                  <a:pt x="10882571" y="5372548"/>
                  <a:pt x="10883893" y="5371905"/>
                </a:cubicBezTo>
                <a:cubicBezTo>
                  <a:pt x="10883893" y="5372548"/>
                  <a:pt x="10883893" y="5373191"/>
                  <a:pt x="10885214" y="5373833"/>
                </a:cubicBezTo>
                <a:lnTo>
                  <a:pt x="10884017" y="5371764"/>
                </a:lnTo>
                <a:lnTo>
                  <a:pt x="10885543" y="5370059"/>
                </a:lnTo>
                <a:lnTo>
                  <a:pt x="10883969" y="5371680"/>
                </a:lnTo>
                <a:close/>
                <a:moveTo>
                  <a:pt x="9999783" y="5369257"/>
                </a:moveTo>
                <a:lnTo>
                  <a:pt x="9998384" y="5371680"/>
                </a:lnTo>
                <a:lnTo>
                  <a:pt x="9996811" y="5370059"/>
                </a:lnTo>
                <a:lnTo>
                  <a:pt x="9998335" y="5371764"/>
                </a:lnTo>
                <a:lnTo>
                  <a:pt x="9997140" y="5373833"/>
                </a:lnTo>
                <a:cubicBezTo>
                  <a:pt x="9998462" y="5373191"/>
                  <a:pt x="9998462" y="5372548"/>
                  <a:pt x="9998462" y="5371905"/>
                </a:cubicBezTo>
                <a:cubicBezTo>
                  <a:pt x="9999783" y="5372548"/>
                  <a:pt x="9999783" y="5373191"/>
                  <a:pt x="10001104" y="5374476"/>
                </a:cubicBezTo>
                <a:lnTo>
                  <a:pt x="9998510" y="5371807"/>
                </a:lnTo>
                <a:close/>
                <a:moveTo>
                  <a:pt x="11822191" y="5362269"/>
                </a:moveTo>
                <a:cubicBezTo>
                  <a:pt x="11828797" y="5364195"/>
                  <a:pt x="11834083" y="5366124"/>
                  <a:pt x="11839369" y="5367409"/>
                </a:cubicBezTo>
                <a:cubicBezTo>
                  <a:pt x="11835405" y="5370621"/>
                  <a:pt x="11834083" y="5372548"/>
                  <a:pt x="11831439" y="5375117"/>
                </a:cubicBezTo>
                <a:cubicBezTo>
                  <a:pt x="11826151" y="5372548"/>
                  <a:pt x="11820867" y="5370621"/>
                  <a:pt x="11816901" y="5368051"/>
                </a:cubicBezTo>
                <a:cubicBezTo>
                  <a:pt x="11815581" y="5367409"/>
                  <a:pt x="11820867" y="5364195"/>
                  <a:pt x="11822191" y="5362269"/>
                </a:cubicBezTo>
                <a:close/>
                <a:moveTo>
                  <a:pt x="9060164" y="5362269"/>
                </a:moveTo>
                <a:cubicBezTo>
                  <a:pt x="9061487" y="5364195"/>
                  <a:pt x="9066774" y="5367409"/>
                  <a:pt x="9065451" y="5368051"/>
                </a:cubicBezTo>
                <a:cubicBezTo>
                  <a:pt x="9061487" y="5370621"/>
                  <a:pt x="9056200" y="5372548"/>
                  <a:pt x="9050914" y="5375117"/>
                </a:cubicBezTo>
                <a:cubicBezTo>
                  <a:pt x="9048271" y="5372548"/>
                  <a:pt x="9046950" y="5370621"/>
                  <a:pt x="9042986" y="5367409"/>
                </a:cubicBezTo>
                <a:cubicBezTo>
                  <a:pt x="9048271" y="5366124"/>
                  <a:pt x="9053556" y="5364195"/>
                  <a:pt x="9060164" y="5362269"/>
                </a:cubicBezTo>
                <a:close/>
                <a:moveTo>
                  <a:pt x="254737" y="5361626"/>
                </a:moveTo>
                <a:cubicBezTo>
                  <a:pt x="261345" y="5365480"/>
                  <a:pt x="271917" y="5372548"/>
                  <a:pt x="271917" y="5372548"/>
                </a:cubicBezTo>
                <a:cubicBezTo>
                  <a:pt x="252095" y="5380900"/>
                  <a:pt x="230951" y="5388609"/>
                  <a:pt x="209806" y="5396960"/>
                </a:cubicBezTo>
                <a:cubicBezTo>
                  <a:pt x="203200" y="5393749"/>
                  <a:pt x="197911" y="5389893"/>
                  <a:pt x="191305" y="5386039"/>
                </a:cubicBezTo>
                <a:cubicBezTo>
                  <a:pt x="212449" y="5377688"/>
                  <a:pt x="233592" y="5369979"/>
                  <a:pt x="254737" y="5361626"/>
                </a:cubicBezTo>
                <a:close/>
                <a:moveTo>
                  <a:pt x="1833982" y="5357129"/>
                </a:moveTo>
                <a:cubicBezTo>
                  <a:pt x="1818123" y="5372548"/>
                  <a:pt x="1803586" y="5385398"/>
                  <a:pt x="1791693" y="5396960"/>
                </a:cubicBezTo>
                <a:cubicBezTo>
                  <a:pt x="1761296" y="5394391"/>
                  <a:pt x="1734868" y="5392465"/>
                  <a:pt x="1707114" y="5390537"/>
                </a:cubicBezTo>
                <a:cubicBezTo>
                  <a:pt x="1707114" y="5389893"/>
                  <a:pt x="1707114" y="5388610"/>
                  <a:pt x="1705794" y="5387967"/>
                </a:cubicBezTo>
                <a:cubicBezTo>
                  <a:pt x="1705794" y="5388610"/>
                  <a:pt x="1705794" y="5389252"/>
                  <a:pt x="1704470" y="5389893"/>
                </a:cubicBezTo>
                <a:cubicBezTo>
                  <a:pt x="1722973" y="5400816"/>
                  <a:pt x="1738832" y="5412381"/>
                  <a:pt x="1754690" y="5423302"/>
                </a:cubicBezTo>
                <a:cubicBezTo>
                  <a:pt x="1876271" y="5404028"/>
                  <a:pt x="1876271" y="5404028"/>
                  <a:pt x="1833982" y="5357129"/>
                </a:cubicBezTo>
                <a:close/>
                <a:moveTo>
                  <a:pt x="4586750" y="5348777"/>
                </a:moveTo>
                <a:cubicBezTo>
                  <a:pt x="4592037" y="5348777"/>
                  <a:pt x="4597324" y="5348777"/>
                  <a:pt x="4602612" y="5348777"/>
                </a:cubicBezTo>
                <a:cubicBezTo>
                  <a:pt x="4602612" y="5362911"/>
                  <a:pt x="4602612" y="5377045"/>
                  <a:pt x="4602612" y="5391179"/>
                </a:cubicBezTo>
                <a:cubicBezTo>
                  <a:pt x="4597324" y="5391179"/>
                  <a:pt x="4593358" y="5391822"/>
                  <a:pt x="4586750" y="5392464"/>
                </a:cubicBezTo>
                <a:cubicBezTo>
                  <a:pt x="4586750" y="5377687"/>
                  <a:pt x="4586750" y="5363554"/>
                  <a:pt x="4586750" y="5348777"/>
                </a:cubicBezTo>
                <a:close/>
                <a:moveTo>
                  <a:pt x="11240713" y="5342995"/>
                </a:moveTo>
                <a:cubicBezTo>
                  <a:pt x="11243353" y="5342352"/>
                  <a:pt x="11252603" y="5352632"/>
                  <a:pt x="11259211" y="5357771"/>
                </a:cubicBezTo>
                <a:cubicBezTo>
                  <a:pt x="11235423" y="5364838"/>
                  <a:pt x="11212957" y="5373190"/>
                  <a:pt x="11186527" y="5378331"/>
                </a:cubicBezTo>
                <a:lnTo>
                  <a:pt x="11142053" y="5377731"/>
                </a:lnTo>
                <a:lnTo>
                  <a:pt x="11170667" y="5357771"/>
                </a:lnTo>
                <a:cubicBezTo>
                  <a:pt x="11191811" y="5350705"/>
                  <a:pt x="11215601" y="5346850"/>
                  <a:pt x="11240713" y="5342995"/>
                </a:cubicBezTo>
                <a:close/>
                <a:moveTo>
                  <a:pt x="9641642" y="5342995"/>
                </a:moveTo>
                <a:cubicBezTo>
                  <a:pt x="9666753" y="5346850"/>
                  <a:pt x="9690543" y="5350705"/>
                  <a:pt x="9711687" y="5357771"/>
                </a:cubicBezTo>
                <a:lnTo>
                  <a:pt x="9740300" y="5377731"/>
                </a:lnTo>
                <a:lnTo>
                  <a:pt x="9695828" y="5378331"/>
                </a:lnTo>
                <a:cubicBezTo>
                  <a:pt x="9669397" y="5373190"/>
                  <a:pt x="9646931" y="5364838"/>
                  <a:pt x="9623143" y="5357771"/>
                </a:cubicBezTo>
                <a:cubicBezTo>
                  <a:pt x="9629751" y="5352632"/>
                  <a:pt x="9639001" y="5342352"/>
                  <a:pt x="9641642" y="5342995"/>
                </a:cubicBezTo>
                <a:close/>
                <a:moveTo>
                  <a:pt x="5708739" y="5338499"/>
                </a:moveTo>
                <a:cubicBezTo>
                  <a:pt x="5702136" y="5341068"/>
                  <a:pt x="5696849" y="5344280"/>
                  <a:pt x="5690239" y="5346851"/>
                </a:cubicBezTo>
                <a:cubicBezTo>
                  <a:pt x="5707418" y="5353276"/>
                  <a:pt x="5723279" y="5360342"/>
                  <a:pt x="5739136" y="5367409"/>
                </a:cubicBezTo>
                <a:cubicBezTo>
                  <a:pt x="5743101" y="5365481"/>
                  <a:pt x="5747068" y="5364195"/>
                  <a:pt x="5751029" y="5362269"/>
                </a:cubicBezTo>
                <a:cubicBezTo>
                  <a:pt x="5736492" y="5354559"/>
                  <a:pt x="5723279" y="5346209"/>
                  <a:pt x="5708739" y="5338499"/>
                </a:cubicBezTo>
                <a:close/>
                <a:moveTo>
                  <a:pt x="10688304" y="5306375"/>
                </a:moveTo>
                <a:lnTo>
                  <a:pt x="10688304" y="5307939"/>
                </a:lnTo>
                <a:lnTo>
                  <a:pt x="10670565" y="5311690"/>
                </a:lnTo>
                <a:lnTo>
                  <a:pt x="10659231" y="5313442"/>
                </a:lnTo>
                <a:cubicBezTo>
                  <a:pt x="10652625" y="5318582"/>
                  <a:pt x="10644693" y="5323079"/>
                  <a:pt x="10638085" y="5328219"/>
                </a:cubicBezTo>
                <a:cubicBezTo>
                  <a:pt x="10642051" y="5328861"/>
                  <a:pt x="10647336" y="5330147"/>
                  <a:pt x="10651301" y="5330790"/>
                </a:cubicBezTo>
                <a:cubicBezTo>
                  <a:pt x="10653946" y="5325007"/>
                  <a:pt x="10656588" y="5319225"/>
                  <a:pt x="10659231" y="5314085"/>
                </a:cubicBezTo>
                <a:lnTo>
                  <a:pt x="10670565" y="5311690"/>
                </a:lnTo>
                <a:lnTo>
                  <a:pt x="10688304" y="5308946"/>
                </a:lnTo>
                <a:lnTo>
                  <a:pt x="10688304" y="5307939"/>
                </a:lnTo>
                <a:lnTo>
                  <a:pt x="10689625" y="5307660"/>
                </a:lnTo>
                <a:cubicBezTo>
                  <a:pt x="10689625" y="5307660"/>
                  <a:pt x="10688304" y="5307018"/>
                  <a:pt x="10688304" y="5306375"/>
                </a:cubicBezTo>
                <a:close/>
                <a:moveTo>
                  <a:pt x="10194051" y="5306375"/>
                </a:moveTo>
                <a:cubicBezTo>
                  <a:pt x="10194051" y="5307018"/>
                  <a:pt x="10192727" y="5307660"/>
                  <a:pt x="10192727" y="5307660"/>
                </a:cubicBezTo>
                <a:lnTo>
                  <a:pt x="10194051" y="5307939"/>
                </a:lnTo>
                <a:lnTo>
                  <a:pt x="10194051" y="5308946"/>
                </a:lnTo>
                <a:lnTo>
                  <a:pt x="10211790" y="5311690"/>
                </a:lnTo>
                <a:lnTo>
                  <a:pt x="10223122" y="5314085"/>
                </a:lnTo>
                <a:cubicBezTo>
                  <a:pt x="10225766" y="5319225"/>
                  <a:pt x="10228408" y="5325007"/>
                  <a:pt x="10231053" y="5330790"/>
                </a:cubicBezTo>
                <a:cubicBezTo>
                  <a:pt x="10235018" y="5330147"/>
                  <a:pt x="10240303" y="5328861"/>
                  <a:pt x="10244269" y="5328219"/>
                </a:cubicBezTo>
                <a:cubicBezTo>
                  <a:pt x="10237659" y="5323079"/>
                  <a:pt x="10229730" y="5318582"/>
                  <a:pt x="10223122" y="5313442"/>
                </a:cubicBezTo>
                <a:lnTo>
                  <a:pt x="10211790" y="5311690"/>
                </a:lnTo>
                <a:lnTo>
                  <a:pt x="10194051" y="5307939"/>
                </a:lnTo>
                <a:close/>
                <a:moveTo>
                  <a:pt x="10932790" y="5301880"/>
                </a:moveTo>
                <a:cubicBezTo>
                  <a:pt x="10924862" y="5303164"/>
                  <a:pt x="10916931" y="5307018"/>
                  <a:pt x="10909002" y="5309587"/>
                </a:cubicBezTo>
                <a:cubicBezTo>
                  <a:pt x="10915610" y="5312158"/>
                  <a:pt x="10922216" y="5317297"/>
                  <a:pt x="10928824" y="5317297"/>
                </a:cubicBezTo>
                <a:cubicBezTo>
                  <a:pt x="10935432" y="5317297"/>
                  <a:pt x="10943364" y="5312801"/>
                  <a:pt x="10952612" y="5308946"/>
                </a:cubicBezTo>
                <a:cubicBezTo>
                  <a:pt x="10943364" y="5305091"/>
                  <a:pt x="10936753" y="5301235"/>
                  <a:pt x="10932790" y="5301880"/>
                </a:cubicBezTo>
                <a:close/>
                <a:moveTo>
                  <a:pt x="9949565" y="5301880"/>
                </a:moveTo>
                <a:cubicBezTo>
                  <a:pt x="9945599" y="5301235"/>
                  <a:pt x="9938991" y="5305091"/>
                  <a:pt x="9929742" y="5308946"/>
                </a:cubicBezTo>
                <a:cubicBezTo>
                  <a:pt x="9938991" y="5312801"/>
                  <a:pt x="9946922" y="5317297"/>
                  <a:pt x="9953530" y="5317297"/>
                </a:cubicBezTo>
                <a:cubicBezTo>
                  <a:pt x="9960138" y="5317297"/>
                  <a:pt x="9966744" y="5312158"/>
                  <a:pt x="9973352" y="5309587"/>
                </a:cubicBezTo>
                <a:cubicBezTo>
                  <a:pt x="9965421" y="5307018"/>
                  <a:pt x="9957492" y="5303164"/>
                  <a:pt x="9949565" y="5301880"/>
                </a:cubicBezTo>
                <a:close/>
                <a:moveTo>
                  <a:pt x="1487736" y="5299950"/>
                </a:moveTo>
                <a:cubicBezTo>
                  <a:pt x="1487736" y="5300592"/>
                  <a:pt x="1489057" y="5301879"/>
                  <a:pt x="1489057" y="5302519"/>
                </a:cubicBezTo>
                <a:lnTo>
                  <a:pt x="1489049" y="5302515"/>
                </a:lnTo>
                <a:lnTo>
                  <a:pt x="1489057" y="5302520"/>
                </a:lnTo>
                <a:lnTo>
                  <a:pt x="1486414" y="5301879"/>
                </a:lnTo>
                <a:lnTo>
                  <a:pt x="1485079" y="5300091"/>
                </a:lnTo>
                <a:lnTo>
                  <a:pt x="1486621" y="5301033"/>
                </a:lnTo>
                <a:close/>
                <a:moveTo>
                  <a:pt x="2182867" y="5298023"/>
                </a:moveTo>
                <a:cubicBezTo>
                  <a:pt x="2190796" y="5298023"/>
                  <a:pt x="2198725" y="5302520"/>
                  <a:pt x="2209297" y="5306374"/>
                </a:cubicBezTo>
                <a:cubicBezTo>
                  <a:pt x="2198725" y="5310230"/>
                  <a:pt x="2192115" y="5314726"/>
                  <a:pt x="2188152" y="5314084"/>
                </a:cubicBezTo>
                <a:cubicBezTo>
                  <a:pt x="2180224" y="5312800"/>
                  <a:pt x="2173614" y="5308944"/>
                  <a:pt x="2165686" y="5306374"/>
                </a:cubicBezTo>
                <a:cubicBezTo>
                  <a:pt x="2170971" y="5303163"/>
                  <a:pt x="2177582" y="5298023"/>
                  <a:pt x="2182867" y="5298023"/>
                </a:cubicBezTo>
                <a:close/>
                <a:moveTo>
                  <a:pt x="10767597" y="5296739"/>
                </a:moveTo>
                <a:cubicBezTo>
                  <a:pt x="10766276" y="5302522"/>
                  <a:pt x="10764955" y="5307660"/>
                  <a:pt x="10763631" y="5312801"/>
                </a:cubicBezTo>
                <a:cubicBezTo>
                  <a:pt x="10767597" y="5312801"/>
                  <a:pt x="10772884" y="5313442"/>
                  <a:pt x="10776848" y="5313442"/>
                </a:cubicBezTo>
                <a:cubicBezTo>
                  <a:pt x="10778171" y="5308303"/>
                  <a:pt x="10779492" y="5303164"/>
                  <a:pt x="10778171" y="5297382"/>
                </a:cubicBezTo>
                <a:cubicBezTo>
                  <a:pt x="10775526" y="5297382"/>
                  <a:pt x="10771563" y="5296739"/>
                  <a:pt x="10767597" y="5296739"/>
                </a:cubicBezTo>
                <a:close/>
                <a:moveTo>
                  <a:pt x="10114755" y="5296739"/>
                </a:moveTo>
                <a:cubicBezTo>
                  <a:pt x="10110792" y="5296739"/>
                  <a:pt x="10106828" y="5297382"/>
                  <a:pt x="10104182" y="5297382"/>
                </a:cubicBezTo>
                <a:cubicBezTo>
                  <a:pt x="10102862" y="5303164"/>
                  <a:pt x="10104182" y="5308303"/>
                  <a:pt x="10105507" y="5313442"/>
                </a:cubicBezTo>
                <a:cubicBezTo>
                  <a:pt x="10109470" y="5313442"/>
                  <a:pt x="10114755" y="5312801"/>
                  <a:pt x="10118723" y="5312801"/>
                </a:cubicBezTo>
                <a:cubicBezTo>
                  <a:pt x="10117398" y="5307660"/>
                  <a:pt x="10116079" y="5302522"/>
                  <a:pt x="10114755" y="5296739"/>
                </a:cubicBezTo>
                <a:close/>
                <a:moveTo>
                  <a:pt x="6405191" y="5292242"/>
                </a:moveTo>
                <a:cubicBezTo>
                  <a:pt x="6401227" y="5292884"/>
                  <a:pt x="6395942" y="5294170"/>
                  <a:pt x="6391975" y="5294813"/>
                </a:cubicBezTo>
                <a:cubicBezTo>
                  <a:pt x="6394621" y="5295454"/>
                  <a:pt x="6395942" y="5296097"/>
                  <a:pt x="6398585" y="5297382"/>
                </a:cubicBezTo>
                <a:cubicBezTo>
                  <a:pt x="6402548" y="5296739"/>
                  <a:pt x="6407833" y="5295454"/>
                  <a:pt x="6411799" y="5294813"/>
                </a:cubicBezTo>
                <a:cubicBezTo>
                  <a:pt x="6409156" y="5294170"/>
                  <a:pt x="6407833" y="5292242"/>
                  <a:pt x="6405191" y="5292242"/>
                </a:cubicBezTo>
                <a:close/>
                <a:moveTo>
                  <a:pt x="10829709" y="5289029"/>
                </a:moveTo>
                <a:cubicBezTo>
                  <a:pt x="10824424" y="5289029"/>
                  <a:pt x="10817817" y="5289672"/>
                  <a:pt x="10812529" y="5289672"/>
                </a:cubicBezTo>
                <a:cubicBezTo>
                  <a:pt x="10815171" y="5293528"/>
                  <a:pt x="10817817" y="5297382"/>
                  <a:pt x="10820460" y="5301235"/>
                </a:cubicBezTo>
                <a:cubicBezTo>
                  <a:pt x="10823102" y="5297382"/>
                  <a:pt x="10827066" y="5292884"/>
                  <a:pt x="10829709" y="5289029"/>
                </a:cubicBezTo>
                <a:close/>
                <a:moveTo>
                  <a:pt x="10052646" y="5289029"/>
                </a:moveTo>
                <a:cubicBezTo>
                  <a:pt x="10055288" y="5292884"/>
                  <a:pt x="10059252" y="5297382"/>
                  <a:pt x="10061894" y="5301235"/>
                </a:cubicBezTo>
                <a:cubicBezTo>
                  <a:pt x="10064537" y="5297382"/>
                  <a:pt x="10067181" y="5293528"/>
                  <a:pt x="10069824" y="5289672"/>
                </a:cubicBezTo>
                <a:cubicBezTo>
                  <a:pt x="10064537" y="5289672"/>
                  <a:pt x="10057931" y="5289029"/>
                  <a:pt x="10052646" y="5289029"/>
                </a:cubicBezTo>
                <a:close/>
                <a:moveTo>
                  <a:pt x="5199947" y="5287103"/>
                </a:moveTo>
                <a:cubicBezTo>
                  <a:pt x="5116690" y="5285817"/>
                  <a:pt x="5046651" y="5308946"/>
                  <a:pt x="5030791" y="5343637"/>
                </a:cubicBezTo>
                <a:cubicBezTo>
                  <a:pt x="5028148" y="5350062"/>
                  <a:pt x="5032111" y="5362269"/>
                  <a:pt x="5041361" y="5364839"/>
                </a:cubicBezTo>
                <a:cubicBezTo>
                  <a:pt x="5096868" y="5379615"/>
                  <a:pt x="5153694" y="5393749"/>
                  <a:pt x="5213163" y="5404028"/>
                </a:cubicBezTo>
                <a:cubicBezTo>
                  <a:pt x="5222413" y="5405313"/>
                  <a:pt x="5246206" y="5387324"/>
                  <a:pt x="5269989" y="5373833"/>
                </a:cubicBezTo>
                <a:cubicBezTo>
                  <a:pt x="5195984" y="5358414"/>
                  <a:pt x="5195984" y="5358414"/>
                  <a:pt x="5199947" y="5287103"/>
                </a:cubicBezTo>
                <a:close/>
                <a:moveTo>
                  <a:pt x="6688002" y="5280036"/>
                </a:moveTo>
                <a:cubicBezTo>
                  <a:pt x="6624568" y="5306375"/>
                  <a:pt x="6579636" y="5324364"/>
                  <a:pt x="6536024" y="5342352"/>
                </a:cubicBezTo>
                <a:cubicBezTo>
                  <a:pt x="6547919" y="5351990"/>
                  <a:pt x="6561135" y="5362912"/>
                  <a:pt x="6574347" y="5373191"/>
                </a:cubicBezTo>
                <a:lnTo>
                  <a:pt x="6570380" y="5377479"/>
                </a:lnTo>
                <a:lnTo>
                  <a:pt x="6560644" y="5385367"/>
                </a:lnTo>
                <a:lnTo>
                  <a:pt x="6495056" y="5360984"/>
                </a:lnTo>
                <a:cubicBezTo>
                  <a:pt x="6422371" y="5381542"/>
                  <a:pt x="6413122" y="5404028"/>
                  <a:pt x="6454090" y="5425229"/>
                </a:cubicBezTo>
                <a:cubicBezTo>
                  <a:pt x="6447482" y="5443219"/>
                  <a:pt x="6442195" y="5456067"/>
                  <a:pt x="6436908" y="5468917"/>
                </a:cubicBezTo>
                <a:cubicBezTo>
                  <a:pt x="6465983" y="5466988"/>
                  <a:pt x="6502987" y="5470844"/>
                  <a:pt x="6522810" y="5463134"/>
                </a:cubicBezTo>
                <a:cubicBezTo>
                  <a:pt x="6574347" y="5443860"/>
                  <a:pt x="6612675" y="5418804"/>
                  <a:pt x="6559814" y="5386039"/>
                </a:cubicBezTo>
                <a:lnTo>
                  <a:pt x="6560644" y="5385367"/>
                </a:lnTo>
                <a:lnTo>
                  <a:pt x="6562456" y="5386039"/>
                </a:lnTo>
                <a:lnTo>
                  <a:pt x="6570380" y="5377479"/>
                </a:lnTo>
                <a:lnTo>
                  <a:pt x="6575672" y="5373191"/>
                </a:lnTo>
                <a:cubicBezTo>
                  <a:pt x="6595495" y="5380257"/>
                  <a:pt x="6615317" y="5387967"/>
                  <a:pt x="6644390" y="5398890"/>
                </a:cubicBezTo>
                <a:cubicBezTo>
                  <a:pt x="6660249" y="5357129"/>
                  <a:pt x="6672144" y="5323079"/>
                  <a:pt x="6688002" y="5280036"/>
                </a:cubicBezTo>
                <a:close/>
                <a:moveTo>
                  <a:pt x="10932790" y="5274896"/>
                </a:moveTo>
                <a:cubicBezTo>
                  <a:pt x="10923541" y="5278750"/>
                  <a:pt x="10915610" y="5281962"/>
                  <a:pt x="10906357" y="5285175"/>
                </a:cubicBezTo>
                <a:cubicBezTo>
                  <a:pt x="10909002" y="5287103"/>
                  <a:pt x="10911646" y="5288387"/>
                  <a:pt x="10914289" y="5290314"/>
                </a:cubicBezTo>
                <a:cubicBezTo>
                  <a:pt x="10923541" y="5286460"/>
                  <a:pt x="10931469" y="5283247"/>
                  <a:pt x="10940719" y="5280036"/>
                </a:cubicBezTo>
                <a:cubicBezTo>
                  <a:pt x="10938075" y="5278107"/>
                  <a:pt x="10935432" y="5276824"/>
                  <a:pt x="10932790" y="5274896"/>
                </a:cubicBezTo>
                <a:close/>
                <a:moveTo>
                  <a:pt x="10441177" y="5274896"/>
                </a:moveTo>
                <a:cubicBezTo>
                  <a:pt x="10388316" y="5274253"/>
                  <a:pt x="10352633" y="5276824"/>
                  <a:pt x="10356599" y="5312158"/>
                </a:cubicBezTo>
                <a:cubicBezTo>
                  <a:pt x="10360563" y="5346851"/>
                  <a:pt x="10400211" y="5339783"/>
                  <a:pt x="10441177" y="5338499"/>
                </a:cubicBezTo>
                <a:cubicBezTo>
                  <a:pt x="10482143" y="5339783"/>
                  <a:pt x="10521792" y="5346851"/>
                  <a:pt x="10525753" y="5312158"/>
                </a:cubicBezTo>
                <a:cubicBezTo>
                  <a:pt x="10529721" y="5276824"/>
                  <a:pt x="10494038" y="5274253"/>
                  <a:pt x="10441177" y="5274896"/>
                </a:cubicBezTo>
                <a:close/>
                <a:moveTo>
                  <a:pt x="9949565" y="5274896"/>
                </a:moveTo>
                <a:cubicBezTo>
                  <a:pt x="9946922" y="5276824"/>
                  <a:pt x="9944280" y="5278107"/>
                  <a:pt x="9941635" y="5280036"/>
                </a:cubicBezTo>
                <a:cubicBezTo>
                  <a:pt x="9950884" y="5283247"/>
                  <a:pt x="9958813" y="5286460"/>
                  <a:pt x="9968066" y="5290314"/>
                </a:cubicBezTo>
                <a:cubicBezTo>
                  <a:pt x="9970708" y="5288387"/>
                  <a:pt x="9973352" y="5287103"/>
                  <a:pt x="9975995" y="5285175"/>
                </a:cubicBezTo>
                <a:cubicBezTo>
                  <a:pt x="9966744" y="5281962"/>
                  <a:pt x="9958813" y="5278750"/>
                  <a:pt x="9949565" y="5274896"/>
                </a:cubicBezTo>
                <a:close/>
                <a:moveTo>
                  <a:pt x="6327221" y="5271684"/>
                </a:moveTo>
                <a:cubicBezTo>
                  <a:pt x="6337794" y="5287745"/>
                  <a:pt x="6341758" y="5293528"/>
                  <a:pt x="6345722" y="5299951"/>
                </a:cubicBezTo>
                <a:cubicBezTo>
                  <a:pt x="6352330" y="5294813"/>
                  <a:pt x="6358938" y="5290314"/>
                  <a:pt x="6362904" y="5285175"/>
                </a:cubicBezTo>
                <a:cubicBezTo>
                  <a:pt x="6364225" y="5283890"/>
                  <a:pt x="6352330" y="5280678"/>
                  <a:pt x="6327221" y="5271684"/>
                </a:cubicBezTo>
                <a:close/>
                <a:moveTo>
                  <a:pt x="11914695" y="5271040"/>
                </a:moveTo>
                <a:cubicBezTo>
                  <a:pt x="11919981" y="5274895"/>
                  <a:pt x="11925267" y="5278749"/>
                  <a:pt x="11929233" y="5282605"/>
                </a:cubicBezTo>
                <a:cubicBezTo>
                  <a:pt x="11916017" y="5287102"/>
                  <a:pt x="11901481" y="5292241"/>
                  <a:pt x="11886943" y="5296738"/>
                </a:cubicBezTo>
                <a:cubicBezTo>
                  <a:pt x="11881659" y="5292241"/>
                  <a:pt x="11875049" y="5288386"/>
                  <a:pt x="11876371" y="5287745"/>
                </a:cubicBezTo>
                <a:cubicBezTo>
                  <a:pt x="11888265" y="5281961"/>
                  <a:pt x="11901481" y="5276823"/>
                  <a:pt x="11914695" y="5271040"/>
                </a:cubicBezTo>
                <a:close/>
                <a:moveTo>
                  <a:pt x="8967658" y="5271040"/>
                </a:moveTo>
                <a:cubicBezTo>
                  <a:pt x="8980871" y="5276823"/>
                  <a:pt x="8994089" y="5281961"/>
                  <a:pt x="9005982" y="5287745"/>
                </a:cubicBezTo>
                <a:cubicBezTo>
                  <a:pt x="9007305" y="5288386"/>
                  <a:pt x="9000695" y="5292241"/>
                  <a:pt x="8995412" y="5296738"/>
                </a:cubicBezTo>
                <a:cubicBezTo>
                  <a:pt x="8980871" y="5292241"/>
                  <a:pt x="8966337" y="5287102"/>
                  <a:pt x="8953121" y="5282605"/>
                </a:cubicBezTo>
                <a:cubicBezTo>
                  <a:pt x="8957087" y="5278749"/>
                  <a:pt x="8962372" y="5274895"/>
                  <a:pt x="8967658" y="5271040"/>
                </a:cubicBezTo>
                <a:close/>
                <a:moveTo>
                  <a:pt x="4613185" y="5269114"/>
                </a:moveTo>
                <a:cubicBezTo>
                  <a:pt x="4580144" y="5273610"/>
                  <a:pt x="4577502" y="5272969"/>
                  <a:pt x="4552392" y="5337857"/>
                </a:cubicBezTo>
                <a:cubicBezTo>
                  <a:pt x="4541821" y="5365481"/>
                  <a:pt x="4541821" y="5393106"/>
                  <a:pt x="4536535" y="5421375"/>
                </a:cubicBezTo>
                <a:cubicBezTo>
                  <a:pt x="4529930" y="5421375"/>
                  <a:pt x="4523317" y="5422018"/>
                  <a:pt x="4515391" y="5422018"/>
                </a:cubicBezTo>
                <a:cubicBezTo>
                  <a:pt x="4506138" y="5397604"/>
                  <a:pt x="4495573" y="5373191"/>
                  <a:pt x="4484993" y="5344922"/>
                </a:cubicBezTo>
                <a:cubicBezTo>
                  <a:pt x="4413631" y="5370621"/>
                  <a:pt x="4326410" y="5373833"/>
                  <a:pt x="4278834" y="5418163"/>
                </a:cubicBezTo>
                <a:cubicBezTo>
                  <a:pt x="4223330" y="5470200"/>
                  <a:pt x="4272227" y="5501682"/>
                  <a:pt x="4340949" y="5536373"/>
                </a:cubicBezTo>
                <a:cubicBezTo>
                  <a:pt x="4314517" y="5541514"/>
                  <a:pt x="4297334" y="5544725"/>
                  <a:pt x="4278834" y="5547938"/>
                </a:cubicBezTo>
                <a:cubicBezTo>
                  <a:pt x="4278834" y="5550507"/>
                  <a:pt x="4280157" y="5553077"/>
                  <a:pt x="4280157" y="5555647"/>
                </a:cubicBezTo>
                <a:cubicBezTo>
                  <a:pt x="4323766" y="5555647"/>
                  <a:pt x="4367377" y="5555647"/>
                  <a:pt x="4412310" y="5555647"/>
                </a:cubicBezTo>
                <a:cubicBezTo>
                  <a:pt x="4418921" y="5555647"/>
                  <a:pt x="4425528" y="5551792"/>
                  <a:pt x="4428170" y="5550507"/>
                </a:cubicBezTo>
                <a:cubicBezTo>
                  <a:pt x="4449310" y="5571066"/>
                  <a:pt x="4466493" y="5591625"/>
                  <a:pt x="4491601" y="5610897"/>
                </a:cubicBezTo>
                <a:cubicBezTo>
                  <a:pt x="4498210" y="5616037"/>
                  <a:pt x="4524639" y="5619893"/>
                  <a:pt x="4539177" y="5617964"/>
                </a:cubicBezTo>
                <a:cubicBezTo>
                  <a:pt x="4569574" y="5614111"/>
                  <a:pt x="4631683" y="5542798"/>
                  <a:pt x="4623756" y="5526737"/>
                </a:cubicBezTo>
                <a:cubicBezTo>
                  <a:pt x="4648867" y="5522239"/>
                  <a:pt x="4685868" y="5522239"/>
                  <a:pt x="4699084" y="5513244"/>
                </a:cubicBezTo>
                <a:cubicBezTo>
                  <a:pt x="4738731" y="5486906"/>
                  <a:pt x="4777054" y="5459279"/>
                  <a:pt x="4799521" y="5429085"/>
                </a:cubicBezTo>
                <a:cubicBezTo>
                  <a:pt x="4812735" y="5411737"/>
                  <a:pt x="4794236" y="5388610"/>
                  <a:pt x="4788949" y="5368051"/>
                </a:cubicBezTo>
                <a:cubicBezTo>
                  <a:pt x="4784985" y="5352632"/>
                  <a:pt x="4781017" y="5337857"/>
                  <a:pt x="4774413" y="5322437"/>
                </a:cubicBezTo>
                <a:cubicBezTo>
                  <a:pt x="4767804" y="5308946"/>
                  <a:pt x="4757234" y="5296097"/>
                  <a:pt x="4744016" y="5278107"/>
                </a:cubicBezTo>
                <a:cubicBezTo>
                  <a:pt x="4691154" y="5291598"/>
                  <a:pt x="4646220" y="5303164"/>
                  <a:pt x="4599966" y="5314727"/>
                </a:cubicBezTo>
                <a:cubicBezTo>
                  <a:pt x="4603934" y="5302522"/>
                  <a:pt x="4607897" y="5285817"/>
                  <a:pt x="4613185" y="5269114"/>
                </a:cubicBezTo>
                <a:close/>
                <a:moveTo>
                  <a:pt x="6452767" y="5267829"/>
                </a:moveTo>
                <a:cubicBezTo>
                  <a:pt x="6448801" y="5267829"/>
                  <a:pt x="6444837" y="5269114"/>
                  <a:pt x="6440874" y="5269755"/>
                </a:cubicBezTo>
                <a:cubicBezTo>
                  <a:pt x="6443516" y="5271040"/>
                  <a:pt x="6446161" y="5272969"/>
                  <a:pt x="6448801" y="5274253"/>
                </a:cubicBezTo>
                <a:cubicBezTo>
                  <a:pt x="6451446" y="5274253"/>
                  <a:pt x="6456732" y="5272969"/>
                  <a:pt x="6460696" y="5272326"/>
                </a:cubicBezTo>
                <a:cubicBezTo>
                  <a:pt x="6458054" y="5271040"/>
                  <a:pt x="6455411" y="5268471"/>
                  <a:pt x="6452767" y="5267829"/>
                </a:cubicBezTo>
                <a:close/>
                <a:moveTo>
                  <a:pt x="11754787" y="5255621"/>
                </a:moveTo>
                <a:cubicBezTo>
                  <a:pt x="11775935" y="5279393"/>
                  <a:pt x="11794435" y="5295454"/>
                  <a:pt x="11802363" y="5313442"/>
                </a:cubicBezTo>
                <a:cubicBezTo>
                  <a:pt x="11803687" y="5316013"/>
                  <a:pt x="11753467" y="5322436"/>
                  <a:pt x="11729681" y="5330146"/>
                </a:cubicBezTo>
                <a:cubicBezTo>
                  <a:pt x="11701927" y="5339140"/>
                  <a:pt x="11678139" y="5351347"/>
                  <a:pt x="11643779" y="5366124"/>
                </a:cubicBezTo>
                <a:cubicBezTo>
                  <a:pt x="11634527" y="5351347"/>
                  <a:pt x="11627921" y="5340426"/>
                  <a:pt x="11623957" y="5332716"/>
                </a:cubicBezTo>
                <a:cubicBezTo>
                  <a:pt x="11666245" y="5308303"/>
                  <a:pt x="11704569" y="5285816"/>
                  <a:pt x="11754787" y="5255621"/>
                </a:cubicBezTo>
                <a:close/>
                <a:moveTo>
                  <a:pt x="9127566" y="5255621"/>
                </a:moveTo>
                <a:cubicBezTo>
                  <a:pt x="9177785" y="5285816"/>
                  <a:pt x="9216110" y="5308303"/>
                  <a:pt x="9258397" y="5332716"/>
                </a:cubicBezTo>
                <a:cubicBezTo>
                  <a:pt x="9254434" y="5340426"/>
                  <a:pt x="9247826" y="5351347"/>
                  <a:pt x="9238575" y="5366124"/>
                </a:cubicBezTo>
                <a:cubicBezTo>
                  <a:pt x="9204213" y="5351347"/>
                  <a:pt x="9180427" y="5339140"/>
                  <a:pt x="9152674" y="5330146"/>
                </a:cubicBezTo>
                <a:cubicBezTo>
                  <a:pt x="9128886" y="5322436"/>
                  <a:pt x="9078667" y="5316013"/>
                  <a:pt x="9079990" y="5313442"/>
                </a:cubicBezTo>
                <a:cubicBezTo>
                  <a:pt x="9087920" y="5295454"/>
                  <a:pt x="9106419" y="5279393"/>
                  <a:pt x="9127566" y="5255621"/>
                </a:cubicBezTo>
                <a:close/>
                <a:moveTo>
                  <a:pt x="5473507" y="5253052"/>
                </a:moveTo>
                <a:cubicBezTo>
                  <a:pt x="5468222" y="5255621"/>
                  <a:pt x="5464258" y="5257550"/>
                  <a:pt x="5458971" y="5260119"/>
                </a:cubicBezTo>
                <a:cubicBezTo>
                  <a:pt x="5472184" y="5267186"/>
                  <a:pt x="5485401" y="5274253"/>
                  <a:pt x="5498618" y="5281320"/>
                </a:cubicBezTo>
                <a:cubicBezTo>
                  <a:pt x="5502582" y="5279393"/>
                  <a:pt x="5506548" y="5278107"/>
                  <a:pt x="5511829" y="5276181"/>
                </a:cubicBezTo>
                <a:cubicBezTo>
                  <a:pt x="5498618" y="5268471"/>
                  <a:pt x="5486721" y="5260762"/>
                  <a:pt x="5473507" y="5253052"/>
                </a:cubicBezTo>
                <a:close/>
                <a:moveTo>
                  <a:pt x="10655267" y="5247271"/>
                </a:moveTo>
                <a:cubicBezTo>
                  <a:pt x="10639408" y="5251126"/>
                  <a:pt x="10623550" y="5255621"/>
                  <a:pt x="10609012" y="5259477"/>
                </a:cubicBezTo>
                <a:cubicBezTo>
                  <a:pt x="10614299" y="5263331"/>
                  <a:pt x="10618261" y="5267829"/>
                  <a:pt x="10623550" y="5272326"/>
                </a:cubicBezTo>
                <a:cubicBezTo>
                  <a:pt x="10638085" y="5267829"/>
                  <a:pt x="10653946" y="5264617"/>
                  <a:pt x="10667160" y="5259477"/>
                </a:cubicBezTo>
                <a:cubicBezTo>
                  <a:pt x="10668481" y="5259477"/>
                  <a:pt x="10659231" y="5251768"/>
                  <a:pt x="10655267" y="5247271"/>
                </a:cubicBezTo>
                <a:close/>
                <a:moveTo>
                  <a:pt x="10227087" y="5247271"/>
                </a:moveTo>
                <a:cubicBezTo>
                  <a:pt x="10223122" y="5251768"/>
                  <a:pt x="10213873" y="5259477"/>
                  <a:pt x="10215194" y="5259477"/>
                </a:cubicBezTo>
                <a:cubicBezTo>
                  <a:pt x="10228408" y="5264617"/>
                  <a:pt x="10244269" y="5267829"/>
                  <a:pt x="10258805" y="5272326"/>
                </a:cubicBezTo>
                <a:cubicBezTo>
                  <a:pt x="10264093" y="5267829"/>
                  <a:pt x="10268053" y="5263331"/>
                  <a:pt x="10273342" y="5259477"/>
                </a:cubicBezTo>
                <a:cubicBezTo>
                  <a:pt x="10258805" y="5255621"/>
                  <a:pt x="10242946" y="5251126"/>
                  <a:pt x="10227087" y="5247271"/>
                </a:cubicBezTo>
                <a:close/>
                <a:moveTo>
                  <a:pt x="2012391" y="5245343"/>
                </a:moveTo>
                <a:cubicBezTo>
                  <a:pt x="1996532" y="5256908"/>
                  <a:pt x="1981995" y="5269114"/>
                  <a:pt x="1956885" y="5287745"/>
                </a:cubicBezTo>
                <a:cubicBezTo>
                  <a:pt x="2009748" y="5289672"/>
                  <a:pt x="2038821" y="5290314"/>
                  <a:pt x="2066573" y="5290957"/>
                </a:cubicBezTo>
                <a:cubicBezTo>
                  <a:pt x="2063928" y="5287745"/>
                  <a:pt x="2061286" y="5285175"/>
                  <a:pt x="2058643" y="5281962"/>
                </a:cubicBezTo>
                <a:lnTo>
                  <a:pt x="2103053" y="5267571"/>
                </a:lnTo>
                <a:lnTo>
                  <a:pt x="2103577" y="5268471"/>
                </a:lnTo>
                <a:lnTo>
                  <a:pt x="2105243" y="5268610"/>
                </a:lnTo>
                <a:lnTo>
                  <a:pt x="2090527" y="5299711"/>
                </a:lnTo>
                <a:cubicBezTo>
                  <a:pt x="2077147" y="5307018"/>
                  <a:pt x="2055340" y="5310872"/>
                  <a:pt x="2024284" y="5312158"/>
                </a:cubicBezTo>
                <a:cubicBezTo>
                  <a:pt x="2008423" y="5312801"/>
                  <a:pt x="1978031" y="5334644"/>
                  <a:pt x="1983316" y="5341711"/>
                </a:cubicBezTo>
                <a:cubicBezTo>
                  <a:pt x="1992568" y="5355203"/>
                  <a:pt x="1991243" y="5382828"/>
                  <a:pt x="2054680" y="5370621"/>
                </a:cubicBezTo>
                <a:cubicBezTo>
                  <a:pt x="2078466" y="5366124"/>
                  <a:pt x="2111504" y="5371264"/>
                  <a:pt x="2137937" y="5368051"/>
                </a:cubicBezTo>
                <a:cubicBezTo>
                  <a:pt x="2170975" y="5364195"/>
                  <a:pt x="2201369" y="5355845"/>
                  <a:pt x="2223836" y="5342995"/>
                </a:cubicBezTo>
                <a:cubicBezTo>
                  <a:pt x="2255554" y="5346209"/>
                  <a:pt x="2285950" y="5350062"/>
                  <a:pt x="2337487" y="5355845"/>
                </a:cubicBezTo>
                <a:cubicBezTo>
                  <a:pt x="2293877" y="5323079"/>
                  <a:pt x="2259518" y="5297382"/>
                  <a:pt x="2237052" y="5280036"/>
                </a:cubicBezTo>
                <a:cubicBezTo>
                  <a:pt x="2209301" y="5277465"/>
                  <a:pt x="2185844" y="5275379"/>
                  <a:pt x="2164369" y="5273531"/>
                </a:cubicBezTo>
                <a:lnTo>
                  <a:pt x="2105243" y="5268610"/>
                </a:lnTo>
                <a:lnTo>
                  <a:pt x="2106219" y="5266545"/>
                </a:lnTo>
                <a:lnTo>
                  <a:pt x="2103053" y="5267571"/>
                </a:lnTo>
                <a:lnTo>
                  <a:pt x="2093231" y="5250763"/>
                </a:lnTo>
                <a:cubicBezTo>
                  <a:pt x="2074091" y="5241368"/>
                  <a:pt x="2033205" y="5252569"/>
                  <a:pt x="2012391" y="5245343"/>
                </a:cubicBezTo>
                <a:close/>
                <a:moveTo>
                  <a:pt x="2141900" y="5237635"/>
                </a:moveTo>
                <a:cubicBezTo>
                  <a:pt x="2140579" y="5237635"/>
                  <a:pt x="2139258" y="5238918"/>
                  <a:pt x="2137937" y="5239561"/>
                </a:cubicBezTo>
                <a:cubicBezTo>
                  <a:pt x="2139258" y="5240204"/>
                  <a:pt x="2140579" y="5240846"/>
                  <a:pt x="2143222" y="5241488"/>
                </a:cubicBezTo>
                <a:cubicBezTo>
                  <a:pt x="2144543" y="5240846"/>
                  <a:pt x="2145867" y="5240204"/>
                  <a:pt x="2147187" y="5239561"/>
                </a:cubicBezTo>
                <a:cubicBezTo>
                  <a:pt x="2145867" y="5238918"/>
                  <a:pt x="2143222" y="5237635"/>
                  <a:pt x="2141900" y="5237635"/>
                </a:cubicBezTo>
                <a:close/>
                <a:moveTo>
                  <a:pt x="1726937" y="5231209"/>
                </a:moveTo>
                <a:cubicBezTo>
                  <a:pt x="1721652" y="5255621"/>
                  <a:pt x="1720331" y="5271040"/>
                  <a:pt x="1716363" y="5286460"/>
                </a:cubicBezTo>
                <a:lnTo>
                  <a:pt x="1707372" y="5310821"/>
                </a:lnTo>
                <a:lnTo>
                  <a:pt x="1707114" y="5310725"/>
                </a:lnTo>
                <a:lnTo>
                  <a:pt x="1707114" y="5308303"/>
                </a:lnTo>
                <a:cubicBezTo>
                  <a:pt x="1707114" y="5308946"/>
                  <a:pt x="1705794" y="5309587"/>
                  <a:pt x="1705794" y="5310231"/>
                </a:cubicBezTo>
                <a:lnTo>
                  <a:pt x="1707114" y="5310725"/>
                </a:lnTo>
                <a:lnTo>
                  <a:pt x="1707114" y="5311516"/>
                </a:lnTo>
                <a:lnTo>
                  <a:pt x="1707372" y="5310821"/>
                </a:lnTo>
                <a:lnTo>
                  <a:pt x="1791693" y="5342352"/>
                </a:lnTo>
                <a:cubicBezTo>
                  <a:pt x="1851162" y="5315370"/>
                  <a:pt x="1844555" y="5302522"/>
                  <a:pt x="1726937" y="5231209"/>
                </a:cubicBezTo>
                <a:close/>
                <a:moveTo>
                  <a:pt x="11879015" y="5228639"/>
                </a:moveTo>
                <a:cubicBezTo>
                  <a:pt x="11888265" y="5233778"/>
                  <a:pt x="11904125" y="5238275"/>
                  <a:pt x="11905445" y="5243416"/>
                </a:cubicBezTo>
                <a:cubicBezTo>
                  <a:pt x="11906767" y="5248554"/>
                  <a:pt x="11892229" y="5254980"/>
                  <a:pt x="11880337" y="5263973"/>
                </a:cubicBezTo>
                <a:cubicBezTo>
                  <a:pt x="11865799" y="5256264"/>
                  <a:pt x="11847295" y="5249840"/>
                  <a:pt x="11849941" y="5246628"/>
                </a:cubicBezTo>
                <a:cubicBezTo>
                  <a:pt x="11853905" y="5239560"/>
                  <a:pt x="11868443" y="5234421"/>
                  <a:pt x="11879015" y="5228639"/>
                </a:cubicBezTo>
                <a:close/>
                <a:moveTo>
                  <a:pt x="9003340" y="5228639"/>
                </a:moveTo>
                <a:cubicBezTo>
                  <a:pt x="9013911" y="5234421"/>
                  <a:pt x="9028449" y="5239560"/>
                  <a:pt x="9032412" y="5246628"/>
                </a:cubicBezTo>
                <a:cubicBezTo>
                  <a:pt x="9035059" y="5249840"/>
                  <a:pt x="9016556" y="5256264"/>
                  <a:pt x="9002018" y="5263973"/>
                </a:cubicBezTo>
                <a:cubicBezTo>
                  <a:pt x="8990123" y="5254980"/>
                  <a:pt x="8975586" y="5248554"/>
                  <a:pt x="8976909" y="5243416"/>
                </a:cubicBezTo>
                <a:cubicBezTo>
                  <a:pt x="8978228" y="5238275"/>
                  <a:pt x="8994089" y="5233778"/>
                  <a:pt x="9003340" y="5228639"/>
                </a:cubicBezTo>
                <a:close/>
                <a:moveTo>
                  <a:pt x="11320559" y="5224744"/>
                </a:moveTo>
                <a:cubicBezTo>
                  <a:pt x="11306373" y="5225587"/>
                  <a:pt x="11279364" y="5228960"/>
                  <a:pt x="11272423" y="5233778"/>
                </a:cubicBezTo>
                <a:cubicBezTo>
                  <a:pt x="11252601" y="5247913"/>
                  <a:pt x="11243353" y="5265260"/>
                  <a:pt x="11234103" y="5275539"/>
                </a:cubicBezTo>
                <a:cubicBezTo>
                  <a:pt x="11277713" y="5283890"/>
                  <a:pt x="11316037" y="5290957"/>
                  <a:pt x="11364933" y="5299951"/>
                </a:cubicBezTo>
                <a:cubicBezTo>
                  <a:pt x="11386079" y="5285175"/>
                  <a:pt x="11416473" y="5263331"/>
                  <a:pt x="11449511" y="5241488"/>
                </a:cubicBezTo>
                <a:cubicBezTo>
                  <a:pt x="11444227" y="5237635"/>
                  <a:pt x="11437617" y="5233137"/>
                  <a:pt x="11432333" y="5229282"/>
                </a:cubicBezTo>
                <a:cubicBezTo>
                  <a:pt x="11394009" y="5237635"/>
                  <a:pt x="11355683" y="5248554"/>
                  <a:pt x="11329253" y="5224784"/>
                </a:cubicBezTo>
                <a:cubicBezTo>
                  <a:pt x="11328592" y="5224463"/>
                  <a:pt x="11325288" y="5224463"/>
                  <a:pt x="11320559" y="5224744"/>
                </a:cubicBezTo>
                <a:close/>
                <a:moveTo>
                  <a:pt x="9561794" y="5224744"/>
                </a:moveTo>
                <a:cubicBezTo>
                  <a:pt x="9557065" y="5224463"/>
                  <a:pt x="9553761" y="5224463"/>
                  <a:pt x="9553100" y="5224784"/>
                </a:cubicBezTo>
                <a:cubicBezTo>
                  <a:pt x="9526671" y="5248554"/>
                  <a:pt x="9488346" y="5237635"/>
                  <a:pt x="9450021" y="5229282"/>
                </a:cubicBezTo>
                <a:cubicBezTo>
                  <a:pt x="9444736" y="5233137"/>
                  <a:pt x="9438128" y="5237635"/>
                  <a:pt x="9432843" y="5241488"/>
                </a:cubicBezTo>
                <a:cubicBezTo>
                  <a:pt x="9465881" y="5263331"/>
                  <a:pt x="9496275" y="5285175"/>
                  <a:pt x="9517421" y="5299951"/>
                </a:cubicBezTo>
                <a:cubicBezTo>
                  <a:pt x="9566318" y="5290957"/>
                  <a:pt x="9604642" y="5283890"/>
                  <a:pt x="9648250" y="5275539"/>
                </a:cubicBezTo>
                <a:cubicBezTo>
                  <a:pt x="9639001" y="5265260"/>
                  <a:pt x="9629753" y="5247913"/>
                  <a:pt x="9609930" y="5233778"/>
                </a:cubicBezTo>
                <a:cubicBezTo>
                  <a:pt x="9602990" y="5228960"/>
                  <a:pt x="9575980" y="5225587"/>
                  <a:pt x="9561794" y="5224744"/>
                </a:cubicBezTo>
                <a:close/>
                <a:moveTo>
                  <a:pt x="1859091" y="5218360"/>
                </a:moveTo>
                <a:cubicBezTo>
                  <a:pt x="1856448" y="5217717"/>
                  <a:pt x="1845877" y="5220287"/>
                  <a:pt x="1847198" y="5220930"/>
                </a:cubicBezTo>
                <a:cubicBezTo>
                  <a:pt x="1848519" y="5224142"/>
                  <a:pt x="1852483" y="5226711"/>
                  <a:pt x="1856448" y="5231209"/>
                </a:cubicBezTo>
                <a:cubicBezTo>
                  <a:pt x="1864378" y="5228639"/>
                  <a:pt x="1868341" y="5226711"/>
                  <a:pt x="1873629" y="5224784"/>
                </a:cubicBezTo>
                <a:cubicBezTo>
                  <a:pt x="1869663" y="5222858"/>
                  <a:pt x="1865699" y="5219644"/>
                  <a:pt x="1859091" y="5218360"/>
                </a:cubicBezTo>
                <a:close/>
                <a:moveTo>
                  <a:pt x="8137729" y="5213220"/>
                </a:moveTo>
                <a:cubicBezTo>
                  <a:pt x="8143016" y="5215148"/>
                  <a:pt x="8148303" y="5216432"/>
                  <a:pt x="8152266" y="5218360"/>
                </a:cubicBezTo>
                <a:cubicBezTo>
                  <a:pt x="8152266" y="5219001"/>
                  <a:pt x="8148303" y="5221572"/>
                  <a:pt x="8145658" y="5223499"/>
                </a:cubicBezTo>
                <a:cubicBezTo>
                  <a:pt x="8141695" y="5222215"/>
                  <a:pt x="8136410" y="5220930"/>
                  <a:pt x="8135087" y="5218360"/>
                </a:cubicBezTo>
                <a:cubicBezTo>
                  <a:pt x="8133765" y="5217075"/>
                  <a:pt x="8136410" y="5215148"/>
                  <a:pt x="8137729" y="5213220"/>
                </a:cubicBezTo>
                <a:close/>
                <a:moveTo>
                  <a:pt x="11942449" y="5212577"/>
                </a:moveTo>
                <a:cubicBezTo>
                  <a:pt x="11942449" y="5212577"/>
                  <a:pt x="11947735" y="5213863"/>
                  <a:pt x="11947735" y="5214505"/>
                </a:cubicBezTo>
                <a:cubicBezTo>
                  <a:pt x="11947735" y="5216432"/>
                  <a:pt x="11945089" y="5218360"/>
                  <a:pt x="11943769" y="5220287"/>
                </a:cubicBezTo>
                <a:cubicBezTo>
                  <a:pt x="11941129" y="5219001"/>
                  <a:pt x="11937161" y="5217717"/>
                  <a:pt x="11934519" y="5217075"/>
                </a:cubicBezTo>
                <a:cubicBezTo>
                  <a:pt x="11937161" y="5215789"/>
                  <a:pt x="11939803" y="5213863"/>
                  <a:pt x="11942449" y="5212577"/>
                </a:cubicBezTo>
                <a:close/>
                <a:moveTo>
                  <a:pt x="8939905" y="5212577"/>
                </a:moveTo>
                <a:cubicBezTo>
                  <a:pt x="8942549" y="5213863"/>
                  <a:pt x="8945192" y="5215789"/>
                  <a:pt x="8947834" y="5217075"/>
                </a:cubicBezTo>
                <a:cubicBezTo>
                  <a:pt x="8945192" y="5217717"/>
                  <a:pt x="8941226" y="5219001"/>
                  <a:pt x="8938586" y="5220287"/>
                </a:cubicBezTo>
                <a:cubicBezTo>
                  <a:pt x="8937264" y="5218360"/>
                  <a:pt x="8934618" y="5216432"/>
                  <a:pt x="8934618" y="5214505"/>
                </a:cubicBezTo>
                <a:cubicBezTo>
                  <a:pt x="8934618" y="5213863"/>
                  <a:pt x="8939905" y="5212577"/>
                  <a:pt x="8939905" y="5212577"/>
                </a:cubicBezTo>
                <a:close/>
                <a:moveTo>
                  <a:pt x="1417697" y="5210007"/>
                </a:moveTo>
                <a:lnTo>
                  <a:pt x="1485079" y="5300091"/>
                </a:lnTo>
                <a:lnTo>
                  <a:pt x="1423147" y="5262287"/>
                </a:lnTo>
                <a:cubicBezTo>
                  <a:pt x="1410097" y="5247108"/>
                  <a:pt x="1407123" y="5229922"/>
                  <a:pt x="1417697" y="5210007"/>
                </a:cubicBezTo>
                <a:close/>
                <a:moveTo>
                  <a:pt x="2252911" y="5208081"/>
                </a:moveTo>
                <a:cubicBezTo>
                  <a:pt x="2242337" y="5211293"/>
                  <a:pt x="2231766" y="5215148"/>
                  <a:pt x="2219871" y="5218360"/>
                </a:cubicBezTo>
                <a:cubicBezTo>
                  <a:pt x="2234410" y="5227997"/>
                  <a:pt x="2247625" y="5237635"/>
                  <a:pt x="2260838" y="5247271"/>
                </a:cubicBezTo>
                <a:cubicBezTo>
                  <a:pt x="2270091" y="5244700"/>
                  <a:pt x="2278019" y="5242131"/>
                  <a:pt x="2287271" y="5240204"/>
                </a:cubicBezTo>
                <a:cubicBezTo>
                  <a:pt x="2275376" y="5229282"/>
                  <a:pt x="2263483" y="5218360"/>
                  <a:pt x="2252911" y="5208081"/>
                </a:cubicBezTo>
                <a:close/>
                <a:moveTo>
                  <a:pt x="5047973" y="5206154"/>
                </a:moveTo>
                <a:lnTo>
                  <a:pt x="5043100" y="5207558"/>
                </a:lnTo>
                <a:lnTo>
                  <a:pt x="5008324" y="5208723"/>
                </a:lnTo>
                <a:cubicBezTo>
                  <a:pt x="5009645" y="5211293"/>
                  <a:pt x="5010965" y="5213863"/>
                  <a:pt x="5012291" y="5216432"/>
                </a:cubicBezTo>
                <a:lnTo>
                  <a:pt x="5043100" y="5207558"/>
                </a:lnTo>
                <a:lnTo>
                  <a:pt x="5046651" y="5207439"/>
                </a:lnTo>
                <a:cubicBezTo>
                  <a:pt x="5046651" y="5206796"/>
                  <a:pt x="5047973" y="5206796"/>
                  <a:pt x="5047973" y="5206154"/>
                </a:cubicBezTo>
                <a:close/>
                <a:moveTo>
                  <a:pt x="12094427" y="5202941"/>
                </a:moveTo>
                <a:cubicBezTo>
                  <a:pt x="12101033" y="5208081"/>
                  <a:pt x="12108963" y="5212577"/>
                  <a:pt x="12115569" y="5217717"/>
                </a:cubicBezTo>
                <a:cubicBezTo>
                  <a:pt x="12074601" y="5233136"/>
                  <a:pt x="12033635" y="5248554"/>
                  <a:pt x="11991345" y="5263973"/>
                </a:cubicBezTo>
                <a:cubicBezTo>
                  <a:pt x="11983415" y="5257549"/>
                  <a:pt x="11974167" y="5251125"/>
                  <a:pt x="11964915" y="5245343"/>
                </a:cubicBezTo>
                <a:cubicBezTo>
                  <a:pt x="12008525" y="5231208"/>
                  <a:pt x="12052135" y="5217075"/>
                  <a:pt x="12094427" y="5202941"/>
                </a:cubicBezTo>
                <a:close/>
                <a:moveTo>
                  <a:pt x="8787928" y="5202941"/>
                </a:moveTo>
                <a:cubicBezTo>
                  <a:pt x="8830219" y="5217075"/>
                  <a:pt x="8873830" y="5231208"/>
                  <a:pt x="8917438" y="5245343"/>
                </a:cubicBezTo>
                <a:cubicBezTo>
                  <a:pt x="8908188" y="5251125"/>
                  <a:pt x="8898939" y="5257549"/>
                  <a:pt x="8891010" y="5263973"/>
                </a:cubicBezTo>
                <a:cubicBezTo>
                  <a:pt x="8848719" y="5248554"/>
                  <a:pt x="8807753" y="5233136"/>
                  <a:pt x="8766785" y="5217717"/>
                </a:cubicBezTo>
                <a:cubicBezTo>
                  <a:pt x="8773391" y="5212577"/>
                  <a:pt x="8781320" y="5208081"/>
                  <a:pt x="8787928" y="5202941"/>
                </a:cubicBezTo>
                <a:close/>
                <a:moveTo>
                  <a:pt x="6551882" y="5201656"/>
                </a:moveTo>
                <a:cubicBezTo>
                  <a:pt x="6563777" y="5222216"/>
                  <a:pt x="6563777" y="5235706"/>
                  <a:pt x="6578315" y="5242131"/>
                </a:cubicBezTo>
                <a:cubicBezTo>
                  <a:pt x="6588885" y="5246628"/>
                  <a:pt x="6617960" y="5240846"/>
                  <a:pt x="6639105" y="5240204"/>
                </a:cubicBezTo>
                <a:cubicBezTo>
                  <a:pt x="6640426" y="5236349"/>
                  <a:pt x="6640426" y="5232494"/>
                  <a:pt x="6641748" y="5228639"/>
                </a:cubicBezTo>
                <a:cubicBezTo>
                  <a:pt x="6619281" y="5221573"/>
                  <a:pt x="6596816" y="5214506"/>
                  <a:pt x="6551882" y="5201656"/>
                </a:cubicBezTo>
                <a:close/>
                <a:moveTo>
                  <a:pt x="2049393" y="5201656"/>
                </a:moveTo>
                <a:cubicBezTo>
                  <a:pt x="2044106" y="5202941"/>
                  <a:pt x="2040142" y="5204226"/>
                  <a:pt x="2034856" y="5204870"/>
                </a:cubicBezTo>
                <a:cubicBezTo>
                  <a:pt x="2037498" y="5206796"/>
                  <a:pt x="2038821" y="5208723"/>
                  <a:pt x="2041464" y="5211293"/>
                </a:cubicBezTo>
                <a:cubicBezTo>
                  <a:pt x="2046750" y="5210650"/>
                  <a:pt x="2053359" y="5210008"/>
                  <a:pt x="2053359" y="5208723"/>
                </a:cubicBezTo>
                <a:cubicBezTo>
                  <a:pt x="2054680" y="5206796"/>
                  <a:pt x="2050716" y="5204226"/>
                  <a:pt x="2049393" y="5201656"/>
                </a:cubicBezTo>
                <a:close/>
                <a:moveTo>
                  <a:pt x="11397971" y="5201014"/>
                </a:moveTo>
                <a:cubicBezTo>
                  <a:pt x="11392685" y="5202941"/>
                  <a:pt x="11388721" y="5206154"/>
                  <a:pt x="11384755" y="5208723"/>
                </a:cubicBezTo>
                <a:cubicBezTo>
                  <a:pt x="11388721" y="5209365"/>
                  <a:pt x="11394009" y="5210650"/>
                  <a:pt x="11401937" y="5212578"/>
                </a:cubicBezTo>
                <a:cubicBezTo>
                  <a:pt x="11404579" y="5210008"/>
                  <a:pt x="11408543" y="5207439"/>
                  <a:pt x="11409867" y="5204226"/>
                </a:cubicBezTo>
                <a:cubicBezTo>
                  <a:pt x="11409867" y="5203583"/>
                  <a:pt x="11399295" y="5200372"/>
                  <a:pt x="11397971" y="5201014"/>
                </a:cubicBezTo>
                <a:close/>
                <a:moveTo>
                  <a:pt x="9484382" y="5201014"/>
                </a:moveTo>
                <a:cubicBezTo>
                  <a:pt x="9483059" y="5200372"/>
                  <a:pt x="9472487" y="5203583"/>
                  <a:pt x="9472487" y="5204226"/>
                </a:cubicBezTo>
                <a:cubicBezTo>
                  <a:pt x="9473811" y="5207439"/>
                  <a:pt x="9477776" y="5210008"/>
                  <a:pt x="9480417" y="5212578"/>
                </a:cubicBezTo>
                <a:cubicBezTo>
                  <a:pt x="9488346" y="5210650"/>
                  <a:pt x="9493633" y="5209365"/>
                  <a:pt x="9497599" y="5208723"/>
                </a:cubicBezTo>
                <a:cubicBezTo>
                  <a:pt x="9493633" y="5206154"/>
                  <a:pt x="9489667" y="5202941"/>
                  <a:pt x="9484382" y="5201014"/>
                </a:cubicBezTo>
                <a:close/>
                <a:moveTo>
                  <a:pt x="4870885" y="5199729"/>
                </a:moveTo>
                <a:cubicBezTo>
                  <a:pt x="4796877" y="5208723"/>
                  <a:pt x="4742694" y="5258835"/>
                  <a:pt x="4783660" y="5289029"/>
                </a:cubicBezTo>
                <a:cubicBezTo>
                  <a:pt x="4808773" y="5307660"/>
                  <a:pt x="4868240" y="5315370"/>
                  <a:pt x="4905243" y="5326292"/>
                </a:cubicBezTo>
                <a:cubicBezTo>
                  <a:pt x="4923746" y="5287745"/>
                  <a:pt x="4939604" y="5259477"/>
                  <a:pt x="4950180" y="5230566"/>
                </a:cubicBezTo>
                <a:cubicBezTo>
                  <a:pt x="4952823" y="5224784"/>
                  <a:pt x="4943571" y="5214506"/>
                  <a:pt x="4934318" y="5211293"/>
                </a:cubicBezTo>
                <a:cubicBezTo>
                  <a:pt x="4915818" y="5205511"/>
                  <a:pt x="4889387" y="5197159"/>
                  <a:pt x="4870885" y="5199729"/>
                </a:cubicBezTo>
                <a:close/>
                <a:moveTo>
                  <a:pt x="6460696" y="5198444"/>
                </a:moveTo>
                <a:cubicBezTo>
                  <a:pt x="6452767" y="5215148"/>
                  <a:pt x="6443516" y="5231852"/>
                  <a:pt x="6435587" y="5249198"/>
                </a:cubicBezTo>
                <a:cubicBezTo>
                  <a:pt x="6444837" y="5250483"/>
                  <a:pt x="6454090" y="5252410"/>
                  <a:pt x="6463339" y="5253695"/>
                </a:cubicBezTo>
                <a:cubicBezTo>
                  <a:pt x="6473912" y="5236991"/>
                  <a:pt x="6485807" y="5220287"/>
                  <a:pt x="6496377" y="5203583"/>
                </a:cubicBezTo>
                <a:cubicBezTo>
                  <a:pt x="6484484" y="5201656"/>
                  <a:pt x="6472591" y="5200372"/>
                  <a:pt x="6460696" y="5198444"/>
                </a:cubicBezTo>
                <a:close/>
                <a:moveTo>
                  <a:pt x="8191915" y="5198443"/>
                </a:moveTo>
                <a:cubicBezTo>
                  <a:pt x="8195879" y="5199086"/>
                  <a:pt x="8199844" y="5199728"/>
                  <a:pt x="8203806" y="5201012"/>
                </a:cubicBezTo>
                <a:cubicBezTo>
                  <a:pt x="8202487" y="5201655"/>
                  <a:pt x="8201164" y="5202941"/>
                  <a:pt x="8199844" y="5203583"/>
                </a:cubicBezTo>
                <a:cubicBezTo>
                  <a:pt x="8195879" y="5202941"/>
                  <a:pt x="8193234" y="5202298"/>
                  <a:pt x="8187949" y="5201012"/>
                </a:cubicBezTo>
                <a:cubicBezTo>
                  <a:pt x="8189271" y="5200371"/>
                  <a:pt x="8191915" y="5198443"/>
                  <a:pt x="8191915" y="5198443"/>
                </a:cubicBezTo>
                <a:close/>
                <a:moveTo>
                  <a:pt x="2086397" y="5197803"/>
                </a:moveTo>
                <a:cubicBezTo>
                  <a:pt x="2085076" y="5197803"/>
                  <a:pt x="2083755" y="5199729"/>
                  <a:pt x="2082431" y="5200372"/>
                </a:cubicBezTo>
                <a:cubicBezTo>
                  <a:pt x="2086397" y="5201656"/>
                  <a:pt x="2090361" y="5202299"/>
                  <a:pt x="2094324" y="5203583"/>
                </a:cubicBezTo>
                <a:cubicBezTo>
                  <a:pt x="2095646" y="5202299"/>
                  <a:pt x="2096967" y="5200372"/>
                  <a:pt x="2098292" y="5198444"/>
                </a:cubicBezTo>
                <a:cubicBezTo>
                  <a:pt x="2094324" y="5198444"/>
                  <a:pt x="2090361" y="5197803"/>
                  <a:pt x="2086397" y="5197803"/>
                </a:cubicBezTo>
                <a:close/>
                <a:moveTo>
                  <a:pt x="8454898" y="5195873"/>
                </a:moveTo>
                <a:cubicBezTo>
                  <a:pt x="8540800" y="5264615"/>
                  <a:pt x="8629344" y="5334643"/>
                  <a:pt x="8720528" y="5407241"/>
                </a:cubicBezTo>
                <a:cubicBezTo>
                  <a:pt x="8564586" y="5380900"/>
                  <a:pt x="8402037" y="5280676"/>
                  <a:pt x="8454898" y="5195873"/>
                </a:cubicBezTo>
                <a:close/>
                <a:moveTo>
                  <a:pt x="11240875" y="5187201"/>
                </a:moveTo>
                <a:cubicBezTo>
                  <a:pt x="11227823" y="5186718"/>
                  <a:pt x="11216923" y="5186879"/>
                  <a:pt x="11210313" y="5189450"/>
                </a:cubicBezTo>
                <a:lnTo>
                  <a:pt x="11062899" y="5256636"/>
                </a:lnTo>
                <a:lnTo>
                  <a:pt x="11063623" y="5255621"/>
                </a:lnTo>
                <a:lnTo>
                  <a:pt x="11059481" y="5256749"/>
                </a:lnTo>
                <a:lnTo>
                  <a:pt x="11027939" y="5254980"/>
                </a:lnTo>
                <a:cubicBezTo>
                  <a:pt x="11029261" y="5258193"/>
                  <a:pt x="11029261" y="5261404"/>
                  <a:pt x="11030585" y="5264617"/>
                </a:cubicBezTo>
                <a:lnTo>
                  <a:pt x="11059481" y="5256749"/>
                </a:lnTo>
                <a:lnTo>
                  <a:pt x="11062301" y="5256908"/>
                </a:lnTo>
                <a:lnTo>
                  <a:pt x="11062899" y="5256636"/>
                </a:lnTo>
                <a:lnTo>
                  <a:pt x="11018691" y="5318582"/>
                </a:lnTo>
                <a:cubicBezTo>
                  <a:pt x="11022655" y="5319225"/>
                  <a:pt x="11025297" y="5320510"/>
                  <a:pt x="11029261" y="5321152"/>
                </a:cubicBezTo>
                <a:cubicBezTo>
                  <a:pt x="11111199" y="5278750"/>
                  <a:pt x="11193133" y="5236349"/>
                  <a:pt x="11284319" y="5188807"/>
                </a:cubicBezTo>
                <a:cubicBezTo>
                  <a:pt x="11269121" y="5188807"/>
                  <a:pt x="11253925" y="5187684"/>
                  <a:pt x="11240875" y="5187201"/>
                </a:cubicBezTo>
                <a:close/>
                <a:moveTo>
                  <a:pt x="9641480" y="5187201"/>
                </a:moveTo>
                <a:cubicBezTo>
                  <a:pt x="9628428" y="5187684"/>
                  <a:pt x="9613233" y="5188807"/>
                  <a:pt x="9598033" y="5188807"/>
                </a:cubicBezTo>
                <a:cubicBezTo>
                  <a:pt x="9689220" y="5236349"/>
                  <a:pt x="9771156" y="5278750"/>
                  <a:pt x="9853091" y="5321152"/>
                </a:cubicBezTo>
                <a:cubicBezTo>
                  <a:pt x="9857055" y="5320510"/>
                  <a:pt x="9859697" y="5319225"/>
                  <a:pt x="9863663" y="5318582"/>
                </a:cubicBezTo>
                <a:lnTo>
                  <a:pt x="9819455" y="5256636"/>
                </a:lnTo>
                <a:lnTo>
                  <a:pt x="9820053" y="5256908"/>
                </a:lnTo>
                <a:lnTo>
                  <a:pt x="9822873" y="5256749"/>
                </a:lnTo>
                <a:lnTo>
                  <a:pt x="9851770" y="5264617"/>
                </a:lnTo>
                <a:cubicBezTo>
                  <a:pt x="9853091" y="5261404"/>
                  <a:pt x="9853091" y="5258193"/>
                  <a:pt x="9854414" y="5254980"/>
                </a:cubicBezTo>
                <a:lnTo>
                  <a:pt x="9822873" y="5256749"/>
                </a:lnTo>
                <a:lnTo>
                  <a:pt x="9818732" y="5255621"/>
                </a:lnTo>
                <a:lnTo>
                  <a:pt x="9819455" y="5256636"/>
                </a:lnTo>
                <a:lnTo>
                  <a:pt x="9672042" y="5189450"/>
                </a:lnTo>
                <a:cubicBezTo>
                  <a:pt x="9665432" y="5186879"/>
                  <a:pt x="9654531" y="5186718"/>
                  <a:pt x="9641480" y="5187201"/>
                </a:cubicBezTo>
                <a:close/>
                <a:moveTo>
                  <a:pt x="10441177" y="5180455"/>
                </a:moveTo>
                <a:cubicBezTo>
                  <a:pt x="10360563" y="5204226"/>
                  <a:pt x="10433248" y="5227997"/>
                  <a:pt x="10441177" y="5251126"/>
                </a:cubicBezTo>
                <a:cubicBezTo>
                  <a:pt x="10449106" y="5227997"/>
                  <a:pt x="10521792" y="5204226"/>
                  <a:pt x="10441177" y="5180455"/>
                </a:cubicBezTo>
                <a:close/>
                <a:moveTo>
                  <a:pt x="8131121" y="5178528"/>
                </a:moveTo>
                <a:cubicBezTo>
                  <a:pt x="8132444" y="5180454"/>
                  <a:pt x="8135087" y="5183026"/>
                  <a:pt x="8137731" y="5184952"/>
                </a:cubicBezTo>
                <a:cubicBezTo>
                  <a:pt x="8137731" y="5184952"/>
                  <a:pt x="8133765" y="5186237"/>
                  <a:pt x="8131121" y="5186879"/>
                </a:cubicBezTo>
                <a:cubicBezTo>
                  <a:pt x="8128478" y="5185595"/>
                  <a:pt x="8125836" y="5183667"/>
                  <a:pt x="8125836" y="5181097"/>
                </a:cubicBezTo>
                <a:cubicBezTo>
                  <a:pt x="8125836" y="5180454"/>
                  <a:pt x="8129804" y="5179169"/>
                  <a:pt x="8131121" y="5178528"/>
                </a:cubicBezTo>
                <a:close/>
                <a:moveTo>
                  <a:pt x="11629573" y="5176681"/>
                </a:moveTo>
                <a:cubicBezTo>
                  <a:pt x="11617349" y="5178207"/>
                  <a:pt x="11608099" y="5187844"/>
                  <a:pt x="11590919" y="5206796"/>
                </a:cubicBezTo>
                <a:cubicBezTo>
                  <a:pt x="11623957" y="5202941"/>
                  <a:pt x="11649065" y="5199729"/>
                  <a:pt x="11686069" y="5195232"/>
                </a:cubicBezTo>
                <a:cubicBezTo>
                  <a:pt x="11656993" y="5181740"/>
                  <a:pt x="11641797" y="5175154"/>
                  <a:pt x="11629573" y="5176681"/>
                </a:cubicBezTo>
                <a:close/>
                <a:moveTo>
                  <a:pt x="9252781" y="5176681"/>
                </a:moveTo>
                <a:cubicBezTo>
                  <a:pt x="9240557" y="5175154"/>
                  <a:pt x="9225361" y="5181740"/>
                  <a:pt x="9196286" y="5195232"/>
                </a:cubicBezTo>
                <a:cubicBezTo>
                  <a:pt x="9233290" y="5199729"/>
                  <a:pt x="9258397" y="5202941"/>
                  <a:pt x="9291436" y="5206796"/>
                </a:cubicBezTo>
                <a:cubicBezTo>
                  <a:pt x="9274256" y="5187844"/>
                  <a:pt x="9265004" y="5178207"/>
                  <a:pt x="9252781" y="5176681"/>
                </a:cubicBezTo>
                <a:close/>
                <a:moveTo>
                  <a:pt x="1711079" y="5173388"/>
                </a:moveTo>
                <a:cubicBezTo>
                  <a:pt x="1705794" y="5174030"/>
                  <a:pt x="1700509" y="5174673"/>
                  <a:pt x="1695219" y="5175958"/>
                </a:cubicBezTo>
                <a:cubicBezTo>
                  <a:pt x="1696541" y="5183667"/>
                  <a:pt x="1699185" y="5191377"/>
                  <a:pt x="1701827" y="5198444"/>
                </a:cubicBezTo>
                <a:cubicBezTo>
                  <a:pt x="1704470" y="5198444"/>
                  <a:pt x="1708436" y="5198444"/>
                  <a:pt x="1711079" y="5197803"/>
                </a:cubicBezTo>
                <a:cubicBezTo>
                  <a:pt x="1711079" y="5189450"/>
                  <a:pt x="1711079" y="5181098"/>
                  <a:pt x="1711079" y="5173388"/>
                </a:cubicBezTo>
                <a:close/>
                <a:moveTo>
                  <a:pt x="8242134" y="5172102"/>
                </a:moveTo>
                <a:cubicBezTo>
                  <a:pt x="8243455" y="5172745"/>
                  <a:pt x="8246097" y="5174030"/>
                  <a:pt x="8246097" y="5174672"/>
                </a:cubicBezTo>
                <a:cubicBezTo>
                  <a:pt x="8246097" y="5175956"/>
                  <a:pt x="8244774" y="5177243"/>
                  <a:pt x="8243455" y="5177884"/>
                </a:cubicBezTo>
                <a:cubicBezTo>
                  <a:pt x="8242134" y="5176600"/>
                  <a:pt x="8239489" y="5175956"/>
                  <a:pt x="8239489" y="5175315"/>
                </a:cubicBezTo>
                <a:cubicBezTo>
                  <a:pt x="8239489" y="5174672"/>
                  <a:pt x="8240810" y="5173387"/>
                  <a:pt x="8242134" y="5172102"/>
                </a:cubicBezTo>
                <a:close/>
                <a:moveTo>
                  <a:pt x="1557778" y="5165678"/>
                </a:moveTo>
                <a:cubicBezTo>
                  <a:pt x="1560421" y="5175315"/>
                  <a:pt x="1561742" y="5184952"/>
                  <a:pt x="1564384" y="5194588"/>
                </a:cubicBezTo>
                <a:cubicBezTo>
                  <a:pt x="1555136" y="5195231"/>
                  <a:pt x="1547207" y="5195231"/>
                  <a:pt x="1537954" y="5195873"/>
                </a:cubicBezTo>
                <a:cubicBezTo>
                  <a:pt x="1537954" y="5185595"/>
                  <a:pt x="1537954" y="5175958"/>
                  <a:pt x="1537954" y="5166321"/>
                </a:cubicBezTo>
                <a:cubicBezTo>
                  <a:pt x="1544562" y="5165678"/>
                  <a:pt x="1551170" y="5165678"/>
                  <a:pt x="1557778" y="5165678"/>
                </a:cubicBezTo>
                <a:close/>
                <a:moveTo>
                  <a:pt x="11838045" y="5161183"/>
                </a:moveTo>
                <a:cubicBezTo>
                  <a:pt x="11808973" y="5167606"/>
                  <a:pt x="11778575" y="5173388"/>
                  <a:pt x="11732323" y="5182383"/>
                </a:cubicBezTo>
                <a:cubicBezTo>
                  <a:pt x="11805009" y="5206154"/>
                  <a:pt x="11820865" y="5183026"/>
                  <a:pt x="11838045" y="5161183"/>
                </a:cubicBezTo>
                <a:close/>
                <a:moveTo>
                  <a:pt x="9044309" y="5161183"/>
                </a:moveTo>
                <a:cubicBezTo>
                  <a:pt x="9061489" y="5183026"/>
                  <a:pt x="9077346" y="5206154"/>
                  <a:pt x="9150031" y="5182383"/>
                </a:cubicBezTo>
                <a:cubicBezTo>
                  <a:pt x="9103778" y="5173388"/>
                  <a:pt x="9073382" y="5167606"/>
                  <a:pt x="9044309" y="5161183"/>
                </a:cubicBezTo>
                <a:close/>
                <a:moveTo>
                  <a:pt x="12040241" y="5160539"/>
                </a:moveTo>
                <a:cubicBezTo>
                  <a:pt x="12053459" y="5183667"/>
                  <a:pt x="12042885" y="5198443"/>
                  <a:pt x="11978129" y="5193945"/>
                </a:cubicBezTo>
                <a:cubicBezTo>
                  <a:pt x="11997953" y="5183026"/>
                  <a:pt x="12019099" y="5172102"/>
                  <a:pt x="12040241" y="5160539"/>
                </a:cubicBezTo>
                <a:close/>
                <a:moveTo>
                  <a:pt x="8842110" y="5160539"/>
                </a:moveTo>
                <a:cubicBezTo>
                  <a:pt x="8863256" y="5172102"/>
                  <a:pt x="8884400" y="5183026"/>
                  <a:pt x="8904224" y="5193945"/>
                </a:cubicBezTo>
                <a:cubicBezTo>
                  <a:pt x="8839468" y="5198443"/>
                  <a:pt x="8828894" y="5183667"/>
                  <a:pt x="8842110" y="5160539"/>
                </a:cubicBezTo>
                <a:close/>
                <a:moveTo>
                  <a:pt x="12192000" y="5159360"/>
                </a:moveTo>
                <a:lnTo>
                  <a:pt x="12192000" y="5190356"/>
                </a:lnTo>
                <a:lnTo>
                  <a:pt x="12126141" y="5202299"/>
                </a:lnTo>
                <a:close/>
                <a:moveTo>
                  <a:pt x="11925267" y="5159255"/>
                </a:moveTo>
                <a:lnTo>
                  <a:pt x="11922623" y="5161824"/>
                </a:lnTo>
                <a:lnTo>
                  <a:pt x="11927913" y="5161824"/>
                </a:lnTo>
                <a:close/>
                <a:moveTo>
                  <a:pt x="8957087" y="5159255"/>
                </a:moveTo>
                <a:lnTo>
                  <a:pt x="8954442" y="5161824"/>
                </a:lnTo>
                <a:lnTo>
                  <a:pt x="8959729" y="5161824"/>
                </a:lnTo>
                <a:close/>
                <a:moveTo>
                  <a:pt x="3863871" y="5159255"/>
                </a:moveTo>
                <a:lnTo>
                  <a:pt x="3859906" y="5160540"/>
                </a:lnTo>
                <a:lnTo>
                  <a:pt x="3863871" y="5161183"/>
                </a:lnTo>
                <a:close/>
                <a:moveTo>
                  <a:pt x="1385977" y="5159254"/>
                </a:moveTo>
                <a:cubicBezTo>
                  <a:pt x="1391265" y="5159254"/>
                  <a:pt x="1396551" y="5159254"/>
                  <a:pt x="1401838" y="5159254"/>
                </a:cubicBezTo>
                <a:cubicBezTo>
                  <a:pt x="1401838" y="5170176"/>
                  <a:pt x="1401838" y="5181740"/>
                  <a:pt x="1401838" y="5192662"/>
                </a:cubicBezTo>
                <a:cubicBezTo>
                  <a:pt x="1396551" y="5192662"/>
                  <a:pt x="1391265" y="5192662"/>
                  <a:pt x="1385977" y="5192662"/>
                </a:cubicBezTo>
                <a:cubicBezTo>
                  <a:pt x="1385977" y="5181740"/>
                  <a:pt x="1385977" y="5170176"/>
                  <a:pt x="1385977" y="5159254"/>
                </a:cubicBezTo>
                <a:close/>
                <a:moveTo>
                  <a:pt x="4245795" y="5147690"/>
                </a:moveTo>
                <a:cubicBezTo>
                  <a:pt x="4120250" y="5191377"/>
                  <a:pt x="4103068" y="5206796"/>
                  <a:pt x="4133464" y="5253052"/>
                </a:cubicBezTo>
                <a:cubicBezTo>
                  <a:pt x="4173109" y="5216432"/>
                  <a:pt x="4204827" y="5185595"/>
                  <a:pt x="4245795" y="5147690"/>
                </a:cubicBezTo>
                <a:close/>
                <a:moveTo>
                  <a:pt x="4282798" y="5145120"/>
                </a:moveTo>
                <a:cubicBezTo>
                  <a:pt x="4269583" y="5168893"/>
                  <a:pt x="4253726" y="5192020"/>
                  <a:pt x="4237867" y="5214506"/>
                </a:cubicBezTo>
                <a:cubicBezTo>
                  <a:pt x="4244474" y="5217717"/>
                  <a:pt x="4251081" y="5220287"/>
                  <a:pt x="4256369" y="5223499"/>
                </a:cubicBezTo>
                <a:cubicBezTo>
                  <a:pt x="4282798" y="5215790"/>
                  <a:pt x="4326410" y="5210650"/>
                  <a:pt x="4331696" y="5201014"/>
                </a:cubicBezTo>
                <a:cubicBezTo>
                  <a:pt x="4339624" y="5184953"/>
                  <a:pt x="4322444" y="5165036"/>
                  <a:pt x="4315838" y="5147048"/>
                </a:cubicBezTo>
                <a:cubicBezTo>
                  <a:pt x="4305264" y="5146406"/>
                  <a:pt x="4293371" y="5145763"/>
                  <a:pt x="4282798" y="5145120"/>
                </a:cubicBezTo>
                <a:close/>
                <a:moveTo>
                  <a:pt x="435789" y="5145119"/>
                </a:moveTo>
                <a:cubicBezTo>
                  <a:pt x="446361" y="5153472"/>
                  <a:pt x="467506" y="5163109"/>
                  <a:pt x="464864" y="5170176"/>
                </a:cubicBezTo>
                <a:cubicBezTo>
                  <a:pt x="450326" y="5206795"/>
                  <a:pt x="429181" y="5242129"/>
                  <a:pt x="410679" y="5278107"/>
                </a:cubicBezTo>
                <a:cubicBezTo>
                  <a:pt x="398785" y="5276180"/>
                  <a:pt x="388215" y="5274252"/>
                  <a:pt x="374999" y="5272324"/>
                </a:cubicBezTo>
                <a:cubicBezTo>
                  <a:pt x="380284" y="5237633"/>
                  <a:pt x="384251" y="5202941"/>
                  <a:pt x="393500" y="5168246"/>
                </a:cubicBezTo>
                <a:cubicBezTo>
                  <a:pt x="396142" y="5159896"/>
                  <a:pt x="421253" y="5152829"/>
                  <a:pt x="435789" y="5145119"/>
                </a:cubicBezTo>
                <a:close/>
                <a:moveTo>
                  <a:pt x="1808875" y="5143194"/>
                </a:moveTo>
                <a:cubicBezTo>
                  <a:pt x="1822087" y="5166964"/>
                  <a:pt x="1822087" y="5181740"/>
                  <a:pt x="1837946" y="5190091"/>
                </a:cubicBezTo>
                <a:cubicBezTo>
                  <a:pt x="1847198" y="5195232"/>
                  <a:pt x="1885521" y="5193305"/>
                  <a:pt x="1900059" y="5188165"/>
                </a:cubicBezTo>
                <a:cubicBezTo>
                  <a:pt x="1914597" y="5182383"/>
                  <a:pt x="1915915" y="5168247"/>
                  <a:pt x="1922526" y="5157969"/>
                </a:cubicBezTo>
                <a:cubicBezTo>
                  <a:pt x="1893451" y="5154116"/>
                  <a:pt x="1865699" y="5150902"/>
                  <a:pt x="1808875" y="5143194"/>
                </a:cubicBezTo>
                <a:close/>
                <a:moveTo>
                  <a:pt x="2231766" y="5141266"/>
                </a:moveTo>
                <a:cubicBezTo>
                  <a:pt x="2211943" y="5143194"/>
                  <a:pt x="2193440" y="5147690"/>
                  <a:pt x="2173616" y="5151545"/>
                </a:cubicBezTo>
                <a:cubicBezTo>
                  <a:pt x="2185511" y="5157327"/>
                  <a:pt x="2197406" y="5163109"/>
                  <a:pt x="2209299" y="5168893"/>
                </a:cubicBezTo>
                <a:cubicBezTo>
                  <a:pt x="2222515" y="5163109"/>
                  <a:pt x="2237052" y="5157327"/>
                  <a:pt x="2248945" y="5150902"/>
                </a:cubicBezTo>
                <a:cubicBezTo>
                  <a:pt x="2250267" y="5150259"/>
                  <a:pt x="2235729" y="5140623"/>
                  <a:pt x="2231766" y="5141266"/>
                </a:cubicBezTo>
                <a:close/>
                <a:moveTo>
                  <a:pt x="6993277" y="5140623"/>
                </a:moveTo>
                <a:cubicBezTo>
                  <a:pt x="6941737" y="5162467"/>
                  <a:pt x="6892840" y="5181740"/>
                  <a:pt x="6843943" y="5200372"/>
                </a:cubicBezTo>
                <a:cubicBezTo>
                  <a:pt x="6857159" y="5214506"/>
                  <a:pt x="6866411" y="5225427"/>
                  <a:pt x="6875660" y="5233778"/>
                </a:cubicBezTo>
                <a:cubicBezTo>
                  <a:pt x="6843943" y="5229925"/>
                  <a:pt x="6813548" y="5225427"/>
                  <a:pt x="6784474" y="5221573"/>
                </a:cubicBezTo>
                <a:cubicBezTo>
                  <a:pt x="6779189" y="5236991"/>
                  <a:pt x="6771257" y="5252410"/>
                  <a:pt x="6771257" y="5267829"/>
                </a:cubicBezTo>
                <a:cubicBezTo>
                  <a:pt x="6771257" y="5278750"/>
                  <a:pt x="6776546" y="5293528"/>
                  <a:pt x="6792401" y="5300594"/>
                </a:cubicBezTo>
                <a:cubicBezTo>
                  <a:pt x="6869054" y="5333359"/>
                  <a:pt x="6857159" y="5367409"/>
                  <a:pt x="6808260" y="5404671"/>
                </a:cubicBezTo>
                <a:cubicBezTo>
                  <a:pt x="6797690" y="5413023"/>
                  <a:pt x="6801653" y="5425229"/>
                  <a:pt x="6799011" y="5435509"/>
                </a:cubicBezTo>
                <a:cubicBezTo>
                  <a:pt x="6822797" y="5434223"/>
                  <a:pt x="6849231" y="5435509"/>
                  <a:pt x="6869054" y="5431011"/>
                </a:cubicBezTo>
                <a:cubicBezTo>
                  <a:pt x="6917949" y="5420090"/>
                  <a:pt x="6939093" y="5402744"/>
                  <a:pt x="6932486" y="5374476"/>
                </a:cubicBezTo>
                <a:cubicBezTo>
                  <a:pt x="6928521" y="5356488"/>
                  <a:pt x="6944379" y="5337857"/>
                  <a:pt x="6952309" y="5315370"/>
                </a:cubicBezTo>
                <a:cubicBezTo>
                  <a:pt x="6916628" y="5317297"/>
                  <a:pt x="6891519" y="5318582"/>
                  <a:pt x="6866411" y="5319225"/>
                </a:cubicBezTo>
                <a:cubicBezTo>
                  <a:pt x="6821478" y="5284532"/>
                  <a:pt x="6830726" y="5269755"/>
                  <a:pt x="6902092" y="5248554"/>
                </a:cubicBezTo>
                <a:cubicBezTo>
                  <a:pt x="6917949" y="5244059"/>
                  <a:pt x="6933808" y="5234421"/>
                  <a:pt x="6940416" y="5226069"/>
                </a:cubicBezTo>
                <a:cubicBezTo>
                  <a:pt x="6958917" y="5200372"/>
                  <a:pt x="6973452" y="5173388"/>
                  <a:pt x="6993277" y="5140623"/>
                </a:cubicBezTo>
                <a:close/>
                <a:moveTo>
                  <a:pt x="6606067" y="5140623"/>
                </a:moveTo>
                <a:cubicBezTo>
                  <a:pt x="6602101" y="5141266"/>
                  <a:pt x="6599458" y="5143194"/>
                  <a:pt x="6596816" y="5143835"/>
                </a:cubicBezTo>
                <a:cubicBezTo>
                  <a:pt x="6600780" y="5145763"/>
                  <a:pt x="6603422" y="5147048"/>
                  <a:pt x="6606067" y="5148975"/>
                </a:cubicBezTo>
                <a:cubicBezTo>
                  <a:pt x="6607388" y="5147048"/>
                  <a:pt x="6610030" y="5145120"/>
                  <a:pt x="6611353" y="5143194"/>
                </a:cubicBezTo>
                <a:cubicBezTo>
                  <a:pt x="6611353" y="5142551"/>
                  <a:pt x="6607388" y="5140623"/>
                  <a:pt x="6606067" y="5140623"/>
                </a:cubicBezTo>
                <a:close/>
                <a:moveTo>
                  <a:pt x="8276493" y="5138695"/>
                </a:moveTo>
                <a:cubicBezTo>
                  <a:pt x="8279134" y="5140622"/>
                  <a:pt x="8280457" y="5143192"/>
                  <a:pt x="8284421" y="5146403"/>
                </a:cubicBezTo>
                <a:cubicBezTo>
                  <a:pt x="8279134" y="5148332"/>
                  <a:pt x="8272526" y="5150258"/>
                  <a:pt x="8267239" y="5150902"/>
                </a:cubicBezTo>
                <a:cubicBezTo>
                  <a:pt x="8265920" y="5151543"/>
                  <a:pt x="8259311" y="5146403"/>
                  <a:pt x="8260631" y="5145762"/>
                </a:cubicBezTo>
                <a:cubicBezTo>
                  <a:pt x="8264596" y="5143192"/>
                  <a:pt x="8271204" y="5140622"/>
                  <a:pt x="8276493" y="5138695"/>
                </a:cubicBezTo>
                <a:close/>
                <a:moveTo>
                  <a:pt x="4035669" y="5137411"/>
                </a:moveTo>
                <a:cubicBezTo>
                  <a:pt x="4023775" y="5144478"/>
                  <a:pt x="4010560" y="5151545"/>
                  <a:pt x="3997346" y="5159897"/>
                </a:cubicBezTo>
                <a:cubicBezTo>
                  <a:pt x="4006596" y="5162467"/>
                  <a:pt x="4013204" y="5164394"/>
                  <a:pt x="4014528" y="5163752"/>
                </a:cubicBezTo>
                <a:cubicBezTo>
                  <a:pt x="4027741" y="5157327"/>
                  <a:pt x="4039634" y="5150259"/>
                  <a:pt x="4051527" y="5143835"/>
                </a:cubicBezTo>
                <a:cubicBezTo>
                  <a:pt x="4046243" y="5141909"/>
                  <a:pt x="4040957" y="5139339"/>
                  <a:pt x="4035669" y="5137411"/>
                </a:cubicBezTo>
                <a:close/>
                <a:moveTo>
                  <a:pt x="11454797" y="5134842"/>
                </a:moveTo>
                <a:cubicBezTo>
                  <a:pt x="11452157" y="5136126"/>
                  <a:pt x="11450833" y="5137411"/>
                  <a:pt x="11448191" y="5139339"/>
                </a:cubicBezTo>
                <a:cubicBezTo>
                  <a:pt x="11450833" y="5140623"/>
                  <a:pt x="11454797" y="5141266"/>
                  <a:pt x="11457441" y="5142551"/>
                </a:cubicBezTo>
                <a:cubicBezTo>
                  <a:pt x="11458765" y="5140623"/>
                  <a:pt x="11460085" y="5138697"/>
                  <a:pt x="11460085" y="5136768"/>
                </a:cubicBezTo>
                <a:cubicBezTo>
                  <a:pt x="11460085" y="5136126"/>
                  <a:pt x="11454797" y="5134842"/>
                  <a:pt x="11454797" y="5134842"/>
                </a:cubicBezTo>
                <a:close/>
                <a:moveTo>
                  <a:pt x="9427558" y="5134842"/>
                </a:moveTo>
                <a:cubicBezTo>
                  <a:pt x="9427558" y="5134842"/>
                  <a:pt x="9422269" y="5136126"/>
                  <a:pt x="9422269" y="5136768"/>
                </a:cubicBezTo>
                <a:cubicBezTo>
                  <a:pt x="9422269" y="5138697"/>
                  <a:pt x="9423590" y="5140623"/>
                  <a:pt x="9424913" y="5142551"/>
                </a:cubicBezTo>
                <a:cubicBezTo>
                  <a:pt x="9427558" y="5141266"/>
                  <a:pt x="9431519" y="5140623"/>
                  <a:pt x="9434162" y="5139339"/>
                </a:cubicBezTo>
                <a:cubicBezTo>
                  <a:pt x="9431519" y="5137411"/>
                  <a:pt x="9430198" y="5136126"/>
                  <a:pt x="9427558" y="5134842"/>
                </a:cubicBezTo>
                <a:close/>
                <a:moveTo>
                  <a:pt x="1374084" y="5118779"/>
                </a:moveTo>
                <a:cubicBezTo>
                  <a:pt x="1379372" y="5120707"/>
                  <a:pt x="1387301" y="5122633"/>
                  <a:pt x="1388622" y="5125204"/>
                </a:cubicBezTo>
                <a:cubicBezTo>
                  <a:pt x="1389943" y="5127774"/>
                  <a:pt x="1384657" y="5130985"/>
                  <a:pt x="1382014" y="5136125"/>
                </a:cubicBezTo>
                <a:cubicBezTo>
                  <a:pt x="1375408" y="5132270"/>
                  <a:pt x="1367476" y="5130343"/>
                  <a:pt x="1366155" y="5127131"/>
                </a:cubicBezTo>
                <a:cubicBezTo>
                  <a:pt x="1364834" y="5124560"/>
                  <a:pt x="1371440" y="5121348"/>
                  <a:pt x="1374084" y="5118779"/>
                </a:cubicBezTo>
                <a:close/>
                <a:moveTo>
                  <a:pt x="11511625" y="5114284"/>
                </a:moveTo>
                <a:cubicBezTo>
                  <a:pt x="11505017" y="5117496"/>
                  <a:pt x="11494445" y="5120065"/>
                  <a:pt x="11493123" y="5123921"/>
                </a:cubicBezTo>
                <a:cubicBezTo>
                  <a:pt x="11491803" y="5128417"/>
                  <a:pt x="11499733" y="5133557"/>
                  <a:pt x="11506339" y="5143194"/>
                </a:cubicBezTo>
                <a:cubicBezTo>
                  <a:pt x="11523519" y="5130344"/>
                  <a:pt x="11531449" y="5127132"/>
                  <a:pt x="11530125" y="5125206"/>
                </a:cubicBezTo>
                <a:cubicBezTo>
                  <a:pt x="11526161" y="5121349"/>
                  <a:pt x="11518233" y="5118137"/>
                  <a:pt x="11511625" y="5114284"/>
                </a:cubicBezTo>
                <a:close/>
                <a:moveTo>
                  <a:pt x="9370727" y="5114284"/>
                </a:moveTo>
                <a:cubicBezTo>
                  <a:pt x="9364121" y="5118137"/>
                  <a:pt x="9356192" y="5121349"/>
                  <a:pt x="9352230" y="5125206"/>
                </a:cubicBezTo>
                <a:cubicBezTo>
                  <a:pt x="9350905" y="5127132"/>
                  <a:pt x="9358834" y="5130344"/>
                  <a:pt x="9376016" y="5143194"/>
                </a:cubicBezTo>
                <a:cubicBezTo>
                  <a:pt x="9382622" y="5133557"/>
                  <a:pt x="9390552" y="5128417"/>
                  <a:pt x="9389228" y="5123921"/>
                </a:cubicBezTo>
                <a:cubicBezTo>
                  <a:pt x="9387909" y="5120065"/>
                  <a:pt x="9377337" y="5117496"/>
                  <a:pt x="9370727" y="5114284"/>
                </a:cubicBezTo>
                <a:close/>
                <a:moveTo>
                  <a:pt x="1942348" y="5112998"/>
                </a:moveTo>
                <a:cubicBezTo>
                  <a:pt x="1938384" y="5114924"/>
                  <a:pt x="1935740" y="5116211"/>
                  <a:pt x="1933099" y="5117496"/>
                </a:cubicBezTo>
                <a:cubicBezTo>
                  <a:pt x="1933099" y="5118137"/>
                  <a:pt x="1935740" y="5120065"/>
                  <a:pt x="1937063" y="5120065"/>
                </a:cubicBezTo>
                <a:cubicBezTo>
                  <a:pt x="1941027" y="5120065"/>
                  <a:pt x="1944992" y="5119422"/>
                  <a:pt x="1948956" y="5118780"/>
                </a:cubicBezTo>
                <a:cubicBezTo>
                  <a:pt x="1946312" y="5116853"/>
                  <a:pt x="1944992" y="5114924"/>
                  <a:pt x="1942348" y="5112998"/>
                </a:cubicBezTo>
                <a:close/>
                <a:moveTo>
                  <a:pt x="7854921" y="5104646"/>
                </a:moveTo>
                <a:cubicBezTo>
                  <a:pt x="7886637" y="5104646"/>
                  <a:pt x="7919677" y="5104646"/>
                  <a:pt x="7952716" y="5104646"/>
                </a:cubicBezTo>
                <a:cubicBezTo>
                  <a:pt x="7952716" y="5107857"/>
                  <a:pt x="7952716" y="5110427"/>
                  <a:pt x="7952716" y="5113640"/>
                </a:cubicBezTo>
                <a:cubicBezTo>
                  <a:pt x="7919677" y="5113640"/>
                  <a:pt x="7887960" y="5113640"/>
                  <a:pt x="7854921" y="5113640"/>
                </a:cubicBezTo>
                <a:cubicBezTo>
                  <a:pt x="7854921" y="5111070"/>
                  <a:pt x="7854921" y="5107857"/>
                  <a:pt x="7854921" y="5104646"/>
                </a:cubicBezTo>
                <a:close/>
                <a:moveTo>
                  <a:pt x="10725310" y="5103362"/>
                </a:moveTo>
                <a:cubicBezTo>
                  <a:pt x="10722664" y="5104003"/>
                  <a:pt x="10718700" y="5105288"/>
                  <a:pt x="10716057" y="5105932"/>
                </a:cubicBezTo>
                <a:cubicBezTo>
                  <a:pt x="10718700" y="5107216"/>
                  <a:pt x="10720021" y="5108501"/>
                  <a:pt x="10721342" y="5108501"/>
                </a:cubicBezTo>
                <a:cubicBezTo>
                  <a:pt x="10723985" y="5107858"/>
                  <a:pt x="10727952" y="5106574"/>
                  <a:pt x="10730595" y="5105932"/>
                </a:cubicBezTo>
                <a:cubicBezTo>
                  <a:pt x="10729274" y="5105288"/>
                  <a:pt x="10727952" y="5104003"/>
                  <a:pt x="10725310" y="5103362"/>
                </a:cubicBezTo>
                <a:close/>
                <a:moveTo>
                  <a:pt x="10157044" y="5103362"/>
                </a:moveTo>
                <a:cubicBezTo>
                  <a:pt x="10154402" y="5104003"/>
                  <a:pt x="10153081" y="5105288"/>
                  <a:pt x="10151760" y="5105932"/>
                </a:cubicBezTo>
                <a:cubicBezTo>
                  <a:pt x="10154402" y="5106574"/>
                  <a:pt x="10158370" y="5107858"/>
                  <a:pt x="10161012" y="5108501"/>
                </a:cubicBezTo>
                <a:cubicBezTo>
                  <a:pt x="10162331" y="5108501"/>
                  <a:pt x="10163654" y="5107216"/>
                  <a:pt x="10166297" y="5105932"/>
                </a:cubicBezTo>
                <a:cubicBezTo>
                  <a:pt x="10163654" y="5105288"/>
                  <a:pt x="10159689" y="5104003"/>
                  <a:pt x="10157044" y="5103362"/>
                </a:cubicBezTo>
                <a:close/>
                <a:moveTo>
                  <a:pt x="11994109" y="5103340"/>
                </a:moveTo>
                <a:cubicBezTo>
                  <a:pt x="11947405" y="5100027"/>
                  <a:pt x="11913701" y="5110267"/>
                  <a:pt x="11882979" y="5136768"/>
                </a:cubicBezTo>
                <a:cubicBezTo>
                  <a:pt x="11942447" y="5132913"/>
                  <a:pt x="11995309" y="5129059"/>
                  <a:pt x="12049493" y="5125206"/>
                </a:cubicBezTo>
                <a:cubicBezTo>
                  <a:pt x="12048171" y="5120707"/>
                  <a:pt x="12046851" y="5115568"/>
                  <a:pt x="12045525" y="5111070"/>
                </a:cubicBezTo>
                <a:cubicBezTo>
                  <a:pt x="12026695" y="5107055"/>
                  <a:pt x="12009681" y="5104445"/>
                  <a:pt x="11994109" y="5103340"/>
                </a:cubicBezTo>
                <a:close/>
                <a:moveTo>
                  <a:pt x="8888244" y="5103340"/>
                </a:moveTo>
                <a:cubicBezTo>
                  <a:pt x="8872674" y="5104445"/>
                  <a:pt x="8855660" y="5107055"/>
                  <a:pt x="8836827" y="5111070"/>
                </a:cubicBezTo>
                <a:cubicBezTo>
                  <a:pt x="8835504" y="5115568"/>
                  <a:pt x="8834183" y="5120707"/>
                  <a:pt x="8832862" y="5125206"/>
                </a:cubicBezTo>
                <a:cubicBezTo>
                  <a:pt x="8887044" y="5129059"/>
                  <a:pt x="8939907" y="5132913"/>
                  <a:pt x="8999376" y="5136768"/>
                </a:cubicBezTo>
                <a:cubicBezTo>
                  <a:pt x="8968652" y="5110267"/>
                  <a:pt x="8934949" y="5100027"/>
                  <a:pt x="8888244" y="5103340"/>
                </a:cubicBezTo>
                <a:close/>
                <a:moveTo>
                  <a:pt x="4403019" y="5102538"/>
                </a:moveTo>
                <a:cubicBezTo>
                  <a:pt x="4388607" y="5102277"/>
                  <a:pt x="4372334" y="5103522"/>
                  <a:pt x="4354162" y="5106574"/>
                </a:cubicBezTo>
                <a:cubicBezTo>
                  <a:pt x="4373987" y="5121349"/>
                  <a:pt x="4392487" y="5132913"/>
                  <a:pt x="4409665" y="5145763"/>
                </a:cubicBezTo>
                <a:cubicBezTo>
                  <a:pt x="4426849" y="5158611"/>
                  <a:pt x="4441388" y="5172745"/>
                  <a:pt x="4451956" y="5181740"/>
                </a:cubicBezTo>
                <a:cubicBezTo>
                  <a:pt x="4422883" y="5245985"/>
                  <a:pt x="4280157" y="5239561"/>
                  <a:pt x="4202182" y="5280036"/>
                </a:cubicBezTo>
                <a:lnTo>
                  <a:pt x="4339211" y="5313659"/>
                </a:lnTo>
                <a:lnTo>
                  <a:pt x="4323766" y="5321794"/>
                </a:lnTo>
                <a:lnTo>
                  <a:pt x="4323011" y="5322617"/>
                </a:lnTo>
                <a:lnTo>
                  <a:pt x="4266879" y="5310110"/>
                </a:lnTo>
                <a:cubicBezTo>
                  <a:pt x="4216889" y="5308544"/>
                  <a:pt x="4188639" y="5336250"/>
                  <a:pt x="4155930" y="5348778"/>
                </a:cubicBezTo>
                <a:cubicBezTo>
                  <a:pt x="4167824" y="5364839"/>
                  <a:pt x="4177077" y="5378331"/>
                  <a:pt x="4188969" y="5395676"/>
                </a:cubicBezTo>
                <a:cubicBezTo>
                  <a:pt x="4231259" y="5404671"/>
                  <a:pt x="4259011" y="5387967"/>
                  <a:pt x="4280157" y="5369336"/>
                </a:cubicBezTo>
                <a:lnTo>
                  <a:pt x="4323011" y="5322617"/>
                </a:lnTo>
                <a:lnTo>
                  <a:pt x="4325089" y="5323079"/>
                </a:lnTo>
                <a:cubicBezTo>
                  <a:pt x="4330374" y="5319868"/>
                  <a:pt x="4335662" y="5317297"/>
                  <a:pt x="4340949" y="5314085"/>
                </a:cubicBezTo>
                <a:lnTo>
                  <a:pt x="4339211" y="5313659"/>
                </a:lnTo>
                <a:lnTo>
                  <a:pt x="4339624" y="5313442"/>
                </a:lnTo>
                <a:cubicBezTo>
                  <a:pt x="4454600" y="5316656"/>
                  <a:pt x="4516712" y="5290314"/>
                  <a:pt x="4510105" y="5238275"/>
                </a:cubicBezTo>
                <a:cubicBezTo>
                  <a:pt x="4506138" y="5204226"/>
                  <a:pt x="4502174" y="5169534"/>
                  <a:pt x="4483673" y="5137411"/>
                </a:cubicBezTo>
                <a:cubicBezTo>
                  <a:pt x="4472774" y="5117656"/>
                  <a:pt x="4446254" y="5103320"/>
                  <a:pt x="4403019" y="5102538"/>
                </a:cubicBezTo>
                <a:close/>
                <a:moveTo>
                  <a:pt x="8296316" y="5102075"/>
                </a:moveTo>
                <a:cubicBezTo>
                  <a:pt x="8297635" y="5104002"/>
                  <a:pt x="8298958" y="5105931"/>
                  <a:pt x="8301601" y="5107857"/>
                </a:cubicBezTo>
                <a:cubicBezTo>
                  <a:pt x="8298958" y="5109786"/>
                  <a:pt x="8296316" y="5111712"/>
                  <a:pt x="8293671" y="5114282"/>
                </a:cubicBezTo>
                <a:cubicBezTo>
                  <a:pt x="8291027" y="5112997"/>
                  <a:pt x="8284421" y="5111070"/>
                  <a:pt x="8285742" y="5109786"/>
                </a:cubicBezTo>
                <a:cubicBezTo>
                  <a:pt x="8288386" y="5106573"/>
                  <a:pt x="8292348" y="5104645"/>
                  <a:pt x="8296316" y="5102075"/>
                </a:cubicBezTo>
                <a:close/>
                <a:moveTo>
                  <a:pt x="8398072" y="5089226"/>
                </a:moveTo>
                <a:cubicBezTo>
                  <a:pt x="8497187" y="5129700"/>
                  <a:pt x="8502474" y="5145119"/>
                  <a:pt x="8417894" y="5174030"/>
                </a:cubicBezTo>
                <a:cubicBezTo>
                  <a:pt x="8411288" y="5148975"/>
                  <a:pt x="8406001" y="5123919"/>
                  <a:pt x="8398072" y="5089226"/>
                </a:cubicBezTo>
                <a:close/>
                <a:moveTo>
                  <a:pt x="8374288" y="5083444"/>
                </a:moveTo>
                <a:cubicBezTo>
                  <a:pt x="8375607" y="5085371"/>
                  <a:pt x="8378249" y="5087298"/>
                  <a:pt x="8379571" y="5089869"/>
                </a:cubicBezTo>
                <a:cubicBezTo>
                  <a:pt x="8375607" y="5090511"/>
                  <a:pt x="8371643" y="5091154"/>
                  <a:pt x="8366358" y="5093080"/>
                </a:cubicBezTo>
                <a:cubicBezTo>
                  <a:pt x="8365035" y="5091154"/>
                  <a:pt x="8361072" y="5088585"/>
                  <a:pt x="8362393" y="5087298"/>
                </a:cubicBezTo>
                <a:cubicBezTo>
                  <a:pt x="8365035" y="5085371"/>
                  <a:pt x="8370320" y="5084728"/>
                  <a:pt x="8374288" y="5083444"/>
                </a:cubicBezTo>
                <a:close/>
                <a:moveTo>
                  <a:pt x="8120549" y="5081517"/>
                </a:moveTo>
                <a:cubicBezTo>
                  <a:pt x="8125836" y="5082802"/>
                  <a:pt x="8133765" y="5084087"/>
                  <a:pt x="8135087" y="5086014"/>
                </a:cubicBezTo>
                <a:cubicBezTo>
                  <a:pt x="8137729" y="5088585"/>
                  <a:pt x="8133765" y="5092438"/>
                  <a:pt x="8131121" y="5098221"/>
                </a:cubicBezTo>
                <a:cubicBezTo>
                  <a:pt x="8123194" y="5093081"/>
                  <a:pt x="8117907" y="5090511"/>
                  <a:pt x="8115262" y="5087942"/>
                </a:cubicBezTo>
                <a:cubicBezTo>
                  <a:pt x="8113941" y="5086657"/>
                  <a:pt x="8119228" y="5083445"/>
                  <a:pt x="8120549" y="5081517"/>
                </a:cubicBezTo>
                <a:close/>
                <a:moveTo>
                  <a:pt x="11921301" y="5079590"/>
                </a:moveTo>
                <a:cubicBezTo>
                  <a:pt x="11922623" y="5080234"/>
                  <a:pt x="11921301" y="5081519"/>
                  <a:pt x="11922623" y="5082160"/>
                </a:cubicBezTo>
                <a:cubicBezTo>
                  <a:pt x="11923945" y="5082803"/>
                  <a:pt x="11926589" y="5082803"/>
                  <a:pt x="11926589" y="5082803"/>
                </a:cubicBezTo>
                <a:cubicBezTo>
                  <a:pt x="11927913" y="5082160"/>
                  <a:pt x="11927913" y="5080876"/>
                  <a:pt x="11929233" y="5080234"/>
                </a:cubicBezTo>
                <a:cubicBezTo>
                  <a:pt x="11926589" y="5080234"/>
                  <a:pt x="11923945" y="5079590"/>
                  <a:pt x="11921301" y="5079590"/>
                </a:cubicBezTo>
                <a:close/>
                <a:moveTo>
                  <a:pt x="8961052" y="5079590"/>
                </a:moveTo>
                <a:cubicBezTo>
                  <a:pt x="8958408" y="5079590"/>
                  <a:pt x="8955765" y="5080234"/>
                  <a:pt x="8953121" y="5080234"/>
                </a:cubicBezTo>
                <a:cubicBezTo>
                  <a:pt x="8954442" y="5080876"/>
                  <a:pt x="8954442" y="5082160"/>
                  <a:pt x="8955765" y="5082803"/>
                </a:cubicBezTo>
                <a:cubicBezTo>
                  <a:pt x="8955765" y="5082803"/>
                  <a:pt x="8958408" y="5082803"/>
                  <a:pt x="8959729" y="5082160"/>
                </a:cubicBezTo>
                <a:cubicBezTo>
                  <a:pt x="8961052" y="5081519"/>
                  <a:pt x="8959729" y="5080234"/>
                  <a:pt x="8961052" y="5079590"/>
                </a:cubicBezTo>
                <a:close/>
                <a:moveTo>
                  <a:pt x="7363305" y="5078947"/>
                </a:moveTo>
                <a:cubicBezTo>
                  <a:pt x="7364628" y="5081517"/>
                  <a:pt x="7365951" y="5084728"/>
                  <a:pt x="7367271" y="5088585"/>
                </a:cubicBezTo>
                <a:cubicBezTo>
                  <a:pt x="7332911" y="5091796"/>
                  <a:pt x="7298551" y="5095652"/>
                  <a:pt x="7264189" y="5098864"/>
                </a:cubicBezTo>
                <a:cubicBezTo>
                  <a:pt x="7261547" y="5094367"/>
                  <a:pt x="7260228" y="5089869"/>
                  <a:pt x="7258904" y="5085372"/>
                </a:cubicBezTo>
                <a:cubicBezTo>
                  <a:pt x="7293266" y="5083445"/>
                  <a:pt x="7328947" y="5080875"/>
                  <a:pt x="7363305" y="5078947"/>
                </a:cubicBezTo>
                <a:close/>
                <a:moveTo>
                  <a:pt x="10441177" y="5078305"/>
                </a:moveTo>
                <a:cubicBezTo>
                  <a:pt x="10392278" y="5093724"/>
                  <a:pt x="10379066" y="5109786"/>
                  <a:pt x="10441177" y="5125206"/>
                </a:cubicBezTo>
                <a:cubicBezTo>
                  <a:pt x="10503289" y="5109786"/>
                  <a:pt x="10490074" y="5093724"/>
                  <a:pt x="10441177" y="5078305"/>
                </a:cubicBezTo>
                <a:close/>
                <a:moveTo>
                  <a:pt x="894690" y="5076832"/>
                </a:moveTo>
                <a:lnTo>
                  <a:pt x="928726" y="5099505"/>
                </a:lnTo>
                <a:cubicBezTo>
                  <a:pt x="918153" y="5100790"/>
                  <a:pt x="908902" y="5102075"/>
                  <a:pt x="899650" y="5103360"/>
                </a:cubicBezTo>
                <a:close/>
                <a:moveTo>
                  <a:pt x="3996023" y="5076378"/>
                </a:moveTo>
                <a:cubicBezTo>
                  <a:pt x="3973556" y="5082803"/>
                  <a:pt x="3949770" y="5089870"/>
                  <a:pt x="3924660" y="5096937"/>
                </a:cubicBezTo>
                <a:cubicBezTo>
                  <a:pt x="3935233" y="5109144"/>
                  <a:pt x="3945805" y="5121349"/>
                  <a:pt x="3957698" y="5133557"/>
                </a:cubicBezTo>
                <a:cubicBezTo>
                  <a:pt x="3965631" y="5133557"/>
                  <a:pt x="3973556" y="5133557"/>
                  <a:pt x="3981488" y="5133557"/>
                </a:cubicBezTo>
                <a:cubicBezTo>
                  <a:pt x="3992059" y="5116853"/>
                  <a:pt x="4003954" y="5099507"/>
                  <a:pt x="4015845" y="5082160"/>
                </a:cubicBezTo>
                <a:cubicBezTo>
                  <a:pt x="4009242" y="5080234"/>
                  <a:pt x="4002634" y="5078305"/>
                  <a:pt x="3996023" y="5076378"/>
                </a:cubicBezTo>
                <a:close/>
                <a:moveTo>
                  <a:pt x="7406917" y="5075092"/>
                </a:moveTo>
                <a:cubicBezTo>
                  <a:pt x="7406917" y="5075092"/>
                  <a:pt x="7410885" y="5076377"/>
                  <a:pt x="7412204" y="5077021"/>
                </a:cubicBezTo>
                <a:cubicBezTo>
                  <a:pt x="7410885" y="5078304"/>
                  <a:pt x="7408240" y="5080233"/>
                  <a:pt x="7405596" y="5081517"/>
                </a:cubicBezTo>
                <a:cubicBezTo>
                  <a:pt x="7402954" y="5080875"/>
                  <a:pt x="7401632" y="5080233"/>
                  <a:pt x="7400309" y="5079590"/>
                </a:cubicBezTo>
                <a:cubicBezTo>
                  <a:pt x="7401632" y="5078304"/>
                  <a:pt x="7404277" y="5076377"/>
                  <a:pt x="7406917" y="5075092"/>
                </a:cubicBezTo>
                <a:close/>
                <a:moveTo>
                  <a:pt x="892938" y="5074865"/>
                </a:moveTo>
                <a:lnTo>
                  <a:pt x="895686" y="5075092"/>
                </a:lnTo>
                <a:lnTo>
                  <a:pt x="894476" y="5075681"/>
                </a:lnTo>
                <a:lnTo>
                  <a:pt x="894690" y="5076832"/>
                </a:lnTo>
                <a:lnTo>
                  <a:pt x="893044" y="5075735"/>
                </a:lnTo>
                <a:lnTo>
                  <a:pt x="893778" y="5075378"/>
                </a:lnTo>
                <a:close/>
                <a:moveTo>
                  <a:pt x="5326815" y="5071882"/>
                </a:moveTo>
                <a:cubicBezTo>
                  <a:pt x="5317567" y="5072524"/>
                  <a:pt x="5306992" y="5073167"/>
                  <a:pt x="5297742" y="5073809"/>
                </a:cubicBezTo>
                <a:cubicBezTo>
                  <a:pt x="5300386" y="5086014"/>
                  <a:pt x="5304349" y="5098222"/>
                  <a:pt x="5306992" y="5109786"/>
                </a:cubicBezTo>
                <a:cubicBezTo>
                  <a:pt x="5317567" y="5109144"/>
                  <a:pt x="5328136" y="5107858"/>
                  <a:pt x="5338709" y="5107216"/>
                </a:cubicBezTo>
                <a:cubicBezTo>
                  <a:pt x="5334746" y="5095652"/>
                  <a:pt x="5330779" y="5083445"/>
                  <a:pt x="5326815" y="5071882"/>
                </a:cubicBezTo>
                <a:close/>
                <a:moveTo>
                  <a:pt x="7976502" y="5071237"/>
                </a:moveTo>
                <a:cubicBezTo>
                  <a:pt x="7981787" y="5071237"/>
                  <a:pt x="7985752" y="5071880"/>
                  <a:pt x="7991039" y="5071880"/>
                </a:cubicBezTo>
                <a:cubicBezTo>
                  <a:pt x="7989714" y="5077663"/>
                  <a:pt x="7988397" y="5084087"/>
                  <a:pt x="7987074" y="5089869"/>
                </a:cubicBezTo>
                <a:cubicBezTo>
                  <a:pt x="7983108" y="5089226"/>
                  <a:pt x="7977823" y="5089226"/>
                  <a:pt x="7972536" y="5089226"/>
                </a:cubicBezTo>
                <a:cubicBezTo>
                  <a:pt x="7973859" y="5082802"/>
                  <a:pt x="7975179" y="5077021"/>
                  <a:pt x="7976502" y="5071237"/>
                </a:cubicBezTo>
                <a:close/>
                <a:moveTo>
                  <a:pt x="6880945" y="5062244"/>
                </a:moveTo>
                <a:cubicBezTo>
                  <a:pt x="6836013" y="5095010"/>
                  <a:pt x="6801653" y="5118780"/>
                  <a:pt x="6769936" y="5143194"/>
                </a:cubicBezTo>
                <a:cubicBezTo>
                  <a:pt x="6762007" y="5149618"/>
                  <a:pt x="6760687" y="5157969"/>
                  <a:pt x="6755399" y="5165678"/>
                </a:cubicBezTo>
                <a:cubicBezTo>
                  <a:pt x="6771257" y="5166964"/>
                  <a:pt x="6791082" y="5171461"/>
                  <a:pt x="6804298" y="5169534"/>
                </a:cubicBezTo>
                <a:cubicBezTo>
                  <a:pt x="6833371" y="5164394"/>
                  <a:pt x="6861122" y="5157327"/>
                  <a:pt x="6886234" y="5148333"/>
                </a:cubicBezTo>
                <a:cubicBezTo>
                  <a:pt x="6920591" y="5136768"/>
                  <a:pt x="6900767" y="5125847"/>
                  <a:pt x="6883587" y="5111713"/>
                </a:cubicBezTo>
                <a:cubicBezTo>
                  <a:pt x="6871696" y="5101434"/>
                  <a:pt x="6880945" y="5084730"/>
                  <a:pt x="6880945" y="5062244"/>
                </a:cubicBezTo>
                <a:close/>
                <a:moveTo>
                  <a:pt x="475437" y="5059675"/>
                </a:moveTo>
                <a:cubicBezTo>
                  <a:pt x="467506" y="5086014"/>
                  <a:pt x="462221" y="5104003"/>
                  <a:pt x="454292" y="5130344"/>
                </a:cubicBezTo>
                <a:cubicBezTo>
                  <a:pt x="390857" y="5087300"/>
                  <a:pt x="392178" y="5083445"/>
                  <a:pt x="475437" y="5059675"/>
                </a:cubicBezTo>
                <a:close/>
                <a:moveTo>
                  <a:pt x="2011070" y="5057747"/>
                </a:moveTo>
                <a:lnTo>
                  <a:pt x="2011070" y="5059675"/>
                </a:lnTo>
                <a:lnTo>
                  <a:pt x="2015033" y="5058390"/>
                </a:lnTo>
                <a:close/>
                <a:moveTo>
                  <a:pt x="8312172" y="5057103"/>
                </a:moveTo>
                <a:cubicBezTo>
                  <a:pt x="8318780" y="5059673"/>
                  <a:pt x="8325389" y="5062886"/>
                  <a:pt x="8331997" y="5065456"/>
                </a:cubicBezTo>
                <a:cubicBezTo>
                  <a:pt x="8326710" y="5068025"/>
                  <a:pt x="8321427" y="5069953"/>
                  <a:pt x="8313496" y="5073808"/>
                </a:cubicBezTo>
                <a:cubicBezTo>
                  <a:pt x="8308211" y="5070595"/>
                  <a:pt x="8300279" y="5068025"/>
                  <a:pt x="8300279" y="5065456"/>
                </a:cubicBezTo>
                <a:cubicBezTo>
                  <a:pt x="8301603" y="5062886"/>
                  <a:pt x="8308211" y="5059673"/>
                  <a:pt x="8312172" y="5057103"/>
                </a:cubicBezTo>
                <a:close/>
                <a:moveTo>
                  <a:pt x="4617151" y="5047468"/>
                </a:moveTo>
                <a:cubicBezTo>
                  <a:pt x="4609219" y="5048753"/>
                  <a:pt x="4599966" y="5050038"/>
                  <a:pt x="4592040" y="5051324"/>
                </a:cubicBezTo>
                <a:cubicBezTo>
                  <a:pt x="4639617" y="5109786"/>
                  <a:pt x="4688510" y="5167606"/>
                  <a:pt x="4745337" y="5233778"/>
                </a:cubicBezTo>
                <a:cubicBezTo>
                  <a:pt x="4794236" y="5198444"/>
                  <a:pt x="4843130" y="5168893"/>
                  <a:pt x="4877494" y="5135484"/>
                </a:cubicBezTo>
                <a:cubicBezTo>
                  <a:pt x="4885420" y="5127775"/>
                  <a:pt x="4853704" y="5102719"/>
                  <a:pt x="4828593" y="5095010"/>
                </a:cubicBezTo>
                <a:cubicBezTo>
                  <a:pt x="4761194" y="5076378"/>
                  <a:pt x="4688510" y="5062887"/>
                  <a:pt x="4617151" y="5047468"/>
                </a:cubicBezTo>
                <a:close/>
                <a:moveTo>
                  <a:pt x="4253726" y="5044899"/>
                </a:moveTo>
                <a:cubicBezTo>
                  <a:pt x="4174431" y="5048753"/>
                  <a:pt x="4155930" y="5060316"/>
                  <a:pt x="4159893" y="5102077"/>
                </a:cubicBezTo>
                <a:cubicBezTo>
                  <a:pt x="4198222" y="5102077"/>
                  <a:pt x="4233902" y="5102077"/>
                  <a:pt x="4273548" y="5102077"/>
                </a:cubicBezTo>
                <a:cubicBezTo>
                  <a:pt x="4265620" y="5078949"/>
                  <a:pt x="4259011" y="5062244"/>
                  <a:pt x="4253726" y="5044899"/>
                </a:cubicBezTo>
                <a:close/>
                <a:moveTo>
                  <a:pt x="0" y="5039741"/>
                </a:moveTo>
                <a:lnTo>
                  <a:pt x="203202" y="5104003"/>
                </a:lnTo>
                <a:cubicBezTo>
                  <a:pt x="174127" y="5134842"/>
                  <a:pt x="122585" y="5124563"/>
                  <a:pt x="65758" y="5119422"/>
                </a:cubicBezTo>
                <a:cubicBezTo>
                  <a:pt x="90870" y="5111713"/>
                  <a:pt x="112015" y="5105932"/>
                  <a:pt x="145054" y="5095652"/>
                </a:cubicBezTo>
                <a:lnTo>
                  <a:pt x="0" y="5082155"/>
                </a:lnTo>
                <a:close/>
                <a:moveTo>
                  <a:pt x="11875049" y="5031406"/>
                </a:moveTo>
                <a:cubicBezTo>
                  <a:pt x="11875049" y="5032049"/>
                  <a:pt x="11876371" y="5033334"/>
                  <a:pt x="11876371" y="5033977"/>
                </a:cubicBezTo>
                <a:cubicBezTo>
                  <a:pt x="11855227" y="5039758"/>
                  <a:pt x="11835405" y="5044899"/>
                  <a:pt x="11814257" y="5050680"/>
                </a:cubicBezTo>
                <a:cubicBezTo>
                  <a:pt x="11820865" y="5054535"/>
                  <a:pt x="11826151" y="5057747"/>
                  <a:pt x="11832759" y="5061602"/>
                </a:cubicBezTo>
                <a:cubicBezTo>
                  <a:pt x="11847295" y="5051965"/>
                  <a:pt x="11863155" y="5042971"/>
                  <a:pt x="11877691" y="5033334"/>
                </a:cubicBezTo>
                <a:cubicBezTo>
                  <a:pt x="11876371" y="5032691"/>
                  <a:pt x="11876371" y="5032049"/>
                  <a:pt x="11875049" y="5031406"/>
                </a:cubicBezTo>
                <a:close/>
                <a:moveTo>
                  <a:pt x="9007305" y="5031406"/>
                </a:moveTo>
                <a:cubicBezTo>
                  <a:pt x="9005982" y="5032049"/>
                  <a:pt x="9005982" y="5032691"/>
                  <a:pt x="9004663" y="5033334"/>
                </a:cubicBezTo>
                <a:cubicBezTo>
                  <a:pt x="9019200" y="5042971"/>
                  <a:pt x="9035059" y="5051965"/>
                  <a:pt x="9049596" y="5061602"/>
                </a:cubicBezTo>
                <a:cubicBezTo>
                  <a:pt x="9056200" y="5057747"/>
                  <a:pt x="9061489" y="5054535"/>
                  <a:pt x="9068095" y="5050680"/>
                </a:cubicBezTo>
                <a:cubicBezTo>
                  <a:pt x="9046950" y="5044899"/>
                  <a:pt x="9027127" y="5039758"/>
                  <a:pt x="9005982" y="5033977"/>
                </a:cubicBezTo>
                <a:cubicBezTo>
                  <a:pt x="9005982" y="5033334"/>
                  <a:pt x="9007305" y="5032049"/>
                  <a:pt x="9007305" y="5031406"/>
                </a:cubicBezTo>
                <a:close/>
                <a:moveTo>
                  <a:pt x="3882370" y="5029480"/>
                </a:moveTo>
                <a:cubicBezTo>
                  <a:pt x="3881048" y="5028837"/>
                  <a:pt x="3875764" y="5031406"/>
                  <a:pt x="3871796" y="5032691"/>
                </a:cubicBezTo>
                <a:cubicBezTo>
                  <a:pt x="3874442" y="5035262"/>
                  <a:pt x="3878407" y="5037832"/>
                  <a:pt x="3881048" y="5040401"/>
                </a:cubicBezTo>
                <a:cubicBezTo>
                  <a:pt x="3886333" y="5038473"/>
                  <a:pt x="3890303" y="5037832"/>
                  <a:pt x="3895586" y="5036547"/>
                </a:cubicBezTo>
                <a:cubicBezTo>
                  <a:pt x="3891620" y="5033977"/>
                  <a:pt x="3887655" y="5031406"/>
                  <a:pt x="3882370" y="5029480"/>
                </a:cubicBezTo>
                <a:close/>
                <a:moveTo>
                  <a:pt x="8277815" y="5015988"/>
                </a:moveTo>
                <a:cubicBezTo>
                  <a:pt x="8289708" y="5023698"/>
                  <a:pt x="8302924" y="5032049"/>
                  <a:pt x="8314819" y="5039757"/>
                </a:cubicBezTo>
                <a:cubicBezTo>
                  <a:pt x="8309530" y="5041685"/>
                  <a:pt x="8302924" y="5044256"/>
                  <a:pt x="8297635" y="5046182"/>
                </a:cubicBezTo>
                <a:cubicBezTo>
                  <a:pt x="8285744" y="5039115"/>
                  <a:pt x="8272528" y="5031406"/>
                  <a:pt x="8260635" y="5023698"/>
                </a:cubicBezTo>
                <a:cubicBezTo>
                  <a:pt x="8267239" y="5021128"/>
                  <a:pt x="8272528" y="5018557"/>
                  <a:pt x="8277815" y="5015988"/>
                </a:cubicBezTo>
                <a:close/>
                <a:moveTo>
                  <a:pt x="4157250" y="5012776"/>
                </a:moveTo>
                <a:cubicBezTo>
                  <a:pt x="4151965" y="5016629"/>
                  <a:pt x="4141394" y="5019843"/>
                  <a:pt x="4141394" y="5023698"/>
                </a:cubicBezTo>
                <a:cubicBezTo>
                  <a:pt x="4141394" y="5027552"/>
                  <a:pt x="4150647" y="5031406"/>
                  <a:pt x="4159893" y="5037832"/>
                </a:cubicBezTo>
                <a:cubicBezTo>
                  <a:pt x="4167824" y="5031406"/>
                  <a:pt x="4181039" y="5026267"/>
                  <a:pt x="4179719" y="5024339"/>
                </a:cubicBezTo>
                <a:cubicBezTo>
                  <a:pt x="4175751" y="5019843"/>
                  <a:pt x="4165185" y="5016629"/>
                  <a:pt x="4157250" y="5012776"/>
                </a:cubicBezTo>
                <a:close/>
                <a:moveTo>
                  <a:pt x="10797993" y="5012133"/>
                </a:moveTo>
                <a:cubicBezTo>
                  <a:pt x="10808565" y="5031406"/>
                  <a:pt x="10817817" y="5050038"/>
                  <a:pt x="10827066" y="5067383"/>
                </a:cubicBezTo>
                <a:cubicBezTo>
                  <a:pt x="10909002" y="5068668"/>
                  <a:pt x="10930147" y="5052608"/>
                  <a:pt x="10899751" y="5021770"/>
                </a:cubicBezTo>
                <a:cubicBezTo>
                  <a:pt x="10862749" y="5017915"/>
                  <a:pt x="10833674" y="5015345"/>
                  <a:pt x="10797993" y="5012133"/>
                </a:cubicBezTo>
                <a:close/>
                <a:moveTo>
                  <a:pt x="10084359" y="5012133"/>
                </a:moveTo>
                <a:cubicBezTo>
                  <a:pt x="10048680" y="5015345"/>
                  <a:pt x="10019605" y="5017915"/>
                  <a:pt x="9982603" y="5021770"/>
                </a:cubicBezTo>
                <a:cubicBezTo>
                  <a:pt x="9952207" y="5052608"/>
                  <a:pt x="9973352" y="5068668"/>
                  <a:pt x="10055288" y="5067383"/>
                </a:cubicBezTo>
                <a:cubicBezTo>
                  <a:pt x="10064537" y="5050038"/>
                  <a:pt x="10073789" y="5031406"/>
                  <a:pt x="10084359" y="5012133"/>
                </a:cubicBezTo>
                <a:close/>
                <a:moveTo>
                  <a:pt x="7071249" y="5005708"/>
                </a:moveTo>
                <a:cubicBezTo>
                  <a:pt x="7068604" y="5006351"/>
                  <a:pt x="7067285" y="5006351"/>
                  <a:pt x="7063319" y="5006993"/>
                </a:cubicBezTo>
                <a:lnTo>
                  <a:pt x="7061199" y="5007828"/>
                </a:lnTo>
                <a:lnTo>
                  <a:pt x="7002529" y="5010206"/>
                </a:lnTo>
                <a:cubicBezTo>
                  <a:pt x="7006491" y="5015345"/>
                  <a:pt x="7010457" y="5021128"/>
                  <a:pt x="7014422" y="5026267"/>
                </a:cubicBezTo>
                <a:lnTo>
                  <a:pt x="7061199" y="5007828"/>
                </a:lnTo>
                <a:lnTo>
                  <a:pt x="7065962" y="5007636"/>
                </a:lnTo>
                <a:cubicBezTo>
                  <a:pt x="7068604" y="5006993"/>
                  <a:pt x="7069926" y="5006351"/>
                  <a:pt x="7071249" y="5005708"/>
                </a:cubicBezTo>
                <a:close/>
                <a:moveTo>
                  <a:pt x="437112" y="5004423"/>
                </a:moveTo>
                <a:cubicBezTo>
                  <a:pt x="443720" y="5004423"/>
                  <a:pt x="450328" y="5005064"/>
                  <a:pt x="456936" y="5005064"/>
                </a:cubicBezTo>
                <a:cubicBezTo>
                  <a:pt x="456936" y="5018557"/>
                  <a:pt x="456936" y="5031405"/>
                  <a:pt x="456936" y="5044898"/>
                </a:cubicBezTo>
                <a:cubicBezTo>
                  <a:pt x="449007" y="5044898"/>
                  <a:pt x="439754" y="5044256"/>
                  <a:pt x="431827" y="5044256"/>
                </a:cubicBezTo>
                <a:cubicBezTo>
                  <a:pt x="433148" y="5030763"/>
                  <a:pt x="435791" y="5017914"/>
                  <a:pt x="437112" y="5004423"/>
                </a:cubicBezTo>
                <a:close/>
                <a:moveTo>
                  <a:pt x="4865598" y="5003139"/>
                </a:moveTo>
                <a:cubicBezTo>
                  <a:pt x="4857668" y="5016629"/>
                  <a:pt x="4848418" y="5030122"/>
                  <a:pt x="4840490" y="5042971"/>
                </a:cubicBezTo>
                <a:cubicBezTo>
                  <a:pt x="4849741" y="5044899"/>
                  <a:pt x="4860314" y="5046183"/>
                  <a:pt x="4869561" y="5048110"/>
                </a:cubicBezTo>
                <a:cubicBezTo>
                  <a:pt x="4878815" y="5035262"/>
                  <a:pt x="4888063" y="5023055"/>
                  <a:pt x="4895994" y="5010206"/>
                </a:cubicBezTo>
                <a:cubicBezTo>
                  <a:pt x="4885420" y="5007636"/>
                  <a:pt x="4876170" y="5005708"/>
                  <a:pt x="4865598" y="5003139"/>
                </a:cubicBezTo>
                <a:close/>
                <a:moveTo>
                  <a:pt x="4959427" y="5001855"/>
                </a:moveTo>
                <a:cubicBezTo>
                  <a:pt x="4952823" y="5003139"/>
                  <a:pt x="4946213" y="5005066"/>
                  <a:pt x="4939604" y="5006351"/>
                </a:cubicBezTo>
                <a:lnTo>
                  <a:pt x="4971810" y="5026481"/>
                </a:lnTo>
                <a:lnTo>
                  <a:pt x="4973964" y="5030765"/>
                </a:lnTo>
                <a:lnTo>
                  <a:pt x="4977074" y="5032654"/>
                </a:lnTo>
                <a:lnTo>
                  <a:pt x="4977927" y="5038473"/>
                </a:lnTo>
                <a:cubicBezTo>
                  <a:pt x="4980570" y="5037832"/>
                  <a:pt x="4981896" y="5037832"/>
                  <a:pt x="4984535" y="5037189"/>
                </a:cubicBezTo>
                <a:lnTo>
                  <a:pt x="4977074" y="5032654"/>
                </a:lnTo>
                <a:lnTo>
                  <a:pt x="4976608" y="5029480"/>
                </a:lnTo>
                <a:lnTo>
                  <a:pt x="4971810" y="5026481"/>
                </a:lnTo>
                <a:close/>
                <a:moveTo>
                  <a:pt x="6662891" y="5001212"/>
                </a:moveTo>
                <a:cubicBezTo>
                  <a:pt x="6662891" y="5012776"/>
                  <a:pt x="6662891" y="5024339"/>
                  <a:pt x="6662891" y="5036547"/>
                </a:cubicBezTo>
                <a:cubicBezTo>
                  <a:pt x="6668180" y="5036547"/>
                  <a:pt x="6674786" y="5036547"/>
                  <a:pt x="6680071" y="5037189"/>
                </a:cubicBezTo>
                <a:cubicBezTo>
                  <a:pt x="6677429" y="5024339"/>
                  <a:pt x="6676107" y="5012776"/>
                  <a:pt x="6674786" y="5001212"/>
                </a:cubicBezTo>
                <a:cubicBezTo>
                  <a:pt x="6670822" y="5001212"/>
                  <a:pt x="6666857" y="5001212"/>
                  <a:pt x="6662891" y="5001212"/>
                </a:cubicBezTo>
                <a:close/>
                <a:moveTo>
                  <a:pt x="8698065" y="4996071"/>
                </a:moveTo>
                <a:cubicBezTo>
                  <a:pt x="8688815" y="4999927"/>
                  <a:pt x="8680885" y="5003139"/>
                  <a:pt x="8671637" y="5006993"/>
                </a:cubicBezTo>
                <a:cubicBezTo>
                  <a:pt x="8702031" y="5023698"/>
                  <a:pt x="8732427" y="5041685"/>
                  <a:pt x="8762821" y="5059032"/>
                </a:cubicBezTo>
                <a:cubicBezTo>
                  <a:pt x="8795858" y="5016629"/>
                  <a:pt x="8746962" y="5006351"/>
                  <a:pt x="8698065" y="4996071"/>
                </a:cubicBezTo>
                <a:close/>
                <a:moveTo>
                  <a:pt x="7947427" y="4994144"/>
                </a:moveTo>
                <a:lnTo>
                  <a:pt x="7952714" y="4994786"/>
                </a:lnTo>
                <a:lnTo>
                  <a:pt x="7948750" y="4996071"/>
                </a:lnTo>
                <a:close/>
                <a:moveTo>
                  <a:pt x="10893145" y="4993502"/>
                </a:moveTo>
                <a:cubicBezTo>
                  <a:pt x="10890501" y="4994786"/>
                  <a:pt x="10883893" y="4995429"/>
                  <a:pt x="10883893" y="4997356"/>
                </a:cubicBezTo>
                <a:cubicBezTo>
                  <a:pt x="10882571" y="4999284"/>
                  <a:pt x="10887856" y="5001212"/>
                  <a:pt x="10889178" y="5003139"/>
                </a:cubicBezTo>
                <a:cubicBezTo>
                  <a:pt x="10894466" y="5002496"/>
                  <a:pt x="10898430" y="5001212"/>
                  <a:pt x="10902394" y="4999927"/>
                </a:cubicBezTo>
                <a:cubicBezTo>
                  <a:pt x="10899751" y="4997999"/>
                  <a:pt x="10895788" y="4995429"/>
                  <a:pt x="10893145" y="4993502"/>
                </a:cubicBezTo>
                <a:close/>
                <a:moveTo>
                  <a:pt x="9989209" y="4993502"/>
                </a:moveTo>
                <a:cubicBezTo>
                  <a:pt x="9986567" y="4995429"/>
                  <a:pt x="9982603" y="4997999"/>
                  <a:pt x="9979961" y="4999927"/>
                </a:cubicBezTo>
                <a:cubicBezTo>
                  <a:pt x="9983924" y="5001212"/>
                  <a:pt x="9987888" y="5002496"/>
                  <a:pt x="9993175" y="5003139"/>
                </a:cubicBezTo>
                <a:cubicBezTo>
                  <a:pt x="9994498" y="5001212"/>
                  <a:pt x="9999783" y="4999284"/>
                  <a:pt x="9998462" y="4997356"/>
                </a:cubicBezTo>
                <a:cubicBezTo>
                  <a:pt x="9998462" y="4995429"/>
                  <a:pt x="9991854" y="4994786"/>
                  <a:pt x="9989209" y="4993502"/>
                </a:cubicBezTo>
                <a:close/>
                <a:moveTo>
                  <a:pt x="8412613" y="4992217"/>
                </a:moveTo>
                <a:cubicBezTo>
                  <a:pt x="8411290" y="4995429"/>
                  <a:pt x="8407326" y="4999284"/>
                  <a:pt x="8408648" y="5002496"/>
                </a:cubicBezTo>
                <a:cubicBezTo>
                  <a:pt x="8411290" y="5006351"/>
                  <a:pt x="8419219" y="5008922"/>
                  <a:pt x="8436399" y="5017272"/>
                </a:cubicBezTo>
                <a:cubicBezTo>
                  <a:pt x="8436399" y="5005066"/>
                  <a:pt x="8439042" y="4999927"/>
                  <a:pt x="8435078" y="4996714"/>
                </a:cubicBezTo>
                <a:cubicBezTo>
                  <a:pt x="8431112" y="4994145"/>
                  <a:pt x="8420542" y="4993502"/>
                  <a:pt x="8412613" y="4992217"/>
                </a:cubicBezTo>
                <a:close/>
                <a:moveTo>
                  <a:pt x="6916628" y="4992217"/>
                </a:moveTo>
                <a:cubicBezTo>
                  <a:pt x="6907377" y="5000570"/>
                  <a:pt x="6896805" y="5008922"/>
                  <a:pt x="6887555" y="5017915"/>
                </a:cubicBezTo>
                <a:cubicBezTo>
                  <a:pt x="6895482" y="5020485"/>
                  <a:pt x="6903412" y="5022413"/>
                  <a:pt x="6911341" y="5024982"/>
                </a:cubicBezTo>
                <a:cubicBezTo>
                  <a:pt x="6921915" y="5015989"/>
                  <a:pt x="6932486" y="5006993"/>
                  <a:pt x="6943060" y="4997999"/>
                </a:cubicBezTo>
                <a:cubicBezTo>
                  <a:pt x="6933808" y="4996071"/>
                  <a:pt x="6925878" y="4994145"/>
                  <a:pt x="6916628" y="4992217"/>
                </a:cubicBezTo>
                <a:close/>
                <a:moveTo>
                  <a:pt x="8137731" y="4986434"/>
                </a:moveTo>
                <a:cubicBezTo>
                  <a:pt x="8144339" y="5016629"/>
                  <a:pt x="8148303" y="5040400"/>
                  <a:pt x="8153588" y="5063528"/>
                </a:cubicBezTo>
                <a:cubicBezTo>
                  <a:pt x="8140373" y="5064170"/>
                  <a:pt x="8127159" y="5064170"/>
                  <a:pt x="8113941" y="5064170"/>
                </a:cubicBezTo>
                <a:cubicBezTo>
                  <a:pt x="8124517" y="5041042"/>
                  <a:pt x="8059759" y="5016629"/>
                  <a:pt x="8137731" y="4986434"/>
                </a:cubicBezTo>
                <a:close/>
                <a:moveTo>
                  <a:pt x="3980165" y="4985793"/>
                </a:moveTo>
                <a:cubicBezTo>
                  <a:pt x="3970914" y="4990291"/>
                  <a:pt x="3962984" y="4994786"/>
                  <a:pt x="3953737" y="4999284"/>
                </a:cubicBezTo>
                <a:cubicBezTo>
                  <a:pt x="3966952" y="5005066"/>
                  <a:pt x="3981488" y="5010206"/>
                  <a:pt x="3994703" y="5015989"/>
                </a:cubicBezTo>
                <a:cubicBezTo>
                  <a:pt x="4003954" y="5011491"/>
                  <a:pt x="4011882" y="5006993"/>
                  <a:pt x="4021133" y="5002496"/>
                </a:cubicBezTo>
                <a:cubicBezTo>
                  <a:pt x="4007916" y="4997356"/>
                  <a:pt x="3994703" y="4991575"/>
                  <a:pt x="3980165" y="4985793"/>
                </a:cubicBezTo>
                <a:close/>
                <a:moveTo>
                  <a:pt x="1084667" y="4967803"/>
                </a:moveTo>
                <a:cubicBezTo>
                  <a:pt x="1084667" y="4969730"/>
                  <a:pt x="1084667" y="4971015"/>
                  <a:pt x="1084667" y="4972944"/>
                </a:cubicBezTo>
                <a:cubicBezTo>
                  <a:pt x="1084667" y="4973584"/>
                  <a:pt x="1079380" y="4974228"/>
                  <a:pt x="1078059" y="4973584"/>
                </a:cubicBezTo>
                <a:cubicBezTo>
                  <a:pt x="1075414" y="4972944"/>
                  <a:pt x="1072772" y="4971015"/>
                  <a:pt x="1070129" y="4969730"/>
                </a:cubicBezTo>
                <a:cubicBezTo>
                  <a:pt x="1075414" y="4969087"/>
                  <a:pt x="1079380" y="4968445"/>
                  <a:pt x="1084667" y="4967803"/>
                </a:cubicBezTo>
                <a:close/>
                <a:moveTo>
                  <a:pt x="1038414" y="4962664"/>
                </a:moveTo>
                <a:cubicBezTo>
                  <a:pt x="1039735" y="4962664"/>
                  <a:pt x="1042378" y="4963949"/>
                  <a:pt x="1043699" y="4964592"/>
                </a:cubicBezTo>
                <a:cubicBezTo>
                  <a:pt x="1042378" y="4965234"/>
                  <a:pt x="1041056" y="4966519"/>
                  <a:pt x="1039735" y="4967161"/>
                </a:cubicBezTo>
                <a:cubicBezTo>
                  <a:pt x="1038414" y="4966519"/>
                  <a:pt x="1037093" y="4965875"/>
                  <a:pt x="1034448" y="4965234"/>
                </a:cubicBezTo>
                <a:cubicBezTo>
                  <a:pt x="1035770" y="4963949"/>
                  <a:pt x="1037093" y="4962664"/>
                  <a:pt x="1038414" y="4962664"/>
                </a:cubicBezTo>
                <a:close/>
                <a:moveTo>
                  <a:pt x="7005172" y="4958809"/>
                </a:moveTo>
                <a:cubicBezTo>
                  <a:pt x="6994600" y="4961380"/>
                  <a:pt x="6984026" y="4963307"/>
                  <a:pt x="6973452" y="4965876"/>
                </a:cubicBezTo>
                <a:cubicBezTo>
                  <a:pt x="6972131" y="4966519"/>
                  <a:pt x="6977418" y="4971659"/>
                  <a:pt x="6980062" y="4974871"/>
                </a:cubicBezTo>
                <a:cubicBezTo>
                  <a:pt x="6990634" y="4972301"/>
                  <a:pt x="7001208" y="4969090"/>
                  <a:pt x="7011778" y="4966519"/>
                </a:cubicBezTo>
                <a:cubicBezTo>
                  <a:pt x="7009135" y="4963949"/>
                  <a:pt x="7006491" y="4961380"/>
                  <a:pt x="7005172" y="4958809"/>
                </a:cubicBezTo>
                <a:close/>
                <a:moveTo>
                  <a:pt x="8298960" y="4956883"/>
                </a:moveTo>
                <a:cubicBezTo>
                  <a:pt x="8293673" y="4959452"/>
                  <a:pt x="8288388" y="4962021"/>
                  <a:pt x="8283101" y="4965235"/>
                </a:cubicBezTo>
                <a:cubicBezTo>
                  <a:pt x="8300281" y="4973586"/>
                  <a:pt x="8318782" y="4981937"/>
                  <a:pt x="8335964" y="4990291"/>
                </a:cubicBezTo>
                <a:cubicBezTo>
                  <a:pt x="8342568" y="4987078"/>
                  <a:pt x="8349179" y="4984508"/>
                  <a:pt x="8355785" y="4981295"/>
                </a:cubicBezTo>
                <a:cubicBezTo>
                  <a:pt x="8337284" y="4973586"/>
                  <a:pt x="8317461" y="4965235"/>
                  <a:pt x="8298960" y="4956883"/>
                </a:cubicBezTo>
                <a:close/>
                <a:moveTo>
                  <a:pt x="1761296" y="4956883"/>
                </a:moveTo>
                <a:cubicBezTo>
                  <a:pt x="1701827" y="4999284"/>
                  <a:pt x="1712399" y="5035262"/>
                  <a:pt x="1790370" y="5069953"/>
                </a:cubicBezTo>
                <a:cubicBezTo>
                  <a:pt x="1779798" y="5071238"/>
                  <a:pt x="1767905" y="5072524"/>
                  <a:pt x="1757333" y="5073167"/>
                </a:cubicBezTo>
                <a:cubicBezTo>
                  <a:pt x="1740153" y="5068026"/>
                  <a:pt x="1722973" y="5062887"/>
                  <a:pt x="1704470" y="5057747"/>
                </a:cubicBezTo>
                <a:cubicBezTo>
                  <a:pt x="1697862" y="5107858"/>
                  <a:pt x="1719007" y="5123921"/>
                  <a:pt x="1785085" y="5118780"/>
                </a:cubicBezTo>
                <a:cubicBezTo>
                  <a:pt x="1796979" y="5118137"/>
                  <a:pt x="1810192" y="5114924"/>
                  <a:pt x="1820765" y="5111713"/>
                </a:cubicBezTo>
                <a:cubicBezTo>
                  <a:pt x="1848519" y="5100791"/>
                  <a:pt x="1874950" y="5088586"/>
                  <a:pt x="1902704" y="5077021"/>
                </a:cubicBezTo>
                <a:cubicBezTo>
                  <a:pt x="1897414" y="5061602"/>
                  <a:pt x="1894772" y="5037189"/>
                  <a:pt x="1880236" y="5014703"/>
                </a:cubicBezTo>
                <a:cubicBezTo>
                  <a:pt x="1874950" y="5006993"/>
                  <a:pt x="1840588" y="5003781"/>
                  <a:pt x="1806228" y="4996071"/>
                </a:cubicBezTo>
                <a:cubicBezTo>
                  <a:pt x="1796979" y="4987719"/>
                  <a:pt x="1781121" y="4974228"/>
                  <a:pt x="1761296" y="4956883"/>
                </a:cubicBezTo>
                <a:close/>
                <a:moveTo>
                  <a:pt x="8050506" y="4953026"/>
                </a:moveTo>
                <a:cubicBezTo>
                  <a:pt x="8053149" y="4954954"/>
                  <a:pt x="8054472" y="4956882"/>
                  <a:pt x="8055791" y="4959451"/>
                </a:cubicBezTo>
                <a:cubicBezTo>
                  <a:pt x="8055791" y="4960093"/>
                  <a:pt x="8053149" y="4961378"/>
                  <a:pt x="8051830" y="4962021"/>
                </a:cubicBezTo>
                <a:cubicBezTo>
                  <a:pt x="8049187" y="4960736"/>
                  <a:pt x="8045221" y="4959451"/>
                  <a:pt x="8043900" y="4957524"/>
                </a:cubicBezTo>
                <a:cubicBezTo>
                  <a:pt x="8043900" y="4956238"/>
                  <a:pt x="8047864" y="4954310"/>
                  <a:pt x="8050506" y="4953026"/>
                </a:cubicBezTo>
                <a:close/>
                <a:moveTo>
                  <a:pt x="7923639" y="4947246"/>
                </a:moveTo>
                <a:cubicBezTo>
                  <a:pt x="7923639" y="4954313"/>
                  <a:pt x="7923639" y="4960736"/>
                  <a:pt x="7923639" y="4967803"/>
                </a:cubicBezTo>
                <a:cubicBezTo>
                  <a:pt x="7918356" y="4967803"/>
                  <a:pt x="7914389" y="4967803"/>
                  <a:pt x="7909104" y="4967803"/>
                </a:cubicBezTo>
                <a:cubicBezTo>
                  <a:pt x="7909104" y="4961380"/>
                  <a:pt x="7907782" y="4954313"/>
                  <a:pt x="7906461" y="4947887"/>
                </a:cubicBezTo>
                <a:cubicBezTo>
                  <a:pt x="7911746" y="4947246"/>
                  <a:pt x="7917031" y="4947246"/>
                  <a:pt x="7923639" y="4947246"/>
                </a:cubicBezTo>
                <a:close/>
                <a:moveTo>
                  <a:pt x="3959020" y="4946603"/>
                </a:moveTo>
                <a:cubicBezTo>
                  <a:pt x="3956378" y="4946603"/>
                  <a:pt x="3955058" y="4947247"/>
                  <a:pt x="3952413" y="4948531"/>
                </a:cubicBezTo>
                <a:cubicBezTo>
                  <a:pt x="3955058" y="4949173"/>
                  <a:pt x="3959020" y="4950458"/>
                  <a:pt x="3962984" y="4951099"/>
                </a:cubicBezTo>
                <a:cubicBezTo>
                  <a:pt x="3964305" y="4951099"/>
                  <a:pt x="3965631" y="4949816"/>
                  <a:pt x="3968271" y="4949173"/>
                </a:cubicBezTo>
                <a:cubicBezTo>
                  <a:pt x="3965631" y="4948531"/>
                  <a:pt x="3961663" y="4947247"/>
                  <a:pt x="3959020" y="4946603"/>
                </a:cubicBezTo>
                <a:close/>
                <a:moveTo>
                  <a:pt x="1597425" y="4945318"/>
                </a:moveTo>
                <a:cubicBezTo>
                  <a:pt x="1560423" y="4945962"/>
                  <a:pt x="1523421" y="4947247"/>
                  <a:pt x="1486416" y="4947888"/>
                </a:cubicBezTo>
                <a:cubicBezTo>
                  <a:pt x="1483774" y="4953669"/>
                  <a:pt x="1481131" y="4960094"/>
                  <a:pt x="1477168" y="4965876"/>
                </a:cubicBezTo>
                <a:cubicBezTo>
                  <a:pt x="1514170" y="4978726"/>
                  <a:pt x="1552492" y="4992217"/>
                  <a:pt x="1589498" y="5005708"/>
                </a:cubicBezTo>
                <a:cubicBezTo>
                  <a:pt x="1592140" y="4985793"/>
                  <a:pt x="1594782" y="4965235"/>
                  <a:pt x="1597425" y="4945318"/>
                </a:cubicBezTo>
                <a:close/>
                <a:moveTo>
                  <a:pt x="7737303" y="4939536"/>
                </a:moveTo>
                <a:cubicBezTo>
                  <a:pt x="7742590" y="4940820"/>
                  <a:pt x="7749198" y="4942105"/>
                  <a:pt x="7754483" y="4943390"/>
                </a:cubicBezTo>
                <a:cubicBezTo>
                  <a:pt x="7749198" y="4947887"/>
                  <a:pt x="7745232" y="4953026"/>
                  <a:pt x="7739945" y="4957524"/>
                </a:cubicBezTo>
                <a:cubicBezTo>
                  <a:pt x="7735981" y="4956882"/>
                  <a:pt x="7732018" y="4956239"/>
                  <a:pt x="7728052" y="4955597"/>
                </a:cubicBezTo>
                <a:cubicBezTo>
                  <a:pt x="7730695" y="4950457"/>
                  <a:pt x="7734658" y="4944675"/>
                  <a:pt x="7737303" y="4939536"/>
                </a:cubicBezTo>
                <a:close/>
                <a:moveTo>
                  <a:pt x="7601185" y="4930541"/>
                </a:moveTo>
                <a:cubicBezTo>
                  <a:pt x="7614397" y="4932470"/>
                  <a:pt x="7627615" y="4934396"/>
                  <a:pt x="7642151" y="4936965"/>
                </a:cubicBezTo>
                <a:cubicBezTo>
                  <a:pt x="7622328" y="4974228"/>
                  <a:pt x="7685763" y="5016629"/>
                  <a:pt x="7593255" y="5049394"/>
                </a:cubicBezTo>
                <a:cubicBezTo>
                  <a:pt x="7572110" y="5056461"/>
                  <a:pt x="7552288" y="5068026"/>
                  <a:pt x="7545678" y="5079590"/>
                </a:cubicBezTo>
                <a:cubicBezTo>
                  <a:pt x="7508673" y="5149618"/>
                  <a:pt x="7402954" y="5170176"/>
                  <a:pt x="7272121" y="5170818"/>
                </a:cubicBezTo>
                <a:cubicBezTo>
                  <a:pt x="7239082" y="5171461"/>
                  <a:pt x="7204722" y="5161182"/>
                  <a:pt x="7171684" y="5155399"/>
                </a:cubicBezTo>
                <a:cubicBezTo>
                  <a:pt x="7173003" y="5148333"/>
                  <a:pt x="7175645" y="5141908"/>
                  <a:pt x="7176969" y="5134841"/>
                </a:cubicBezTo>
                <a:cubicBezTo>
                  <a:pt x="7228508" y="5133556"/>
                  <a:pt x="7278727" y="5131629"/>
                  <a:pt x="7336874" y="5130344"/>
                </a:cubicBezTo>
                <a:cubicBezTo>
                  <a:pt x="7355378" y="5123919"/>
                  <a:pt x="7385774" y="5115567"/>
                  <a:pt x="7408238" y="5103362"/>
                </a:cubicBezTo>
                <a:cubicBezTo>
                  <a:pt x="7469029" y="5071237"/>
                  <a:pt x="7553607" y="5048751"/>
                  <a:pt x="7547003" y="4994144"/>
                </a:cubicBezTo>
                <a:cubicBezTo>
                  <a:pt x="7544356" y="4973585"/>
                  <a:pt x="7581359" y="4951742"/>
                  <a:pt x="7601185" y="4930541"/>
                </a:cubicBezTo>
                <a:close/>
                <a:moveTo>
                  <a:pt x="8232883" y="4919620"/>
                </a:moveTo>
                <a:cubicBezTo>
                  <a:pt x="8205131" y="4920905"/>
                  <a:pt x="8178699" y="4921548"/>
                  <a:pt x="8150947" y="4922832"/>
                </a:cubicBezTo>
                <a:cubicBezTo>
                  <a:pt x="8150947" y="4926044"/>
                  <a:pt x="8150947" y="4929257"/>
                  <a:pt x="8150947" y="4932470"/>
                </a:cubicBezTo>
                <a:lnTo>
                  <a:pt x="8234165" y="4951432"/>
                </a:lnTo>
                <a:lnTo>
                  <a:pt x="8234202" y="4952384"/>
                </a:lnTo>
                <a:lnTo>
                  <a:pt x="8236301" y="4952589"/>
                </a:lnTo>
                <a:lnTo>
                  <a:pt x="8240810" y="4957525"/>
                </a:lnTo>
                <a:cubicBezTo>
                  <a:pt x="8243455" y="4956240"/>
                  <a:pt x="8244776" y="4954956"/>
                  <a:pt x="8247418" y="4953669"/>
                </a:cubicBezTo>
                <a:lnTo>
                  <a:pt x="8236301" y="4952589"/>
                </a:lnTo>
                <a:lnTo>
                  <a:pt x="8235527" y="4951742"/>
                </a:lnTo>
                <a:lnTo>
                  <a:pt x="8234165" y="4951432"/>
                </a:lnTo>
                <a:close/>
                <a:moveTo>
                  <a:pt x="4684547" y="4914481"/>
                </a:moveTo>
                <a:lnTo>
                  <a:pt x="4674216" y="4949637"/>
                </a:lnTo>
                <a:lnTo>
                  <a:pt x="4673975" y="4949816"/>
                </a:lnTo>
                <a:lnTo>
                  <a:pt x="4671675" y="4950278"/>
                </a:lnTo>
                <a:lnTo>
                  <a:pt x="4633007" y="4947247"/>
                </a:lnTo>
                <a:cubicBezTo>
                  <a:pt x="4634328" y="4950458"/>
                  <a:pt x="4634328" y="4953669"/>
                  <a:pt x="4635650" y="4957525"/>
                </a:cubicBezTo>
                <a:lnTo>
                  <a:pt x="4671675" y="4950278"/>
                </a:lnTo>
                <a:lnTo>
                  <a:pt x="4673975" y="4950458"/>
                </a:lnTo>
                <a:lnTo>
                  <a:pt x="4674216" y="4949637"/>
                </a:lnTo>
                <a:lnTo>
                  <a:pt x="4714945" y="4919620"/>
                </a:lnTo>
                <a:cubicBezTo>
                  <a:pt x="4704371" y="4917693"/>
                  <a:pt x="4695122" y="4916407"/>
                  <a:pt x="4684547" y="4914481"/>
                </a:cubicBezTo>
                <a:close/>
                <a:moveTo>
                  <a:pt x="7868136" y="4914480"/>
                </a:moveTo>
                <a:cubicBezTo>
                  <a:pt x="7874744" y="4945317"/>
                  <a:pt x="7881350" y="4976154"/>
                  <a:pt x="7889277" y="5006993"/>
                </a:cubicBezTo>
                <a:cubicBezTo>
                  <a:pt x="7876065" y="5006993"/>
                  <a:pt x="7864170" y="5006993"/>
                  <a:pt x="7850954" y="5006993"/>
                </a:cubicBezTo>
                <a:cubicBezTo>
                  <a:pt x="7856239" y="4976154"/>
                  <a:pt x="7862849" y="4945317"/>
                  <a:pt x="7868136" y="4914480"/>
                </a:cubicBezTo>
                <a:close/>
                <a:moveTo>
                  <a:pt x="7864686" y="4912353"/>
                </a:moveTo>
                <a:lnTo>
                  <a:pt x="7865495" y="4912553"/>
                </a:lnTo>
                <a:lnTo>
                  <a:pt x="7864172" y="4912553"/>
                </a:lnTo>
                <a:close/>
                <a:moveTo>
                  <a:pt x="7327628" y="4908698"/>
                </a:moveTo>
                <a:cubicBezTo>
                  <a:pt x="7303838" y="4935682"/>
                  <a:pt x="7281373" y="4963949"/>
                  <a:pt x="7257587" y="4992217"/>
                </a:cubicBezTo>
                <a:cubicBezTo>
                  <a:pt x="7262872" y="4993502"/>
                  <a:pt x="7269480" y="4995429"/>
                  <a:pt x="7274767" y="4996714"/>
                </a:cubicBezTo>
                <a:cubicBezTo>
                  <a:pt x="7311769" y="4971659"/>
                  <a:pt x="7397669" y="4960094"/>
                  <a:pt x="7356701" y="4914481"/>
                </a:cubicBezTo>
                <a:cubicBezTo>
                  <a:pt x="7347450" y="4912553"/>
                  <a:pt x="7336876" y="4910627"/>
                  <a:pt x="7327628" y="4908698"/>
                </a:cubicBezTo>
                <a:close/>
                <a:moveTo>
                  <a:pt x="8431112" y="4905486"/>
                </a:moveTo>
                <a:cubicBezTo>
                  <a:pt x="8458864" y="4918336"/>
                  <a:pt x="8473403" y="4924760"/>
                  <a:pt x="8486618" y="4931184"/>
                </a:cubicBezTo>
                <a:cubicBezTo>
                  <a:pt x="8491903" y="4929257"/>
                  <a:pt x="8497191" y="4927329"/>
                  <a:pt x="8502478" y="4925403"/>
                </a:cubicBezTo>
                <a:cubicBezTo>
                  <a:pt x="8497191" y="4919620"/>
                  <a:pt x="8493228" y="4912553"/>
                  <a:pt x="8483975" y="4908698"/>
                </a:cubicBezTo>
                <a:cubicBezTo>
                  <a:pt x="8477367" y="4905486"/>
                  <a:pt x="8462832" y="4907414"/>
                  <a:pt x="8431112" y="4905486"/>
                </a:cubicBezTo>
                <a:close/>
                <a:moveTo>
                  <a:pt x="5042686" y="4902275"/>
                </a:moveTo>
                <a:cubicBezTo>
                  <a:pt x="5042686" y="4915122"/>
                  <a:pt x="5042686" y="4927972"/>
                  <a:pt x="5042686" y="4940179"/>
                </a:cubicBezTo>
                <a:cubicBezTo>
                  <a:pt x="5046651" y="4940179"/>
                  <a:pt x="5049296" y="4940179"/>
                  <a:pt x="5053257" y="4940179"/>
                </a:cubicBezTo>
                <a:cubicBezTo>
                  <a:pt x="5053257" y="4927972"/>
                  <a:pt x="5053257" y="4915765"/>
                  <a:pt x="5053257" y="4903560"/>
                </a:cubicBezTo>
                <a:cubicBezTo>
                  <a:pt x="5049296" y="4902917"/>
                  <a:pt x="5046651" y="4902917"/>
                  <a:pt x="5042686" y="4902275"/>
                </a:cubicBezTo>
                <a:close/>
                <a:moveTo>
                  <a:pt x="556052" y="4897776"/>
                </a:moveTo>
                <a:cubicBezTo>
                  <a:pt x="557373" y="4897776"/>
                  <a:pt x="558694" y="4899703"/>
                  <a:pt x="560016" y="4900345"/>
                </a:cubicBezTo>
                <a:cubicBezTo>
                  <a:pt x="556052" y="4901630"/>
                  <a:pt x="553409" y="4903559"/>
                  <a:pt x="549442" y="4903559"/>
                </a:cubicBezTo>
                <a:cubicBezTo>
                  <a:pt x="546799" y="4903559"/>
                  <a:pt x="545479" y="4900345"/>
                  <a:pt x="542836" y="4899061"/>
                </a:cubicBezTo>
                <a:cubicBezTo>
                  <a:pt x="546799" y="4899061"/>
                  <a:pt x="550765" y="4897776"/>
                  <a:pt x="556052" y="4897776"/>
                </a:cubicBezTo>
                <a:close/>
                <a:moveTo>
                  <a:pt x="861328" y="4897133"/>
                </a:moveTo>
                <a:cubicBezTo>
                  <a:pt x="861328" y="4897133"/>
                  <a:pt x="863971" y="4899061"/>
                  <a:pt x="865292" y="4899703"/>
                </a:cubicBezTo>
                <a:cubicBezTo>
                  <a:pt x="862649" y="4900987"/>
                  <a:pt x="858684" y="4901630"/>
                  <a:pt x="856041" y="4902915"/>
                </a:cubicBezTo>
                <a:cubicBezTo>
                  <a:pt x="853399" y="4902274"/>
                  <a:pt x="852076" y="4901630"/>
                  <a:pt x="850755" y="4900987"/>
                </a:cubicBezTo>
                <a:cubicBezTo>
                  <a:pt x="853399" y="4899703"/>
                  <a:pt x="857363" y="4898418"/>
                  <a:pt x="861328" y="4897133"/>
                </a:cubicBezTo>
                <a:close/>
                <a:moveTo>
                  <a:pt x="8076943" y="4892638"/>
                </a:moveTo>
                <a:cubicBezTo>
                  <a:pt x="8094121" y="4903560"/>
                  <a:pt x="8102050" y="4908055"/>
                  <a:pt x="8108656" y="4912553"/>
                </a:cubicBezTo>
                <a:cubicBezTo>
                  <a:pt x="8109981" y="4908055"/>
                  <a:pt x="8113943" y="4903560"/>
                  <a:pt x="8112624" y="4899061"/>
                </a:cubicBezTo>
                <a:cubicBezTo>
                  <a:pt x="8112624" y="4897776"/>
                  <a:pt x="8100729" y="4897134"/>
                  <a:pt x="8076943" y="4892638"/>
                </a:cubicBezTo>
                <a:close/>
                <a:moveTo>
                  <a:pt x="4269583" y="4866297"/>
                </a:moveTo>
                <a:cubicBezTo>
                  <a:pt x="4244474" y="4883001"/>
                  <a:pt x="4218040" y="4899061"/>
                  <a:pt x="4188969" y="4917693"/>
                </a:cubicBezTo>
                <a:cubicBezTo>
                  <a:pt x="4281478" y="4928614"/>
                  <a:pt x="4288083" y="4902917"/>
                  <a:pt x="4294691" y="4876576"/>
                </a:cubicBezTo>
                <a:cubicBezTo>
                  <a:pt x="4286765" y="4873364"/>
                  <a:pt x="4277513" y="4869509"/>
                  <a:pt x="4269583" y="4866297"/>
                </a:cubicBezTo>
                <a:close/>
                <a:moveTo>
                  <a:pt x="4523317" y="4865012"/>
                </a:moveTo>
                <a:cubicBezTo>
                  <a:pt x="4514070" y="4874006"/>
                  <a:pt x="4506138" y="4883001"/>
                  <a:pt x="4496891" y="4891352"/>
                </a:cubicBezTo>
                <a:cubicBezTo>
                  <a:pt x="4506138" y="4892638"/>
                  <a:pt x="4516712" y="4894565"/>
                  <a:pt x="4525960" y="4895850"/>
                </a:cubicBezTo>
                <a:cubicBezTo>
                  <a:pt x="4533891" y="4886855"/>
                  <a:pt x="4540499" y="4878503"/>
                  <a:pt x="4545784" y="4869509"/>
                </a:cubicBezTo>
                <a:cubicBezTo>
                  <a:pt x="4537854" y="4868224"/>
                  <a:pt x="4531249" y="4866297"/>
                  <a:pt x="4523317" y="4865012"/>
                </a:cubicBezTo>
                <a:close/>
                <a:moveTo>
                  <a:pt x="1497898" y="4859109"/>
                </a:moveTo>
                <a:cubicBezTo>
                  <a:pt x="1485095" y="4858787"/>
                  <a:pt x="1470228" y="4860996"/>
                  <a:pt x="1452056" y="4866940"/>
                </a:cubicBezTo>
                <a:cubicBezTo>
                  <a:pt x="1440161" y="4870794"/>
                  <a:pt x="1434877" y="4895208"/>
                  <a:pt x="1444127" y="4898419"/>
                </a:cubicBezTo>
                <a:cubicBezTo>
                  <a:pt x="1487738" y="4912553"/>
                  <a:pt x="1536637" y="4921548"/>
                  <a:pt x="1590819" y="4897776"/>
                </a:cubicBezTo>
                <a:cubicBezTo>
                  <a:pt x="1556128" y="4883803"/>
                  <a:pt x="1536306" y="4860072"/>
                  <a:pt x="1497898" y="4859109"/>
                </a:cubicBezTo>
                <a:close/>
                <a:moveTo>
                  <a:pt x="8143020" y="4855375"/>
                </a:moveTo>
                <a:cubicBezTo>
                  <a:pt x="8128478" y="4854732"/>
                  <a:pt x="8112624" y="4862442"/>
                  <a:pt x="8079585" y="4871435"/>
                </a:cubicBezTo>
                <a:cubicBezTo>
                  <a:pt x="8129804" y="4874649"/>
                  <a:pt x="8152268" y="4875292"/>
                  <a:pt x="8194558" y="4877861"/>
                </a:cubicBezTo>
                <a:cubicBezTo>
                  <a:pt x="8169448" y="4866297"/>
                  <a:pt x="8157555" y="4856660"/>
                  <a:pt x="8143020" y="4855375"/>
                </a:cubicBezTo>
                <a:close/>
                <a:moveTo>
                  <a:pt x="1610642" y="4852806"/>
                </a:moveTo>
                <a:cubicBezTo>
                  <a:pt x="1610642" y="4861157"/>
                  <a:pt x="1610642" y="4869509"/>
                  <a:pt x="1610642" y="4877218"/>
                </a:cubicBezTo>
                <a:cubicBezTo>
                  <a:pt x="1615928" y="4877218"/>
                  <a:pt x="1621213" y="4877218"/>
                  <a:pt x="1627821" y="4877218"/>
                </a:cubicBezTo>
                <a:cubicBezTo>
                  <a:pt x="1629144" y="4868866"/>
                  <a:pt x="1629144" y="4861157"/>
                  <a:pt x="1630466" y="4852806"/>
                </a:cubicBezTo>
                <a:cubicBezTo>
                  <a:pt x="1623855" y="4852806"/>
                  <a:pt x="1617250" y="4852806"/>
                  <a:pt x="1610642" y="4852806"/>
                </a:cubicBezTo>
                <a:close/>
                <a:moveTo>
                  <a:pt x="622556" y="4846221"/>
                </a:moveTo>
                <a:lnTo>
                  <a:pt x="783357" y="4890709"/>
                </a:lnTo>
                <a:cubicBezTo>
                  <a:pt x="780714" y="4892637"/>
                  <a:pt x="779389" y="4894563"/>
                  <a:pt x="778067" y="4896492"/>
                </a:cubicBezTo>
                <a:cubicBezTo>
                  <a:pt x="752960" y="4895207"/>
                  <a:pt x="729172" y="4893277"/>
                  <a:pt x="704061" y="4891994"/>
                </a:cubicBezTo>
                <a:cubicBezTo>
                  <a:pt x="725206" y="4931183"/>
                  <a:pt x="743707" y="4967803"/>
                  <a:pt x="755602" y="4990933"/>
                </a:cubicBezTo>
                <a:cubicBezTo>
                  <a:pt x="782695" y="5007635"/>
                  <a:pt x="806813" y="5022412"/>
                  <a:pt x="829445" y="5036223"/>
                </a:cubicBezTo>
                <a:lnTo>
                  <a:pt x="892938" y="5074865"/>
                </a:lnTo>
                <a:lnTo>
                  <a:pt x="853728" y="5071640"/>
                </a:lnTo>
                <a:cubicBezTo>
                  <a:pt x="839851" y="5070434"/>
                  <a:pt x="826966" y="5068668"/>
                  <a:pt x="817716" y="5064813"/>
                </a:cubicBezTo>
                <a:cubicBezTo>
                  <a:pt x="763532" y="5043613"/>
                  <a:pt x="702740" y="5022412"/>
                  <a:pt x="667059" y="4994786"/>
                </a:cubicBezTo>
                <a:cubicBezTo>
                  <a:pt x="637986" y="4972300"/>
                  <a:pt x="566622" y="4954310"/>
                  <a:pt x="602305" y="4917692"/>
                </a:cubicBezTo>
                <a:cubicBezTo>
                  <a:pt x="624769" y="4926686"/>
                  <a:pt x="647237" y="4935680"/>
                  <a:pt x="657808" y="4939536"/>
                </a:cubicBezTo>
                <a:cubicBezTo>
                  <a:pt x="652523" y="4926043"/>
                  <a:pt x="646907" y="4910785"/>
                  <a:pt x="640959" y="4894724"/>
                </a:cubicBezTo>
                <a:close/>
                <a:moveTo>
                  <a:pt x="622127" y="4845095"/>
                </a:moveTo>
                <a:lnTo>
                  <a:pt x="622556" y="4846221"/>
                </a:lnTo>
                <a:lnTo>
                  <a:pt x="620806" y="4845738"/>
                </a:lnTo>
                <a:cubicBezTo>
                  <a:pt x="620806" y="4845738"/>
                  <a:pt x="622127" y="4845095"/>
                  <a:pt x="622127" y="4845095"/>
                </a:cubicBezTo>
                <a:close/>
                <a:moveTo>
                  <a:pt x="620217" y="4841466"/>
                </a:moveTo>
                <a:lnTo>
                  <a:pt x="620808" y="4841884"/>
                </a:lnTo>
                <a:cubicBezTo>
                  <a:pt x="620808" y="4841884"/>
                  <a:pt x="619485" y="4842525"/>
                  <a:pt x="619485" y="4842525"/>
                </a:cubicBezTo>
                <a:close/>
                <a:moveTo>
                  <a:pt x="1524742" y="4839956"/>
                </a:moveTo>
                <a:cubicBezTo>
                  <a:pt x="1523421" y="4842525"/>
                  <a:pt x="1522097" y="4845738"/>
                  <a:pt x="1520777" y="4848307"/>
                </a:cubicBezTo>
                <a:cubicBezTo>
                  <a:pt x="1537958" y="4850878"/>
                  <a:pt x="1555138" y="4854090"/>
                  <a:pt x="1572316" y="4856660"/>
                </a:cubicBezTo>
                <a:cubicBezTo>
                  <a:pt x="1573639" y="4852163"/>
                  <a:pt x="1576282" y="4847666"/>
                  <a:pt x="1577603" y="4842525"/>
                </a:cubicBezTo>
                <a:cubicBezTo>
                  <a:pt x="1560423" y="4841884"/>
                  <a:pt x="1543243" y="4841241"/>
                  <a:pt x="1524742" y="4839956"/>
                </a:cubicBezTo>
                <a:close/>
                <a:moveTo>
                  <a:pt x="1403159" y="4825822"/>
                </a:moveTo>
                <a:cubicBezTo>
                  <a:pt x="1399194" y="4838671"/>
                  <a:pt x="1395230" y="4850878"/>
                  <a:pt x="1392587" y="4863727"/>
                </a:cubicBezTo>
                <a:cubicBezTo>
                  <a:pt x="1401838" y="4864368"/>
                  <a:pt x="1409767" y="4865654"/>
                  <a:pt x="1419018" y="4866297"/>
                </a:cubicBezTo>
                <a:cubicBezTo>
                  <a:pt x="1420340" y="4853447"/>
                  <a:pt x="1422982" y="4839956"/>
                  <a:pt x="1425626" y="4827107"/>
                </a:cubicBezTo>
                <a:cubicBezTo>
                  <a:pt x="1417697" y="4826464"/>
                  <a:pt x="1409767" y="4826464"/>
                  <a:pt x="1403159" y="4825822"/>
                </a:cubicBezTo>
                <a:close/>
                <a:moveTo>
                  <a:pt x="294386" y="4821967"/>
                </a:moveTo>
                <a:cubicBezTo>
                  <a:pt x="295708" y="4821323"/>
                  <a:pt x="320814" y="4829033"/>
                  <a:pt x="320814" y="4831603"/>
                </a:cubicBezTo>
                <a:cubicBezTo>
                  <a:pt x="319493" y="4841240"/>
                  <a:pt x="310245" y="4850877"/>
                  <a:pt x="303634" y="4860513"/>
                </a:cubicBezTo>
                <a:cubicBezTo>
                  <a:pt x="290420" y="4854731"/>
                  <a:pt x="277204" y="4848307"/>
                  <a:pt x="262667" y="4841883"/>
                </a:cubicBezTo>
                <a:cubicBezTo>
                  <a:pt x="273240" y="4835457"/>
                  <a:pt x="282491" y="4827748"/>
                  <a:pt x="294386" y="4821967"/>
                </a:cubicBezTo>
                <a:close/>
                <a:moveTo>
                  <a:pt x="10575974" y="4816186"/>
                </a:moveTo>
                <a:lnTo>
                  <a:pt x="10577295" y="4818755"/>
                </a:lnTo>
                <a:lnTo>
                  <a:pt x="10579939" y="4816186"/>
                </a:lnTo>
                <a:close/>
                <a:moveTo>
                  <a:pt x="10302415" y="4816186"/>
                </a:moveTo>
                <a:lnTo>
                  <a:pt x="10305059" y="4818755"/>
                </a:lnTo>
                <a:lnTo>
                  <a:pt x="10306380" y="4816186"/>
                </a:lnTo>
                <a:close/>
                <a:moveTo>
                  <a:pt x="7778271" y="4796269"/>
                </a:moveTo>
                <a:cubicBezTo>
                  <a:pt x="7726731" y="4823253"/>
                  <a:pt x="7728054" y="4825822"/>
                  <a:pt x="7811309" y="4850237"/>
                </a:cubicBezTo>
                <a:cubicBezTo>
                  <a:pt x="7799418" y="4829034"/>
                  <a:pt x="7788844" y="4812973"/>
                  <a:pt x="7778271" y="4796269"/>
                </a:cubicBezTo>
                <a:close/>
                <a:moveTo>
                  <a:pt x="1407123" y="4786633"/>
                </a:moveTo>
                <a:cubicBezTo>
                  <a:pt x="1409767" y="4791773"/>
                  <a:pt x="1411089" y="4794985"/>
                  <a:pt x="1413732" y="4797554"/>
                </a:cubicBezTo>
                <a:cubicBezTo>
                  <a:pt x="1416373" y="4795626"/>
                  <a:pt x="1421660" y="4793699"/>
                  <a:pt x="1421660" y="4793057"/>
                </a:cubicBezTo>
                <a:cubicBezTo>
                  <a:pt x="1420340" y="4791130"/>
                  <a:pt x="1415052" y="4789845"/>
                  <a:pt x="1407123" y="4786633"/>
                </a:cubicBezTo>
                <a:close/>
                <a:moveTo>
                  <a:pt x="4848418" y="4780209"/>
                </a:moveTo>
                <a:cubicBezTo>
                  <a:pt x="4799521" y="4805264"/>
                  <a:pt x="4765162" y="4823253"/>
                  <a:pt x="4728159" y="4841884"/>
                </a:cubicBezTo>
                <a:cubicBezTo>
                  <a:pt x="4804808" y="4860515"/>
                  <a:pt x="4835202" y="4846380"/>
                  <a:pt x="4848418" y="4780209"/>
                </a:cubicBezTo>
                <a:close/>
                <a:moveTo>
                  <a:pt x="7231153" y="4746801"/>
                </a:moveTo>
                <a:cubicBezTo>
                  <a:pt x="7223225" y="4747444"/>
                  <a:pt x="7215296" y="4748086"/>
                  <a:pt x="7207367" y="4748728"/>
                </a:cubicBezTo>
                <a:cubicBezTo>
                  <a:pt x="7213973" y="4766716"/>
                  <a:pt x="7220583" y="4785347"/>
                  <a:pt x="7227189" y="4803336"/>
                </a:cubicBezTo>
                <a:cubicBezTo>
                  <a:pt x="7237763" y="4802052"/>
                  <a:pt x="7248333" y="4801409"/>
                  <a:pt x="7260229" y="4800124"/>
                </a:cubicBezTo>
                <a:cubicBezTo>
                  <a:pt x="7250977" y="4782135"/>
                  <a:pt x="7241726" y="4764789"/>
                  <a:pt x="7231153" y="4746801"/>
                </a:cubicBezTo>
                <a:close/>
                <a:moveTo>
                  <a:pt x="7936857" y="4737806"/>
                </a:moveTo>
                <a:cubicBezTo>
                  <a:pt x="7930249" y="4739734"/>
                  <a:pt x="7923641" y="4742304"/>
                  <a:pt x="7918356" y="4744231"/>
                </a:cubicBezTo>
                <a:cubicBezTo>
                  <a:pt x="7930249" y="4752582"/>
                  <a:pt x="7942142" y="4760935"/>
                  <a:pt x="7954037" y="4769287"/>
                </a:cubicBezTo>
                <a:cubicBezTo>
                  <a:pt x="7961964" y="4766074"/>
                  <a:pt x="7969896" y="4762863"/>
                  <a:pt x="7977827" y="4759650"/>
                </a:cubicBezTo>
                <a:cubicBezTo>
                  <a:pt x="7964611" y="4752582"/>
                  <a:pt x="7950071" y="4744874"/>
                  <a:pt x="7936857" y="4737806"/>
                </a:cubicBezTo>
                <a:close/>
                <a:moveTo>
                  <a:pt x="1027843" y="4726243"/>
                </a:moveTo>
                <a:cubicBezTo>
                  <a:pt x="1010662" y="4733953"/>
                  <a:pt x="982909" y="4741019"/>
                  <a:pt x="978945" y="4750013"/>
                </a:cubicBezTo>
                <a:cubicBezTo>
                  <a:pt x="974979" y="4759650"/>
                  <a:pt x="993482" y="4771856"/>
                  <a:pt x="1002731" y="4782778"/>
                </a:cubicBezTo>
                <a:cubicBezTo>
                  <a:pt x="1010662" y="4782135"/>
                  <a:pt x="1018590" y="4780851"/>
                  <a:pt x="1025200" y="4780209"/>
                </a:cubicBezTo>
                <a:cubicBezTo>
                  <a:pt x="1033128" y="4766074"/>
                  <a:pt x="1041058" y="4751298"/>
                  <a:pt x="1048986" y="4737164"/>
                </a:cubicBezTo>
                <a:cubicBezTo>
                  <a:pt x="1042380" y="4733310"/>
                  <a:pt x="1034448" y="4730097"/>
                  <a:pt x="1027843" y="4726243"/>
                </a:cubicBezTo>
                <a:close/>
                <a:moveTo>
                  <a:pt x="8045223" y="4723672"/>
                </a:moveTo>
                <a:cubicBezTo>
                  <a:pt x="8041260" y="4726886"/>
                  <a:pt x="8035973" y="4729455"/>
                  <a:pt x="8035973" y="4732667"/>
                </a:cubicBezTo>
                <a:cubicBezTo>
                  <a:pt x="8035973" y="4735879"/>
                  <a:pt x="8041260" y="4739091"/>
                  <a:pt x="8045223" y="4744231"/>
                </a:cubicBezTo>
                <a:cubicBezTo>
                  <a:pt x="8055795" y="4736522"/>
                  <a:pt x="8065046" y="4732667"/>
                  <a:pt x="8063727" y="4730739"/>
                </a:cubicBezTo>
                <a:cubicBezTo>
                  <a:pt x="8061082" y="4727527"/>
                  <a:pt x="8051832" y="4725601"/>
                  <a:pt x="8045223" y="4723672"/>
                </a:cubicBezTo>
                <a:close/>
                <a:moveTo>
                  <a:pt x="7881352" y="4721745"/>
                </a:moveTo>
                <a:cubicBezTo>
                  <a:pt x="7878709" y="4722387"/>
                  <a:pt x="7877386" y="4722387"/>
                  <a:pt x="7874746" y="4723029"/>
                </a:cubicBezTo>
                <a:cubicBezTo>
                  <a:pt x="7876067" y="4722387"/>
                  <a:pt x="7878709" y="4722387"/>
                  <a:pt x="7880033" y="4722387"/>
                </a:cubicBezTo>
                <a:lnTo>
                  <a:pt x="7880997" y="4723130"/>
                </a:lnTo>
                <a:lnTo>
                  <a:pt x="7877386" y="4737164"/>
                </a:lnTo>
                <a:cubicBezTo>
                  <a:pt x="7883994" y="4736522"/>
                  <a:pt x="7889281" y="4735237"/>
                  <a:pt x="7895891" y="4734594"/>
                </a:cubicBezTo>
                <a:lnTo>
                  <a:pt x="7880997" y="4723130"/>
                </a:lnTo>
                <a:close/>
                <a:moveTo>
                  <a:pt x="7527178" y="4720460"/>
                </a:moveTo>
                <a:cubicBezTo>
                  <a:pt x="7529821" y="4721102"/>
                  <a:pt x="7531142" y="4721102"/>
                  <a:pt x="7531142" y="4720460"/>
                </a:cubicBezTo>
                <a:cubicBezTo>
                  <a:pt x="7532465" y="4721745"/>
                  <a:pt x="7532465" y="4722387"/>
                  <a:pt x="7532465" y="4723671"/>
                </a:cubicBezTo>
                <a:cubicBezTo>
                  <a:pt x="7529821" y="4723671"/>
                  <a:pt x="7527178" y="4723029"/>
                  <a:pt x="7524536" y="4723029"/>
                </a:cubicBezTo>
                <a:cubicBezTo>
                  <a:pt x="7525857" y="4722387"/>
                  <a:pt x="7525857" y="4721102"/>
                  <a:pt x="7527178" y="4720460"/>
                </a:cubicBezTo>
                <a:close/>
                <a:moveTo>
                  <a:pt x="6740863" y="4700544"/>
                </a:moveTo>
                <a:cubicBezTo>
                  <a:pt x="6739540" y="4700544"/>
                  <a:pt x="6735576" y="4703757"/>
                  <a:pt x="6732934" y="4705683"/>
                </a:cubicBezTo>
                <a:cubicBezTo>
                  <a:pt x="6736898" y="4706969"/>
                  <a:pt x="6740863" y="4707612"/>
                  <a:pt x="6744827" y="4708895"/>
                </a:cubicBezTo>
                <a:cubicBezTo>
                  <a:pt x="6748793" y="4707612"/>
                  <a:pt x="6752756" y="4706327"/>
                  <a:pt x="6756724" y="4704399"/>
                </a:cubicBezTo>
                <a:cubicBezTo>
                  <a:pt x="6751435" y="4703114"/>
                  <a:pt x="6746150" y="4701187"/>
                  <a:pt x="6740863" y="4700544"/>
                </a:cubicBezTo>
                <a:close/>
                <a:moveTo>
                  <a:pt x="1478487" y="4700544"/>
                </a:moveTo>
                <a:cubicBezTo>
                  <a:pt x="1463951" y="4702472"/>
                  <a:pt x="1448093" y="4703757"/>
                  <a:pt x="1434877" y="4706327"/>
                </a:cubicBezTo>
                <a:cubicBezTo>
                  <a:pt x="1432234" y="4706969"/>
                  <a:pt x="1437519" y="4715320"/>
                  <a:pt x="1440161" y="4719817"/>
                </a:cubicBezTo>
                <a:cubicBezTo>
                  <a:pt x="1454699" y="4717891"/>
                  <a:pt x="1470558" y="4715320"/>
                  <a:pt x="1485095" y="4713393"/>
                </a:cubicBezTo>
                <a:cubicBezTo>
                  <a:pt x="1482453" y="4708895"/>
                  <a:pt x="1479808" y="4705041"/>
                  <a:pt x="1478487" y="4700544"/>
                </a:cubicBezTo>
                <a:close/>
                <a:moveTo>
                  <a:pt x="742389" y="4687052"/>
                </a:moveTo>
                <a:cubicBezTo>
                  <a:pt x="759568" y="4715320"/>
                  <a:pt x="771464" y="4735878"/>
                  <a:pt x="784677" y="4756437"/>
                </a:cubicBezTo>
                <a:cubicBezTo>
                  <a:pt x="776748" y="4757722"/>
                  <a:pt x="767497" y="4759007"/>
                  <a:pt x="760889" y="4760291"/>
                </a:cubicBezTo>
                <a:cubicBezTo>
                  <a:pt x="731814" y="4741660"/>
                  <a:pt x="678955" y="4726242"/>
                  <a:pt x="742389" y="4687052"/>
                </a:cubicBezTo>
                <a:close/>
                <a:moveTo>
                  <a:pt x="7906461" y="4677416"/>
                </a:moveTo>
                <a:cubicBezTo>
                  <a:pt x="7899855" y="4678058"/>
                  <a:pt x="7893247" y="4679344"/>
                  <a:pt x="7887960" y="4679984"/>
                </a:cubicBezTo>
                <a:cubicBezTo>
                  <a:pt x="7890602" y="4683199"/>
                  <a:pt x="7893247" y="4686410"/>
                  <a:pt x="7897211" y="4692192"/>
                </a:cubicBezTo>
                <a:cubicBezTo>
                  <a:pt x="7903819" y="4688338"/>
                  <a:pt x="7909104" y="4686410"/>
                  <a:pt x="7910425" y="4683840"/>
                </a:cubicBezTo>
                <a:cubicBezTo>
                  <a:pt x="7911748" y="4681914"/>
                  <a:pt x="7907782" y="4677416"/>
                  <a:pt x="7906461" y="4677416"/>
                </a:cubicBezTo>
                <a:close/>
                <a:moveTo>
                  <a:pt x="7692373" y="4651718"/>
                </a:moveTo>
                <a:cubicBezTo>
                  <a:pt x="7689727" y="4651075"/>
                  <a:pt x="7668585" y="4660712"/>
                  <a:pt x="7671228" y="4662639"/>
                </a:cubicBezTo>
                <a:cubicBezTo>
                  <a:pt x="7677836" y="4669706"/>
                  <a:pt x="7691050" y="4675489"/>
                  <a:pt x="7708232" y="4685768"/>
                </a:cubicBezTo>
                <a:cubicBezTo>
                  <a:pt x="7716161" y="4676132"/>
                  <a:pt x="7728054" y="4669063"/>
                  <a:pt x="7724088" y="4665852"/>
                </a:cubicBezTo>
                <a:cubicBezTo>
                  <a:pt x="7717480" y="4660070"/>
                  <a:pt x="7704266" y="4654930"/>
                  <a:pt x="7692373" y="4651718"/>
                </a:cubicBezTo>
                <a:close/>
                <a:moveTo>
                  <a:pt x="7079178" y="4629232"/>
                </a:moveTo>
                <a:lnTo>
                  <a:pt x="7068554" y="4649893"/>
                </a:lnTo>
                <a:lnTo>
                  <a:pt x="7065962" y="4650433"/>
                </a:lnTo>
                <a:lnTo>
                  <a:pt x="7067720" y="4651516"/>
                </a:lnTo>
                <a:lnTo>
                  <a:pt x="7067285" y="4652360"/>
                </a:lnTo>
                <a:cubicBezTo>
                  <a:pt x="7026315" y="4688338"/>
                  <a:pt x="6982705" y="4723672"/>
                  <a:pt x="6945703" y="4760291"/>
                </a:cubicBezTo>
                <a:cubicBezTo>
                  <a:pt x="6937771" y="4768645"/>
                  <a:pt x="6944379" y="4782778"/>
                  <a:pt x="6953630" y="4792414"/>
                </a:cubicBezTo>
                <a:cubicBezTo>
                  <a:pt x="6981384" y="4824538"/>
                  <a:pt x="6978741" y="4829678"/>
                  <a:pt x="6913983" y="4845096"/>
                </a:cubicBezTo>
                <a:cubicBezTo>
                  <a:pt x="6921915" y="4869509"/>
                  <a:pt x="6929844" y="4894565"/>
                  <a:pt x="6939093" y="4918977"/>
                </a:cubicBezTo>
                <a:cubicBezTo>
                  <a:pt x="7069926" y="4913838"/>
                  <a:pt x="7104287" y="4896493"/>
                  <a:pt x="7089748" y="4848307"/>
                </a:cubicBezTo>
                <a:cubicBezTo>
                  <a:pt x="7069926" y="4850878"/>
                  <a:pt x="7035568" y="4857945"/>
                  <a:pt x="7034245" y="4856017"/>
                </a:cubicBezTo>
                <a:cubicBezTo>
                  <a:pt x="7021030" y="4844453"/>
                  <a:pt x="7014422" y="4831605"/>
                  <a:pt x="6999885" y="4808476"/>
                </a:cubicBezTo>
                <a:cubicBezTo>
                  <a:pt x="7047459" y="4816186"/>
                  <a:pt x="7077855" y="4820681"/>
                  <a:pt x="7109574" y="4825822"/>
                </a:cubicBezTo>
                <a:cubicBezTo>
                  <a:pt x="7163756" y="4782778"/>
                  <a:pt x="7130718" y="4735879"/>
                  <a:pt x="7118823" y="4690266"/>
                </a:cubicBezTo>
                <a:cubicBezTo>
                  <a:pt x="7116841" y="4683199"/>
                  <a:pt x="7108251" y="4676613"/>
                  <a:pt x="7097845" y="4670108"/>
                </a:cubicBezTo>
                <a:lnTo>
                  <a:pt x="7067720" y="4651516"/>
                </a:lnTo>
                <a:lnTo>
                  <a:pt x="7068554" y="4649893"/>
                </a:lnTo>
                <a:lnTo>
                  <a:pt x="7112215" y="4640796"/>
                </a:lnTo>
                <a:cubicBezTo>
                  <a:pt x="7101643" y="4636942"/>
                  <a:pt x="7089748" y="4633086"/>
                  <a:pt x="7079178" y="4629232"/>
                </a:cubicBezTo>
                <a:close/>
                <a:moveTo>
                  <a:pt x="86904" y="4629231"/>
                </a:moveTo>
                <a:cubicBezTo>
                  <a:pt x="92189" y="4651073"/>
                  <a:pt x="97478" y="4672917"/>
                  <a:pt x="102763" y="4694760"/>
                </a:cubicBezTo>
                <a:cubicBezTo>
                  <a:pt x="90868" y="4694760"/>
                  <a:pt x="77653" y="4694118"/>
                  <a:pt x="65758" y="4694118"/>
                </a:cubicBezTo>
                <a:cubicBezTo>
                  <a:pt x="72367" y="4672275"/>
                  <a:pt x="80296" y="4651073"/>
                  <a:pt x="86904" y="4629231"/>
                </a:cubicBezTo>
                <a:close/>
                <a:moveTo>
                  <a:pt x="528301" y="4604818"/>
                </a:moveTo>
                <a:cubicBezTo>
                  <a:pt x="511118" y="4615740"/>
                  <a:pt x="493941" y="4626020"/>
                  <a:pt x="475439" y="4636942"/>
                </a:cubicBezTo>
                <a:cubicBezTo>
                  <a:pt x="484688" y="4640153"/>
                  <a:pt x="492619" y="4644009"/>
                  <a:pt x="501868" y="4647220"/>
                </a:cubicBezTo>
                <a:cubicBezTo>
                  <a:pt x="520371" y="4636300"/>
                  <a:pt x="537551" y="4625376"/>
                  <a:pt x="554731" y="4614455"/>
                </a:cubicBezTo>
                <a:cubicBezTo>
                  <a:pt x="545479" y="4611243"/>
                  <a:pt x="537551" y="4608032"/>
                  <a:pt x="528301" y="4604818"/>
                </a:cubicBezTo>
                <a:close/>
                <a:moveTo>
                  <a:pt x="7003848" y="4570127"/>
                </a:moveTo>
                <a:cubicBezTo>
                  <a:pt x="6966846" y="4576552"/>
                  <a:pt x="6935129" y="4580405"/>
                  <a:pt x="6907377" y="4587473"/>
                </a:cubicBezTo>
                <a:cubicBezTo>
                  <a:pt x="6892840" y="4591328"/>
                  <a:pt x="6884910" y="4600322"/>
                  <a:pt x="6873017" y="4607388"/>
                </a:cubicBezTo>
                <a:cubicBezTo>
                  <a:pt x="6890197" y="4609959"/>
                  <a:pt x="6906056" y="4615098"/>
                  <a:pt x="6923236" y="4615740"/>
                </a:cubicBezTo>
                <a:cubicBezTo>
                  <a:pt x="6984026" y="4616383"/>
                  <a:pt x="7005172" y="4599037"/>
                  <a:pt x="7003848" y="4570127"/>
                </a:cubicBezTo>
                <a:close/>
                <a:moveTo>
                  <a:pt x="1475844" y="4567556"/>
                </a:moveTo>
                <a:cubicBezTo>
                  <a:pt x="1474521" y="4567556"/>
                  <a:pt x="1473201" y="4568841"/>
                  <a:pt x="1471879" y="4569484"/>
                </a:cubicBezTo>
                <a:cubicBezTo>
                  <a:pt x="1473201" y="4570127"/>
                  <a:pt x="1474521" y="4570769"/>
                  <a:pt x="1477168" y="4571411"/>
                </a:cubicBezTo>
                <a:cubicBezTo>
                  <a:pt x="1478487" y="4570769"/>
                  <a:pt x="1479808" y="4570127"/>
                  <a:pt x="1481131" y="4569484"/>
                </a:cubicBezTo>
                <a:cubicBezTo>
                  <a:pt x="1479808" y="4568841"/>
                  <a:pt x="1477168" y="4567556"/>
                  <a:pt x="1475844" y="4567556"/>
                </a:cubicBezTo>
                <a:close/>
                <a:moveTo>
                  <a:pt x="7529823" y="4559205"/>
                </a:moveTo>
                <a:cubicBezTo>
                  <a:pt x="7528502" y="4559846"/>
                  <a:pt x="7524536" y="4560489"/>
                  <a:pt x="7524536" y="4561131"/>
                </a:cubicBezTo>
                <a:cubicBezTo>
                  <a:pt x="7525857" y="4563061"/>
                  <a:pt x="7527180" y="4564987"/>
                  <a:pt x="7529823" y="4566915"/>
                </a:cubicBezTo>
                <a:cubicBezTo>
                  <a:pt x="7531144" y="4565630"/>
                  <a:pt x="7533786" y="4564987"/>
                  <a:pt x="7533786" y="4564344"/>
                </a:cubicBezTo>
                <a:cubicBezTo>
                  <a:pt x="7532467" y="4562417"/>
                  <a:pt x="7531144" y="4560489"/>
                  <a:pt x="7529823" y="4559205"/>
                </a:cubicBezTo>
                <a:close/>
                <a:moveTo>
                  <a:pt x="7371238" y="4550853"/>
                </a:moveTo>
                <a:cubicBezTo>
                  <a:pt x="7369915" y="4550853"/>
                  <a:pt x="7365953" y="4555351"/>
                  <a:pt x="7367272" y="4556636"/>
                </a:cubicBezTo>
                <a:cubicBezTo>
                  <a:pt x="7371238" y="4559205"/>
                  <a:pt x="7377846" y="4561774"/>
                  <a:pt x="7387097" y="4564987"/>
                </a:cubicBezTo>
                <a:cubicBezTo>
                  <a:pt x="7388418" y="4559846"/>
                  <a:pt x="7393703" y="4555351"/>
                  <a:pt x="7391060" y="4553422"/>
                </a:cubicBezTo>
                <a:cubicBezTo>
                  <a:pt x="7388418" y="4551495"/>
                  <a:pt x="7377846" y="4550853"/>
                  <a:pt x="7371238" y="4550853"/>
                </a:cubicBezTo>
                <a:close/>
                <a:moveTo>
                  <a:pt x="57831" y="4523228"/>
                </a:moveTo>
                <a:cubicBezTo>
                  <a:pt x="76332" y="4559846"/>
                  <a:pt x="76332" y="4559846"/>
                  <a:pt x="133159" y="4536719"/>
                </a:cubicBezTo>
                <a:cubicBezTo>
                  <a:pt x="102763" y="4530937"/>
                  <a:pt x="82940" y="4527726"/>
                  <a:pt x="57831" y="4523228"/>
                </a:cubicBezTo>
                <a:close/>
                <a:moveTo>
                  <a:pt x="122585" y="4489178"/>
                </a:moveTo>
                <a:cubicBezTo>
                  <a:pt x="122585" y="4497530"/>
                  <a:pt x="121264" y="4505239"/>
                  <a:pt x="119943" y="4513591"/>
                </a:cubicBezTo>
                <a:cubicBezTo>
                  <a:pt x="125228" y="4513591"/>
                  <a:pt x="130516" y="4513591"/>
                  <a:pt x="135801" y="4513591"/>
                </a:cubicBezTo>
                <a:cubicBezTo>
                  <a:pt x="135801" y="4505881"/>
                  <a:pt x="135801" y="4497530"/>
                  <a:pt x="135801" y="4489820"/>
                </a:cubicBezTo>
                <a:cubicBezTo>
                  <a:pt x="131838" y="4489820"/>
                  <a:pt x="126553" y="4489178"/>
                  <a:pt x="122585" y="4489178"/>
                </a:cubicBezTo>
                <a:close/>
                <a:moveTo>
                  <a:pt x="7302517" y="4455769"/>
                </a:moveTo>
                <a:cubicBezTo>
                  <a:pt x="7294587" y="4458984"/>
                  <a:pt x="7289302" y="4461553"/>
                  <a:pt x="7284015" y="4464122"/>
                </a:cubicBezTo>
                <a:cubicBezTo>
                  <a:pt x="7287979" y="4466049"/>
                  <a:pt x="7291945" y="4469262"/>
                  <a:pt x="7298553" y="4470546"/>
                </a:cubicBezTo>
                <a:cubicBezTo>
                  <a:pt x="7301195" y="4471189"/>
                  <a:pt x="7311769" y="4468620"/>
                  <a:pt x="7310448" y="4467335"/>
                </a:cubicBezTo>
                <a:cubicBezTo>
                  <a:pt x="7309125" y="4464122"/>
                  <a:pt x="7306482" y="4460910"/>
                  <a:pt x="7302517" y="4455769"/>
                </a:cubicBezTo>
                <a:close/>
                <a:moveTo>
                  <a:pt x="302315" y="4428144"/>
                </a:moveTo>
                <a:cubicBezTo>
                  <a:pt x="291743" y="4444207"/>
                  <a:pt x="281172" y="4459625"/>
                  <a:pt x="270598" y="4475686"/>
                </a:cubicBezTo>
                <a:cubicBezTo>
                  <a:pt x="278529" y="4476971"/>
                  <a:pt x="285135" y="4478256"/>
                  <a:pt x="293067" y="4479541"/>
                </a:cubicBezTo>
                <a:cubicBezTo>
                  <a:pt x="304958" y="4463479"/>
                  <a:pt x="315531" y="4447419"/>
                  <a:pt x="326103" y="4432000"/>
                </a:cubicBezTo>
                <a:cubicBezTo>
                  <a:pt x="318174" y="4430714"/>
                  <a:pt x="310246" y="4429430"/>
                  <a:pt x="302315" y="4428144"/>
                </a:cubicBezTo>
                <a:close/>
                <a:moveTo>
                  <a:pt x="7547005" y="4410799"/>
                </a:moveTo>
                <a:lnTo>
                  <a:pt x="7541716" y="4412083"/>
                </a:lnTo>
                <a:lnTo>
                  <a:pt x="7547005" y="4413367"/>
                </a:lnTo>
                <a:close/>
                <a:moveTo>
                  <a:pt x="26114" y="4376105"/>
                </a:moveTo>
                <a:cubicBezTo>
                  <a:pt x="48579" y="4417866"/>
                  <a:pt x="1007" y="4459625"/>
                  <a:pt x="100120" y="4490463"/>
                </a:cubicBezTo>
                <a:cubicBezTo>
                  <a:pt x="114658" y="4474401"/>
                  <a:pt x="123906" y="4460910"/>
                  <a:pt x="134480" y="4448060"/>
                </a:cubicBezTo>
                <a:cubicBezTo>
                  <a:pt x="115979" y="4445491"/>
                  <a:pt x="98799" y="4442921"/>
                  <a:pt x="78977" y="4439710"/>
                </a:cubicBezTo>
                <a:cubicBezTo>
                  <a:pt x="122585" y="4412725"/>
                  <a:pt x="96157" y="4395379"/>
                  <a:pt x="26114" y="4376105"/>
                </a:cubicBezTo>
                <a:close/>
                <a:moveTo>
                  <a:pt x="36688" y="4360688"/>
                </a:moveTo>
                <a:cubicBezTo>
                  <a:pt x="36688" y="4360688"/>
                  <a:pt x="35362" y="4362615"/>
                  <a:pt x="34045" y="4363258"/>
                </a:cubicBezTo>
                <a:cubicBezTo>
                  <a:pt x="38009" y="4363900"/>
                  <a:pt x="41972" y="4364543"/>
                  <a:pt x="45936" y="4365184"/>
                </a:cubicBezTo>
                <a:cubicBezTo>
                  <a:pt x="47257" y="4364543"/>
                  <a:pt x="48579" y="4363900"/>
                  <a:pt x="48579" y="4362615"/>
                </a:cubicBezTo>
                <a:cubicBezTo>
                  <a:pt x="44615" y="4361973"/>
                  <a:pt x="40651" y="4361329"/>
                  <a:pt x="36688" y="4360688"/>
                </a:cubicBezTo>
                <a:close/>
                <a:moveTo>
                  <a:pt x="119943" y="4343984"/>
                </a:moveTo>
                <a:lnTo>
                  <a:pt x="150339" y="4370325"/>
                </a:lnTo>
                <a:cubicBezTo>
                  <a:pt x="156947" y="4367112"/>
                  <a:pt x="164876" y="4363900"/>
                  <a:pt x="171482" y="4360688"/>
                </a:cubicBezTo>
                <a:cubicBezTo>
                  <a:pt x="154302" y="4355548"/>
                  <a:pt x="138444" y="4349766"/>
                  <a:pt x="121264" y="4344626"/>
                </a:cubicBezTo>
                <a:close/>
                <a:moveTo>
                  <a:pt x="1865699" y="4259822"/>
                </a:moveTo>
                <a:cubicBezTo>
                  <a:pt x="1864378" y="4259822"/>
                  <a:pt x="1863055" y="4261750"/>
                  <a:pt x="1863055" y="4262392"/>
                </a:cubicBezTo>
                <a:cubicBezTo>
                  <a:pt x="1867021" y="4263035"/>
                  <a:pt x="1870984" y="4263677"/>
                  <a:pt x="1874950" y="4264962"/>
                </a:cubicBezTo>
                <a:cubicBezTo>
                  <a:pt x="1876271" y="4263677"/>
                  <a:pt x="1877592" y="4262392"/>
                  <a:pt x="1878914" y="4260465"/>
                </a:cubicBezTo>
                <a:cubicBezTo>
                  <a:pt x="1874950" y="4260465"/>
                  <a:pt x="1870984" y="4259822"/>
                  <a:pt x="1865699" y="4259822"/>
                </a:cubicBezTo>
                <a:close/>
                <a:moveTo>
                  <a:pt x="1773192" y="4222561"/>
                </a:moveTo>
                <a:cubicBezTo>
                  <a:pt x="1769226" y="4225130"/>
                  <a:pt x="1765260" y="4227700"/>
                  <a:pt x="1761296" y="4230912"/>
                </a:cubicBezTo>
                <a:cubicBezTo>
                  <a:pt x="1761296" y="4231554"/>
                  <a:pt x="1766584" y="4233482"/>
                  <a:pt x="1778478" y="4237979"/>
                </a:cubicBezTo>
                <a:cubicBezTo>
                  <a:pt x="1775834" y="4230270"/>
                  <a:pt x="1774513" y="4226416"/>
                  <a:pt x="1773192" y="4222561"/>
                </a:cubicBezTo>
                <a:close/>
                <a:moveTo>
                  <a:pt x="0" y="0"/>
                </a:moveTo>
                <a:lnTo>
                  <a:pt x="12192000" y="0"/>
                </a:lnTo>
                <a:lnTo>
                  <a:pt x="12192000" y="4999258"/>
                </a:lnTo>
                <a:lnTo>
                  <a:pt x="12184289" y="4996071"/>
                </a:lnTo>
                <a:cubicBezTo>
                  <a:pt x="12135391" y="5006351"/>
                  <a:pt x="12086495" y="5016629"/>
                  <a:pt x="12119533" y="5059032"/>
                </a:cubicBezTo>
                <a:lnTo>
                  <a:pt x="12192000" y="5017675"/>
                </a:lnTo>
                <a:lnTo>
                  <a:pt x="12192000" y="5127493"/>
                </a:lnTo>
                <a:lnTo>
                  <a:pt x="12163143" y="5134842"/>
                </a:lnTo>
                <a:cubicBezTo>
                  <a:pt x="12123499" y="5143835"/>
                  <a:pt x="12082531" y="5151545"/>
                  <a:pt x="12041563" y="5159897"/>
                </a:cubicBezTo>
                <a:cubicBezTo>
                  <a:pt x="11990023" y="5175315"/>
                  <a:pt x="11939803" y="5200372"/>
                  <a:pt x="11885621" y="5202941"/>
                </a:cubicBezTo>
                <a:cubicBezTo>
                  <a:pt x="11783863" y="5208081"/>
                  <a:pt x="11720429" y="5244059"/>
                  <a:pt x="11634527" y="5260119"/>
                </a:cubicBezTo>
                <a:cubicBezTo>
                  <a:pt x="11561843" y="5274253"/>
                  <a:pt x="11497085" y="5299308"/>
                  <a:pt x="11427047" y="5317297"/>
                </a:cubicBezTo>
                <a:cubicBezTo>
                  <a:pt x="11399295" y="5324364"/>
                  <a:pt x="11357005" y="5334001"/>
                  <a:pt x="11337181" y="5328219"/>
                </a:cubicBezTo>
                <a:cubicBezTo>
                  <a:pt x="11207671" y="5290957"/>
                  <a:pt x="11103267" y="5319868"/>
                  <a:pt x="11000189" y="5353276"/>
                </a:cubicBezTo>
                <a:cubicBezTo>
                  <a:pt x="10952612" y="5368694"/>
                  <a:pt x="10927503" y="5386682"/>
                  <a:pt x="11006797" y="5401459"/>
                </a:cubicBezTo>
                <a:cubicBezTo>
                  <a:pt x="10981685" y="5409811"/>
                  <a:pt x="10960541" y="5417520"/>
                  <a:pt x="10938075" y="5425229"/>
                </a:cubicBezTo>
                <a:cubicBezTo>
                  <a:pt x="10948647" y="5433581"/>
                  <a:pt x="10956578" y="5440006"/>
                  <a:pt x="10965828" y="5447073"/>
                </a:cubicBezTo>
                <a:lnTo>
                  <a:pt x="10877622" y="5447073"/>
                </a:lnTo>
                <a:lnTo>
                  <a:pt x="10877460" y="5446967"/>
                </a:lnTo>
                <a:lnTo>
                  <a:pt x="10877493" y="5447073"/>
                </a:lnTo>
                <a:lnTo>
                  <a:pt x="10877622" y="5447073"/>
                </a:lnTo>
                <a:lnTo>
                  <a:pt x="10878608" y="5447714"/>
                </a:lnTo>
                <a:lnTo>
                  <a:pt x="10877530" y="5447193"/>
                </a:lnTo>
                <a:lnTo>
                  <a:pt x="10886537" y="5475341"/>
                </a:lnTo>
                <a:cubicBezTo>
                  <a:pt x="10906359" y="5474056"/>
                  <a:pt x="10924862" y="5474056"/>
                  <a:pt x="10940721" y="5470842"/>
                </a:cubicBezTo>
                <a:cubicBezTo>
                  <a:pt x="11050409" y="5447714"/>
                  <a:pt x="11158775" y="5423944"/>
                  <a:pt x="11267141" y="5400815"/>
                </a:cubicBezTo>
                <a:cubicBezTo>
                  <a:pt x="11286965" y="5396960"/>
                  <a:pt x="11306787" y="5393749"/>
                  <a:pt x="11326609" y="5389252"/>
                </a:cubicBezTo>
                <a:cubicBezTo>
                  <a:pt x="11397971" y="5373833"/>
                  <a:pt x="11469337" y="5359057"/>
                  <a:pt x="11538057" y="5341711"/>
                </a:cubicBezTo>
                <a:cubicBezTo>
                  <a:pt x="11549951" y="5338499"/>
                  <a:pt x="11548629" y="5323079"/>
                  <a:pt x="11556557" y="5309587"/>
                </a:cubicBezTo>
                <a:cubicBezTo>
                  <a:pt x="11575057" y="5319867"/>
                  <a:pt x="11590921" y="5329503"/>
                  <a:pt x="11618671" y="5344922"/>
                </a:cubicBezTo>
                <a:cubicBezTo>
                  <a:pt x="11593561" y="5351347"/>
                  <a:pt x="11568451" y="5357771"/>
                  <a:pt x="11542021" y="5364195"/>
                </a:cubicBezTo>
                <a:cubicBezTo>
                  <a:pt x="11545987" y="5367409"/>
                  <a:pt x="11551271" y="5371264"/>
                  <a:pt x="11555235" y="5374476"/>
                </a:cubicBezTo>
                <a:cubicBezTo>
                  <a:pt x="11573737" y="5375761"/>
                  <a:pt x="11592241" y="5376403"/>
                  <a:pt x="11613385" y="5377046"/>
                </a:cubicBezTo>
                <a:cubicBezTo>
                  <a:pt x="11597527" y="5390537"/>
                  <a:pt x="11582989" y="5402743"/>
                  <a:pt x="11575057" y="5409811"/>
                </a:cubicBezTo>
                <a:cubicBezTo>
                  <a:pt x="11310751" y="5442576"/>
                  <a:pt x="11053051" y="5474056"/>
                  <a:pt x="10780813" y="5508106"/>
                </a:cubicBezTo>
                <a:cubicBezTo>
                  <a:pt x="10824426" y="5481765"/>
                  <a:pt x="10850856" y="5465062"/>
                  <a:pt x="10877288" y="5448357"/>
                </a:cubicBezTo>
                <a:lnTo>
                  <a:pt x="10877288" y="5447074"/>
                </a:lnTo>
                <a:lnTo>
                  <a:pt x="10877284" y="5447073"/>
                </a:lnTo>
                <a:lnTo>
                  <a:pt x="10877288" y="5447073"/>
                </a:lnTo>
                <a:lnTo>
                  <a:pt x="10877288" y="5446856"/>
                </a:lnTo>
                <a:lnTo>
                  <a:pt x="10762310" y="5371905"/>
                </a:lnTo>
                <a:cubicBezTo>
                  <a:pt x="10729274" y="5353917"/>
                  <a:pt x="10731916" y="5349421"/>
                  <a:pt x="10779492" y="5350062"/>
                </a:cubicBezTo>
                <a:cubicBezTo>
                  <a:pt x="10780813" y="5349421"/>
                  <a:pt x="10780813" y="5349421"/>
                  <a:pt x="10782133" y="5348778"/>
                </a:cubicBezTo>
                <a:cubicBezTo>
                  <a:pt x="10780813" y="5348778"/>
                  <a:pt x="10778171" y="5349421"/>
                  <a:pt x="10776848" y="5349421"/>
                </a:cubicBezTo>
                <a:cubicBezTo>
                  <a:pt x="10778171" y="5330147"/>
                  <a:pt x="10768918" y="5316013"/>
                  <a:pt x="10722664" y="5332074"/>
                </a:cubicBezTo>
                <a:cubicBezTo>
                  <a:pt x="10653946" y="5356488"/>
                  <a:pt x="10585224" y="5380901"/>
                  <a:pt x="10507254" y="5408526"/>
                </a:cubicBezTo>
                <a:cubicBezTo>
                  <a:pt x="10486109" y="5401459"/>
                  <a:pt x="10545578" y="5350062"/>
                  <a:pt x="10441177" y="5362269"/>
                </a:cubicBezTo>
                <a:cubicBezTo>
                  <a:pt x="10336777" y="5350062"/>
                  <a:pt x="10396246" y="5401459"/>
                  <a:pt x="10375100" y="5408526"/>
                </a:cubicBezTo>
                <a:cubicBezTo>
                  <a:pt x="10297130" y="5380901"/>
                  <a:pt x="10228408" y="5356488"/>
                  <a:pt x="10159689" y="5332074"/>
                </a:cubicBezTo>
                <a:cubicBezTo>
                  <a:pt x="10113436" y="5316013"/>
                  <a:pt x="10104182" y="5330147"/>
                  <a:pt x="10105507" y="5349421"/>
                </a:cubicBezTo>
                <a:cubicBezTo>
                  <a:pt x="10104182" y="5349421"/>
                  <a:pt x="10101539" y="5348778"/>
                  <a:pt x="10100220" y="5348778"/>
                </a:cubicBezTo>
                <a:cubicBezTo>
                  <a:pt x="10101539" y="5349421"/>
                  <a:pt x="10101539" y="5349421"/>
                  <a:pt x="10102862" y="5350062"/>
                </a:cubicBezTo>
                <a:cubicBezTo>
                  <a:pt x="10150438" y="5349421"/>
                  <a:pt x="10153081" y="5353917"/>
                  <a:pt x="10120044" y="5371905"/>
                </a:cubicBezTo>
                <a:lnTo>
                  <a:pt x="10005066" y="5446856"/>
                </a:lnTo>
                <a:lnTo>
                  <a:pt x="10005066" y="5447073"/>
                </a:lnTo>
                <a:lnTo>
                  <a:pt x="10005070" y="5447073"/>
                </a:lnTo>
                <a:lnTo>
                  <a:pt x="10005066" y="5447074"/>
                </a:lnTo>
                <a:lnTo>
                  <a:pt x="10005066" y="5448357"/>
                </a:lnTo>
                <a:cubicBezTo>
                  <a:pt x="10031498" y="5465062"/>
                  <a:pt x="10057929" y="5481765"/>
                  <a:pt x="10101539" y="5508106"/>
                </a:cubicBezTo>
                <a:cubicBezTo>
                  <a:pt x="9829301" y="5474056"/>
                  <a:pt x="9571603" y="5442576"/>
                  <a:pt x="9307297" y="5409811"/>
                </a:cubicBezTo>
                <a:cubicBezTo>
                  <a:pt x="9299365" y="5402743"/>
                  <a:pt x="9284826" y="5390537"/>
                  <a:pt x="9268969" y="5377046"/>
                </a:cubicBezTo>
                <a:cubicBezTo>
                  <a:pt x="9290113" y="5376403"/>
                  <a:pt x="9308616" y="5375761"/>
                  <a:pt x="9327119" y="5374476"/>
                </a:cubicBezTo>
                <a:cubicBezTo>
                  <a:pt x="9331083" y="5371264"/>
                  <a:pt x="9336367" y="5367409"/>
                  <a:pt x="9340331" y="5364195"/>
                </a:cubicBezTo>
                <a:cubicBezTo>
                  <a:pt x="9313903" y="5357771"/>
                  <a:pt x="9288793" y="5351347"/>
                  <a:pt x="9263684" y="5344922"/>
                </a:cubicBezTo>
                <a:cubicBezTo>
                  <a:pt x="9291434" y="5329503"/>
                  <a:pt x="9307297" y="5319867"/>
                  <a:pt x="9325796" y="5309587"/>
                </a:cubicBezTo>
                <a:cubicBezTo>
                  <a:pt x="9333725" y="5323079"/>
                  <a:pt x="9332404" y="5338499"/>
                  <a:pt x="9344297" y="5341711"/>
                </a:cubicBezTo>
                <a:cubicBezTo>
                  <a:pt x="9413016" y="5359057"/>
                  <a:pt x="9484382" y="5373833"/>
                  <a:pt x="9555744" y="5389252"/>
                </a:cubicBezTo>
                <a:cubicBezTo>
                  <a:pt x="9575567" y="5393749"/>
                  <a:pt x="9595389" y="5396960"/>
                  <a:pt x="9615211" y="5400815"/>
                </a:cubicBezTo>
                <a:cubicBezTo>
                  <a:pt x="9723578" y="5423944"/>
                  <a:pt x="9831946" y="5447714"/>
                  <a:pt x="9941633" y="5470842"/>
                </a:cubicBezTo>
                <a:cubicBezTo>
                  <a:pt x="9957492" y="5474056"/>
                  <a:pt x="9975993" y="5474056"/>
                  <a:pt x="9995815" y="5475341"/>
                </a:cubicBezTo>
                <a:lnTo>
                  <a:pt x="10004824" y="5447193"/>
                </a:lnTo>
                <a:lnTo>
                  <a:pt x="10003747" y="5447714"/>
                </a:lnTo>
                <a:lnTo>
                  <a:pt x="10004733" y="5447073"/>
                </a:lnTo>
                <a:lnTo>
                  <a:pt x="10004861" y="5447073"/>
                </a:lnTo>
                <a:lnTo>
                  <a:pt x="10004892" y="5446967"/>
                </a:lnTo>
                <a:lnTo>
                  <a:pt x="10004733" y="5447073"/>
                </a:lnTo>
                <a:lnTo>
                  <a:pt x="9916526" y="5447073"/>
                </a:lnTo>
                <a:cubicBezTo>
                  <a:pt x="9925777" y="5440006"/>
                  <a:pt x="9933706" y="5433581"/>
                  <a:pt x="9944280" y="5425229"/>
                </a:cubicBezTo>
                <a:cubicBezTo>
                  <a:pt x="9921813" y="5417520"/>
                  <a:pt x="9900667" y="5409811"/>
                  <a:pt x="9875556" y="5401459"/>
                </a:cubicBezTo>
                <a:cubicBezTo>
                  <a:pt x="9954851" y="5386682"/>
                  <a:pt x="9929742" y="5368694"/>
                  <a:pt x="9882166" y="5353276"/>
                </a:cubicBezTo>
                <a:cubicBezTo>
                  <a:pt x="9779085" y="5319868"/>
                  <a:pt x="9674684" y="5290957"/>
                  <a:pt x="9545173" y="5328219"/>
                </a:cubicBezTo>
                <a:cubicBezTo>
                  <a:pt x="9525348" y="5334001"/>
                  <a:pt x="9483059" y="5324364"/>
                  <a:pt x="9455307" y="5317297"/>
                </a:cubicBezTo>
                <a:cubicBezTo>
                  <a:pt x="9385269" y="5299308"/>
                  <a:pt x="9320511" y="5274253"/>
                  <a:pt x="9247826" y="5260119"/>
                </a:cubicBezTo>
                <a:cubicBezTo>
                  <a:pt x="9161924" y="5244059"/>
                  <a:pt x="9098490" y="5208081"/>
                  <a:pt x="8996733" y="5202941"/>
                </a:cubicBezTo>
                <a:cubicBezTo>
                  <a:pt x="8942549" y="5200372"/>
                  <a:pt x="8892331" y="5175315"/>
                  <a:pt x="8840791" y="5159897"/>
                </a:cubicBezTo>
                <a:cubicBezTo>
                  <a:pt x="8799823" y="5151545"/>
                  <a:pt x="8758855" y="5143835"/>
                  <a:pt x="8719211" y="5134842"/>
                </a:cubicBezTo>
                <a:cubicBezTo>
                  <a:pt x="8700708" y="5130986"/>
                  <a:pt x="8682206" y="5125847"/>
                  <a:pt x="8663703" y="5120707"/>
                </a:cubicBezTo>
                <a:cubicBezTo>
                  <a:pt x="8657097" y="5123276"/>
                  <a:pt x="8650489" y="5125847"/>
                  <a:pt x="8643881" y="5129059"/>
                </a:cubicBezTo>
                <a:cubicBezTo>
                  <a:pt x="8679564" y="5152830"/>
                  <a:pt x="8715243" y="5175958"/>
                  <a:pt x="8756213" y="5202299"/>
                </a:cubicBezTo>
                <a:cubicBezTo>
                  <a:pt x="8695421" y="5191377"/>
                  <a:pt x="8642558" y="5181740"/>
                  <a:pt x="8589699" y="5172104"/>
                </a:cubicBezTo>
                <a:cubicBezTo>
                  <a:pt x="8624057" y="5153473"/>
                  <a:pt x="8555339" y="5088586"/>
                  <a:pt x="8462832" y="5055178"/>
                </a:cubicBezTo>
                <a:cubicBezTo>
                  <a:pt x="8449615" y="5050680"/>
                  <a:pt x="8421864" y="5055820"/>
                  <a:pt x="8390146" y="5057105"/>
                </a:cubicBezTo>
                <a:cubicBezTo>
                  <a:pt x="8359750" y="5035262"/>
                  <a:pt x="8331997" y="4996071"/>
                  <a:pt x="8234202" y="4996071"/>
                </a:cubicBezTo>
                <a:cubicBezTo>
                  <a:pt x="8223632" y="4996071"/>
                  <a:pt x="8217022" y="4980011"/>
                  <a:pt x="8202489" y="4976157"/>
                </a:cubicBezTo>
                <a:cubicBezTo>
                  <a:pt x="8182665" y="4970374"/>
                  <a:pt x="8157555" y="4965876"/>
                  <a:pt x="8133767" y="4965235"/>
                </a:cubicBezTo>
                <a:cubicBezTo>
                  <a:pt x="8104692" y="4964592"/>
                  <a:pt x="8028044" y="4922832"/>
                  <a:pt x="8033328" y="4907414"/>
                </a:cubicBezTo>
                <a:cubicBezTo>
                  <a:pt x="8043902" y="4889425"/>
                  <a:pt x="8067688" y="4867582"/>
                  <a:pt x="7979146" y="4872721"/>
                </a:cubicBezTo>
                <a:cubicBezTo>
                  <a:pt x="8000290" y="4886212"/>
                  <a:pt x="8017472" y="4897134"/>
                  <a:pt x="8033328" y="4907414"/>
                </a:cubicBezTo>
                <a:cubicBezTo>
                  <a:pt x="8013506" y="4906129"/>
                  <a:pt x="7993684" y="4906771"/>
                  <a:pt x="7975181" y="4903560"/>
                </a:cubicBezTo>
                <a:cubicBezTo>
                  <a:pt x="7955358" y="4900988"/>
                  <a:pt x="7936857" y="4895208"/>
                  <a:pt x="7918356" y="4891352"/>
                </a:cubicBezTo>
                <a:lnTo>
                  <a:pt x="7864686" y="4912353"/>
                </a:lnTo>
                <a:lnTo>
                  <a:pt x="7806024" y="4897776"/>
                </a:lnTo>
                <a:cubicBezTo>
                  <a:pt x="7806024" y="4891994"/>
                  <a:pt x="7806024" y="4883001"/>
                  <a:pt x="7806024" y="4866297"/>
                </a:cubicBezTo>
                <a:cubicBezTo>
                  <a:pt x="7749200" y="4873364"/>
                  <a:pt x="7700300" y="4879145"/>
                  <a:pt x="7631581" y="4886855"/>
                </a:cubicBezTo>
                <a:cubicBezTo>
                  <a:pt x="7627617" y="4871435"/>
                  <a:pt x="7622330" y="4851521"/>
                  <a:pt x="7618365" y="4831605"/>
                </a:cubicBezTo>
                <a:cubicBezTo>
                  <a:pt x="7611757" y="4800767"/>
                  <a:pt x="7609114" y="4769930"/>
                  <a:pt x="7601187" y="4739091"/>
                </a:cubicBezTo>
                <a:cubicBezTo>
                  <a:pt x="7591934" y="4701187"/>
                  <a:pt x="7574754" y="4663282"/>
                  <a:pt x="7568148" y="4624735"/>
                </a:cubicBezTo>
                <a:cubicBezTo>
                  <a:pt x="7564183" y="4603533"/>
                  <a:pt x="7515285" y="4572697"/>
                  <a:pt x="7472994" y="4577194"/>
                </a:cubicBezTo>
                <a:cubicBezTo>
                  <a:pt x="7462423" y="4578478"/>
                  <a:pt x="7449208" y="4597751"/>
                  <a:pt x="7453172" y="4606747"/>
                </a:cubicBezTo>
                <a:cubicBezTo>
                  <a:pt x="7463746" y="4630517"/>
                  <a:pt x="7483568" y="4653646"/>
                  <a:pt x="7499427" y="4677416"/>
                </a:cubicBezTo>
                <a:cubicBezTo>
                  <a:pt x="7455816" y="4653646"/>
                  <a:pt x="7388418" y="4644650"/>
                  <a:pt x="7360664" y="4609316"/>
                </a:cubicBezTo>
                <a:cubicBezTo>
                  <a:pt x="7342165" y="4587473"/>
                  <a:pt x="7276086" y="4574623"/>
                  <a:pt x="7229833" y="4557920"/>
                </a:cubicBezTo>
                <a:cubicBezTo>
                  <a:pt x="7220583" y="4559846"/>
                  <a:pt x="7210009" y="4561774"/>
                  <a:pt x="7200758" y="4564344"/>
                </a:cubicBezTo>
                <a:cubicBezTo>
                  <a:pt x="7212655" y="4601607"/>
                  <a:pt x="7223225" y="4638869"/>
                  <a:pt x="7232478" y="4669063"/>
                </a:cubicBezTo>
                <a:cubicBezTo>
                  <a:pt x="7274767" y="4697974"/>
                  <a:pt x="7310448" y="4722387"/>
                  <a:pt x="7346129" y="4746801"/>
                </a:cubicBezTo>
                <a:cubicBezTo>
                  <a:pt x="7354056" y="4746801"/>
                  <a:pt x="7361988" y="4746801"/>
                  <a:pt x="7371238" y="4746801"/>
                </a:cubicBezTo>
                <a:cubicBezTo>
                  <a:pt x="7372559" y="4732025"/>
                  <a:pt x="7375202" y="4716605"/>
                  <a:pt x="7376523" y="4701828"/>
                </a:cubicBezTo>
                <a:cubicBezTo>
                  <a:pt x="7377846" y="4694761"/>
                  <a:pt x="7376523" y="4686410"/>
                  <a:pt x="7383133" y="4681271"/>
                </a:cubicBezTo>
                <a:cubicBezTo>
                  <a:pt x="7387097" y="4678701"/>
                  <a:pt x="7405598" y="4680629"/>
                  <a:pt x="7418814" y="4679984"/>
                </a:cubicBezTo>
                <a:cubicBezTo>
                  <a:pt x="7445243" y="4679344"/>
                  <a:pt x="7472994" y="4678701"/>
                  <a:pt x="7499427" y="4677416"/>
                </a:cubicBezTo>
                <a:cubicBezTo>
                  <a:pt x="7466388" y="4707612"/>
                  <a:pt x="7433350" y="4737806"/>
                  <a:pt x="7391060" y="4776997"/>
                </a:cubicBezTo>
                <a:cubicBezTo>
                  <a:pt x="7457140" y="4762863"/>
                  <a:pt x="7510000" y="4751941"/>
                  <a:pt x="7561538" y="4741019"/>
                </a:cubicBezTo>
                <a:cubicBezTo>
                  <a:pt x="7564183" y="4742946"/>
                  <a:pt x="7566825" y="4745515"/>
                  <a:pt x="7569469" y="4747444"/>
                </a:cubicBezTo>
                <a:cubicBezTo>
                  <a:pt x="7520570" y="4765432"/>
                  <a:pt x="7472994" y="4784063"/>
                  <a:pt x="7422778" y="4801409"/>
                </a:cubicBezTo>
                <a:cubicBezTo>
                  <a:pt x="7367272" y="4820681"/>
                  <a:pt x="7354056" y="4857304"/>
                  <a:pt x="7405598" y="4878503"/>
                </a:cubicBezTo>
                <a:cubicBezTo>
                  <a:pt x="7462423" y="4901630"/>
                  <a:pt x="7439958" y="4920263"/>
                  <a:pt x="7418814" y="4947247"/>
                </a:cubicBezTo>
                <a:cubicBezTo>
                  <a:pt x="7368596" y="5011491"/>
                  <a:pt x="7274767" y="5059032"/>
                  <a:pt x="7178292" y="5105288"/>
                </a:cubicBezTo>
                <a:cubicBezTo>
                  <a:pt x="7169043" y="5109786"/>
                  <a:pt x="7165077" y="5116853"/>
                  <a:pt x="7155825" y="5121349"/>
                </a:cubicBezTo>
                <a:cubicBezTo>
                  <a:pt x="7139968" y="5130344"/>
                  <a:pt x="7121465" y="5138697"/>
                  <a:pt x="7104287" y="5147048"/>
                </a:cubicBezTo>
                <a:cubicBezTo>
                  <a:pt x="7099000" y="5144478"/>
                  <a:pt x="7095035" y="5142551"/>
                  <a:pt x="7089748" y="5139981"/>
                </a:cubicBezTo>
                <a:cubicBezTo>
                  <a:pt x="7081819" y="5181740"/>
                  <a:pt x="7073891" y="5222858"/>
                  <a:pt x="7065962" y="5264617"/>
                </a:cubicBezTo>
                <a:cubicBezTo>
                  <a:pt x="6997240" y="5260762"/>
                  <a:pt x="6960238" y="5310231"/>
                  <a:pt x="7006491" y="5368694"/>
                </a:cubicBezTo>
                <a:cubicBezTo>
                  <a:pt x="7023673" y="5349421"/>
                  <a:pt x="7038210" y="5333359"/>
                  <a:pt x="7051426" y="5316656"/>
                </a:cubicBezTo>
                <a:cubicBezTo>
                  <a:pt x="7060677" y="5317940"/>
                  <a:pt x="7069926" y="5319225"/>
                  <a:pt x="7077855" y="5320510"/>
                </a:cubicBezTo>
                <a:cubicBezTo>
                  <a:pt x="7063319" y="5342352"/>
                  <a:pt x="7054069" y="5364839"/>
                  <a:pt x="7034245" y="5385398"/>
                </a:cubicBezTo>
                <a:cubicBezTo>
                  <a:pt x="7021030" y="5398890"/>
                  <a:pt x="6977418" y="5408526"/>
                  <a:pt x="6974775" y="5420733"/>
                </a:cubicBezTo>
                <a:cubicBezTo>
                  <a:pt x="6962882" y="5488190"/>
                  <a:pt x="6834694" y="5493972"/>
                  <a:pt x="6751435" y="5520311"/>
                </a:cubicBezTo>
                <a:cubicBezTo>
                  <a:pt x="6691966" y="5539586"/>
                  <a:pt x="6686679" y="5562072"/>
                  <a:pt x="6686679" y="5589054"/>
                </a:cubicBezTo>
                <a:cubicBezTo>
                  <a:pt x="6686679" y="5609613"/>
                  <a:pt x="6688002" y="5630172"/>
                  <a:pt x="6691966" y="5650088"/>
                </a:cubicBezTo>
                <a:cubicBezTo>
                  <a:pt x="6697253" y="5673215"/>
                  <a:pt x="6677429" y="5699556"/>
                  <a:pt x="6748793" y="5711121"/>
                </a:cubicBezTo>
                <a:cubicBezTo>
                  <a:pt x="6795043" y="5718830"/>
                  <a:pt x="6787116" y="5739388"/>
                  <a:pt x="6751435" y="5750952"/>
                </a:cubicBezTo>
                <a:cubicBezTo>
                  <a:pt x="6677429" y="5774081"/>
                  <a:pt x="6602101" y="5795925"/>
                  <a:pt x="6524131" y="5815840"/>
                </a:cubicBezTo>
                <a:cubicBezTo>
                  <a:pt x="6438231" y="5837683"/>
                  <a:pt x="6352330" y="5819695"/>
                  <a:pt x="6280968" y="5801706"/>
                </a:cubicBezTo>
                <a:cubicBezTo>
                  <a:pt x="6183174" y="5776651"/>
                  <a:pt x="6176567" y="5774081"/>
                  <a:pt x="6159385" y="5826120"/>
                </a:cubicBezTo>
                <a:cubicBezTo>
                  <a:pt x="6156743" y="5833185"/>
                  <a:pt x="6146170" y="5839610"/>
                  <a:pt x="6138240" y="5846035"/>
                </a:cubicBezTo>
                <a:cubicBezTo>
                  <a:pt x="6130311" y="5845393"/>
                  <a:pt x="6123704" y="5844751"/>
                  <a:pt x="6115775" y="5844108"/>
                </a:cubicBezTo>
                <a:cubicBezTo>
                  <a:pt x="6122383" y="5825476"/>
                  <a:pt x="6132953" y="5806845"/>
                  <a:pt x="6132953" y="5788213"/>
                </a:cubicBezTo>
                <a:cubicBezTo>
                  <a:pt x="6132953" y="5772795"/>
                  <a:pt x="6127670" y="5750952"/>
                  <a:pt x="6106525" y="5745171"/>
                </a:cubicBezTo>
                <a:cubicBezTo>
                  <a:pt x="6082739" y="5738104"/>
                  <a:pt x="6040447" y="5742600"/>
                  <a:pt x="6007408" y="5745171"/>
                </a:cubicBezTo>
                <a:cubicBezTo>
                  <a:pt x="5983622" y="5747098"/>
                  <a:pt x="5959833" y="5753522"/>
                  <a:pt x="5928117" y="5751594"/>
                </a:cubicBezTo>
                <a:cubicBezTo>
                  <a:pt x="5941335" y="5743242"/>
                  <a:pt x="5954553" y="5735534"/>
                  <a:pt x="5967761" y="5726538"/>
                </a:cubicBezTo>
                <a:cubicBezTo>
                  <a:pt x="5941335" y="5720757"/>
                  <a:pt x="5921510" y="5714975"/>
                  <a:pt x="5897725" y="5711121"/>
                </a:cubicBezTo>
                <a:cubicBezTo>
                  <a:pt x="5875254" y="5707909"/>
                  <a:pt x="5848828" y="5702769"/>
                  <a:pt x="5826359" y="5705338"/>
                </a:cubicBezTo>
                <a:cubicBezTo>
                  <a:pt x="5780765" y="5710158"/>
                  <a:pt x="5737402" y="5714613"/>
                  <a:pt x="5703519" y="5702448"/>
                </a:cubicBezTo>
                <a:lnTo>
                  <a:pt x="5673606" y="5684466"/>
                </a:lnTo>
                <a:lnTo>
                  <a:pt x="5675702" y="5684780"/>
                </a:lnTo>
                <a:lnTo>
                  <a:pt x="5674239" y="5683860"/>
                </a:lnTo>
                <a:lnTo>
                  <a:pt x="5726087" y="5671610"/>
                </a:lnTo>
                <a:cubicBezTo>
                  <a:pt x="5744752" y="5667274"/>
                  <a:pt x="5764907" y="5662616"/>
                  <a:pt x="5788035" y="5657155"/>
                </a:cubicBezTo>
                <a:cubicBezTo>
                  <a:pt x="5737815" y="5645590"/>
                  <a:pt x="5694204" y="5635311"/>
                  <a:pt x="5649273" y="5625031"/>
                </a:cubicBezTo>
                <a:cubicBezTo>
                  <a:pt x="5632091" y="5621176"/>
                  <a:pt x="5613590" y="5617322"/>
                  <a:pt x="5596411" y="5613468"/>
                </a:cubicBezTo>
                <a:cubicBezTo>
                  <a:pt x="5595088" y="5616037"/>
                  <a:pt x="5593767" y="5618606"/>
                  <a:pt x="5592446" y="5621176"/>
                </a:cubicBezTo>
                <a:cubicBezTo>
                  <a:pt x="5610948" y="5622462"/>
                  <a:pt x="5630770" y="5623747"/>
                  <a:pt x="5649273" y="5625031"/>
                </a:cubicBezTo>
                <a:cubicBezTo>
                  <a:pt x="5599715" y="5645752"/>
                  <a:pt x="5628952" y="5658519"/>
                  <a:pt x="5654474" y="5671469"/>
                </a:cubicBezTo>
                <a:lnTo>
                  <a:pt x="5674239" y="5683860"/>
                </a:lnTo>
                <a:lnTo>
                  <a:pt x="5673059" y="5684137"/>
                </a:lnTo>
                <a:lnTo>
                  <a:pt x="5673606" y="5684466"/>
                </a:lnTo>
                <a:lnTo>
                  <a:pt x="5482759" y="5655869"/>
                </a:lnTo>
                <a:cubicBezTo>
                  <a:pt x="5455005" y="5723327"/>
                  <a:pt x="5392893" y="5681567"/>
                  <a:pt x="5358533" y="5671930"/>
                </a:cubicBezTo>
                <a:cubicBezTo>
                  <a:pt x="5363819" y="5623747"/>
                  <a:pt x="5369108" y="5580060"/>
                  <a:pt x="5373070" y="5537016"/>
                </a:cubicBezTo>
                <a:cubicBezTo>
                  <a:pt x="5381001" y="5535731"/>
                  <a:pt x="5387605" y="5534447"/>
                  <a:pt x="5395537" y="5533162"/>
                </a:cubicBezTo>
                <a:cubicBezTo>
                  <a:pt x="5419323" y="5569139"/>
                  <a:pt x="5443113" y="5605759"/>
                  <a:pt x="5466899" y="5641736"/>
                </a:cubicBezTo>
                <a:cubicBezTo>
                  <a:pt x="5525046" y="5610897"/>
                  <a:pt x="5517116" y="5520954"/>
                  <a:pt x="5448397" y="5501682"/>
                </a:cubicBezTo>
                <a:cubicBezTo>
                  <a:pt x="5431216" y="5497184"/>
                  <a:pt x="5394216" y="5509390"/>
                  <a:pt x="5387605" y="5510675"/>
                </a:cubicBezTo>
                <a:cubicBezTo>
                  <a:pt x="5340031" y="5510675"/>
                  <a:pt x="5309634" y="5508106"/>
                  <a:pt x="5281884" y="5511318"/>
                </a:cubicBezTo>
                <a:cubicBezTo>
                  <a:pt x="5231667" y="5517100"/>
                  <a:pt x="5219771" y="5502966"/>
                  <a:pt x="5215805" y="5484334"/>
                </a:cubicBezTo>
                <a:cubicBezTo>
                  <a:pt x="5207877" y="5450285"/>
                  <a:pt x="5095549" y="5396319"/>
                  <a:pt x="5029469" y="5398247"/>
                </a:cubicBezTo>
                <a:cubicBezTo>
                  <a:pt x="5010965" y="5398890"/>
                  <a:pt x="4976608" y="5413665"/>
                  <a:pt x="4977927" y="5421375"/>
                </a:cubicBezTo>
                <a:cubicBezTo>
                  <a:pt x="4987180" y="5483692"/>
                  <a:pt x="4999072" y="5545369"/>
                  <a:pt x="5017575" y="5607043"/>
                </a:cubicBezTo>
                <a:cubicBezTo>
                  <a:pt x="5020217" y="5617322"/>
                  <a:pt x="5059866" y="5624390"/>
                  <a:pt x="5077044" y="5630813"/>
                </a:cubicBezTo>
                <a:cubicBezTo>
                  <a:pt x="5112724" y="5599976"/>
                  <a:pt x="5140478" y="5575563"/>
                  <a:pt x="5170875" y="5551792"/>
                </a:cubicBezTo>
                <a:cubicBezTo>
                  <a:pt x="5176161" y="5547295"/>
                  <a:pt x="5193343" y="5542798"/>
                  <a:pt x="5203914" y="5543440"/>
                </a:cubicBezTo>
                <a:cubicBezTo>
                  <a:pt x="5213163" y="5544083"/>
                  <a:pt x="5226381" y="5553720"/>
                  <a:pt x="5225060" y="5557574"/>
                </a:cubicBezTo>
                <a:cubicBezTo>
                  <a:pt x="5211842" y="5580703"/>
                  <a:pt x="5194663" y="5603187"/>
                  <a:pt x="5180128" y="5626316"/>
                </a:cubicBezTo>
                <a:cubicBezTo>
                  <a:pt x="5168232" y="5644305"/>
                  <a:pt x="5158980" y="5662293"/>
                  <a:pt x="5156338" y="5682210"/>
                </a:cubicBezTo>
                <a:cubicBezTo>
                  <a:pt x="5078368" y="5712405"/>
                  <a:pt x="5046651" y="5675785"/>
                  <a:pt x="4995108" y="5644948"/>
                </a:cubicBezTo>
                <a:cubicBezTo>
                  <a:pt x="4977927" y="5660367"/>
                  <a:pt x="4968678" y="5675144"/>
                  <a:pt x="4948857" y="5684137"/>
                </a:cubicBezTo>
                <a:cubicBezTo>
                  <a:pt x="4936962" y="5689918"/>
                  <a:pt x="4906566" y="5691203"/>
                  <a:pt x="4886742" y="5688634"/>
                </a:cubicBezTo>
                <a:cubicBezTo>
                  <a:pt x="4766479" y="5674501"/>
                  <a:pt x="4646220" y="5657155"/>
                  <a:pt x="4524639" y="5644305"/>
                </a:cubicBezTo>
                <a:cubicBezTo>
                  <a:pt x="4487636" y="5640450"/>
                  <a:pt x="4446669" y="5646874"/>
                  <a:pt x="4407024" y="5648160"/>
                </a:cubicBezTo>
                <a:cubicBezTo>
                  <a:pt x="4403057" y="5666148"/>
                  <a:pt x="4399093" y="5681567"/>
                  <a:pt x="4396452" y="5696987"/>
                </a:cubicBezTo>
                <a:cubicBezTo>
                  <a:pt x="4389846" y="5696987"/>
                  <a:pt x="4383234" y="5696987"/>
                  <a:pt x="4376630" y="5696987"/>
                </a:cubicBezTo>
                <a:cubicBezTo>
                  <a:pt x="4372664" y="5679640"/>
                  <a:pt x="4368697" y="5662936"/>
                  <a:pt x="4363413" y="5641736"/>
                </a:cubicBezTo>
                <a:cubicBezTo>
                  <a:pt x="4286765" y="5682853"/>
                  <a:pt x="4285443" y="5689277"/>
                  <a:pt x="4333019" y="5770868"/>
                </a:cubicBezTo>
                <a:cubicBezTo>
                  <a:pt x="4344914" y="5752879"/>
                  <a:pt x="4354162" y="5738746"/>
                  <a:pt x="4364737" y="5723969"/>
                </a:cubicBezTo>
                <a:cubicBezTo>
                  <a:pt x="4368697" y="5723969"/>
                  <a:pt x="4373987" y="5724612"/>
                  <a:pt x="4377950" y="5724612"/>
                </a:cubicBezTo>
                <a:cubicBezTo>
                  <a:pt x="4373987" y="5767014"/>
                  <a:pt x="4370019" y="5809416"/>
                  <a:pt x="4366056" y="5853744"/>
                </a:cubicBezTo>
                <a:cubicBezTo>
                  <a:pt x="4301300" y="5863382"/>
                  <a:pt x="4266938" y="5849889"/>
                  <a:pt x="4259011" y="5817766"/>
                </a:cubicBezTo>
                <a:cubicBezTo>
                  <a:pt x="4251081" y="5786929"/>
                  <a:pt x="4240512" y="5756734"/>
                  <a:pt x="4237867" y="5725897"/>
                </a:cubicBezTo>
                <a:cubicBezTo>
                  <a:pt x="4235221" y="5691846"/>
                  <a:pt x="4185004" y="5693133"/>
                  <a:pt x="4141394" y="5691846"/>
                </a:cubicBezTo>
                <a:cubicBezTo>
                  <a:pt x="4093818" y="5690562"/>
                  <a:pt x="4046243" y="5693775"/>
                  <a:pt x="3985452" y="5695059"/>
                </a:cubicBezTo>
                <a:cubicBezTo>
                  <a:pt x="3998667" y="5716260"/>
                  <a:pt x="4014528" y="5741315"/>
                  <a:pt x="4031705" y="5767014"/>
                </a:cubicBezTo>
                <a:cubicBezTo>
                  <a:pt x="4023775" y="5768941"/>
                  <a:pt x="4017167" y="5770868"/>
                  <a:pt x="4009242" y="5772795"/>
                </a:cubicBezTo>
                <a:cubicBezTo>
                  <a:pt x="3994703" y="5758662"/>
                  <a:pt x="3972236" y="5745813"/>
                  <a:pt x="3965631" y="5731036"/>
                </a:cubicBezTo>
                <a:cubicBezTo>
                  <a:pt x="3947127" y="5689277"/>
                  <a:pt x="3891620" y="5670645"/>
                  <a:pt x="3811009" y="5663579"/>
                </a:cubicBezTo>
                <a:cubicBezTo>
                  <a:pt x="3799113" y="5662293"/>
                  <a:pt x="3783257" y="5657797"/>
                  <a:pt x="3777967" y="5653300"/>
                </a:cubicBezTo>
                <a:cubicBezTo>
                  <a:pt x="3746252" y="5616680"/>
                  <a:pt x="3715858" y="5655227"/>
                  <a:pt x="3686782" y="5655227"/>
                </a:cubicBezTo>
                <a:cubicBezTo>
                  <a:pt x="3665639" y="5655227"/>
                  <a:pt x="3645817" y="5676428"/>
                  <a:pt x="3625992" y="5688634"/>
                </a:cubicBezTo>
                <a:cubicBezTo>
                  <a:pt x="3611454" y="5698271"/>
                  <a:pt x="3599562" y="5708550"/>
                  <a:pt x="3586348" y="5718188"/>
                </a:cubicBezTo>
                <a:cubicBezTo>
                  <a:pt x="3606169" y="5722042"/>
                  <a:pt x="3627313" y="5725897"/>
                  <a:pt x="3625992" y="5725254"/>
                </a:cubicBezTo>
                <a:cubicBezTo>
                  <a:pt x="3672247" y="5741957"/>
                  <a:pt x="3701319" y="5752237"/>
                  <a:pt x="3730393" y="5762517"/>
                </a:cubicBezTo>
                <a:cubicBezTo>
                  <a:pt x="3737002" y="5765086"/>
                  <a:pt x="3747573" y="5767014"/>
                  <a:pt x="3748895" y="5769584"/>
                </a:cubicBezTo>
                <a:cubicBezTo>
                  <a:pt x="3760789" y="5805562"/>
                  <a:pt x="3824223" y="5811343"/>
                  <a:pt x="3877085" y="5825476"/>
                </a:cubicBezTo>
                <a:cubicBezTo>
                  <a:pt x="3892944" y="5829331"/>
                  <a:pt x="3899553" y="5840252"/>
                  <a:pt x="3911447" y="5847962"/>
                </a:cubicBezTo>
                <a:cubicBezTo>
                  <a:pt x="3890303" y="5850533"/>
                  <a:pt x="3866515" y="5857599"/>
                  <a:pt x="3850653" y="5854387"/>
                </a:cubicBezTo>
                <a:cubicBezTo>
                  <a:pt x="3788543" y="5844108"/>
                  <a:pt x="3729073" y="5831258"/>
                  <a:pt x="3668283" y="5818410"/>
                </a:cubicBezTo>
                <a:cubicBezTo>
                  <a:pt x="3652423" y="5836398"/>
                  <a:pt x="3641849" y="5846677"/>
                  <a:pt x="3628633" y="5862738"/>
                </a:cubicBezTo>
                <a:cubicBezTo>
                  <a:pt x="3562558" y="5831900"/>
                  <a:pt x="3672247" y="5776651"/>
                  <a:pt x="3541412" y="5755449"/>
                </a:cubicBezTo>
                <a:cubicBezTo>
                  <a:pt x="3474014" y="5744526"/>
                  <a:pt x="3430404" y="5697628"/>
                  <a:pt x="3368291" y="5662293"/>
                </a:cubicBezTo>
                <a:cubicBezTo>
                  <a:pt x="3343182" y="5678998"/>
                  <a:pt x="3324683" y="5686065"/>
                  <a:pt x="3324683" y="5693133"/>
                </a:cubicBezTo>
                <a:cubicBezTo>
                  <a:pt x="3323357" y="5744526"/>
                  <a:pt x="3323357" y="5796565"/>
                  <a:pt x="3328646" y="5847962"/>
                </a:cubicBezTo>
                <a:cubicBezTo>
                  <a:pt x="3329968" y="5856956"/>
                  <a:pt x="3357721" y="5865309"/>
                  <a:pt x="3373577" y="5873018"/>
                </a:cubicBezTo>
                <a:cubicBezTo>
                  <a:pt x="3411901" y="5891006"/>
                  <a:pt x="3440976" y="5908995"/>
                  <a:pt x="3397366" y="5946901"/>
                </a:cubicBezTo>
                <a:cubicBezTo>
                  <a:pt x="3398361" y="5901608"/>
                  <a:pt x="3351033" y="5904739"/>
                  <a:pt x="3308346" y="5904528"/>
                </a:cubicBezTo>
                <a:lnTo>
                  <a:pt x="3271536" y="5901481"/>
                </a:lnTo>
                <a:lnTo>
                  <a:pt x="3261246" y="5885224"/>
                </a:lnTo>
                <a:cubicBezTo>
                  <a:pt x="3229528" y="5870449"/>
                  <a:pt x="3196491" y="5856956"/>
                  <a:pt x="3159492" y="5840897"/>
                </a:cubicBezTo>
                <a:cubicBezTo>
                  <a:pt x="3158165" y="5842181"/>
                  <a:pt x="3147595" y="5850533"/>
                  <a:pt x="3134379" y="5860811"/>
                </a:cubicBezTo>
                <a:cubicBezTo>
                  <a:pt x="3084160" y="5837041"/>
                  <a:pt x="3100019" y="5824191"/>
                  <a:pt x="3162134" y="5815840"/>
                </a:cubicBezTo>
                <a:cubicBezTo>
                  <a:pt x="3146273" y="5786929"/>
                  <a:pt x="3122485" y="5765086"/>
                  <a:pt x="3039230" y="5778577"/>
                </a:cubicBezTo>
                <a:cubicBezTo>
                  <a:pt x="3043192" y="5761874"/>
                  <a:pt x="3045835" y="5749667"/>
                  <a:pt x="3049803" y="5734890"/>
                </a:cubicBezTo>
                <a:cubicBezTo>
                  <a:pt x="2959933" y="5715617"/>
                  <a:pt x="2867426" y="5696987"/>
                  <a:pt x="2778883" y="5675144"/>
                </a:cubicBezTo>
                <a:cubicBezTo>
                  <a:pt x="2760383" y="5670645"/>
                  <a:pt x="2756416" y="5651372"/>
                  <a:pt x="2745845" y="5639166"/>
                </a:cubicBezTo>
                <a:cubicBezTo>
                  <a:pt x="2770957" y="5633383"/>
                  <a:pt x="2797387" y="5628886"/>
                  <a:pt x="2821174" y="5621176"/>
                </a:cubicBezTo>
                <a:cubicBezTo>
                  <a:pt x="2825136" y="5619893"/>
                  <a:pt x="2814562" y="5601261"/>
                  <a:pt x="2803992" y="5599334"/>
                </a:cubicBezTo>
                <a:cubicBezTo>
                  <a:pt x="2710164" y="5580703"/>
                  <a:pt x="2729989" y="5553077"/>
                  <a:pt x="2773597" y="5524167"/>
                </a:cubicBezTo>
                <a:cubicBezTo>
                  <a:pt x="2796066" y="5532518"/>
                  <a:pt x="2818533" y="5540228"/>
                  <a:pt x="2859498" y="5555005"/>
                </a:cubicBezTo>
                <a:cubicBezTo>
                  <a:pt x="2852890" y="5520954"/>
                  <a:pt x="2848927" y="5497184"/>
                  <a:pt x="2844960" y="5474698"/>
                </a:cubicBezTo>
                <a:cubicBezTo>
                  <a:pt x="2777560" y="5465062"/>
                  <a:pt x="2732629" y="5470200"/>
                  <a:pt x="2714127" y="5498468"/>
                </a:cubicBezTo>
                <a:cubicBezTo>
                  <a:pt x="2703556" y="5514530"/>
                  <a:pt x="2703556" y="5531877"/>
                  <a:pt x="2696947" y="5555005"/>
                </a:cubicBezTo>
                <a:cubicBezTo>
                  <a:pt x="2657302" y="5562714"/>
                  <a:pt x="2597834" y="5573635"/>
                  <a:pt x="2538365" y="5585199"/>
                </a:cubicBezTo>
                <a:lnTo>
                  <a:pt x="2538365" y="5585841"/>
                </a:lnTo>
                <a:cubicBezTo>
                  <a:pt x="2527791" y="5561429"/>
                  <a:pt x="2496074" y="5534447"/>
                  <a:pt x="2509295" y="5513888"/>
                </a:cubicBezTo>
                <a:cubicBezTo>
                  <a:pt x="2539684" y="5467631"/>
                  <a:pt x="2465680" y="5440647"/>
                  <a:pt x="2441892" y="5402744"/>
                </a:cubicBezTo>
                <a:cubicBezTo>
                  <a:pt x="2436605" y="5410453"/>
                  <a:pt x="2423389" y="5419448"/>
                  <a:pt x="2426031" y="5426515"/>
                </a:cubicBezTo>
                <a:cubicBezTo>
                  <a:pt x="2436605" y="5455424"/>
                  <a:pt x="2415460" y="5475341"/>
                  <a:pt x="2373172" y="5495256"/>
                </a:cubicBezTo>
                <a:cubicBezTo>
                  <a:pt x="2357314" y="5502323"/>
                  <a:pt x="2363920" y="5520311"/>
                  <a:pt x="2359956" y="5531233"/>
                </a:cubicBezTo>
                <a:cubicBezTo>
                  <a:pt x="2304451" y="5534447"/>
                  <a:pt x="2243660" y="5540228"/>
                  <a:pt x="2181547" y="5540871"/>
                </a:cubicBezTo>
                <a:cubicBezTo>
                  <a:pt x="2132650" y="5541514"/>
                  <a:pt x="2078466" y="5541514"/>
                  <a:pt x="2036177" y="5531233"/>
                </a:cubicBezTo>
                <a:cubicBezTo>
                  <a:pt x="1934419" y="5506821"/>
                  <a:pt x="1839267" y="5477267"/>
                  <a:pt x="1742795" y="5448357"/>
                </a:cubicBezTo>
                <a:cubicBezTo>
                  <a:pt x="1729579" y="5444503"/>
                  <a:pt x="1728258" y="5432296"/>
                  <a:pt x="1719007" y="5425229"/>
                </a:cubicBezTo>
                <a:cubicBezTo>
                  <a:pt x="1676719" y="5393749"/>
                  <a:pt x="1634429" y="5362912"/>
                  <a:pt x="1594782" y="5334644"/>
                </a:cubicBezTo>
                <a:cubicBezTo>
                  <a:pt x="1596104" y="5323079"/>
                  <a:pt x="1605354" y="5308946"/>
                  <a:pt x="1597425" y="5298024"/>
                </a:cubicBezTo>
                <a:cubicBezTo>
                  <a:pt x="1578924" y="5269755"/>
                  <a:pt x="1552492" y="5242774"/>
                  <a:pt x="1528706" y="5215790"/>
                </a:cubicBezTo>
                <a:cubicBezTo>
                  <a:pt x="1536637" y="5213863"/>
                  <a:pt x="1544564" y="5211936"/>
                  <a:pt x="1552492" y="5210650"/>
                </a:cubicBezTo>
                <a:cubicBezTo>
                  <a:pt x="1564386" y="5217717"/>
                  <a:pt x="1576282" y="5224142"/>
                  <a:pt x="1606677" y="5241488"/>
                </a:cubicBezTo>
                <a:cubicBezTo>
                  <a:pt x="1606677" y="5209365"/>
                  <a:pt x="1618570" y="5184953"/>
                  <a:pt x="1604033" y="5166321"/>
                </a:cubicBezTo>
                <a:cubicBezTo>
                  <a:pt x="1581568" y="5137411"/>
                  <a:pt x="1540600" y="5111070"/>
                  <a:pt x="1495667" y="5073809"/>
                </a:cubicBezTo>
                <a:cubicBezTo>
                  <a:pt x="1512847" y="5069311"/>
                  <a:pt x="1539279" y="5062887"/>
                  <a:pt x="1586853" y="5051965"/>
                </a:cubicBezTo>
                <a:cubicBezTo>
                  <a:pt x="1539279" y="5034618"/>
                  <a:pt x="1508883" y="5024339"/>
                  <a:pt x="1479808" y="5012776"/>
                </a:cubicBezTo>
                <a:cubicBezTo>
                  <a:pt x="1465273" y="5006993"/>
                  <a:pt x="1457341" y="4999284"/>
                  <a:pt x="1442804" y="4993502"/>
                </a:cubicBezTo>
                <a:cubicBezTo>
                  <a:pt x="1425626" y="4985793"/>
                  <a:pt x="1405804" y="4979368"/>
                  <a:pt x="1387301" y="4972944"/>
                </a:cubicBezTo>
                <a:cubicBezTo>
                  <a:pt x="1375408" y="4985150"/>
                  <a:pt x="1352941" y="4997356"/>
                  <a:pt x="1352941" y="5009563"/>
                </a:cubicBezTo>
                <a:cubicBezTo>
                  <a:pt x="1354262" y="5033977"/>
                  <a:pt x="1367476" y="5058390"/>
                  <a:pt x="1375408" y="5082803"/>
                </a:cubicBezTo>
                <a:cubicBezTo>
                  <a:pt x="1376729" y="5087942"/>
                  <a:pt x="1375408" y="5093724"/>
                  <a:pt x="1360870" y="5100791"/>
                </a:cubicBezTo>
                <a:cubicBezTo>
                  <a:pt x="1339727" y="5067383"/>
                  <a:pt x="1319902" y="5033334"/>
                  <a:pt x="1294791" y="5000570"/>
                </a:cubicBezTo>
                <a:cubicBezTo>
                  <a:pt x="1285543" y="4989647"/>
                  <a:pt x="1263076" y="4975513"/>
                  <a:pt x="1241930" y="4973586"/>
                </a:cubicBezTo>
                <a:cubicBezTo>
                  <a:pt x="1182462" y="4967804"/>
                  <a:pt x="1153388" y="4951742"/>
                  <a:pt x="1144138" y="4924118"/>
                </a:cubicBezTo>
                <a:lnTo>
                  <a:pt x="1145321" y="4924573"/>
                </a:lnTo>
                <a:lnTo>
                  <a:pt x="1145459" y="4924760"/>
                </a:lnTo>
                <a:lnTo>
                  <a:pt x="1145436" y="4924617"/>
                </a:lnTo>
                <a:lnTo>
                  <a:pt x="1179261" y="4937668"/>
                </a:lnTo>
                <a:cubicBezTo>
                  <a:pt x="1215007" y="4947606"/>
                  <a:pt x="1253165" y="4945800"/>
                  <a:pt x="1298759" y="4924118"/>
                </a:cubicBezTo>
                <a:cubicBezTo>
                  <a:pt x="1204928" y="4893279"/>
                  <a:pt x="1189067" y="4852163"/>
                  <a:pt x="1234003" y="4804621"/>
                </a:cubicBezTo>
                <a:lnTo>
                  <a:pt x="1237591" y="4801133"/>
                </a:lnTo>
                <a:lnTo>
                  <a:pt x="1249115" y="4792945"/>
                </a:lnTo>
                <a:lnTo>
                  <a:pt x="1295124" y="4821405"/>
                </a:lnTo>
                <a:cubicBezTo>
                  <a:pt x="1312305" y="4831926"/>
                  <a:pt x="1331137" y="4843490"/>
                  <a:pt x="1352941" y="4857304"/>
                </a:cubicBezTo>
                <a:cubicBezTo>
                  <a:pt x="1341048" y="4823895"/>
                  <a:pt x="1330474" y="4798840"/>
                  <a:pt x="1318581" y="4766074"/>
                </a:cubicBezTo>
                <a:cubicBezTo>
                  <a:pt x="1292151" y="4776353"/>
                  <a:pt x="1271006" y="4784707"/>
                  <a:pt x="1249861" y="4792414"/>
                </a:cubicBezTo>
                <a:lnTo>
                  <a:pt x="1249115" y="4792945"/>
                </a:lnTo>
                <a:lnTo>
                  <a:pt x="1247217" y="4791773"/>
                </a:lnTo>
                <a:lnTo>
                  <a:pt x="1237591" y="4801133"/>
                </a:lnTo>
                <a:lnTo>
                  <a:pt x="1232680" y="4804621"/>
                </a:lnTo>
                <a:cubicBezTo>
                  <a:pt x="1174534" y="4824538"/>
                  <a:pt x="1134887" y="4850237"/>
                  <a:pt x="1138851" y="4886855"/>
                </a:cubicBezTo>
                <a:lnTo>
                  <a:pt x="1145436" y="4924617"/>
                </a:lnTo>
                <a:lnTo>
                  <a:pt x="1145321" y="4924573"/>
                </a:lnTo>
                <a:lnTo>
                  <a:pt x="1079382" y="4836101"/>
                </a:lnTo>
                <a:cubicBezTo>
                  <a:pt x="1058238" y="4868866"/>
                  <a:pt x="1031806" y="4908698"/>
                  <a:pt x="1001412" y="4955598"/>
                </a:cubicBezTo>
                <a:cubicBezTo>
                  <a:pt x="931371" y="4891352"/>
                  <a:pt x="804502" y="4852163"/>
                  <a:pt x="778069" y="4774425"/>
                </a:cubicBezTo>
                <a:cubicBezTo>
                  <a:pt x="825648" y="4782778"/>
                  <a:pt x="858686" y="4788560"/>
                  <a:pt x="890401" y="4794343"/>
                </a:cubicBezTo>
                <a:cubicBezTo>
                  <a:pt x="856041" y="4825179"/>
                  <a:pt x="856041" y="4825179"/>
                  <a:pt x="972337" y="4886212"/>
                </a:cubicBezTo>
                <a:cubicBezTo>
                  <a:pt x="973659" y="4854732"/>
                  <a:pt x="1030485" y="4823253"/>
                  <a:pt x="937977" y="4803336"/>
                </a:cubicBezTo>
                <a:cubicBezTo>
                  <a:pt x="930046" y="4801409"/>
                  <a:pt x="922118" y="4794985"/>
                  <a:pt x="922118" y="4790487"/>
                </a:cubicBezTo>
                <a:cubicBezTo>
                  <a:pt x="924761" y="4748728"/>
                  <a:pt x="895688" y="4712750"/>
                  <a:pt x="830932" y="4682556"/>
                </a:cubicBezTo>
                <a:cubicBezTo>
                  <a:pt x="875864" y="4676132"/>
                  <a:pt x="875864" y="4676132"/>
                  <a:pt x="930046" y="4712750"/>
                </a:cubicBezTo>
                <a:cubicBezTo>
                  <a:pt x="936656" y="4697332"/>
                  <a:pt x="941941" y="4683840"/>
                  <a:pt x="947228" y="4672277"/>
                </a:cubicBezTo>
                <a:cubicBezTo>
                  <a:pt x="848112" y="4657500"/>
                  <a:pt x="752962" y="4643367"/>
                  <a:pt x="657812" y="4629232"/>
                </a:cubicBezTo>
                <a:cubicBezTo>
                  <a:pt x="644596" y="4651075"/>
                  <a:pt x="648560" y="4681914"/>
                  <a:pt x="569269" y="4657500"/>
                </a:cubicBezTo>
                <a:cubicBezTo>
                  <a:pt x="526977" y="4644650"/>
                  <a:pt x="489975" y="4648505"/>
                  <a:pt x="503191" y="4680629"/>
                </a:cubicBezTo>
                <a:cubicBezTo>
                  <a:pt x="509799" y="4696047"/>
                  <a:pt x="511118" y="4712109"/>
                  <a:pt x="516405" y="4733310"/>
                </a:cubicBezTo>
                <a:cubicBezTo>
                  <a:pt x="545479" y="4725601"/>
                  <a:pt x="560016" y="4721745"/>
                  <a:pt x="574553" y="4717248"/>
                </a:cubicBezTo>
                <a:cubicBezTo>
                  <a:pt x="597018" y="4744231"/>
                  <a:pt x="618163" y="4771214"/>
                  <a:pt x="645917" y="4805264"/>
                </a:cubicBezTo>
                <a:cubicBezTo>
                  <a:pt x="643275" y="4808476"/>
                  <a:pt x="639311" y="4813937"/>
                  <a:pt x="634685" y="4820521"/>
                </a:cubicBezTo>
                <a:lnTo>
                  <a:pt x="620217" y="4841466"/>
                </a:lnTo>
                <a:lnTo>
                  <a:pt x="542341" y="4786312"/>
                </a:lnTo>
                <a:cubicBezTo>
                  <a:pt x="515084" y="4766878"/>
                  <a:pt x="486009" y="4746158"/>
                  <a:pt x="452971" y="4723029"/>
                </a:cubicBezTo>
                <a:cubicBezTo>
                  <a:pt x="464866" y="4764147"/>
                  <a:pt x="466187" y="4798840"/>
                  <a:pt x="487333" y="4829678"/>
                </a:cubicBezTo>
                <a:cubicBezTo>
                  <a:pt x="504510" y="4854090"/>
                  <a:pt x="511118" y="4872078"/>
                  <a:pt x="475439" y="4893279"/>
                </a:cubicBezTo>
                <a:cubicBezTo>
                  <a:pt x="456936" y="4904202"/>
                  <a:pt x="452971" y="4920263"/>
                  <a:pt x="442401" y="4933111"/>
                </a:cubicBezTo>
                <a:cubicBezTo>
                  <a:pt x="368392" y="4890067"/>
                  <a:pt x="406718" y="4836744"/>
                  <a:pt x="400110" y="4787276"/>
                </a:cubicBezTo>
                <a:cubicBezTo>
                  <a:pt x="394823" y="4743589"/>
                  <a:pt x="408039" y="4699259"/>
                  <a:pt x="390859" y="4656857"/>
                </a:cubicBezTo>
                <a:cubicBezTo>
                  <a:pt x="384253" y="4639512"/>
                  <a:pt x="320816" y="4627947"/>
                  <a:pt x="277206" y="4611243"/>
                </a:cubicBezTo>
                <a:cubicBezTo>
                  <a:pt x="275887" y="4611885"/>
                  <a:pt x="290423" y="4608674"/>
                  <a:pt x="293067" y="4602892"/>
                </a:cubicBezTo>
                <a:cubicBezTo>
                  <a:pt x="299673" y="4590685"/>
                  <a:pt x="312889" y="4572697"/>
                  <a:pt x="302315" y="4566272"/>
                </a:cubicBezTo>
                <a:cubicBezTo>
                  <a:pt x="279850" y="4552779"/>
                  <a:pt x="248133" y="4533507"/>
                  <a:pt x="201880" y="4554064"/>
                </a:cubicBezTo>
                <a:cubicBezTo>
                  <a:pt x="179412" y="4563701"/>
                  <a:pt x="149017" y="4569484"/>
                  <a:pt x="130516" y="4580405"/>
                </a:cubicBezTo>
                <a:cubicBezTo>
                  <a:pt x="109373" y="4593897"/>
                  <a:pt x="100120" y="4610601"/>
                  <a:pt x="85583" y="4626020"/>
                </a:cubicBezTo>
                <a:cubicBezTo>
                  <a:pt x="39330" y="4660070"/>
                  <a:pt x="31399" y="4692192"/>
                  <a:pt x="84262" y="4728170"/>
                </a:cubicBezTo>
                <a:cubicBezTo>
                  <a:pt x="104084" y="4741019"/>
                  <a:pt x="96157" y="4765432"/>
                  <a:pt x="93513" y="4784063"/>
                </a:cubicBezTo>
                <a:cubicBezTo>
                  <a:pt x="90870" y="4804621"/>
                  <a:pt x="55189" y="4829678"/>
                  <a:pt x="135801" y="4832889"/>
                </a:cubicBezTo>
                <a:cubicBezTo>
                  <a:pt x="147696" y="4833532"/>
                  <a:pt x="168840" y="4843169"/>
                  <a:pt x="168840" y="4848307"/>
                </a:cubicBezTo>
                <a:cubicBezTo>
                  <a:pt x="160911" y="4902275"/>
                  <a:pt x="150339" y="4955598"/>
                  <a:pt x="139767" y="5009563"/>
                </a:cubicBezTo>
                <a:cubicBezTo>
                  <a:pt x="139767" y="5010848"/>
                  <a:pt x="131838" y="5012133"/>
                  <a:pt x="115979" y="5017272"/>
                </a:cubicBezTo>
                <a:cubicBezTo>
                  <a:pt x="115979" y="4973586"/>
                  <a:pt x="115979" y="4933754"/>
                  <a:pt x="115979" y="4893279"/>
                </a:cubicBezTo>
                <a:cubicBezTo>
                  <a:pt x="106726" y="4892638"/>
                  <a:pt x="97478" y="4891994"/>
                  <a:pt x="89546" y="4891352"/>
                </a:cubicBezTo>
                <a:cubicBezTo>
                  <a:pt x="76332" y="4905486"/>
                  <a:pt x="64439" y="4919620"/>
                  <a:pt x="47257" y="4938894"/>
                </a:cubicBezTo>
                <a:lnTo>
                  <a:pt x="0" y="4898068"/>
                </a:lnTo>
                <a:lnTo>
                  <a:pt x="0" y="4878495"/>
                </a:lnTo>
                <a:lnTo>
                  <a:pt x="8934" y="4848307"/>
                </a:lnTo>
                <a:cubicBezTo>
                  <a:pt x="37346" y="4824216"/>
                  <a:pt x="35034" y="4801409"/>
                  <a:pt x="24627" y="4779003"/>
                </a:cubicBezTo>
                <a:lnTo>
                  <a:pt x="0" y="4728890"/>
                </a:lnTo>
                <a:lnTo>
                  <a:pt x="0" y="4393851"/>
                </a:lnTo>
                <a:lnTo>
                  <a:pt x="1007" y="4394094"/>
                </a:lnTo>
                <a:cubicBezTo>
                  <a:pt x="2326" y="4392168"/>
                  <a:pt x="4970" y="4390239"/>
                  <a:pt x="6292" y="4388313"/>
                </a:cubicBezTo>
                <a:lnTo>
                  <a:pt x="0" y="4387633"/>
                </a:ln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1005105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1FAC8A88-82FF-3847-9C0E-568EE6CD011B}"/>
              </a:ext>
            </a:extLst>
          </p:cNvPr>
          <p:cNvSpPr>
            <a:spLocks noGrp="1"/>
          </p:cNvSpPr>
          <p:nvPr>
            <p:ph type="pic" sz="quarter" idx="10"/>
          </p:nvPr>
        </p:nvSpPr>
        <p:spPr>
          <a:xfrm>
            <a:off x="-1517" y="-7252"/>
            <a:ext cx="7368737" cy="5174314"/>
          </a:xfrm>
          <a:custGeom>
            <a:avLst/>
            <a:gdLst>
              <a:gd name="connsiteX0" fmla="*/ 9289584 w 9824983"/>
              <a:gd name="connsiteY0" fmla="*/ 6868086 h 6899085"/>
              <a:gd name="connsiteX1" fmla="*/ 9315606 w 9824983"/>
              <a:gd name="connsiteY1" fmla="*/ 6888371 h 6899085"/>
              <a:gd name="connsiteX2" fmla="*/ 9329210 w 9824983"/>
              <a:gd name="connsiteY2" fmla="*/ 6899085 h 6899085"/>
              <a:gd name="connsiteX3" fmla="*/ 9307582 w 9824983"/>
              <a:gd name="connsiteY3" fmla="*/ 6899084 h 6899085"/>
              <a:gd name="connsiteX4" fmla="*/ 9302998 w 9824983"/>
              <a:gd name="connsiteY4" fmla="*/ 6893174 h 6899085"/>
              <a:gd name="connsiteX5" fmla="*/ 9289584 w 9824983"/>
              <a:gd name="connsiteY5" fmla="*/ 6868086 h 6899085"/>
              <a:gd name="connsiteX6" fmla="*/ 9308823 w 9824983"/>
              <a:gd name="connsiteY6" fmla="*/ 6846283 h 6899085"/>
              <a:gd name="connsiteX7" fmla="*/ 9316716 w 9824983"/>
              <a:gd name="connsiteY7" fmla="*/ 6853808 h 6899085"/>
              <a:gd name="connsiteX8" fmla="*/ 9307429 w 9824983"/>
              <a:gd name="connsiteY8" fmla="*/ 6865905 h 6899085"/>
              <a:gd name="connsiteX9" fmla="*/ 9298301 w 9824983"/>
              <a:gd name="connsiteY9" fmla="*/ 6856544 h 6899085"/>
              <a:gd name="connsiteX10" fmla="*/ 9308823 w 9824983"/>
              <a:gd name="connsiteY10" fmla="*/ 6846283 h 6899085"/>
              <a:gd name="connsiteX11" fmla="*/ 9415339 w 9824983"/>
              <a:gd name="connsiteY11" fmla="*/ 6842866 h 6899085"/>
              <a:gd name="connsiteX12" fmla="*/ 9423036 w 9824983"/>
              <a:gd name="connsiteY12" fmla="*/ 6849054 h 6899085"/>
              <a:gd name="connsiteX13" fmla="*/ 9423419 w 9824983"/>
              <a:gd name="connsiteY13" fmla="*/ 6851723 h 6899085"/>
              <a:gd name="connsiteX14" fmla="*/ 9415723 w 9824983"/>
              <a:gd name="connsiteY14" fmla="*/ 6845535 h 6899085"/>
              <a:gd name="connsiteX15" fmla="*/ 9415339 w 9824983"/>
              <a:gd name="connsiteY15" fmla="*/ 6842866 h 6899085"/>
              <a:gd name="connsiteX16" fmla="*/ 9478167 w 9824983"/>
              <a:gd name="connsiteY16" fmla="*/ 6837545 h 6899085"/>
              <a:gd name="connsiteX17" fmla="*/ 9573082 w 9824983"/>
              <a:gd name="connsiteY17" fmla="*/ 6861374 h 6899085"/>
              <a:gd name="connsiteX18" fmla="*/ 9719732 w 9824983"/>
              <a:gd name="connsiteY18" fmla="*/ 6887953 h 6899085"/>
              <a:gd name="connsiteX19" fmla="*/ 9824983 w 9824983"/>
              <a:gd name="connsiteY19" fmla="*/ 6899084 h 6899085"/>
              <a:gd name="connsiteX20" fmla="*/ 9415058 w 9824983"/>
              <a:gd name="connsiteY20" fmla="*/ 6899084 h 6899085"/>
              <a:gd name="connsiteX21" fmla="*/ 9429477 w 9824983"/>
              <a:gd name="connsiteY21" fmla="*/ 6885026 h 6899085"/>
              <a:gd name="connsiteX22" fmla="*/ 9428789 w 9824983"/>
              <a:gd name="connsiteY22" fmla="*/ 6884536 h 6899085"/>
              <a:gd name="connsiteX23" fmla="*/ 9428305 w 9824983"/>
              <a:gd name="connsiteY23" fmla="*/ 6878920 h 6899085"/>
              <a:gd name="connsiteX24" fmla="*/ 9432228 w 9824983"/>
              <a:gd name="connsiteY24" fmla="*/ 6882341 h 6899085"/>
              <a:gd name="connsiteX25" fmla="*/ 9328069 w 9824983"/>
              <a:gd name="connsiteY25" fmla="*/ 6829039 h 6899085"/>
              <a:gd name="connsiteX26" fmla="*/ 9363714 w 9824983"/>
              <a:gd name="connsiteY26" fmla="*/ 6858199 h 6899085"/>
              <a:gd name="connsiteX27" fmla="*/ 9422299 w 9824983"/>
              <a:gd name="connsiteY27" fmla="*/ 6861949 h 6899085"/>
              <a:gd name="connsiteX28" fmla="*/ 9329078 w 9824983"/>
              <a:gd name="connsiteY28" fmla="*/ 6867623 h 6899085"/>
              <a:gd name="connsiteX29" fmla="*/ 9328069 w 9824983"/>
              <a:gd name="connsiteY29" fmla="*/ 6829039 h 6899085"/>
              <a:gd name="connsiteX30" fmla="*/ 2305427 w 9824983"/>
              <a:gd name="connsiteY30" fmla="*/ 6790326 h 6899085"/>
              <a:gd name="connsiteX31" fmla="*/ 2338264 w 9824983"/>
              <a:gd name="connsiteY31" fmla="*/ 6795403 h 6899085"/>
              <a:gd name="connsiteX32" fmla="*/ 2399186 w 9824983"/>
              <a:gd name="connsiteY32" fmla="*/ 6837966 h 6899085"/>
              <a:gd name="connsiteX33" fmla="*/ 2450941 w 9824983"/>
              <a:gd name="connsiteY33" fmla="*/ 6884474 h 6899085"/>
              <a:gd name="connsiteX34" fmla="*/ 2463718 w 9824983"/>
              <a:gd name="connsiteY34" fmla="*/ 6899085 h 6899085"/>
              <a:gd name="connsiteX35" fmla="*/ 2411721 w 9824983"/>
              <a:gd name="connsiteY35" fmla="*/ 6899084 h 6899085"/>
              <a:gd name="connsiteX36" fmla="*/ 2389860 w 9824983"/>
              <a:gd name="connsiteY36" fmla="*/ 6881129 h 6899085"/>
              <a:gd name="connsiteX37" fmla="*/ 2383775 w 9824983"/>
              <a:gd name="connsiteY37" fmla="*/ 6864407 h 6899085"/>
              <a:gd name="connsiteX38" fmla="*/ 2346676 w 9824983"/>
              <a:gd name="connsiteY38" fmla="*/ 6831338 h 6899085"/>
              <a:gd name="connsiteX39" fmla="*/ 2354160 w 9824983"/>
              <a:gd name="connsiteY39" fmla="*/ 6851806 h 6899085"/>
              <a:gd name="connsiteX40" fmla="*/ 2283127 w 9824983"/>
              <a:gd name="connsiteY40" fmla="*/ 6793461 h 6899085"/>
              <a:gd name="connsiteX41" fmla="*/ 8882914 w 9824983"/>
              <a:gd name="connsiteY41" fmla="*/ 6773058 h 6899085"/>
              <a:gd name="connsiteX42" fmla="*/ 8887578 w 9824983"/>
              <a:gd name="connsiteY42" fmla="*/ 6780686 h 6899085"/>
              <a:gd name="connsiteX43" fmla="*/ 8893372 w 9824983"/>
              <a:gd name="connsiteY43" fmla="*/ 6782645 h 6899085"/>
              <a:gd name="connsiteX44" fmla="*/ 8886332 w 9824983"/>
              <a:gd name="connsiteY44" fmla="*/ 6774288 h 6899085"/>
              <a:gd name="connsiteX45" fmla="*/ 8882914 w 9824983"/>
              <a:gd name="connsiteY45" fmla="*/ 6773058 h 6899085"/>
              <a:gd name="connsiteX46" fmla="*/ 2212287 w 9824983"/>
              <a:gd name="connsiteY46" fmla="*/ 6735276 h 6899085"/>
              <a:gd name="connsiteX47" fmla="*/ 2247901 w 9824983"/>
              <a:gd name="connsiteY47" fmla="*/ 6746543 h 6899085"/>
              <a:gd name="connsiteX48" fmla="*/ 2259228 w 9824983"/>
              <a:gd name="connsiteY48" fmla="*/ 6764416 h 6899085"/>
              <a:gd name="connsiteX49" fmla="*/ 2257003 w 9824983"/>
              <a:gd name="connsiteY49" fmla="*/ 6772004 h 6899085"/>
              <a:gd name="connsiteX50" fmla="*/ 9019259 w 9824983"/>
              <a:gd name="connsiteY50" fmla="*/ 6672010 h 6899085"/>
              <a:gd name="connsiteX51" fmla="*/ 9037729 w 9824983"/>
              <a:gd name="connsiteY51" fmla="*/ 6680195 h 6899085"/>
              <a:gd name="connsiteX52" fmla="*/ 9048194 w 9824983"/>
              <a:gd name="connsiteY52" fmla="*/ 6709291 h 6899085"/>
              <a:gd name="connsiteX53" fmla="*/ 9028430 w 9824983"/>
              <a:gd name="connsiteY53" fmla="*/ 6698126 h 6899085"/>
              <a:gd name="connsiteX54" fmla="*/ 2130814 w 9824983"/>
              <a:gd name="connsiteY54" fmla="*/ 6667433 h 6899085"/>
              <a:gd name="connsiteX55" fmla="*/ 2148291 w 9824983"/>
              <a:gd name="connsiteY55" fmla="*/ 6671702 h 6899085"/>
              <a:gd name="connsiteX56" fmla="*/ 2172591 w 9824983"/>
              <a:gd name="connsiteY56" fmla="*/ 6699181 h 6899085"/>
              <a:gd name="connsiteX57" fmla="*/ 2179233 w 9824983"/>
              <a:gd name="connsiteY57" fmla="*/ 6708126 h 6899085"/>
              <a:gd name="connsiteX58" fmla="*/ 2131186 w 9824983"/>
              <a:gd name="connsiteY58" fmla="*/ 6668661 h 6899085"/>
              <a:gd name="connsiteX59" fmla="*/ 2302835 w 9824983"/>
              <a:gd name="connsiteY59" fmla="*/ 6664059 h 6899085"/>
              <a:gd name="connsiteX60" fmla="*/ 2301427 w 9824983"/>
              <a:gd name="connsiteY60" fmla="*/ 6674561 h 6899085"/>
              <a:gd name="connsiteX61" fmla="*/ 2309888 w 9824983"/>
              <a:gd name="connsiteY61" fmla="*/ 6681531 h 6899085"/>
              <a:gd name="connsiteX62" fmla="*/ 2309774 w 9824983"/>
              <a:gd name="connsiteY62" fmla="*/ 6669468 h 6899085"/>
              <a:gd name="connsiteX63" fmla="*/ 2302835 w 9824983"/>
              <a:gd name="connsiteY63" fmla="*/ 6664059 h 6899085"/>
              <a:gd name="connsiteX64" fmla="*/ 8758616 w 9824983"/>
              <a:gd name="connsiteY64" fmla="*/ 6637056 h 6899085"/>
              <a:gd name="connsiteX65" fmla="*/ 8759102 w 9824983"/>
              <a:gd name="connsiteY65" fmla="*/ 6642676 h 6899085"/>
              <a:gd name="connsiteX66" fmla="*/ 8803694 w 9824983"/>
              <a:gd name="connsiteY66" fmla="*/ 6684421 h 6899085"/>
              <a:gd name="connsiteX67" fmla="*/ 8730229 w 9824983"/>
              <a:gd name="connsiteY67" fmla="*/ 6696700 h 6899085"/>
              <a:gd name="connsiteX68" fmla="*/ 8667675 w 9824983"/>
              <a:gd name="connsiteY68" fmla="*/ 6672659 h 6899085"/>
              <a:gd name="connsiteX69" fmla="*/ 8614022 w 9824983"/>
              <a:gd name="connsiteY69" fmla="*/ 6651857 h 6899085"/>
              <a:gd name="connsiteX70" fmla="*/ 8612340 w 9824983"/>
              <a:gd name="connsiteY70" fmla="*/ 6650332 h 6899085"/>
              <a:gd name="connsiteX71" fmla="*/ 8612775 w 9824983"/>
              <a:gd name="connsiteY71" fmla="*/ 6651300 h 6899085"/>
              <a:gd name="connsiteX72" fmla="*/ 8612143 w 9824983"/>
              <a:gd name="connsiteY72" fmla="*/ 6651672 h 6899085"/>
              <a:gd name="connsiteX73" fmla="*/ 8582514 w 9824983"/>
              <a:gd name="connsiteY73" fmla="*/ 6641365 h 6899085"/>
              <a:gd name="connsiteX74" fmla="*/ 8597545 w 9824983"/>
              <a:gd name="connsiteY74" fmla="*/ 6660194 h 6899085"/>
              <a:gd name="connsiteX75" fmla="*/ 8612143 w 9824983"/>
              <a:gd name="connsiteY75" fmla="*/ 6651672 h 6899085"/>
              <a:gd name="connsiteX76" fmla="*/ 8613576 w 9824983"/>
              <a:gd name="connsiteY76" fmla="*/ 6652170 h 6899085"/>
              <a:gd name="connsiteX77" fmla="*/ 8613312 w 9824983"/>
              <a:gd name="connsiteY77" fmla="*/ 6651582 h 6899085"/>
              <a:gd name="connsiteX78" fmla="*/ 8614022 w 9824983"/>
              <a:gd name="connsiteY78" fmla="*/ 6651857 h 6899085"/>
              <a:gd name="connsiteX79" fmla="*/ 8638021 w 9824983"/>
              <a:gd name="connsiteY79" fmla="*/ 6673611 h 6899085"/>
              <a:gd name="connsiteX80" fmla="*/ 8661772 w 9824983"/>
              <a:gd name="connsiteY80" fmla="*/ 6691923 h 6899085"/>
              <a:gd name="connsiteX81" fmla="*/ 8779492 w 9824983"/>
              <a:gd name="connsiteY81" fmla="*/ 6750632 h 6899085"/>
              <a:gd name="connsiteX82" fmla="*/ 8850893 w 9824983"/>
              <a:gd name="connsiteY82" fmla="*/ 6755581 h 6899085"/>
              <a:gd name="connsiteX83" fmla="*/ 8809274 w 9824983"/>
              <a:gd name="connsiteY83" fmla="*/ 6732245 h 6899085"/>
              <a:gd name="connsiteX84" fmla="*/ 8838808 w 9824983"/>
              <a:gd name="connsiteY84" fmla="*/ 6722850 h 6899085"/>
              <a:gd name="connsiteX85" fmla="*/ 8870871 w 9824983"/>
              <a:gd name="connsiteY85" fmla="*/ 6712777 h 6899085"/>
              <a:gd name="connsiteX86" fmla="*/ 8872093 w 9824983"/>
              <a:gd name="connsiteY86" fmla="*/ 6713602 h 6899085"/>
              <a:gd name="connsiteX87" fmla="*/ 8871617 w 9824983"/>
              <a:gd name="connsiteY87" fmla="*/ 6712545 h 6899085"/>
              <a:gd name="connsiteX88" fmla="*/ 8870871 w 9824983"/>
              <a:gd name="connsiteY88" fmla="*/ 6712777 h 6899085"/>
              <a:gd name="connsiteX89" fmla="*/ 8707471 w 9824983"/>
              <a:gd name="connsiteY89" fmla="*/ 6592571 h 6899085"/>
              <a:gd name="connsiteX90" fmla="*/ 8711375 w 9824983"/>
              <a:gd name="connsiteY90" fmla="*/ 6599418 h 6899085"/>
              <a:gd name="connsiteX91" fmla="*/ 8715271 w 9824983"/>
              <a:gd name="connsiteY91" fmla="*/ 6601706 h 6899085"/>
              <a:gd name="connsiteX92" fmla="*/ 8710890 w 9824983"/>
              <a:gd name="connsiteY92" fmla="*/ 6593800 h 6899085"/>
              <a:gd name="connsiteX93" fmla="*/ 8707471 w 9824983"/>
              <a:gd name="connsiteY93" fmla="*/ 6592571 h 6899085"/>
              <a:gd name="connsiteX94" fmla="*/ 8576051 w 9824983"/>
              <a:gd name="connsiteY94" fmla="*/ 6515261 h 6899085"/>
              <a:gd name="connsiteX95" fmla="*/ 8577196 w 9824983"/>
              <a:gd name="connsiteY95" fmla="*/ 6518711 h 6899085"/>
              <a:gd name="connsiteX96" fmla="*/ 8581092 w 9824983"/>
              <a:gd name="connsiteY96" fmla="*/ 6520999 h 6899085"/>
              <a:gd name="connsiteX97" fmla="*/ 8579946 w 9824983"/>
              <a:gd name="connsiteY97" fmla="*/ 6517549 h 6899085"/>
              <a:gd name="connsiteX98" fmla="*/ 8576051 w 9824983"/>
              <a:gd name="connsiteY98" fmla="*/ 6515261 h 6899085"/>
              <a:gd name="connsiteX99" fmla="*/ 2437879 w 9824983"/>
              <a:gd name="connsiteY99" fmla="*/ 6509545 h 6899085"/>
              <a:gd name="connsiteX100" fmla="*/ 2307634 w 9824983"/>
              <a:gd name="connsiteY100" fmla="*/ 6636550 h 6899085"/>
              <a:gd name="connsiteX101" fmla="*/ 2453572 w 9824983"/>
              <a:gd name="connsiteY101" fmla="*/ 6526205 h 6899085"/>
              <a:gd name="connsiteX102" fmla="*/ 2437879 w 9824983"/>
              <a:gd name="connsiteY102" fmla="*/ 6509545 h 6899085"/>
              <a:gd name="connsiteX103" fmla="*/ 8551047 w 9824983"/>
              <a:gd name="connsiteY103" fmla="*/ 6492463 h 6899085"/>
              <a:gd name="connsiteX104" fmla="*/ 8548771 w 9824983"/>
              <a:gd name="connsiteY104" fmla="*/ 6494683 h 6899085"/>
              <a:gd name="connsiteX105" fmla="*/ 8552292 w 9824983"/>
              <a:gd name="connsiteY105" fmla="*/ 6498860 h 6899085"/>
              <a:gd name="connsiteX106" fmla="*/ 8558563 w 9824983"/>
              <a:gd name="connsiteY106" fmla="*/ 6501877 h 6899085"/>
              <a:gd name="connsiteX107" fmla="*/ 8551047 w 9824983"/>
              <a:gd name="connsiteY107" fmla="*/ 6492463 h 6899085"/>
              <a:gd name="connsiteX108" fmla="*/ 1968476 w 9824983"/>
              <a:gd name="connsiteY108" fmla="*/ 6487867 h 6899085"/>
              <a:gd name="connsiteX109" fmla="*/ 1968936 w 9824983"/>
              <a:gd name="connsiteY109" fmla="*/ 6488047 h 6899085"/>
              <a:gd name="connsiteX110" fmla="*/ 1970281 w 9824983"/>
              <a:gd name="connsiteY110" fmla="*/ 6489149 h 6899085"/>
              <a:gd name="connsiteX111" fmla="*/ 1969032 w 9824983"/>
              <a:gd name="connsiteY111" fmla="*/ 6488682 h 6899085"/>
              <a:gd name="connsiteX112" fmla="*/ 1925478 w 9824983"/>
              <a:gd name="connsiteY112" fmla="*/ 6472972 h 6899085"/>
              <a:gd name="connsiteX113" fmla="*/ 1952169 w 9824983"/>
              <a:gd name="connsiteY113" fmla="*/ 6482363 h 6899085"/>
              <a:gd name="connsiteX114" fmla="*/ 1969032 w 9824983"/>
              <a:gd name="connsiteY114" fmla="*/ 6488682 h 6899085"/>
              <a:gd name="connsiteX115" fmla="*/ 1993455 w 9824983"/>
              <a:gd name="connsiteY115" fmla="*/ 6524577 h 6899085"/>
              <a:gd name="connsiteX116" fmla="*/ 2022715 w 9824983"/>
              <a:gd name="connsiteY116" fmla="*/ 6567386 h 6899085"/>
              <a:gd name="connsiteX117" fmla="*/ 1928620 w 9824983"/>
              <a:gd name="connsiteY117" fmla="*/ 6499336 h 6899085"/>
              <a:gd name="connsiteX118" fmla="*/ 1925478 w 9824983"/>
              <a:gd name="connsiteY118" fmla="*/ 6472972 h 6899085"/>
              <a:gd name="connsiteX119" fmla="*/ 1894202 w 9824983"/>
              <a:gd name="connsiteY119" fmla="*/ 6467454 h 6899085"/>
              <a:gd name="connsiteX120" fmla="*/ 1928620 w 9824983"/>
              <a:gd name="connsiteY120" fmla="*/ 6499336 h 6899085"/>
              <a:gd name="connsiteX121" fmla="*/ 1893561 w 9824983"/>
              <a:gd name="connsiteY121" fmla="*/ 6473482 h 6899085"/>
              <a:gd name="connsiteX122" fmla="*/ 1893079 w 9824983"/>
              <a:gd name="connsiteY122" fmla="*/ 6473086 h 6899085"/>
              <a:gd name="connsiteX123" fmla="*/ 2030897 w 9824983"/>
              <a:gd name="connsiteY123" fmla="*/ 6457437 h 6899085"/>
              <a:gd name="connsiteX124" fmla="*/ 2040316 w 9824983"/>
              <a:gd name="connsiteY124" fmla="*/ 6471079 h 6899085"/>
              <a:gd name="connsiteX125" fmla="*/ 2052288 w 9824983"/>
              <a:gd name="connsiteY125" fmla="*/ 6477667 h 6899085"/>
              <a:gd name="connsiteX126" fmla="*/ 2042769 w 9824983"/>
              <a:gd name="connsiteY126" fmla="*/ 6461079 h 6899085"/>
              <a:gd name="connsiteX127" fmla="*/ 2030897 w 9824983"/>
              <a:gd name="connsiteY127" fmla="*/ 6457437 h 6899085"/>
              <a:gd name="connsiteX128" fmla="*/ 8535183 w 9824983"/>
              <a:gd name="connsiteY128" fmla="*/ 6437951 h 6899085"/>
              <a:gd name="connsiteX129" fmla="*/ 8535268 w 9824983"/>
              <a:gd name="connsiteY129" fmla="*/ 6437998 h 6899085"/>
              <a:gd name="connsiteX130" fmla="*/ 8535106 w 9824983"/>
              <a:gd name="connsiteY130" fmla="*/ 6437998 h 6899085"/>
              <a:gd name="connsiteX131" fmla="*/ 8172004 w 9824983"/>
              <a:gd name="connsiteY131" fmla="*/ 6397890 h 6899085"/>
              <a:gd name="connsiteX132" fmla="*/ 8170106 w 9824983"/>
              <a:gd name="connsiteY132" fmla="*/ 6398219 h 6899085"/>
              <a:gd name="connsiteX133" fmla="*/ 8170112 w 9824983"/>
              <a:gd name="connsiteY133" fmla="*/ 6398222 h 6899085"/>
              <a:gd name="connsiteX134" fmla="*/ 8170105 w 9824983"/>
              <a:gd name="connsiteY134" fmla="*/ 6398220 h 6899085"/>
              <a:gd name="connsiteX135" fmla="*/ 8171911 w 9824983"/>
              <a:gd name="connsiteY135" fmla="*/ 6399503 h 6899085"/>
              <a:gd name="connsiteX136" fmla="*/ 8173471 w 9824983"/>
              <a:gd name="connsiteY136" fmla="*/ 6399520 h 6899085"/>
              <a:gd name="connsiteX137" fmla="*/ 8225855 w 9824983"/>
              <a:gd name="connsiteY137" fmla="*/ 6419761 h 6899085"/>
              <a:gd name="connsiteX138" fmla="*/ 8252134 w 9824983"/>
              <a:gd name="connsiteY138" fmla="*/ 6400413 h 6899085"/>
              <a:gd name="connsiteX139" fmla="*/ 8173471 w 9824983"/>
              <a:gd name="connsiteY139" fmla="*/ 6399520 h 6899085"/>
              <a:gd name="connsiteX140" fmla="*/ 8172166 w 9824983"/>
              <a:gd name="connsiteY140" fmla="*/ 6399015 h 6899085"/>
              <a:gd name="connsiteX141" fmla="*/ 8283728 w 9824983"/>
              <a:gd name="connsiteY141" fmla="*/ 6387868 h 6899085"/>
              <a:gd name="connsiteX142" fmla="*/ 8268940 w 9824983"/>
              <a:gd name="connsiteY142" fmla="*/ 6402288 h 6899085"/>
              <a:gd name="connsiteX143" fmla="*/ 8278070 w 9824983"/>
              <a:gd name="connsiteY143" fmla="*/ 6411651 h 6899085"/>
              <a:gd name="connsiteX144" fmla="*/ 8292858 w 9824983"/>
              <a:gd name="connsiteY144" fmla="*/ 6397232 h 6899085"/>
              <a:gd name="connsiteX145" fmla="*/ 8283728 w 9824983"/>
              <a:gd name="connsiteY145" fmla="*/ 6387868 h 6899085"/>
              <a:gd name="connsiteX146" fmla="*/ 1831035 w 9824983"/>
              <a:gd name="connsiteY146" fmla="*/ 6384468 h 6899085"/>
              <a:gd name="connsiteX147" fmla="*/ 1834807 w 9824983"/>
              <a:gd name="connsiteY147" fmla="*/ 6416838 h 6899085"/>
              <a:gd name="connsiteX148" fmla="*/ 1832192 w 9824983"/>
              <a:gd name="connsiteY148" fmla="*/ 6420835 h 6899085"/>
              <a:gd name="connsiteX149" fmla="*/ 1792267 w 9824983"/>
              <a:gd name="connsiteY149" fmla="*/ 6386528 h 6899085"/>
              <a:gd name="connsiteX150" fmla="*/ 8306408 w 9824983"/>
              <a:gd name="connsiteY150" fmla="*/ 6380973 h 6899085"/>
              <a:gd name="connsiteX151" fmla="*/ 8305377 w 9824983"/>
              <a:gd name="connsiteY151" fmla="*/ 6389587 h 6899085"/>
              <a:gd name="connsiteX152" fmla="*/ 8318487 w 9824983"/>
              <a:gd name="connsiteY152" fmla="*/ 6395067 h 6899085"/>
              <a:gd name="connsiteX153" fmla="*/ 8317620 w 9824983"/>
              <a:gd name="connsiteY153" fmla="*/ 6386781 h 6899085"/>
              <a:gd name="connsiteX154" fmla="*/ 8306408 w 9824983"/>
              <a:gd name="connsiteY154" fmla="*/ 6380973 h 6899085"/>
              <a:gd name="connsiteX155" fmla="*/ 1961456 w 9824983"/>
              <a:gd name="connsiteY155" fmla="*/ 6371432 h 6899085"/>
              <a:gd name="connsiteX156" fmla="*/ 1962807 w 9824983"/>
              <a:gd name="connsiteY156" fmla="*/ 6385334 h 6899085"/>
              <a:gd name="connsiteX157" fmla="*/ 2015651 w 9824983"/>
              <a:gd name="connsiteY157" fmla="*/ 6423598 h 6899085"/>
              <a:gd name="connsiteX158" fmla="*/ 2014304 w 9824983"/>
              <a:gd name="connsiteY158" fmla="*/ 6409697 h 6899085"/>
              <a:gd name="connsiteX159" fmla="*/ 1961456 w 9824983"/>
              <a:gd name="connsiteY159" fmla="*/ 6371432 h 6899085"/>
              <a:gd name="connsiteX160" fmla="*/ 8449242 w 9824983"/>
              <a:gd name="connsiteY160" fmla="*/ 6350598 h 6899085"/>
              <a:gd name="connsiteX161" fmla="*/ 8526857 w 9824983"/>
              <a:gd name="connsiteY161" fmla="*/ 6402138 h 6899085"/>
              <a:gd name="connsiteX162" fmla="*/ 8558256 w 9824983"/>
              <a:gd name="connsiteY162" fmla="*/ 6421362 h 6899085"/>
              <a:gd name="connsiteX163" fmla="*/ 8555688 w 9824983"/>
              <a:gd name="connsiteY163" fmla="*/ 6425538 h 6899085"/>
              <a:gd name="connsiteX164" fmla="*/ 8535183 w 9824983"/>
              <a:gd name="connsiteY164" fmla="*/ 6437951 h 6899085"/>
              <a:gd name="connsiteX165" fmla="*/ 8509934 w 9824983"/>
              <a:gd name="connsiteY165" fmla="*/ 6423616 h 6899085"/>
              <a:gd name="connsiteX166" fmla="*/ 8475417 w 9824983"/>
              <a:gd name="connsiteY166" fmla="*/ 6392718 h 6899085"/>
              <a:gd name="connsiteX167" fmla="*/ 1861240 w 9824983"/>
              <a:gd name="connsiteY167" fmla="*/ 6335226 h 6899085"/>
              <a:gd name="connsiteX168" fmla="*/ 1870003 w 9824983"/>
              <a:gd name="connsiteY168" fmla="*/ 6351037 h 6899085"/>
              <a:gd name="connsiteX169" fmla="*/ 1888336 w 9824983"/>
              <a:gd name="connsiteY169" fmla="*/ 6359029 h 6899085"/>
              <a:gd name="connsiteX170" fmla="*/ 1881851 w 9824983"/>
              <a:gd name="connsiteY170" fmla="*/ 6341001 h 6899085"/>
              <a:gd name="connsiteX171" fmla="*/ 1861240 w 9824983"/>
              <a:gd name="connsiteY171" fmla="*/ 6335226 h 6899085"/>
              <a:gd name="connsiteX172" fmla="*/ 8191120 w 9824983"/>
              <a:gd name="connsiteY172" fmla="*/ 6298587 h 6899085"/>
              <a:gd name="connsiteX173" fmla="*/ 8174521 w 9824983"/>
              <a:gd name="connsiteY173" fmla="*/ 6307166 h 6899085"/>
              <a:gd name="connsiteX174" fmla="*/ 8189165 w 9824983"/>
              <a:gd name="connsiteY174" fmla="*/ 6323322 h 6899085"/>
              <a:gd name="connsiteX175" fmla="*/ 8202247 w 9824983"/>
              <a:gd name="connsiteY175" fmla="*/ 6310566 h 6899085"/>
              <a:gd name="connsiteX176" fmla="*/ 8191120 w 9824983"/>
              <a:gd name="connsiteY176" fmla="*/ 6298587 h 6899085"/>
              <a:gd name="connsiteX177" fmla="*/ 8040762 w 9824983"/>
              <a:gd name="connsiteY177" fmla="*/ 6272927 h 6899085"/>
              <a:gd name="connsiteX178" fmla="*/ 8040953 w 9824983"/>
              <a:gd name="connsiteY178" fmla="*/ 6273038 h 6899085"/>
              <a:gd name="connsiteX179" fmla="*/ 8040603 w 9824983"/>
              <a:gd name="connsiteY179" fmla="*/ 6273380 h 6899085"/>
              <a:gd name="connsiteX180" fmla="*/ 1859719 w 9824983"/>
              <a:gd name="connsiteY180" fmla="*/ 6272790 h 6899085"/>
              <a:gd name="connsiteX181" fmla="*/ 1818484 w 9824983"/>
              <a:gd name="connsiteY181" fmla="*/ 6312999 h 6899085"/>
              <a:gd name="connsiteX182" fmla="*/ 1830937 w 9824983"/>
              <a:gd name="connsiteY182" fmla="*/ 6325202 h 6899085"/>
              <a:gd name="connsiteX183" fmla="*/ 1871888 w 9824983"/>
              <a:gd name="connsiteY183" fmla="*/ 6285270 h 6899085"/>
              <a:gd name="connsiteX184" fmla="*/ 1859719 w 9824983"/>
              <a:gd name="connsiteY184" fmla="*/ 6272790 h 6899085"/>
              <a:gd name="connsiteX185" fmla="*/ 8042025 w 9824983"/>
              <a:gd name="connsiteY185" fmla="*/ 6271992 h 6899085"/>
              <a:gd name="connsiteX186" fmla="*/ 8041931 w 9824983"/>
              <a:gd name="connsiteY186" fmla="*/ 6273605 h 6899085"/>
              <a:gd name="connsiteX187" fmla="*/ 8040953 w 9824983"/>
              <a:gd name="connsiteY187" fmla="*/ 6273038 h 6899085"/>
              <a:gd name="connsiteX188" fmla="*/ 7791893 w 9824983"/>
              <a:gd name="connsiteY188" fmla="*/ 6228261 h 6899085"/>
              <a:gd name="connsiteX189" fmla="*/ 7798078 w 9824983"/>
              <a:gd name="connsiteY189" fmla="*/ 6237450 h 6899085"/>
              <a:gd name="connsiteX190" fmla="*/ 7818779 w 9824983"/>
              <a:gd name="connsiteY190" fmla="*/ 6241611 h 6899085"/>
              <a:gd name="connsiteX191" fmla="*/ 7812595 w 9824983"/>
              <a:gd name="connsiteY191" fmla="*/ 6232422 h 6899085"/>
              <a:gd name="connsiteX192" fmla="*/ 7791893 w 9824983"/>
              <a:gd name="connsiteY192" fmla="*/ 6228261 h 6899085"/>
              <a:gd name="connsiteX193" fmla="*/ 7922268 w 9824983"/>
              <a:gd name="connsiteY193" fmla="*/ 6216698 h 6899085"/>
              <a:gd name="connsiteX194" fmla="*/ 7947382 w 9824983"/>
              <a:gd name="connsiteY194" fmla="*/ 6218175 h 6899085"/>
              <a:gd name="connsiteX195" fmla="*/ 7954094 w 9824983"/>
              <a:gd name="connsiteY195" fmla="*/ 6260332 h 6899085"/>
              <a:gd name="connsiteX196" fmla="*/ 8005624 w 9824983"/>
              <a:gd name="connsiteY196" fmla="*/ 6307487 h 6899085"/>
              <a:gd name="connsiteX197" fmla="*/ 8007522 w 9824983"/>
              <a:gd name="connsiteY197" fmla="*/ 6307158 h 6899085"/>
              <a:gd name="connsiteX198" fmla="*/ 8007431 w 9824983"/>
              <a:gd name="connsiteY198" fmla="*/ 6308771 h 6899085"/>
              <a:gd name="connsiteX199" fmla="*/ 7963735 w 9824983"/>
              <a:gd name="connsiteY199" fmla="*/ 6293544 h 6899085"/>
              <a:gd name="connsiteX200" fmla="*/ 7922268 w 9824983"/>
              <a:gd name="connsiteY200" fmla="*/ 6216698 h 6899085"/>
              <a:gd name="connsiteX201" fmla="*/ 7839340 w 9824983"/>
              <a:gd name="connsiteY201" fmla="*/ 6215475 h 6899085"/>
              <a:gd name="connsiteX202" fmla="*/ 7885132 w 9824983"/>
              <a:gd name="connsiteY202" fmla="*/ 6236264 h 6899085"/>
              <a:gd name="connsiteX203" fmla="*/ 7891133 w 9824983"/>
              <a:gd name="connsiteY203" fmla="*/ 6248676 h 6899085"/>
              <a:gd name="connsiteX204" fmla="*/ 7847051 w 9824983"/>
              <a:gd name="connsiteY204" fmla="*/ 6230781 h 6899085"/>
              <a:gd name="connsiteX205" fmla="*/ 7839340 w 9824983"/>
              <a:gd name="connsiteY205" fmla="*/ 6215475 h 6899085"/>
              <a:gd name="connsiteX206" fmla="*/ 7748865 w 9824983"/>
              <a:gd name="connsiteY206" fmla="*/ 6215428 h 6899085"/>
              <a:gd name="connsiteX207" fmla="*/ 7748494 w 9824983"/>
              <a:gd name="connsiteY207" fmla="*/ 6221876 h 6899085"/>
              <a:gd name="connsiteX208" fmla="*/ 7760276 w 9824983"/>
              <a:gd name="connsiteY208" fmla="*/ 6227130 h 6899085"/>
              <a:gd name="connsiteX209" fmla="*/ 7760077 w 9824983"/>
              <a:gd name="connsiteY209" fmla="*/ 6221237 h 6899085"/>
              <a:gd name="connsiteX210" fmla="*/ 7748865 w 9824983"/>
              <a:gd name="connsiteY210" fmla="*/ 6215428 h 6899085"/>
              <a:gd name="connsiteX211" fmla="*/ 2151557 w 9824983"/>
              <a:gd name="connsiteY211" fmla="*/ 6211935 h 6899085"/>
              <a:gd name="connsiteX212" fmla="*/ 2152511 w 9824983"/>
              <a:gd name="connsiteY212" fmla="*/ 6214052 h 6899085"/>
              <a:gd name="connsiteX213" fmla="*/ 2152512 w 9824983"/>
              <a:gd name="connsiteY213" fmla="*/ 6214051 h 6899085"/>
              <a:gd name="connsiteX214" fmla="*/ 2158703 w 9824983"/>
              <a:gd name="connsiteY214" fmla="*/ 6227796 h 6899085"/>
              <a:gd name="connsiteX215" fmla="*/ 2158512 w 9824983"/>
              <a:gd name="connsiteY215" fmla="*/ 6226463 h 6899085"/>
              <a:gd name="connsiteX216" fmla="*/ 2280531 w 9824983"/>
              <a:gd name="connsiteY216" fmla="*/ 6303805 h 6899085"/>
              <a:gd name="connsiteX217" fmla="*/ 2443375 w 9824983"/>
              <a:gd name="connsiteY217" fmla="*/ 6502664 h 6899085"/>
              <a:gd name="connsiteX218" fmla="*/ 2401380 w 9824983"/>
              <a:gd name="connsiteY218" fmla="*/ 6420340 h 6899085"/>
              <a:gd name="connsiteX219" fmla="*/ 2217211 w 9824983"/>
              <a:gd name="connsiteY219" fmla="*/ 6243153 h 6899085"/>
              <a:gd name="connsiteX220" fmla="*/ 2152512 w 9824983"/>
              <a:gd name="connsiteY220" fmla="*/ 6214051 h 6899085"/>
              <a:gd name="connsiteX221" fmla="*/ 8099463 w 9824983"/>
              <a:gd name="connsiteY221" fmla="*/ 6211418 h 6899085"/>
              <a:gd name="connsiteX222" fmla="*/ 8107454 w 9824983"/>
              <a:gd name="connsiteY222" fmla="*/ 6221890 h 6899085"/>
              <a:gd name="connsiteX223" fmla="*/ 8093697 w 9824983"/>
              <a:gd name="connsiteY223" fmla="*/ 6227695 h 6899085"/>
              <a:gd name="connsiteX224" fmla="*/ 8088656 w 9824983"/>
              <a:gd name="connsiteY224" fmla="*/ 6221956 h 6899085"/>
              <a:gd name="connsiteX225" fmla="*/ 8099463 w 9824983"/>
              <a:gd name="connsiteY225" fmla="*/ 6211418 h 6899085"/>
              <a:gd name="connsiteX226" fmla="*/ 8245235 w 9824983"/>
              <a:gd name="connsiteY226" fmla="*/ 6208644 h 6899085"/>
              <a:gd name="connsiteX227" fmla="*/ 8271775 w 9824983"/>
              <a:gd name="connsiteY227" fmla="*/ 6227588 h 6899085"/>
              <a:gd name="connsiteX228" fmla="*/ 8243671 w 9824983"/>
              <a:gd name="connsiteY228" fmla="*/ 6210814 h 6899085"/>
              <a:gd name="connsiteX229" fmla="*/ 7719326 w 9824983"/>
              <a:gd name="connsiteY229" fmla="*/ 6206186 h 6899085"/>
              <a:gd name="connsiteX230" fmla="*/ 7720569 w 9824983"/>
              <a:gd name="connsiteY230" fmla="*/ 6212581 h 6899085"/>
              <a:gd name="connsiteX231" fmla="*/ 7729122 w 9824983"/>
              <a:gd name="connsiteY231" fmla="*/ 6217939 h 6899085"/>
              <a:gd name="connsiteX232" fmla="*/ 7730729 w 9824983"/>
              <a:gd name="connsiteY232" fmla="*/ 6213330 h 6899085"/>
              <a:gd name="connsiteX233" fmla="*/ 7719326 w 9824983"/>
              <a:gd name="connsiteY233" fmla="*/ 6206186 h 6899085"/>
              <a:gd name="connsiteX234" fmla="*/ 7975918 w 9824983"/>
              <a:gd name="connsiteY234" fmla="*/ 6199861 h 6899085"/>
              <a:gd name="connsiteX235" fmla="*/ 8064740 w 9824983"/>
              <a:gd name="connsiteY235" fmla="*/ 6227015 h 6899085"/>
              <a:gd name="connsiteX236" fmla="*/ 8046370 w 9824983"/>
              <a:gd name="connsiteY236" fmla="*/ 6257104 h 6899085"/>
              <a:gd name="connsiteX237" fmla="*/ 8040762 w 9824983"/>
              <a:gd name="connsiteY237" fmla="*/ 6272927 h 6899085"/>
              <a:gd name="connsiteX238" fmla="*/ 7978267 w 9824983"/>
              <a:gd name="connsiteY238" fmla="*/ 6236761 h 6899085"/>
              <a:gd name="connsiteX239" fmla="*/ 7975918 w 9824983"/>
              <a:gd name="connsiteY239" fmla="*/ 6199861 h 6899085"/>
              <a:gd name="connsiteX240" fmla="*/ 2112895 w 9824983"/>
              <a:gd name="connsiteY240" fmla="*/ 6197889 h 6899085"/>
              <a:gd name="connsiteX241" fmla="*/ 2122414 w 9824983"/>
              <a:gd name="connsiteY241" fmla="*/ 6214478 h 6899085"/>
              <a:gd name="connsiteX242" fmla="*/ 2157259 w 9824983"/>
              <a:gd name="connsiteY242" fmla="*/ 6226408 h 6899085"/>
              <a:gd name="connsiteX243" fmla="*/ 2158134 w 9824983"/>
              <a:gd name="connsiteY243" fmla="*/ 6228352 h 6899085"/>
              <a:gd name="connsiteX244" fmla="*/ 2158181 w 9824983"/>
              <a:gd name="connsiteY244" fmla="*/ 6227544 h 6899085"/>
              <a:gd name="connsiteX245" fmla="*/ 2158227 w 9824983"/>
              <a:gd name="connsiteY245" fmla="*/ 6226742 h 6899085"/>
              <a:gd name="connsiteX246" fmla="*/ 2157744 w 9824983"/>
              <a:gd name="connsiteY246" fmla="*/ 6226575 h 6899085"/>
              <a:gd name="connsiteX247" fmla="*/ 2157259 w 9824983"/>
              <a:gd name="connsiteY247" fmla="*/ 6226408 h 6899085"/>
              <a:gd name="connsiteX248" fmla="*/ 2151722 w 9824983"/>
              <a:gd name="connsiteY248" fmla="*/ 6214118 h 6899085"/>
              <a:gd name="connsiteX249" fmla="*/ 2152227 w 9824983"/>
              <a:gd name="connsiteY249" fmla="*/ 6214329 h 6899085"/>
              <a:gd name="connsiteX250" fmla="*/ 2150987 w 9824983"/>
              <a:gd name="connsiteY250" fmla="*/ 6212489 h 6899085"/>
              <a:gd name="connsiteX251" fmla="*/ 2151722 w 9824983"/>
              <a:gd name="connsiteY251" fmla="*/ 6214118 h 6899085"/>
              <a:gd name="connsiteX252" fmla="*/ 2070969 w 9824983"/>
              <a:gd name="connsiteY252" fmla="*/ 6190815 h 6899085"/>
              <a:gd name="connsiteX253" fmla="*/ 1878702 w 9824983"/>
              <a:gd name="connsiteY253" fmla="*/ 6269499 h 6899085"/>
              <a:gd name="connsiteX254" fmla="*/ 2094189 w 9824983"/>
              <a:gd name="connsiteY254" fmla="*/ 6196341 h 6899085"/>
              <a:gd name="connsiteX255" fmla="*/ 2070969 w 9824983"/>
              <a:gd name="connsiteY255" fmla="*/ 6190815 h 6899085"/>
              <a:gd name="connsiteX256" fmla="*/ 7605267 w 9824983"/>
              <a:gd name="connsiteY256" fmla="*/ 6181954 h 6899085"/>
              <a:gd name="connsiteX257" fmla="*/ 7607457 w 9824983"/>
              <a:gd name="connsiteY257" fmla="*/ 6185906 h 6899085"/>
              <a:gd name="connsiteX258" fmla="*/ 7611070 w 9824983"/>
              <a:gd name="connsiteY258" fmla="*/ 6188472 h 6899085"/>
              <a:gd name="connsiteX259" fmla="*/ 7605267 w 9824983"/>
              <a:gd name="connsiteY259" fmla="*/ 6181954 h 6899085"/>
              <a:gd name="connsiteX260" fmla="*/ 7514925 w 9824983"/>
              <a:gd name="connsiteY260" fmla="*/ 6146770 h 6899085"/>
              <a:gd name="connsiteX261" fmla="*/ 7523015 w 9824983"/>
              <a:gd name="connsiteY261" fmla="*/ 6160188 h 6899085"/>
              <a:gd name="connsiteX262" fmla="*/ 7568325 w 9824983"/>
              <a:gd name="connsiteY262" fmla="*/ 6175361 h 6899085"/>
              <a:gd name="connsiteX263" fmla="*/ 7560994 w 9824983"/>
              <a:gd name="connsiteY263" fmla="*/ 6162723 h 6899085"/>
              <a:gd name="connsiteX264" fmla="*/ 7514925 w 9824983"/>
              <a:gd name="connsiteY264" fmla="*/ 6146770 h 6899085"/>
              <a:gd name="connsiteX265" fmla="*/ 7983143 w 9824983"/>
              <a:gd name="connsiteY265" fmla="*/ 6137647 h 6899085"/>
              <a:gd name="connsiteX266" fmla="*/ 7994356 w 9824983"/>
              <a:gd name="connsiteY266" fmla="*/ 6143456 h 6899085"/>
              <a:gd name="connsiteX267" fmla="*/ 8000063 w 9824983"/>
              <a:gd name="connsiteY267" fmla="*/ 6151585 h 6899085"/>
              <a:gd name="connsiteX268" fmla="*/ 7990188 w 9824983"/>
              <a:gd name="connsiteY268" fmla="*/ 6150561 h 6899085"/>
              <a:gd name="connsiteX269" fmla="*/ 7983143 w 9824983"/>
              <a:gd name="connsiteY269" fmla="*/ 6137647 h 6899085"/>
              <a:gd name="connsiteX270" fmla="*/ 7769055 w 9824983"/>
              <a:gd name="connsiteY270" fmla="*/ 6134861 h 6899085"/>
              <a:gd name="connsiteX271" fmla="*/ 7824367 w 9824983"/>
              <a:gd name="connsiteY271" fmla="*/ 6172241 h 6899085"/>
              <a:gd name="connsiteX272" fmla="*/ 7828184 w 9824983"/>
              <a:gd name="connsiteY272" fmla="*/ 6185260 h 6899085"/>
              <a:gd name="connsiteX273" fmla="*/ 7772019 w 9824983"/>
              <a:gd name="connsiteY273" fmla="*/ 6148711 h 6899085"/>
              <a:gd name="connsiteX274" fmla="*/ 7769055 w 9824983"/>
              <a:gd name="connsiteY274" fmla="*/ 6134861 h 6899085"/>
              <a:gd name="connsiteX275" fmla="*/ 1557032 w 9824983"/>
              <a:gd name="connsiteY275" fmla="*/ 6134198 h 6899085"/>
              <a:gd name="connsiteX276" fmla="*/ 1601785 w 9824983"/>
              <a:gd name="connsiteY276" fmla="*/ 6159044 h 6899085"/>
              <a:gd name="connsiteX277" fmla="*/ 1611269 w 9824983"/>
              <a:gd name="connsiteY277" fmla="*/ 6206106 h 6899085"/>
              <a:gd name="connsiteX278" fmla="*/ 1618213 w 9824983"/>
              <a:gd name="connsiteY278" fmla="*/ 6236964 h 6899085"/>
              <a:gd name="connsiteX279" fmla="*/ 1521169 w 9824983"/>
              <a:gd name="connsiteY279" fmla="*/ 6153575 h 6899085"/>
              <a:gd name="connsiteX280" fmla="*/ 7438734 w 9824983"/>
              <a:gd name="connsiteY280" fmla="*/ 6113012 h 6899085"/>
              <a:gd name="connsiteX281" fmla="*/ 7447775 w 9824983"/>
              <a:gd name="connsiteY281" fmla="*/ 6128543 h 6899085"/>
              <a:gd name="connsiteX282" fmla="*/ 7491187 w 9824983"/>
              <a:gd name="connsiteY282" fmla="*/ 6144045 h 6899085"/>
              <a:gd name="connsiteX283" fmla="*/ 7483380 w 9824983"/>
              <a:gd name="connsiteY283" fmla="*/ 6130350 h 6899085"/>
              <a:gd name="connsiteX284" fmla="*/ 7438734 w 9824983"/>
              <a:gd name="connsiteY284" fmla="*/ 6113012 h 6899085"/>
              <a:gd name="connsiteX285" fmla="*/ 7984571 w 9824983"/>
              <a:gd name="connsiteY285" fmla="*/ 6079942 h 6899085"/>
              <a:gd name="connsiteX286" fmla="*/ 8056533 w 9824983"/>
              <a:gd name="connsiteY286" fmla="*/ 6140654 h 6899085"/>
              <a:gd name="connsiteX287" fmla="*/ 8019039 w 9824983"/>
              <a:gd name="connsiteY287" fmla="*/ 6143736 h 6899085"/>
              <a:gd name="connsiteX288" fmla="*/ 7984137 w 9824983"/>
              <a:gd name="connsiteY288" fmla="*/ 6106238 h 6899085"/>
              <a:gd name="connsiteX289" fmla="*/ 7984571 w 9824983"/>
              <a:gd name="connsiteY289" fmla="*/ 6079942 h 6899085"/>
              <a:gd name="connsiteX290" fmla="*/ 8043127 w 9824983"/>
              <a:gd name="connsiteY290" fmla="*/ 6051592 h 6899085"/>
              <a:gd name="connsiteX291" fmla="*/ 8150389 w 9824983"/>
              <a:gd name="connsiteY291" fmla="*/ 6135732 h 6899085"/>
              <a:gd name="connsiteX292" fmla="*/ 8137629 w 9824983"/>
              <a:gd name="connsiteY292" fmla="*/ 6135633 h 6899085"/>
              <a:gd name="connsiteX293" fmla="*/ 8099606 w 9824983"/>
              <a:gd name="connsiteY293" fmla="*/ 6119965 h 6899085"/>
              <a:gd name="connsiteX294" fmla="*/ 8117200 w 9824983"/>
              <a:gd name="connsiteY294" fmla="*/ 6140856 h 6899085"/>
              <a:gd name="connsiteX295" fmla="*/ 8154455 w 9824983"/>
              <a:gd name="connsiteY295" fmla="*/ 6165405 h 6899085"/>
              <a:gd name="connsiteX296" fmla="*/ 8081033 w 9824983"/>
              <a:gd name="connsiteY296" fmla="*/ 6144160 h 6899085"/>
              <a:gd name="connsiteX297" fmla="*/ 8063623 w 9824983"/>
              <a:gd name="connsiteY297" fmla="*/ 6120047 h 6899085"/>
              <a:gd name="connsiteX298" fmla="*/ 8031812 w 9824983"/>
              <a:gd name="connsiteY298" fmla="*/ 6056702 h 6899085"/>
              <a:gd name="connsiteX299" fmla="*/ 7986704 w 9824983"/>
              <a:gd name="connsiteY299" fmla="*/ 6047425 h 6899085"/>
              <a:gd name="connsiteX300" fmla="*/ 7993067 w 9824983"/>
              <a:gd name="connsiteY300" fmla="*/ 6048829 h 6899085"/>
              <a:gd name="connsiteX301" fmla="*/ 7996401 w 9824983"/>
              <a:gd name="connsiteY301" fmla="*/ 6056230 h 6899085"/>
              <a:gd name="connsiteX302" fmla="*/ 7992982 w 9824983"/>
              <a:gd name="connsiteY302" fmla="*/ 6055000 h 6899085"/>
              <a:gd name="connsiteX303" fmla="*/ 7986704 w 9824983"/>
              <a:gd name="connsiteY303" fmla="*/ 6047425 h 6899085"/>
              <a:gd name="connsiteX304" fmla="*/ 7892205 w 9824983"/>
              <a:gd name="connsiteY304" fmla="*/ 6023905 h 6899085"/>
              <a:gd name="connsiteX305" fmla="*/ 7899150 w 9824983"/>
              <a:gd name="connsiteY305" fmla="*/ 6033875 h 6899085"/>
              <a:gd name="connsiteX306" fmla="*/ 7892504 w 9824983"/>
              <a:gd name="connsiteY306" fmla="*/ 6032746 h 6899085"/>
              <a:gd name="connsiteX307" fmla="*/ 7886794 w 9824983"/>
              <a:gd name="connsiteY307" fmla="*/ 6024616 h 6899085"/>
              <a:gd name="connsiteX308" fmla="*/ 7892205 w 9824983"/>
              <a:gd name="connsiteY308" fmla="*/ 6023905 h 6899085"/>
              <a:gd name="connsiteX309" fmla="*/ 7845234 w 9824983"/>
              <a:gd name="connsiteY309" fmla="*/ 6019224 h 6899085"/>
              <a:gd name="connsiteX310" fmla="*/ 7894166 w 9824983"/>
              <a:gd name="connsiteY310" fmla="*/ 6064607 h 6899085"/>
              <a:gd name="connsiteX311" fmla="*/ 7907349 w 9824983"/>
              <a:gd name="connsiteY311" fmla="*/ 6115674 h 6899085"/>
              <a:gd name="connsiteX312" fmla="*/ 7842787 w 9824983"/>
              <a:gd name="connsiteY312" fmla="*/ 6052309 h 6899085"/>
              <a:gd name="connsiteX313" fmla="*/ 7851333 w 9824983"/>
              <a:gd name="connsiteY313" fmla="*/ 6053109 h 6899085"/>
              <a:gd name="connsiteX314" fmla="*/ 7832139 w 9824983"/>
              <a:gd name="connsiteY314" fmla="*/ 6020682 h 6899085"/>
              <a:gd name="connsiteX315" fmla="*/ 7830772 w 9824983"/>
              <a:gd name="connsiteY315" fmla="*/ 6018369 h 6899085"/>
              <a:gd name="connsiteX316" fmla="*/ 7832139 w 9824983"/>
              <a:gd name="connsiteY316" fmla="*/ 6020682 h 6899085"/>
              <a:gd name="connsiteX317" fmla="*/ 7831439 w 9824983"/>
              <a:gd name="connsiteY317" fmla="*/ 6020760 h 6899085"/>
              <a:gd name="connsiteX318" fmla="*/ 7830419 w 9824983"/>
              <a:gd name="connsiteY318" fmla="*/ 6019837 h 6899085"/>
              <a:gd name="connsiteX319" fmla="*/ 7271083 w 9824983"/>
              <a:gd name="connsiteY319" fmla="*/ 5997978 h 6899085"/>
              <a:gd name="connsiteX320" fmla="*/ 7268808 w 9824983"/>
              <a:gd name="connsiteY320" fmla="*/ 6000197 h 6899085"/>
              <a:gd name="connsiteX321" fmla="*/ 7272419 w 9824983"/>
              <a:gd name="connsiteY321" fmla="*/ 6002762 h 6899085"/>
              <a:gd name="connsiteX322" fmla="*/ 7273556 w 9824983"/>
              <a:gd name="connsiteY322" fmla="*/ 6001652 h 6899085"/>
              <a:gd name="connsiteX323" fmla="*/ 7271083 w 9824983"/>
              <a:gd name="connsiteY323" fmla="*/ 5997978 h 6899085"/>
              <a:gd name="connsiteX324" fmla="*/ 7865478 w 9824983"/>
              <a:gd name="connsiteY324" fmla="*/ 5993654 h 6899085"/>
              <a:gd name="connsiteX325" fmla="*/ 7872610 w 9824983"/>
              <a:gd name="connsiteY325" fmla="*/ 6000400 h 6899085"/>
              <a:gd name="connsiteX326" fmla="*/ 7873755 w 9824983"/>
              <a:gd name="connsiteY326" fmla="*/ 6003849 h 6899085"/>
              <a:gd name="connsiteX327" fmla="*/ 7865488 w 9824983"/>
              <a:gd name="connsiteY327" fmla="*/ 5998214 h 6899085"/>
              <a:gd name="connsiteX328" fmla="*/ 7865478 w 9824983"/>
              <a:gd name="connsiteY328" fmla="*/ 5993654 h 6899085"/>
              <a:gd name="connsiteX329" fmla="*/ 7819133 w 9824983"/>
              <a:gd name="connsiteY329" fmla="*/ 5982537 h 6899085"/>
              <a:gd name="connsiteX330" fmla="*/ 7823029 w 9824983"/>
              <a:gd name="connsiteY330" fmla="*/ 5984827 h 6899085"/>
              <a:gd name="connsiteX331" fmla="*/ 7824458 w 9824983"/>
              <a:gd name="connsiteY331" fmla="*/ 5987997 h 6899085"/>
              <a:gd name="connsiteX332" fmla="*/ 7820562 w 9824983"/>
              <a:gd name="connsiteY332" fmla="*/ 5985711 h 6899085"/>
              <a:gd name="connsiteX333" fmla="*/ 7819133 w 9824983"/>
              <a:gd name="connsiteY333" fmla="*/ 5982537 h 6899085"/>
              <a:gd name="connsiteX334" fmla="*/ 7433399 w 9824983"/>
              <a:gd name="connsiteY334" fmla="*/ 5981237 h 6899085"/>
              <a:gd name="connsiteX335" fmla="*/ 7431338 w 9824983"/>
              <a:gd name="connsiteY335" fmla="*/ 5998468 h 6899085"/>
              <a:gd name="connsiteX336" fmla="*/ 7441129 w 9824983"/>
              <a:gd name="connsiteY336" fmla="*/ 6005663 h 6899085"/>
              <a:gd name="connsiteX337" fmla="*/ 7440337 w 9824983"/>
              <a:gd name="connsiteY337" fmla="*/ 5986645 h 6899085"/>
              <a:gd name="connsiteX338" fmla="*/ 7433399 w 9824983"/>
              <a:gd name="connsiteY338" fmla="*/ 5981237 h 6899085"/>
              <a:gd name="connsiteX339" fmla="*/ 7642924 w 9824983"/>
              <a:gd name="connsiteY339" fmla="*/ 5979341 h 6899085"/>
              <a:gd name="connsiteX340" fmla="*/ 7671049 w 9824983"/>
              <a:gd name="connsiteY340" fmla="*/ 5994530 h 6899085"/>
              <a:gd name="connsiteX341" fmla="*/ 7702551 w 9824983"/>
              <a:gd name="connsiteY341" fmla="*/ 6023476 h 6899085"/>
              <a:gd name="connsiteX342" fmla="*/ 7750021 w 9824983"/>
              <a:gd name="connsiteY342" fmla="*/ 6106239 h 6899085"/>
              <a:gd name="connsiteX343" fmla="*/ 7642291 w 9824983"/>
              <a:gd name="connsiteY343" fmla="*/ 5999745 h 6899085"/>
              <a:gd name="connsiteX344" fmla="*/ 7642924 w 9824983"/>
              <a:gd name="connsiteY344" fmla="*/ 5979341 h 6899085"/>
              <a:gd name="connsiteX345" fmla="*/ 7753806 w 9824983"/>
              <a:gd name="connsiteY345" fmla="*/ 5974712 h 6899085"/>
              <a:gd name="connsiteX346" fmla="*/ 7762565 w 9824983"/>
              <a:gd name="connsiteY346" fmla="*/ 5990523 h 6899085"/>
              <a:gd name="connsiteX347" fmla="*/ 7778909 w 9824983"/>
              <a:gd name="connsiteY347" fmla="*/ 6000456 h 6899085"/>
              <a:gd name="connsiteX348" fmla="*/ 7772715 w 9824983"/>
              <a:gd name="connsiteY348" fmla="*/ 5986709 h 6899085"/>
              <a:gd name="connsiteX349" fmla="*/ 7753806 w 9824983"/>
              <a:gd name="connsiteY349" fmla="*/ 5974712 h 6899085"/>
              <a:gd name="connsiteX350" fmla="*/ 1355582 w 9824983"/>
              <a:gd name="connsiteY350" fmla="*/ 5957763 h 6899085"/>
              <a:gd name="connsiteX351" fmla="*/ 1443905 w 9824983"/>
              <a:gd name="connsiteY351" fmla="*/ 6037531 h 6899085"/>
              <a:gd name="connsiteX352" fmla="*/ 1416839 w 9824983"/>
              <a:gd name="connsiteY352" fmla="*/ 6063924 h 6899085"/>
              <a:gd name="connsiteX353" fmla="*/ 1380890 w 9824983"/>
              <a:gd name="connsiteY353" fmla="*/ 6033033 h 6899085"/>
              <a:gd name="connsiteX354" fmla="*/ 1375135 w 9824983"/>
              <a:gd name="connsiteY354" fmla="*/ 6015934 h 6899085"/>
              <a:gd name="connsiteX355" fmla="*/ 1355582 w 9824983"/>
              <a:gd name="connsiteY355" fmla="*/ 5957763 h 6899085"/>
              <a:gd name="connsiteX356" fmla="*/ 7503137 w 9824983"/>
              <a:gd name="connsiteY356" fmla="*/ 5954328 h 6899085"/>
              <a:gd name="connsiteX357" fmla="*/ 7510175 w 9824983"/>
              <a:gd name="connsiteY357" fmla="*/ 5962683 h 6899085"/>
              <a:gd name="connsiteX358" fmla="*/ 7517776 w 9824983"/>
              <a:gd name="connsiteY358" fmla="*/ 5965927 h 6899085"/>
              <a:gd name="connsiteX359" fmla="*/ 7509975 w 9824983"/>
              <a:gd name="connsiteY359" fmla="*/ 5956790 h 6899085"/>
              <a:gd name="connsiteX360" fmla="*/ 7503137 w 9824983"/>
              <a:gd name="connsiteY360" fmla="*/ 5954328 h 6899085"/>
              <a:gd name="connsiteX361" fmla="*/ 7439045 w 9824983"/>
              <a:gd name="connsiteY361" fmla="*/ 5948338 h 6899085"/>
              <a:gd name="connsiteX362" fmla="*/ 7441050 w 9824983"/>
              <a:gd name="connsiteY362" fmla="*/ 5955515 h 6899085"/>
              <a:gd name="connsiteX363" fmla="*/ 7448741 w 9824983"/>
              <a:gd name="connsiteY363" fmla="*/ 5957144 h 6899085"/>
              <a:gd name="connsiteX364" fmla="*/ 7444644 w 9824983"/>
              <a:gd name="connsiteY364" fmla="*/ 5948962 h 6899085"/>
              <a:gd name="connsiteX365" fmla="*/ 7439045 w 9824983"/>
              <a:gd name="connsiteY365" fmla="*/ 5948338 h 6899085"/>
              <a:gd name="connsiteX366" fmla="*/ 1386032 w 9824983"/>
              <a:gd name="connsiteY366" fmla="*/ 5941769 h 6899085"/>
              <a:gd name="connsiteX367" fmla="*/ 1465701 w 9824983"/>
              <a:gd name="connsiteY367" fmla="*/ 6013230 h 6899085"/>
              <a:gd name="connsiteX368" fmla="*/ 1415350 w 9824983"/>
              <a:gd name="connsiteY368" fmla="*/ 5990609 h 6899085"/>
              <a:gd name="connsiteX369" fmla="*/ 1386032 w 9824983"/>
              <a:gd name="connsiteY369" fmla="*/ 5941769 h 6899085"/>
              <a:gd name="connsiteX370" fmla="*/ 7658117 w 9824983"/>
              <a:gd name="connsiteY370" fmla="*/ 5920392 h 6899085"/>
              <a:gd name="connsiteX371" fmla="*/ 7749488 w 9824983"/>
              <a:gd name="connsiteY371" fmla="*/ 5946959 h 6899085"/>
              <a:gd name="connsiteX372" fmla="*/ 7794207 w 9824983"/>
              <a:gd name="connsiteY372" fmla="*/ 5987058 h 6899085"/>
              <a:gd name="connsiteX373" fmla="*/ 7830419 w 9824983"/>
              <a:gd name="connsiteY373" fmla="*/ 6019837 h 6899085"/>
              <a:gd name="connsiteX374" fmla="*/ 7825123 w 9824983"/>
              <a:gd name="connsiteY374" fmla="*/ 6041948 h 6899085"/>
              <a:gd name="connsiteX375" fmla="*/ 7857745 w 9824983"/>
              <a:gd name="connsiteY375" fmla="*/ 6086425 h 6899085"/>
              <a:gd name="connsiteX376" fmla="*/ 7868246 w 9824983"/>
              <a:gd name="connsiteY376" fmla="*/ 6123365 h 6899085"/>
              <a:gd name="connsiteX377" fmla="*/ 7814370 w 9824983"/>
              <a:gd name="connsiteY377" fmla="*/ 6093717 h 6899085"/>
              <a:gd name="connsiteX378" fmla="*/ 7767582 w 9824983"/>
              <a:gd name="connsiteY378" fmla="*/ 6043459 h 6899085"/>
              <a:gd name="connsiteX379" fmla="*/ 7729226 w 9824983"/>
              <a:gd name="connsiteY379" fmla="*/ 5981936 h 6899085"/>
              <a:gd name="connsiteX380" fmla="*/ 7658117 w 9824983"/>
              <a:gd name="connsiteY380" fmla="*/ 5920392 h 6899085"/>
              <a:gd name="connsiteX381" fmla="*/ 7114588 w 9824983"/>
              <a:gd name="connsiteY381" fmla="*/ 5913159 h 6899085"/>
              <a:gd name="connsiteX382" fmla="*/ 7118498 w 9824983"/>
              <a:gd name="connsiteY382" fmla="*/ 5924564 h 6899085"/>
              <a:gd name="connsiteX383" fmla="*/ 7129987 w 9824983"/>
              <a:gd name="connsiteY383" fmla="*/ 5925538 h 6899085"/>
              <a:gd name="connsiteX384" fmla="*/ 7125607 w 9824983"/>
              <a:gd name="connsiteY384" fmla="*/ 5917633 h 6899085"/>
              <a:gd name="connsiteX385" fmla="*/ 7114588 w 9824983"/>
              <a:gd name="connsiteY385" fmla="*/ 5913159 h 6899085"/>
              <a:gd name="connsiteX386" fmla="*/ 7441539 w 9824983"/>
              <a:gd name="connsiteY386" fmla="*/ 5904812 h 6899085"/>
              <a:gd name="connsiteX387" fmla="*/ 7449665 w 9824983"/>
              <a:gd name="connsiteY387" fmla="*/ 5941024 h 6899085"/>
              <a:gd name="connsiteX388" fmla="*/ 7474428 w 9824983"/>
              <a:gd name="connsiteY388" fmla="*/ 5930574 h 6899085"/>
              <a:gd name="connsiteX389" fmla="*/ 7441539 w 9824983"/>
              <a:gd name="connsiteY389" fmla="*/ 5904812 h 6899085"/>
              <a:gd name="connsiteX390" fmla="*/ 7738212 w 9824983"/>
              <a:gd name="connsiteY390" fmla="*/ 5900121 h 6899085"/>
              <a:gd name="connsiteX391" fmla="*/ 7772210 w 9824983"/>
              <a:gd name="connsiteY391" fmla="*/ 5906539 h 6899085"/>
              <a:gd name="connsiteX392" fmla="*/ 7786677 w 9824983"/>
              <a:gd name="connsiteY392" fmla="*/ 5930480 h 6899085"/>
              <a:gd name="connsiteX393" fmla="*/ 7750299 w 9824983"/>
              <a:gd name="connsiteY393" fmla="*/ 5918775 h 6899085"/>
              <a:gd name="connsiteX394" fmla="*/ 7738212 w 9824983"/>
              <a:gd name="connsiteY394" fmla="*/ 5900121 h 6899085"/>
              <a:gd name="connsiteX395" fmla="*/ 7246133 w 9824983"/>
              <a:gd name="connsiteY395" fmla="*/ 5889896 h 6899085"/>
              <a:gd name="connsiteX396" fmla="*/ 7244997 w 9824983"/>
              <a:gd name="connsiteY396" fmla="*/ 5891005 h 6899085"/>
              <a:gd name="connsiteX397" fmla="*/ 7248325 w 9824983"/>
              <a:gd name="connsiteY397" fmla="*/ 5893850 h 6899085"/>
              <a:gd name="connsiteX398" fmla="*/ 7412837 w 9824983"/>
              <a:gd name="connsiteY398" fmla="*/ 5885619 h 6899085"/>
              <a:gd name="connsiteX399" fmla="*/ 7318509 w 9824983"/>
              <a:gd name="connsiteY399" fmla="*/ 5910638 h 6899085"/>
              <a:gd name="connsiteX400" fmla="*/ 7212316 w 9824983"/>
              <a:gd name="connsiteY400" fmla="*/ 5936573 h 6899085"/>
              <a:gd name="connsiteX401" fmla="*/ 7155162 w 9824983"/>
              <a:gd name="connsiteY401" fmla="*/ 5935994 h 6899085"/>
              <a:gd name="connsiteX402" fmla="*/ 7123004 w 9824983"/>
              <a:gd name="connsiteY402" fmla="*/ 5953651 h 6899085"/>
              <a:gd name="connsiteX403" fmla="*/ 7102792 w 9824983"/>
              <a:gd name="connsiteY403" fmla="*/ 5959663 h 6899085"/>
              <a:gd name="connsiteX404" fmla="*/ 7116593 w 9824983"/>
              <a:gd name="connsiteY404" fmla="*/ 5981212 h 6899085"/>
              <a:gd name="connsiteX405" fmla="*/ 7152027 w 9824983"/>
              <a:gd name="connsiteY405" fmla="*/ 5995362 h 6899085"/>
              <a:gd name="connsiteX406" fmla="*/ 7196615 w 9824983"/>
              <a:gd name="connsiteY406" fmla="*/ 5976229 h 6899085"/>
              <a:gd name="connsiteX407" fmla="*/ 7251751 w 9824983"/>
              <a:gd name="connsiteY407" fmla="*/ 5960515 h 6899085"/>
              <a:gd name="connsiteX408" fmla="*/ 7287363 w 9824983"/>
              <a:gd name="connsiteY408" fmla="*/ 5966882 h 6899085"/>
              <a:gd name="connsiteX409" fmla="*/ 7314818 w 9824983"/>
              <a:gd name="connsiteY409" fmla="*/ 6020703 h 6899085"/>
              <a:gd name="connsiteX410" fmla="*/ 7313671 w 9824983"/>
              <a:gd name="connsiteY410" fmla="*/ 6020624 h 6899085"/>
              <a:gd name="connsiteX411" fmla="*/ 7292267 w 9824983"/>
              <a:gd name="connsiteY411" fmla="*/ 6007756 h 6899085"/>
              <a:gd name="connsiteX412" fmla="*/ 7298838 w 9824983"/>
              <a:gd name="connsiteY412" fmla="*/ 6019613 h 6899085"/>
              <a:gd name="connsiteX413" fmla="*/ 7313671 w 9824983"/>
              <a:gd name="connsiteY413" fmla="*/ 6020624 h 6899085"/>
              <a:gd name="connsiteX414" fmla="*/ 7315267 w 9824983"/>
              <a:gd name="connsiteY414" fmla="*/ 6021584 h 6899085"/>
              <a:gd name="connsiteX415" fmla="*/ 7315360 w 9824983"/>
              <a:gd name="connsiteY415" fmla="*/ 6021766 h 6899085"/>
              <a:gd name="connsiteX416" fmla="*/ 7315440 w 9824983"/>
              <a:gd name="connsiteY416" fmla="*/ 6021687 h 6899085"/>
              <a:gd name="connsiteX417" fmla="*/ 7316403 w 9824983"/>
              <a:gd name="connsiteY417" fmla="*/ 6022267 h 6899085"/>
              <a:gd name="connsiteX418" fmla="*/ 7315644 w 9824983"/>
              <a:gd name="connsiteY418" fmla="*/ 6021489 h 6899085"/>
              <a:gd name="connsiteX419" fmla="*/ 7315929 w 9824983"/>
              <a:gd name="connsiteY419" fmla="*/ 6021210 h 6899085"/>
              <a:gd name="connsiteX420" fmla="*/ 7376155 w 9824983"/>
              <a:gd name="connsiteY420" fmla="*/ 6043146 h 6899085"/>
              <a:gd name="connsiteX421" fmla="*/ 7285911 w 9824983"/>
              <a:gd name="connsiteY421" fmla="*/ 5950032 h 6899085"/>
              <a:gd name="connsiteX422" fmla="*/ 7412837 w 9824983"/>
              <a:gd name="connsiteY422" fmla="*/ 5885619 h 6899085"/>
              <a:gd name="connsiteX423" fmla="*/ 7799802 w 9824983"/>
              <a:gd name="connsiteY423" fmla="*/ 5884200 h 6899085"/>
              <a:gd name="connsiteX424" fmla="*/ 7813956 w 9824983"/>
              <a:gd name="connsiteY424" fmla="*/ 5890181 h 6899085"/>
              <a:gd name="connsiteX425" fmla="*/ 7842880 w 9824983"/>
              <a:gd name="connsiteY425" fmla="*/ 5928946 h 6899085"/>
              <a:gd name="connsiteX426" fmla="*/ 7814661 w 9824983"/>
              <a:gd name="connsiteY426" fmla="*/ 5915369 h 6899085"/>
              <a:gd name="connsiteX427" fmla="*/ 7799802 w 9824983"/>
              <a:gd name="connsiteY427" fmla="*/ 5884200 h 6899085"/>
              <a:gd name="connsiteX428" fmla="*/ 6995808 w 9824983"/>
              <a:gd name="connsiteY428" fmla="*/ 5844829 h 6899085"/>
              <a:gd name="connsiteX429" fmla="*/ 6998099 w 9824983"/>
              <a:gd name="connsiteY429" fmla="*/ 5851729 h 6899085"/>
              <a:gd name="connsiteX430" fmla="*/ 7026323 w 9824983"/>
              <a:gd name="connsiteY430" fmla="*/ 5869864 h 6899085"/>
              <a:gd name="connsiteX431" fmla="*/ 7023080 w 9824983"/>
              <a:gd name="connsiteY431" fmla="*/ 5860850 h 6899085"/>
              <a:gd name="connsiteX432" fmla="*/ 6995808 w 9824983"/>
              <a:gd name="connsiteY432" fmla="*/ 5844829 h 6899085"/>
              <a:gd name="connsiteX433" fmla="*/ 6955128 w 9824983"/>
              <a:gd name="connsiteY433" fmla="*/ 5814490 h 6899085"/>
              <a:gd name="connsiteX434" fmla="*/ 6957132 w 9824983"/>
              <a:gd name="connsiteY434" fmla="*/ 5821665 h 6899085"/>
              <a:gd name="connsiteX435" fmla="*/ 6966353 w 9824983"/>
              <a:gd name="connsiteY435" fmla="*/ 5829415 h 6899085"/>
              <a:gd name="connsiteX436" fmla="*/ 6964440 w 9824983"/>
              <a:gd name="connsiteY436" fmla="*/ 5820625 h 6899085"/>
              <a:gd name="connsiteX437" fmla="*/ 6955128 w 9824983"/>
              <a:gd name="connsiteY437" fmla="*/ 5814490 h 6899085"/>
              <a:gd name="connsiteX438" fmla="*/ 7297458 w 9824983"/>
              <a:gd name="connsiteY438" fmla="*/ 5804847 h 6899085"/>
              <a:gd name="connsiteX439" fmla="*/ 7376040 w 9824983"/>
              <a:gd name="connsiteY439" fmla="*/ 5848453 h 6899085"/>
              <a:gd name="connsiteX440" fmla="*/ 7297458 w 9824983"/>
              <a:gd name="connsiteY440" fmla="*/ 5804847 h 6899085"/>
              <a:gd name="connsiteX441" fmla="*/ 7460067 w 9824983"/>
              <a:gd name="connsiteY441" fmla="*/ 5792388 h 6899085"/>
              <a:gd name="connsiteX442" fmla="*/ 7468141 w 9824983"/>
              <a:gd name="connsiteY442" fmla="*/ 5796687 h 6899085"/>
              <a:gd name="connsiteX443" fmla="*/ 7474712 w 9824983"/>
              <a:gd name="connsiteY443" fmla="*/ 5808545 h 6899085"/>
              <a:gd name="connsiteX444" fmla="*/ 7466066 w 9824983"/>
              <a:gd name="connsiteY444" fmla="*/ 5804798 h 6899085"/>
              <a:gd name="connsiteX445" fmla="*/ 7460067 w 9824983"/>
              <a:gd name="connsiteY445" fmla="*/ 5792388 h 6899085"/>
              <a:gd name="connsiteX446" fmla="*/ 6917389 w 9824983"/>
              <a:gd name="connsiteY446" fmla="*/ 5784322 h 6899085"/>
              <a:gd name="connsiteX447" fmla="*/ 6929853 w 9824983"/>
              <a:gd name="connsiteY447" fmla="*/ 5801087 h 6899085"/>
              <a:gd name="connsiteX448" fmla="*/ 6932789 w 9824983"/>
              <a:gd name="connsiteY448" fmla="*/ 5796702 h 6899085"/>
              <a:gd name="connsiteX449" fmla="*/ 6917389 w 9824983"/>
              <a:gd name="connsiteY449" fmla="*/ 5784322 h 6899085"/>
              <a:gd name="connsiteX450" fmla="*/ 7156113 w 9824983"/>
              <a:gd name="connsiteY450" fmla="*/ 5755477 h 6899085"/>
              <a:gd name="connsiteX451" fmla="*/ 7150800 w 9824983"/>
              <a:gd name="connsiteY451" fmla="*/ 5759133 h 6899085"/>
              <a:gd name="connsiteX452" fmla="*/ 7179976 w 9824983"/>
              <a:gd name="connsiteY452" fmla="*/ 5786949 h 6899085"/>
              <a:gd name="connsiteX453" fmla="*/ 7181323 w 9824983"/>
              <a:gd name="connsiteY453" fmla="*/ 5788726 h 6899085"/>
              <a:gd name="connsiteX454" fmla="*/ 7182693 w 9824983"/>
              <a:gd name="connsiteY454" fmla="*/ 5791138 h 6899085"/>
              <a:gd name="connsiteX455" fmla="*/ 7186584 w 9824983"/>
              <a:gd name="connsiteY455" fmla="*/ 5814034 h 6899085"/>
              <a:gd name="connsiteX456" fmla="*/ 7199125 w 9824983"/>
              <a:gd name="connsiteY456" fmla="*/ 5820067 h 6899085"/>
              <a:gd name="connsiteX457" fmla="*/ 7182693 w 9824983"/>
              <a:gd name="connsiteY457" fmla="*/ 5791138 h 6899085"/>
              <a:gd name="connsiteX458" fmla="*/ 7182368 w 9824983"/>
              <a:gd name="connsiteY458" fmla="*/ 5789228 h 6899085"/>
              <a:gd name="connsiteX459" fmla="*/ 7182367 w 9824983"/>
              <a:gd name="connsiteY459" fmla="*/ 5789229 h 6899085"/>
              <a:gd name="connsiteX460" fmla="*/ 7179976 w 9824983"/>
              <a:gd name="connsiteY460" fmla="*/ 5786949 h 6899085"/>
              <a:gd name="connsiteX461" fmla="*/ 7402826 w 9824983"/>
              <a:gd name="connsiteY461" fmla="*/ 5737102 h 6899085"/>
              <a:gd name="connsiteX462" fmla="*/ 7425342 w 9824983"/>
              <a:gd name="connsiteY462" fmla="*/ 5747106 h 6899085"/>
              <a:gd name="connsiteX463" fmla="*/ 7450318 w 9824983"/>
              <a:gd name="connsiteY463" fmla="*/ 5812546 h 6899085"/>
              <a:gd name="connsiteX464" fmla="*/ 7420955 w 9824983"/>
              <a:gd name="connsiteY464" fmla="*/ 5795518 h 6899085"/>
              <a:gd name="connsiteX465" fmla="*/ 7402826 w 9824983"/>
              <a:gd name="connsiteY465" fmla="*/ 5737102 h 6899085"/>
              <a:gd name="connsiteX466" fmla="*/ 6862525 w 9824983"/>
              <a:gd name="connsiteY466" fmla="*/ 5729765 h 6899085"/>
              <a:gd name="connsiteX467" fmla="*/ 6884316 w 9824983"/>
              <a:gd name="connsiteY467" fmla="*/ 5761783 h 6899085"/>
              <a:gd name="connsiteX468" fmla="*/ 6892386 w 9824983"/>
              <a:gd name="connsiteY468" fmla="*/ 5761525 h 6899085"/>
              <a:gd name="connsiteX469" fmla="*/ 6869457 w 9824983"/>
              <a:gd name="connsiteY469" fmla="*/ 5730615 h 6899085"/>
              <a:gd name="connsiteX470" fmla="*/ 6862525 w 9824983"/>
              <a:gd name="connsiteY470" fmla="*/ 5729765 h 6899085"/>
              <a:gd name="connsiteX471" fmla="*/ 1109799 w 9824983"/>
              <a:gd name="connsiteY471" fmla="*/ 5721070 h 6899085"/>
              <a:gd name="connsiteX472" fmla="*/ 1185870 w 9824983"/>
              <a:gd name="connsiteY472" fmla="*/ 5799083 h 6899085"/>
              <a:gd name="connsiteX473" fmla="*/ 1192724 w 9824983"/>
              <a:gd name="connsiteY473" fmla="*/ 5810664 h 6899085"/>
              <a:gd name="connsiteX474" fmla="*/ 1255969 w 9824983"/>
              <a:gd name="connsiteY474" fmla="*/ 5822041 h 6899085"/>
              <a:gd name="connsiteX475" fmla="*/ 1286484 w 9824983"/>
              <a:gd name="connsiteY475" fmla="*/ 5847077 h 6899085"/>
              <a:gd name="connsiteX476" fmla="*/ 1294789 w 9824983"/>
              <a:gd name="connsiteY476" fmla="*/ 5936382 h 6899085"/>
              <a:gd name="connsiteX477" fmla="*/ 1332178 w 9824983"/>
              <a:gd name="connsiteY477" fmla="*/ 5986673 h 6899085"/>
              <a:gd name="connsiteX478" fmla="*/ 1333695 w 9824983"/>
              <a:gd name="connsiteY478" fmla="*/ 5991963 h 6899085"/>
              <a:gd name="connsiteX479" fmla="*/ 1283270 w 9824983"/>
              <a:gd name="connsiteY479" fmla="*/ 5947612 h 6899085"/>
              <a:gd name="connsiteX480" fmla="*/ 1294787 w 9824983"/>
              <a:gd name="connsiteY480" fmla="*/ 5936382 h 6899085"/>
              <a:gd name="connsiteX481" fmla="*/ 1273619 w 9824983"/>
              <a:gd name="connsiteY481" fmla="*/ 5939123 h 6899085"/>
              <a:gd name="connsiteX482" fmla="*/ 1214953 w 9824983"/>
              <a:gd name="connsiteY482" fmla="*/ 5887526 h 6899085"/>
              <a:gd name="connsiteX483" fmla="*/ 1214740 w 9824983"/>
              <a:gd name="connsiteY483" fmla="*/ 5881460 h 6899085"/>
              <a:gd name="connsiteX484" fmla="*/ 1212994 w 9824983"/>
              <a:gd name="connsiteY484" fmla="*/ 5841122 h 6899085"/>
              <a:gd name="connsiteX485" fmla="*/ 1193980 w 9824983"/>
              <a:gd name="connsiteY485" fmla="*/ 5826175 h 6899085"/>
              <a:gd name="connsiteX486" fmla="*/ 1175901 w 9824983"/>
              <a:gd name="connsiteY486" fmla="*/ 5833103 h 6899085"/>
              <a:gd name="connsiteX487" fmla="*/ 1172867 w 9824983"/>
              <a:gd name="connsiteY487" fmla="*/ 5850511 h 6899085"/>
              <a:gd name="connsiteX488" fmla="*/ 1056128 w 9824983"/>
              <a:gd name="connsiteY488" fmla="*/ 5747838 h 6899085"/>
              <a:gd name="connsiteX489" fmla="*/ 1068284 w 9824983"/>
              <a:gd name="connsiteY489" fmla="*/ 5742147 h 6899085"/>
              <a:gd name="connsiteX490" fmla="*/ 1136261 w 9824983"/>
              <a:gd name="connsiteY490" fmla="*/ 5765276 h 6899085"/>
              <a:gd name="connsiteX491" fmla="*/ 1105625 w 9824983"/>
              <a:gd name="connsiteY491" fmla="*/ 5723617 h 6899085"/>
              <a:gd name="connsiteX492" fmla="*/ 1109799 w 9824983"/>
              <a:gd name="connsiteY492" fmla="*/ 5721070 h 6899085"/>
              <a:gd name="connsiteX493" fmla="*/ 7192120 w 9824983"/>
              <a:gd name="connsiteY493" fmla="*/ 5712751 h 6899085"/>
              <a:gd name="connsiteX494" fmla="*/ 7218748 w 9824983"/>
              <a:gd name="connsiteY494" fmla="*/ 5740059 h 6899085"/>
              <a:gd name="connsiteX495" fmla="*/ 7212767 w 9824983"/>
              <a:gd name="connsiteY495" fmla="*/ 5741321 h 6899085"/>
              <a:gd name="connsiteX496" fmla="*/ 7188800 w 9824983"/>
              <a:gd name="connsiteY496" fmla="*/ 5714468 h 6899085"/>
              <a:gd name="connsiteX497" fmla="*/ 7192120 w 9824983"/>
              <a:gd name="connsiteY497" fmla="*/ 5712751 h 6899085"/>
              <a:gd name="connsiteX498" fmla="*/ 6999193 w 9824983"/>
              <a:gd name="connsiteY498" fmla="*/ 5701515 h 6899085"/>
              <a:gd name="connsiteX499" fmla="*/ 7005967 w 9824983"/>
              <a:gd name="connsiteY499" fmla="*/ 5723823 h 6899085"/>
              <a:gd name="connsiteX500" fmla="*/ 7031191 w 9824983"/>
              <a:gd name="connsiteY500" fmla="*/ 5766189 h 6899085"/>
              <a:gd name="connsiteX501" fmla="*/ 7039667 w 9824983"/>
              <a:gd name="connsiteY501" fmla="*/ 5843155 h 6899085"/>
              <a:gd name="connsiteX502" fmla="*/ 7067465 w 9824983"/>
              <a:gd name="connsiteY502" fmla="*/ 5892144 h 6899085"/>
              <a:gd name="connsiteX503" fmla="*/ 7086654 w 9824983"/>
              <a:gd name="connsiteY503" fmla="*/ 5899304 h 6899085"/>
              <a:gd name="connsiteX504" fmla="*/ 7056829 w 9824983"/>
              <a:gd name="connsiteY504" fmla="*/ 5707710 h 6899085"/>
              <a:gd name="connsiteX505" fmla="*/ 6999193 w 9824983"/>
              <a:gd name="connsiteY505" fmla="*/ 5701515 h 6899085"/>
              <a:gd name="connsiteX506" fmla="*/ 7206796 w 9824983"/>
              <a:gd name="connsiteY506" fmla="*/ 5686270 h 6899085"/>
              <a:gd name="connsiteX507" fmla="*/ 7250157 w 9824983"/>
              <a:gd name="connsiteY507" fmla="*/ 5730737 h 6899085"/>
              <a:gd name="connsiteX508" fmla="*/ 7243901 w 9824983"/>
              <a:gd name="connsiteY508" fmla="*/ 5736837 h 6899085"/>
              <a:gd name="connsiteX509" fmla="*/ 7201393 w 9824983"/>
              <a:gd name="connsiteY509" fmla="*/ 5691538 h 6899085"/>
              <a:gd name="connsiteX510" fmla="*/ 7206796 w 9824983"/>
              <a:gd name="connsiteY510" fmla="*/ 5686270 h 6899085"/>
              <a:gd name="connsiteX511" fmla="*/ 7229183 w 9824983"/>
              <a:gd name="connsiteY511" fmla="*/ 5675093 h 6899085"/>
              <a:gd name="connsiteX512" fmla="*/ 7239443 w 9824983"/>
              <a:gd name="connsiteY512" fmla="*/ 5678785 h 6899085"/>
              <a:gd name="connsiteX513" fmla="*/ 7242778 w 9824983"/>
              <a:gd name="connsiteY513" fmla="*/ 5686188 h 6899085"/>
              <a:gd name="connsiteX514" fmla="*/ 7232425 w 9824983"/>
              <a:gd name="connsiteY514" fmla="*/ 5684106 h 6899085"/>
              <a:gd name="connsiteX515" fmla="*/ 7229183 w 9824983"/>
              <a:gd name="connsiteY515" fmla="*/ 5675093 h 6899085"/>
              <a:gd name="connsiteX516" fmla="*/ 7101000 w 9824983"/>
              <a:gd name="connsiteY516" fmla="*/ 5663115 h 6899085"/>
              <a:gd name="connsiteX517" fmla="*/ 7142214 w 9824983"/>
              <a:gd name="connsiteY517" fmla="*/ 5670106 h 6899085"/>
              <a:gd name="connsiteX518" fmla="*/ 7196629 w 9824983"/>
              <a:gd name="connsiteY518" fmla="*/ 5741840 h 6899085"/>
              <a:gd name="connsiteX519" fmla="*/ 7101000 w 9824983"/>
              <a:gd name="connsiteY519" fmla="*/ 5663115 h 6899085"/>
              <a:gd name="connsiteX520" fmla="*/ 6857475 w 9824983"/>
              <a:gd name="connsiteY520" fmla="*/ 5658589 h 6899085"/>
              <a:gd name="connsiteX521" fmla="*/ 6859781 w 9824983"/>
              <a:gd name="connsiteY521" fmla="*/ 5674607 h 6899085"/>
              <a:gd name="connsiteX522" fmla="*/ 6877725 w 9824983"/>
              <a:gd name="connsiteY522" fmla="*/ 5675374 h 6899085"/>
              <a:gd name="connsiteX523" fmla="*/ 6868498 w 9824983"/>
              <a:gd name="connsiteY523" fmla="*/ 5663066 h 6899085"/>
              <a:gd name="connsiteX524" fmla="*/ 6857475 w 9824983"/>
              <a:gd name="connsiteY524" fmla="*/ 5658589 h 6899085"/>
              <a:gd name="connsiteX525" fmla="*/ 6941867 w 9824983"/>
              <a:gd name="connsiteY525" fmla="*/ 5652398 h 6899085"/>
              <a:gd name="connsiteX526" fmla="*/ 6899430 w 9824983"/>
              <a:gd name="connsiteY526" fmla="*/ 5652686 h 6899085"/>
              <a:gd name="connsiteX527" fmla="*/ 6915412 w 9824983"/>
              <a:gd name="connsiteY527" fmla="*/ 5673628 h 6899085"/>
              <a:gd name="connsiteX528" fmla="*/ 6958610 w 9824983"/>
              <a:gd name="connsiteY528" fmla="*/ 5674119 h 6899085"/>
              <a:gd name="connsiteX529" fmla="*/ 6941867 w 9824983"/>
              <a:gd name="connsiteY529" fmla="*/ 5652398 h 6899085"/>
              <a:gd name="connsiteX530" fmla="*/ 989196 w 9824983"/>
              <a:gd name="connsiteY530" fmla="*/ 5642338 h 6899085"/>
              <a:gd name="connsiteX531" fmla="*/ 1012566 w 9824983"/>
              <a:gd name="connsiteY531" fmla="*/ 5651513 h 6899085"/>
              <a:gd name="connsiteX532" fmla="*/ 1019044 w 9824983"/>
              <a:gd name="connsiteY532" fmla="*/ 5664981 h 6899085"/>
              <a:gd name="connsiteX533" fmla="*/ 995766 w 9824983"/>
              <a:gd name="connsiteY533" fmla="*/ 5654195 h 6899085"/>
              <a:gd name="connsiteX534" fmla="*/ 989196 w 9824983"/>
              <a:gd name="connsiteY534" fmla="*/ 5642338 h 6899085"/>
              <a:gd name="connsiteX535" fmla="*/ 7037262 w 9824983"/>
              <a:gd name="connsiteY535" fmla="*/ 5641559 h 6899085"/>
              <a:gd name="connsiteX536" fmla="*/ 7041441 w 9824983"/>
              <a:gd name="connsiteY536" fmla="*/ 5643570 h 6899085"/>
              <a:gd name="connsiteX537" fmla="*/ 7043348 w 9824983"/>
              <a:gd name="connsiteY537" fmla="*/ 5647801 h 6899085"/>
              <a:gd name="connsiteX538" fmla="*/ 7039167 w 9824983"/>
              <a:gd name="connsiteY538" fmla="*/ 5645789 h 6899085"/>
              <a:gd name="connsiteX539" fmla="*/ 7037262 w 9824983"/>
              <a:gd name="connsiteY539" fmla="*/ 5641559 h 6899085"/>
              <a:gd name="connsiteX540" fmla="*/ 7185730 w 9824983"/>
              <a:gd name="connsiteY540" fmla="*/ 5632237 h 6899085"/>
              <a:gd name="connsiteX541" fmla="*/ 7188203 w 9824983"/>
              <a:gd name="connsiteY541" fmla="*/ 5635911 h 6899085"/>
              <a:gd name="connsiteX542" fmla="*/ 7183832 w 9824983"/>
              <a:gd name="connsiteY542" fmla="*/ 5632566 h 6899085"/>
              <a:gd name="connsiteX543" fmla="*/ 6781759 w 9824983"/>
              <a:gd name="connsiteY543" fmla="*/ 5625888 h 6899085"/>
              <a:gd name="connsiteX544" fmla="*/ 6854689 w 9824983"/>
              <a:gd name="connsiteY544" fmla="*/ 5697836 h 6899085"/>
              <a:gd name="connsiteX545" fmla="*/ 6833161 w 9824983"/>
              <a:gd name="connsiteY545" fmla="*/ 5651861 h 6899085"/>
              <a:gd name="connsiteX546" fmla="*/ 6781759 w 9824983"/>
              <a:gd name="connsiteY546" fmla="*/ 5625888 h 6899085"/>
              <a:gd name="connsiteX547" fmla="*/ 943590 w 9824983"/>
              <a:gd name="connsiteY547" fmla="*/ 5618325 h 6899085"/>
              <a:gd name="connsiteX548" fmla="*/ 960135 w 9824983"/>
              <a:gd name="connsiteY548" fmla="*/ 5634154 h 6899085"/>
              <a:gd name="connsiteX549" fmla="*/ 949048 w 9824983"/>
              <a:gd name="connsiteY549" fmla="*/ 5653658 h 6899085"/>
              <a:gd name="connsiteX550" fmla="*/ 936072 w 9824983"/>
              <a:gd name="connsiteY550" fmla="*/ 5642245 h 6899085"/>
              <a:gd name="connsiteX551" fmla="*/ 927665 w 9824983"/>
              <a:gd name="connsiteY551" fmla="*/ 5633854 h 6899085"/>
              <a:gd name="connsiteX552" fmla="*/ 943590 w 9824983"/>
              <a:gd name="connsiteY552" fmla="*/ 5618325 h 6899085"/>
              <a:gd name="connsiteX553" fmla="*/ 1322185 w 9824983"/>
              <a:gd name="connsiteY553" fmla="*/ 5608323 h 6899085"/>
              <a:gd name="connsiteX554" fmla="*/ 1292966 w 9824983"/>
              <a:gd name="connsiteY554" fmla="*/ 5621597 h 6899085"/>
              <a:gd name="connsiteX555" fmla="*/ 1306568 w 9824983"/>
              <a:gd name="connsiteY555" fmla="*/ 5637252 h 6899085"/>
              <a:gd name="connsiteX556" fmla="*/ 1340067 w 9824983"/>
              <a:gd name="connsiteY556" fmla="*/ 5628936 h 6899085"/>
              <a:gd name="connsiteX557" fmla="*/ 1322185 w 9824983"/>
              <a:gd name="connsiteY557" fmla="*/ 5608323 h 6899085"/>
              <a:gd name="connsiteX558" fmla="*/ 6878093 w 9824983"/>
              <a:gd name="connsiteY558" fmla="*/ 5608047 h 6899085"/>
              <a:gd name="connsiteX559" fmla="*/ 6877525 w 9824983"/>
              <a:gd name="connsiteY559" fmla="*/ 5608601 h 6899085"/>
              <a:gd name="connsiteX560" fmla="*/ 6879900 w 9824983"/>
              <a:gd name="connsiteY560" fmla="*/ 5609332 h 6899085"/>
              <a:gd name="connsiteX561" fmla="*/ 6878093 w 9824983"/>
              <a:gd name="connsiteY561" fmla="*/ 5608047 h 6899085"/>
              <a:gd name="connsiteX562" fmla="*/ 6808598 w 9824983"/>
              <a:gd name="connsiteY562" fmla="*/ 5607328 h 6899085"/>
              <a:gd name="connsiteX563" fmla="*/ 6810887 w 9824983"/>
              <a:gd name="connsiteY563" fmla="*/ 5614228 h 6899085"/>
              <a:gd name="connsiteX564" fmla="*/ 6819063 w 9824983"/>
              <a:gd name="connsiteY564" fmla="*/ 5621475 h 6899085"/>
              <a:gd name="connsiteX565" fmla="*/ 6816775 w 9824983"/>
              <a:gd name="connsiteY565" fmla="*/ 5614575 h 6899085"/>
              <a:gd name="connsiteX566" fmla="*/ 6808598 w 9824983"/>
              <a:gd name="connsiteY566" fmla="*/ 5607328 h 6899085"/>
              <a:gd name="connsiteX567" fmla="*/ 966350 w 9824983"/>
              <a:gd name="connsiteY567" fmla="*/ 5600702 h 6899085"/>
              <a:gd name="connsiteX568" fmla="*/ 1060756 w 9824983"/>
              <a:gd name="connsiteY568" fmla="*/ 5625830 h 6899085"/>
              <a:gd name="connsiteX569" fmla="*/ 1075508 w 9824983"/>
              <a:gd name="connsiteY569" fmla="*/ 5649493 h 6899085"/>
              <a:gd name="connsiteX570" fmla="*/ 979578 w 9824983"/>
              <a:gd name="connsiteY570" fmla="*/ 5622801 h 6899085"/>
              <a:gd name="connsiteX571" fmla="*/ 966350 w 9824983"/>
              <a:gd name="connsiteY571" fmla="*/ 5600702 h 6899085"/>
              <a:gd name="connsiteX572" fmla="*/ 7065294 w 9824983"/>
              <a:gd name="connsiteY572" fmla="*/ 5597482 h 6899085"/>
              <a:gd name="connsiteX573" fmla="*/ 7071564 w 9824983"/>
              <a:gd name="connsiteY573" fmla="*/ 5600500 h 6899085"/>
              <a:gd name="connsiteX574" fmla="*/ 7072707 w 9824983"/>
              <a:gd name="connsiteY574" fmla="*/ 5603948 h 6899085"/>
              <a:gd name="connsiteX575" fmla="*/ 7067107 w 9824983"/>
              <a:gd name="connsiteY575" fmla="*/ 5603325 h 6899085"/>
              <a:gd name="connsiteX576" fmla="*/ 7065294 w 9824983"/>
              <a:gd name="connsiteY576" fmla="*/ 5597482 h 6899085"/>
              <a:gd name="connsiteX577" fmla="*/ 6924867 w 9824983"/>
              <a:gd name="connsiteY577" fmla="*/ 5588311 h 6899085"/>
              <a:gd name="connsiteX578" fmla="*/ 6926578 w 9824983"/>
              <a:gd name="connsiteY578" fmla="*/ 5591205 h 6899085"/>
              <a:gd name="connsiteX579" fmla="*/ 6924014 w 9824983"/>
              <a:gd name="connsiteY579" fmla="*/ 5589144 h 6899085"/>
              <a:gd name="connsiteX580" fmla="*/ 1375116 w 9824983"/>
              <a:gd name="connsiteY580" fmla="*/ 5579538 h 6899085"/>
              <a:gd name="connsiteX581" fmla="*/ 1347531 w 9824983"/>
              <a:gd name="connsiteY581" fmla="*/ 5606437 h 6899085"/>
              <a:gd name="connsiteX582" fmla="*/ 1358941 w 9824983"/>
              <a:gd name="connsiteY582" fmla="*/ 5618139 h 6899085"/>
              <a:gd name="connsiteX583" fmla="*/ 1386810 w 9824983"/>
              <a:gd name="connsiteY583" fmla="*/ 5590963 h 6899085"/>
              <a:gd name="connsiteX584" fmla="*/ 1375116 w 9824983"/>
              <a:gd name="connsiteY584" fmla="*/ 5579538 h 6899085"/>
              <a:gd name="connsiteX585" fmla="*/ 7018173 w 9824983"/>
              <a:gd name="connsiteY585" fmla="*/ 5576468 h 6899085"/>
              <a:gd name="connsiteX586" fmla="*/ 7036892 w 9824983"/>
              <a:gd name="connsiteY586" fmla="*/ 5587131 h 6899085"/>
              <a:gd name="connsiteX587" fmla="*/ 7040894 w 9824983"/>
              <a:gd name="connsiteY587" fmla="*/ 5596924 h 6899085"/>
              <a:gd name="connsiteX588" fmla="*/ 7026455 w 9824983"/>
              <a:gd name="connsiteY588" fmla="*/ 5591220 h 6899085"/>
              <a:gd name="connsiteX589" fmla="*/ 7018173 w 9824983"/>
              <a:gd name="connsiteY589" fmla="*/ 5576468 h 6899085"/>
              <a:gd name="connsiteX590" fmla="*/ 6722709 w 9824983"/>
              <a:gd name="connsiteY590" fmla="*/ 5564762 h 6899085"/>
              <a:gd name="connsiteX591" fmla="*/ 6718443 w 9824983"/>
              <a:gd name="connsiteY591" fmla="*/ 5568922 h 6899085"/>
              <a:gd name="connsiteX592" fmla="*/ 6754196 w 9824983"/>
              <a:gd name="connsiteY592" fmla="*/ 5605588 h 6899085"/>
              <a:gd name="connsiteX593" fmla="*/ 6757702 w 9824983"/>
              <a:gd name="connsiteY593" fmla="*/ 5600647 h 6899085"/>
              <a:gd name="connsiteX594" fmla="*/ 6722709 w 9824983"/>
              <a:gd name="connsiteY594" fmla="*/ 5564762 h 6899085"/>
              <a:gd name="connsiteX595" fmla="*/ 6854474 w 9824983"/>
              <a:gd name="connsiteY595" fmla="*/ 5561070 h 6899085"/>
              <a:gd name="connsiteX596" fmla="*/ 6860556 w 9824983"/>
              <a:gd name="connsiteY596" fmla="*/ 5562753 h 6899085"/>
              <a:gd name="connsiteX597" fmla="*/ 6871397 w 9824983"/>
              <a:gd name="connsiteY597" fmla="*/ 5575009 h 6899085"/>
              <a:gd name="connsiteX598" fmla="*/ 6862943 w 9824983"/>
              <a:gd name="connsiteY598" fmla="*/ 5572598 h 6899085"/>
              <a:gd name="connsiteX599" fmla="*/ 6854474 w 9824983"/>
              <a:gd name="connsiteY599" fmla="*/ 5561070 h 6899085"/>
              <a:gd name="connsiteX600" fmla="*/ 7186459 w 9824983"/>
              <a:gd name="connsiteY600" fmla="*/ 5553903 h 6899085"/>
              <a:gd name="connsiteX601" fmla="*/ 7189881 w 9824983"/>
              <a:gd name="connsiteY601" fmla="*/ 5555134 h 6899085"/>
              <a:gd name="connsiteX602" fmla="*/ 7190365 w 9824983"/>
              <a:gd name="connsiteY602" fmla="*/ 5560752 h 6899085"/>
              <a:gd name="connsiteX603" fmla="*/ 7186183 w 9824983"/>
              <a:gd name="connsiteY603" fmla="*/ 5558739 h 6899085"/>
              <a:gd name="connsiteX604" fmla="*/ 7186459 w 9824983"/>
              <a:gd name="connsiteY604" fmla="*/ 5553903 h 6899085"/>
              <a:gd name="connsiteX605" fmla="*/ 7259362 w 9824983"/>
              <a:gd name="connsiteY605" fmla="*/ 5546737 h 6899085"/>
              <a:gd name="connsiteX606" fmla="*/ 7274868 w 9824983"/>
              <a:gd name="connsiteY606" fmla="*/ 5566622 h 6899085"/>
              <a:gd name="connsiteX607" fmla="*/ 7235381 w 9824983"/>
              <a:gd name="connsiteY607" fmla="*/ 5571643 h 6899085"/>
              <a:gd name="connsiteX608" fmla="*/ 7217595 w 9824983"/>
              <a:gd name="connsiteY608" fmla="*/ 5549420 h 6899085"/>
              <a:gd name="connsiteX609" fmla="*/ 7259362 w 9824983"/>
              <a:gd name="connsiteY609" fmla="*/ 5546737 h 6899085"/>
              <a:gd name="connsiteX610" fmla="*/ 7068138 w 9824983"/>
              <a:gd name="connsiteY610" fmla="*/ 5533834 h 6899085"/>
              <a:gd name="connsiteX611" fmla="*/ 7075844 w 9824983"/>
              <a:gd name="connsiteY611" fmla="*/ 5544582 h 6899085"/>
              <a:gd name="connsiteX612" fmla="*/ 7069197 w 9824983"/>
              <a:gd name="connsiteY612" fmla="*/ 5543454 h 6899085"/>
              <a:gd name="connsiteX613" fmla="*/ 7063487 w 9824983"/>
              <a:gd name="connsiteY613" fmla="*/ 5535322 h 6899085"/>
              <a:gd name="connsiteX614" fmla="*/ 7068138 w 9824983"/>
              <a:gd name="connsiteY614" fmla="*/ 5533834 h 6899085"/>
              <a:gd name="connsiteX615" fmla="*/ 830946 w 9824983"/>
              <a:gd name="connsiteY615" fmla="*/ 5527457 h 6899085"/>
              <a:gd name="connsiteX616" fmla="*/ 832469 w 9824983"/>
              <a:gd name="connsiteY616" fmla="*/ 5528832 h 6899085"/>
              <a:gd name="connsiteX617" fmla="*/ 830932 w 9824983"/>
              <a:gd name="connsiteY617" fmla="*/ 5528494 h 6899085"/>
              <a:gd name="connsiteX618" fmla="*/ 826104 w 9824983"/>
              <a:gd name="connsiteY618" fmla="*/ 5527426 h 6899085"/>
              <a:gd name="connsiteX619" fmla="*/ 830932 w 9824983"/>
              <a:gd name="connsiteY619" fmla="*/ 5528494 h 6899085"/>
              <a:gd name="connsiteX620" fmla="*/ 830861 w 9824983"/>
              <a:gd name="connsiteY620" fmla="*/ 5533442 h 6899085"/>
              <a:gd name="connsiteX621" fmla="*/ 826104 w 9824983"/>
              <a:gd name="connsiteY621" fmla="*/ 5527426 h 6899085"/>
              <a:gd name="connsiteX622" fmla="*/ 816678 w 9824983"/>
              <a:gd name="connsiteY622" fmla="*/ 5509225 h 6899085"/>
              <a:gd name="connsiteX623" fmla="*/ 830948 w 9824983"/>
              <a:gd name="connsiteY623" fmla="*/ 5527273 h 6899085"/>
              <a:gd name="connsiteX624" fmla="*/ 830946 w 9824983"/>
              <a:gd name="connsiteY624" fmla="*/ 5527457 h 6899085"/>
              <a:gd name="connsiteX625" fmla="*/ 813834 w 9824983"/>
              <a:gd name="connsiteY625" fmla="*/ 5511999 h 6899085"/>
              <a:gd name="connsiteX626" fmla="*/ 816678 w 9824983"/>
              <a:gd name="connsiteY626" fmla="*/ 5509225 h 6899085"/>
              <a:gd name="connsiteX627" fmla="*/ 6721087 w 9824983"/>
              <a:gd name="connsiteY627" fmla="*/ 5499377 h 6899085"/>
              <a:gd name="connsiteX628" fmla="*/ 6722331 w 9824983"/>
              <a:gd name="connsiteY628" fmla="*/ 5505774 h 6899085"/>
              <a:gd name="connsiteX629" fmla="*/ 6726227 w 9824983"/>
              <a:gd name="connsiteY629" fmla="*/ 5508063 h 6899085"/>
              <a:gd name="connsiteX630" fmla="*/ 6728026 w 9824983"/>
              <a:gd name="connsiteY630" fmla="*/ 5504787 h 6899085"/>
              <a:gd name="connsiteX631" fmla="*/ 6721087 w 9824983"/>
              <a:gd name="connsiteY631" fmla="*/ 5499377 h 6899085"/>
              <a:gd name="connsiteX632" fmla="*/ 790743 w 9824983"/>
              <a:gd name="connsiteY632" fmla="*/ 5497991 h 6899085"/>
              <a:gd name="connsiteX633" fmla="*/ 810991 w 9824983"/>
              <a:gd name="connsiteY633" fmla="*/ 5514771 h 6899085"/>
              <a:gd name="connsiteX634" fmla="*/ 807678 w 9824983"/>
              <a:gd name="connsiteY634" fmla="*/ 5529260 h 6899085"/>
              <a:gd name="connsiteX635" fmla="*/ 789700 w 9824983"/>
              <a:gd name="connsiteY635" fmla="*/ 5513402 h 6899085"/>
              <a:gd name="connsiteX636" fmla="*/ 846084 w 9824983"/>
              <a:gd name="connsiteY636" fmla="*/ 5492729 h 6899085"/>
              <a:gd name="connsiteX637" fmla="*/ 864319 w 9824983"/>
              <a:gd name="connsiteY637" fmla="*/ 5558651 h 6899085"/>
              <a:gd name="connsiteX638" fmla="*/ 846084 w 9824983"/>
              <a:gd name="connsiteY638" fmla="*/ 5492729 h 6899085"/>
              <a:gd name="connsiteX639" fmla="*/ 975293 w 9824983"/>
              <a:gd name="connsiteY639" fmla="*/ 5491533 h 6899085"/>
              <a:gd name="connsiteX640" fmla="*/ 1009119 w 9824983"/>
              <a:gd name="connsiteY640" fmla="*/ 5510292 h 6899085"/>
              <a:gd name="connsiteX641" fmla="*/ 1017963 w 9824983"/>
              <a:gd name="connsiteY641" fmla="*/ 5519931 h 6899085"/>
              <a:gd name="connsiteX642" fmla="*/ 1081223 w 9824983"/>
              <a:gd name="connsiteY642" fmla="*/ 5601305 h 6899085"/>
              <a:gd name="connsiteX643" fmla="*/ 1014344 w 9824983"/>
              <a:gd name="connsiteY643" fmla="*/ 5573684 h 6899085"/>
              <a:gd name="connsiteX644" fmla="*/ 967136 w 9824983"/>
              <a:gd name="connsiteY644" fmla="*/ 5558840 h 6899085"/>
              <a:gd name="connsiteX645" fmla="*/ 926130 w 9824983"/>
              <a:gd name="connsiteY645" fmla="*/ 5501424 h 6899085"/>
              <a:gd name="connsiteX646" fmla="*/ 975293 w 9824983"/>
              <a:gd name="connsiteY646" fmla="*/ 5491533 h 6899085"/>
              <a:gd name="connsiteX647" fmla="*/ 7019740 w 9824983"/>
              <a:gd name="connsiteY647" fmla="*/ 5488184 h 6899085"/>
              <a:gd name="connsiteX648" fmla="*/ 7048821 w 9824983"/>
              <a:gd name="connsiteY648" fmla="*/ 5505490 h 6899085"/>
              <a:gd name="connsiteX649" fmla="*/ 7053583 w 9824983"/>
              <a:gd name="connsiteY649" fmla="*/ 5516063 h 6899085"/>
              <a:gd name="connsiteX650" fmla="*/ 7025843 w 9824983"/>
              <a:gd name="connsiteY650" fmla="*/ 5503544 h 6899085"/>
              <a:gd name="connsiteX651" fmla="*/ 7019740 w 9824983"/>
              <a:gd name="connsiteY651" fmla="*/ 5488184 h 6899085"/>
              <a:gd name="connsiteX652" fmla="*/ 757125 w 9824983"/>
              <a:gd name="connsiteY652" fmla="*/ 5484669 h 6899085"/>
              <a:gd name="connsiteX653" fmla="*/ 759488 w 9824983"/>
              <a:gd name="connsiteY653" fmla="*/ 5485851 h 6899085"/>
              <a:gd name="connsiteX654" fmla="*/ 759483 w 9824983"/>
              <a:gd name="connsiteY654" fmla="*/ 5486748 h 6899085"/>
              <a:gd name="connsiteX655" fmla="*/ 6762435 w 9824983"/>
              <a:gd name="connsiteY655" fmla="*/ 5471234 h 6899085"/>
              <a:gd name="connsiteX656" fmla="*/ 6753988 w 9824983"/>
              <a:gd name="connsiteY656" fmla="*/ 5473381 h 6899085"/>
              <a:gd name="connsiteX657" fmla="*/ 6785948 w 9824983"/>
              <a:gd name="connsiteY657" fmla="*/ 5510707 h 6899085"/>
              <a:gd name="connsiteX658" fmla="*/ 6793063 w 9824983"/>
              <a:gd name="connsiteY658" fmla="*/ 5508331 h 6899085"/>
              <a:gd name="connsiteX659" fmla="*/ 6762435 w 9824983"/>
              <a:gd name="connsiteY659" fmla="*/ 5471234 h 6899085"/>
              <a:gd name="connsiteX660" fmla="*/ 6593300 w 9824983"/>
              <a:gd name="connsiteY660" fmla="*/ 5438310 h 6899085"/>
              <a:gd name="connsiteX661" fmla="*/ 6595304 w 9824983"/>
              <a:gd name="connsiteY661" fmla="*/ 5445487 h 6899085"/>
              <a:gd name="connsiteX662" fmla="*/ 6690638 w 9824983"/>
              <a:gd name="connsiteY662" fmla="*/ 5515373 h 6899085"/>
              <a:gd name="connsiteX663" fmla="*/ 6675302 w 9824983"/>
              <a:gd name="connsiteY663" fmla="*/ 5483146 h 6899085"/>
              <a:gd name="connsiteX664" fmla="*/ 6593300 w 9824983"/>
              <a:gd name="connsiteY664" fmla="*/ 5438310 h 6899085"/>
              <a:gd name="connsiteX665" fmla="*/ 6780694 w 9824983"/>
              <a:gd name="connsiteY665" fmla="*/ 5429080 h 6899085"/>
              <a:gd name="connsiteX666" fmla="*/ 6798479 w 9824983"/>
              <a:gd name="connsiteY666" fmla="*/ 5451304 h 6899085"/>
              <a:gd name="connsiteX667" fmla="*/ 6785486 w 9824983"/>
              <a:gd name="connsiteY667" fmla="*/ 5457891 h 6899085"/>
              <a:gd name="connsiteX668" fmla="*/ 6793091 w 9824983"/>
              <a:gd name="connsiteY668" fmla="*/ 5465691 h 6899085"/>
              <a:gd name="connsiteX669" fmla="*/ 6798479 w 9824983"/>
              <a:gd name="connsiteY669" fmla="*/ 5451304 h 6899085"/>
              <a:gd name="connsiteX670" fmla="*/ 6787341 w 9824983"/>
              <a:gd name="connsiteY670" fmla="*/ 5430208 h 6899085"/>
              <a:gd name="connsiteX671" fmla="*/ 6780694 w 9824983"/>
              <a:gd name="connsiteY671" fmla="*/ 5429080 h 6899085"/>
              <a:gd name="connsiteX672" fmla="*/ 1093564 w 9824983"/>
              <a:gd name="connsiteY672" fmla="*/ 5418815 h 6899085"/>
              <a:gd name="connsiteX673" fmla="*/ 1103297 w 9824983"/>
              <a:gd name="connsiteY673" fmla="*/ 5450417 h 6899085"/>
              <a:gd name="connsiteX674" fmla="*/ 1229769 w 9824983"/>
              <a:gd name="connsiteY674" fmla="*/ 5581252 h 6899085"/>
              <a:gd name="connsiteX675" fmla="*/ 1240776 w 9824983"/>
              <a:gd name="connsiteY675" fmla="*/ 5576610 h 6899085"/>
              <a:gd name="connsiteX676" fmla="*/ 1134321 w 9824983"/>
              <a:gd name="connsiteY676" fmla="*/ 5438424 h 6899085"/>
              <a:gd name="connsiteX677" fmla="*/ 1093564 w 9824983"/>
              <a:gd name="connsiteY677" fmla="*/ 5418815 h 6899085"/>
              <a:gd name="connsiteX678" fmla="*/ 6657436 w 9824983"/>
              <a:gd name="connsiteY678" fmla="*/ 5410777 h 6899085"/>
              <a:gd name="connsiteX679" fmla="*/ 6666285 w 9824983"/>
              <a:gd name="connsiteY679" fmla="*/ 5424972 h 6899085"/>
              <a:gd name="connsiteX680" fmla="*/ 6672842 w 9824983"/>
              <a:gd name="connsiteY680" fmla="*/ 5427714 h 6899085"/>
              <a:gd name="connsiteX681" fmla="*/ 6671213 w 9824983"/>
              <a:gd name="connsiteY681" fmla="*/ 5418647 h 6899085"/>
              <a:gd name="connsiteX682" fmla="*/ 6657436 w 9824983"/>
              <a:gd name="connsiteY682" fmla="*/ 5410777 h 6899085"/>
              <a:gd name="connsiteX683" fmla="*/ 763342 w 9824983"/>
              <a:gd name="connsiteY683" fmla="*/ 5399910 h 6899085"/>
              <a:gd name="connsiteX684" fmla="*/ 772365 w 9824983"/>
              <a:gd name="connsiteY684" fmla="*/ 5401767 h 6899085"/>
              <a:gd name="connsiteX685" fmla="*/ 802537 w 9824983"/>
              <a:gd name="connsiteY685" fmla="*/ 5451484 h 6899085"/>
              <a:gd name="connsiteX686" fmla="*/ 789035 w 9824983"/>
              <a:gd name="connsiteY686" fmla="*/ 5453426 h 6899085"/>
              <a:gd name="connsiteX687" fmla="*/ 772499 w 9824983"/>
              <a:gd name="connsiteY687" fmla="*/ 5427508 h 6899085"/>
              <a:gd name="connsiteX688" fmla="*/ 763342 w 9824983"/>
              <a:gd name="connsiteY688" fmla="*/ 5399910 h 6899085"/>
              <a:gd name="connsiteX689" fmla="*/ 6781589 w 9824983"/>
              <a:gd name="connsiteY689" fmla="*/ 5394724 h 6899085"/>
              <a:gd name="connsiteX690" fmla="*/ 6785683 w 9824983"/>
              <a:gd name="connsiteY690" fmla="*/ 5402905 h 6899085"/>
              <a:gd name="connsiteX691" fmla="*/ 6792715 w 9824983"/>
              <a:gd name="connsiteY691" fmla="*/ 5406704 h 6899085"/>
              <a:gd name="connsiteX692" fmla="*/ 6792517 w 9824983"/>
              <a:gd name="connsiteY692" fmla="*/ 5400811 h 6899085"/>
              <a:gd name="connsiteX693" fmla="*/ 6781589 w 9824983"/>
              <a:gd name="connsiteY693" fmla="*/ 5394724 h 6899085"/>
              <a:gd name="connsiteX694" fmla="*/ 6679233 w 9824983"/>
              <a:gd name="connsiteY694" fmla="*/ 5386478 h 6899085"/>
              <a:gd name="connsiteX695" fmla="*/ 6672506 w 9824983"/>
              <a:gd name="connsiteY695" fmla="*/ 5396078 h 6899085"/>
              <a:gd name="connsiteX696" fmla="*/ 6681159 w 9824983"/>
              <a:gd name="connsiteY696" fmla="*/ 5404381 h 6899085"/>
              <a:gd name="connsiteX697" fmla="*/ 6688170 w 9824983"/>
              <a:gd name="connsiteY697" fmla="*/ 5394503 h 6899085"/>
              <a:gd name="connsiteX698" fmla="*/ 6679233 w 9824983"/>
              <a:gd name="connsiteY698" fmla="*/ 5386478 h 6899085"/>
              <a:gd name="connsiteX699" fmla="*/ 838596 w 9824983"/>
              <a:gd name="connsiteY699" fmla="*/ 5379796 h 6899085"/>
              <a:gd name="connsiteX700" fmla="*/ 925489 w 9824983"/>
              <a:gd name="connsiteY700" fmla="*/ 5456390 h 6899085"/>
              <a:gd name="connsiteX701" fmla="*/ 901316 w 9824983"/>
              <a:gd name="connsiteY701" fmla="*/ 5479960 h 6899085"/>
              <a:gd name="connsiteX702" fmla="*/ 893468 w 9824983"/>
              <a:gd name="connsiteY702" fmla="*/ 5438914 h 6899085"/>
              <a:gd name="connsiteX703" fmla="*/ 886336 w 9824983"/>
              <a:gd name="connsiteY703" fmla="*/ 5432168 h 6899085"/>
              <a:gd name="connsiteX704" fmla="*/ 871465 w 9824983"/>
              <a:gd name="connsiteY704" fmla="*/ 5452760 h 6899085"/>
              <a:gd name="connsiteX705" fmla="*/ 827775 w 9824983"/>
              <a:gd name="connsiteY705" fmla="*/ 5381216 h 6899085"/>
              <a:gd name="connsiteX706" fmla="*/ 838596 w 9824983"/>
              <a:gd name="connsiteY706" fmla="*/ 5379796 h 6899085"/>
              <a:gd name="connsiteX707" fmla="*/ 633522 w 9824983"/>
              <a:gd name="connsiteY707" fmla="*/ 5374309 h 6899085"/>
              <a:gd name="connsiteX708" fmla="*/ 634850 w 9824983"/>
              <a:gd name="connsiteY708" fmla="*/ 5374533 h 6899085"/>
              <a:gd name="connsiteX709" fmla="*/ 637802 w 9824983"/>
              <a:gd name="connsiteY709" fmla="*/ 5379266 h 6899085"/>
              <a:gd name="connsiteX710" fmla="*/ 633522 w 9824983"/>
              <a:gd name="connsiteY710" fmla="*/ 5374309 h 6899085"/>
              <a:gd name="connsiteX711" fmla="*/ 6873521 w 9824983"/>
              <a:gd name="connsiteY711" fmla="*/ 5362911 h 6899085"/>
              <a:gd name="connsiteX712" fmla="*/ 6907164 w 9824983"/>
              <a:gd name="connsiteY712" fmla="*/ 5377287 h 6899085"/>
              <a:gd name="connsiteX713" fmla="*/ 6919625 w 9824983"/>
              <a:gd name="connsiteY713" fmla="*/ 5394049 h 6899085"/>
              <a:gd name="connsiteX714" fmla="*/ 6907952 w 9824983"/>
              <a:gd name="connsiteY714" fmla="*/ 5396301 h 6899085"/>
              <a:gd name="connsiteX715" fmla="*/ 6866347 w 9824983"/>
              <a:gd name="connsiteY715" fmla="*/ 5382083 h 6899085"/>
              <a:gd name="connsiteX716" fmla="*/ 6873521 w 9824983"/>
              <a:gd name="connsiteY716" fmla="*/ 5362911 h 6899085"/>
              <a:gd name="connsiteX717" fmla="*/ 1232622 w 9824983"/>
              <a:gd name="connsiteY717" fmla="*/ 5344087 h 6899085"/>
              <a:gd name="connsiteX718" fmla="*/ 1223987 w 9824983"/>
              <a:gd name="connsiteY718" fmla="*/ 5344902 h 6899085"/>
              <a:gd name="connsiteX719" fmla="*/ 1266496 w 9824983"/>
              <a:gd name="connsiteY719" fmla="*/ 5390203 h 6899085"/>
              <a:gd name="connsiteX720" fmla="*/ 1383342 w 9824983"/>
              <a:gd name="connsiteY720" fmla="*/ 5557819 h 6899085"/>
              <a:gd name="connsiteX721" fmla="*/ 1389632 w 9824983"/>
              <a:gd name="connsiteY721" fmla="*/ 5574514 h 6899085"/>
              <a:gd name="connsiteX722" fmla="*/ 1232622 w 9824983"/>
              <a:gd name="connsiteY722" fmla="*/ 5344087 h 6899085"/>
              <a:gd name="connsiteX723" fmla="*/ 6810514 w 9824983"/>
              <a:gd name="connsiteY723" fmla="*/ 5316290 h 6899085"/>
              <a:gd name="connsiteX724" fmla="*/ 6840944 w 9824983"/>
              <a:gd name="connsiteY724" fmla="*/ 5347496 h 6899085"/>
              <a:gd name="connsiteX725" fmla="*/ 6834780 w 9824983"/>
              <a:gd name="connsiteY725" fmla="*/ 5351985 h 6899085"/>
              <a:gd name="connsiteX726" fmla="*/ 6805203 w 9824983"/>
              <a:gd name="connsiteY726" fmla="*/ 5319947 h 6899085"/>
              <a:gd name="connsiteX727" fmla="*/ 6810514 w 9824983"/>
              <a:gd name="connsiteY727" fmla="*/ 5316290 h 6899085"/>
              <a:gd name="connsiteX728" fmla="*/ 6424683 w 9824983"/>
              <a:gd name="connsiteY728" fmla="*/ 5312045 h 6899085"/>
              <a:gd name="connsiteX729" fmla="*/ 6424888 w 9824983"/>
              <a:gd name="connsiteY729" fmla="*/ 5322495 h 6899085"/>
              <a:gd name="connsiteX730" fmla="*/ 6559771 w 9824983"/>
              <a:gd name="connsiteY730" fmla="*/ 5428391 h 6899085"/>
              <a:gd name="connsiteX731" fmla="*/ 6559850 w 9824983"/>
              <a:gd name="connsiteY731" fmla="*/ 5417661 h 6899085"/>
              <a:gd name="connsiteX732" fmla="*/ 6424683 w 9824983"/>
              <a:gd name="connsiteY732" fmla="*/ 5312045 h 6899085"/>
              <a:gd name="connsiteX733" fmla="*/ 623859 w 9824983"/>
              <a:gd name="connsiteY733" fmla="*/ 5304590 h 6899085"/>
              <a:gd name="connsiteX734" fmla="*/ 666026 w 9824983"/>
              <a:gd name="connsiteY734" fmla="*/ 5336524 h 6899085"/>
              <a:gd name="connsiteX735" fmla="*/ 666014 w 9824983"/>
              <a:gd name="connsiteY735" fmla="*/ 5388285 h 6899085"/>
              <a:gd name="connsiteX736" fmla="*/ 620883 w 9824983"/>
              <a:gd name="connsiteY736" fmla="*/ 5348622 h 6899085"/>
              <a:gd name="connsiteX737" fmla="*/ 607895 w 9824983"/>
              <a:gd name="connsiteY737" fmla="*/ 5334524 h 6899085"/>
              <a:gd name="connsiteX738" fmla="*/ 605325 w 9824983"/>
              <a:gd name="connsiteY738" fmla="*/ 5313532 h 6899085"/>
              <a:gd name="connsiteX739" fmla="*/ 623859 w 9824983"/>
              <a:gd name="connsiteY739" fmla="*/ 5304590 h 6899085"/>
              <a:gd name="connsiteX740" fmla="*/ 641755 w 9824983"/>
              <a:gd name="connsiteY740" fmla="*/ 5296274 h 6899085"/>
              <a:gd name="connsiteX741" fmla="*/ 655903 w 9824983"/>
              <a:gd name="connsiteY741" fmla="*/ 5297696 h 6899085"/>
              <a:gd name="connsiteX742" fmla="*/ 662855 w 9824983"/>
              <a:gd name="connsiteY742" fmla="*/ 5312223 h 6899085"/>
              <a:gd name="connsiteX743" fmla="*/ 648893 w 9824983"/>
              <a:gd name="connsiteY743" fmla="*/ 5307576 h 6899085"/>
              <a:gd name="connsiteX744" fmla="*/ 641755 w 9824983"/>
              <a:gd name="connsiteY744" fmla="*/ 5296274 h 6899085"/>
              <a:gd name="connsiteX745" fmla="*/ 6898353 w 9824983"/>
              <a:gd name="connsiteY745" fmla="*/ 5268686 h 6899085"/>
              <a:gd name="connsiteX746" fmla="*/ 6912315 w 9824983"/>
              <a:gd name="connsiteY746" fmla="*/ 5273333 h 6899085"/>
              <a:gd name="connsiteX747" fmla="*/ 6919453 w 9824983"/>
              <a:gd name="connsiteY747" fmla="*/ 5284636 h 6899085"/>
              <a:gd name="connsiteX748" fmla="*/ 6905306 w 9824983"/>
              <a:gd name="connsiteY748" fmla="*/ 5283213 h 6899085"/>
              <a:gd name="connsiteX749" fmla="*/ 6898353 w 9824983"/>
              <a:gd name="connsiteY749" fmla="*/ 5268686 h 6899085"/>
              <a:gd name="connsiteX750" fmla="*/ 726429 w 9824983"/>
              <a:gd name="connsiteY750" fmla="*/ 5228924 h 6899085"/>
              <a:gd name="connsiteX751" fmla="*/ 756006 w 9824983"/>
              <a:gd name="connsiteY751" fmla="*/ 5260962 h 6899085"/>
              <a:gd name="connsiteX752" fmla="*/ 750694 w 9824983"/>
              <a:gd name="connsiteY752" fmla="*/ 5264619 h 6899085"/>
              <a:gd name="connsiteX753" fmla="*/ 720265 w 9824983"/>
              <a:gd name="connsiteY753" fmla="*/ 5233412 h 6899085"/>
              <a:gd name="connsiteX754" fmla="*/ 726429 w 9824983"/>
              <a:gd name="connsiteY754" fmla="*/ 5228924 h 6899085"/>
              <a:gd name="connsiteX755" fmla="*/ 6923407 w 9824983"/>
              <a:gd name="connsiteY755" fmla="*/ 5201643 h 6899085"/>
              <a:gd name="connsiteX756" fmla="*/ 6927686 w 9824983"/>
              <a:gd name="connsiteY756" fmla="*/ 5206600 h 6899085"/>
              <a:gd name="connsiteX757" fmla="*/ 6926358 w 9824983"/>
              <a:gd name="connsiteY757" fmla="*/ 5206375 h 6899085"/>
              <a:gd name="connsiteX758" fmla="*/ 6923407 w 9824983"/>
              <a:gd name="connsiteY758" fmla="*/ 5201643 h 6899085"/>
              <a:gd name="connsiteX759" fmla="*/ 6895195 w 9824983"/>
              <a:gd name="connsiteY759" fmla="*/ 5192624 h 6899085"/>
              <a:gd name="connsiteX760" fmla="*/ 6940326 w 9824983"/>
              <a:gd name="connsiteY760" fmla="*/ 5232287 h 6899085"/>
              <a:gd name="connsiteX761" fmla="*/ 6953313 w 9824983"/>
              <a:gd name="connsiteY761" fmla="*/ 5246385 h 6899085"/>
              <a:gd name="connsiteX762" fmla="*/ 6955884 w 9824983"/>
              <a:gd name="connsiteY762" fmla="*/ 5267378 h 6899085"/>
              <a:gd name="connsiteX763" fmla="*/ 6895183 w 9824983"/>
              <a:gd name="connsiteY763" fmla="*/ 5244385 h 6899085"/>
              <a:gd name="connsiteX764" fmla="*/ 6895195 w 9824983"/>
              <a:gd name="connsiteY764" fmla="*/ 5192624 h 6899085"/>
              <a:gd name="connsiteX765" fmla="*/ 653257 w 9824983"/>
              <a:gd name="connsiteY765" fmla="*/ 5184608 h 6899085"/>
              <a:gd name="connsiteX766" fmla="*/ 694861 w 9824983"/>
              <a:gd name="connsiteY766" fmla="*/ 5198826 h 6899085"/>
              <a:gd name="connsiteX767" fmla="*/ 654045 w 9824983"/>
              <a:gd name="connsiteY767" fmla="*/ 5203623 h 6899085"/>
              <a:gd name="connsiteX768" fmla="*/ 641584 w 9824983"/>
              <a:gd name="connsiteY768" fmla="*/ 5186861 h 6899085"/>
              <a:gd name="connsiteX769" fmla="*/ 653257 w 9824983"/>
              <a:gd name="connsiteY769" fmla="*/ 5184608 h 6899085"/>
              <a:gd name="connsiteX770" fmla="*/ 880050 w 9824983"/>
              <a:gd name="connsiteY770" fmla="*/ 5176528 h 6899085"/>
              <a:gd name="connsiteX771" fmla="*/ 873039 w 9824983"/>
              <a:gd name="connsiteY771" fmla="*/ 5186406 h 6899085"/>
              <a:gd name="connsiteX772" fmla="*/ 881975 w 9824983"/>
              <a:gd name="connsiteY772" fmla="*/ 5194432 h 6899085"/>
              <a:gd name="connsiteX773" fmla="*/ 888703 w 9824983"/>
              <a:gd name="connsiteY773" fmla="*/ 5184831 h 6899085"/>
              <a:gd name="connsiteX774" fmla="*/ 880050 w 9824983"/>
              <a:gd name="connsiteY774" fmla="*/ 5176528 h 6899085"/>
              <a:gd name="connsiteX775" fmla="*/ 768494 w 9824983"/>
              <a:gd name="connsiteY775" fmla="*/ 5174206 h 6899085"/>
              <a:gd name="connsiteX776" fmla="*/ 768692 w 9824983"/>
              <a:gd name="connsiteY776" fmla="*/ 5180098 h 6899085"/>
              <a:gd name="connsiteX777" fmla="*/ 779620 w 9824983"/>
              <a:gd name="connsiteY777" fmla="*/ 5186185 h 6899085"/>
              <a:gd name="connsiteX778" fmla="*/ 775526 w 9824983"/>
              <a:gd name="connsiteY778" fmla="*/ 5178005 h 6899085"/>
              <a:gd name="connsiteX779" fmla="*/ 768494 w 9824983"/>
              <a:gd name="connsiteY779" fmla="*/ 5174206 h 6899085"/>
              <a:gd name="connsiteX780" fmla="*/ 888366 w 9824983"/>
              <a:gd name="connsiteY780" fmla="*/ 5153195 h 6899085"/>
              <a:gd name="connsiteX781" fmla="*/ 889996 w 9824983"/>
              <a:gd name="connsiteY781" fmla="*/ 5162262 h 6899085"/>
              <a:gd name="connsiteX782" fmla="*/ 903773 w 9824983"/>
              <a:gd name="connsiteY782" fmla="*/ 5170132 h 6899085"/>
              <a:gd name="connsiteX783" fmla="*/ 894923 w 9824983"/>
              <a:gd name="connsiteY783" fmla="*/ 5155937 h 6899085"/>
              <a:gd name="connsiteX784" fmla="*/ 888366 w 9824983"/>
              <a:gd name="connsiteY784" fmla="*/ 5153195 h 6899085"/>
              <a:gd name="connsiteX785" fmla="*/ 1001437 w 9824983"/>
              <a:gd name="connsiteY785" fmla="*/ 5152518 h 6899085"/>
              <a:gd name="connsiteX786" fmla="*/ 1001359 w 9824983"/>
              <a:gd name="connsiteY786" fmla="*/ 5163247 h 6899085"/>
              <a:gd name="connsiteX787" fmla="*/ 1136525 w 9824983"/>
              <a:gd name="connsiteY787" fmla="*/ 5268865 h 6899085"/>
              <a:gd name="connsiteX788" fmla="*/ 1136320 w 9824983"/>
              <a:gd name="connsiteY788" fmla="*/ 5258414 h 6899085"/>
              <a:gd name="connsiteX789" fmla="*/ 1001437 w 9824983"/>
              <a:gd name="connsiteY789" fmla="*/ 5152518 h 6899085"/>
              <a:gd name="connsiteX790" fmla="*/ 6764311 w 9824983"/>
              <a:gd name="connsiteY790" fmla="*/ 5123901 h 6899085"/>
              <a:gd name="connsiteX791" fmla="*/ 6772174 w 9824983"/>
              <a:gd name="connsiteY791" fmla="*/ 5127483 h 6899085"/>
              <a:gd name="connsiteX792" fmla="*/ 6788710 w 9824983"/>
              <a:gd name="connsiteY792" fmla="*/ 5153401 h 6899085"/>
              <a:gd name="connsiteX793" fmla="*/ 6797867 w 9824983"/>
              <a:gd name="connsiteY793" fmla="*/ 5180998 h 6899085"/>
              <a:gd name="connsiteX794" fmla="*/ 6788844 w 9824983"/>
              <a:gd name="connsiteY794" fmla="*/ 5179142 h 6899085"/>
              <a:gd name="connsiteX795" fmla="*/ 6758672 w 9824983"/>
              <a:gd name="connsiteY795" fmla="*/ 5129425 h 6899085"/>
              <a:gd name="connsiteX796" fmla="*/ 6764311 w 9824983"/>
              <a:gd name="connsiteY796" fmla="*/ 5123901 h 6899085"/>
              <a:gd name="connsiteX797" fmla="*/ 768118 w 9824983"/>
              <a:gd name="connsiteY797" fmla="*/ 5115218 h 6899085"/>
              <a:gd name="connsiteX798" fmla="*/ 762730 w 9824983"/>
              <a:gd name="connsiteY798" fmla="*/ 5129606 h 6899085"/>
              <a:gd name="connsiteX799" fmla="*/ 773868 w 9824983"/>
              <a:gd name="connsiteY799" fmla="*/ 5150701 h 6899085"/>
              <a:gd name="connsiteX800" fmla="*/ 780514 w 9824983"/>
              <a:gd name="connsiteY800" fmla="*/ 5151830 h 6899085"/>
              <a:gd name="connsiteX801" fmla="*/ 762730 w 9824983"/>
              <a:gd name="connsiteY801" fmla="*/ 5129606 h 6899085"/>
              <a:gd name="connsiteX802" fmla="*/ 775723 w 9824983"/>
              <a:gd name="connsiteY802" fmla="*/ 5123018 h 6899085"/>
              <a:gd name="connsiteX803" fmla="*/ 768118 w 9824983"/>
              <a:gd name="connsiteY803" fmla="*/ 5115218 h 6899085"/>
              <a:gd name="connsiteX804" fmla="*/ 6659892 w 9824983"/>
              <a:gd name="connsiteY804" fmla="*/ 5100949 h 6899085"/>
              <a:gd name="connsiteX805" fmla="*/ 6667740 w 9824983"/>
              <a:gd name="connsiteY805" fmla="*/ 5141995 h 6899085"/>
              <a:gd name="connsiteX806" fmla="*/ 6674872 w 9824983"/>
              <a:gd name="connsiteY806" fmla="*/ 5148741 h 6899085"/>
              <a:gd name="connsiteX807" fmla="*/ 6689743 w 9824983"/>
              <a:gd name="connsiteY807" fmla="*/ 5128149 h 6899085"/>
              <a:gd name="connsiteX808" fmla="*/ 6733433 w 9824983"/>
              <a:gd name="connsiteY808" fmla="*/ 5199694 h 6899085"/>
              <a:gd name="connsiteX809" fmla="*/ 6722613 w 9824983"/>
              <a:gd name="connsiteY809" fmla="*/ 5201113 h 6899085"/>
              <a:gd name="connsiteX810" fmla="*/ 6635719 w 9824983"/>
              <a:gd name="connsiteY810" fmla="*/ 5124520 h 6899085"/>
              <a:gd name="connsiteX811" fmla="*/ 6659892 w 9824983"/>
              <a:gd name="connsiteY811" fmla="*/ 5100949 h 6899085"/>
              <a:gd name="connsiteX812" fmla="*/ 6803406 w 9824983"/>
              <a:gd name="connsiteY812" fmla="*/ 5079718 h 6899085"/>
              <a:gd name="connsiteX813" fmla="*/ 6818037 w 9824983"/>
              <a:gd name="connsiteY813" fmla="*/ 5086756 h 6899085"/>
              <a:gd name="connsiteX814" fmla="*/ 6826610 w 9824983"/>
              <a:gd name="connsiteY814" fmla="*/ 5105791 h 6899085"/>
              <a:gd name="connsiteX815" fmla="*/ 6801721 w 9824983"/>
              <a:gd name="connsiteY815" fmla="*/ 5095058 h 6899085"/>
              <a:gd name="connsiteX816" fmla="*/ 6803406 w 9824983"/>
              <a:gd name="connsiteY816" fmla="*/ 5079718 h 6899085"/>
              <a:gd name="connsiteX817" fmla="*/ 834983 w 9824983"/>
              <a:gd name="connsiteY817" fmla="*/ 5072846 h 6899085"/>
              <a:gd name="connsiteX818" fmla="*/ 833182 w 9824983"/>
              <a:gd name="connsiteY818" fmla="*/ 5076123 h 6899085"/>
              <a:gd name="connsiteX819" fmla="*/ 840122 w 9824983"/>
              <a:gd name="connsiteY819" fmla="*/ 5081532 h 6899085"/>
              <a:gd name="connsiteX820" fmla="*/ 838877 w 9824983"/>
              <a:gd name="connsiteY820" fmla="*/ 5075135 h 6899085"/>
              <a:gd name="connsiteX821" fmla="*/ 834983 w 9824983"/>
              <a:gd name="connsiteY821" fmla="*/ 5072846 h 6899085"/>
              <a:gd name="connsiteX822" fmla="*/ 775261 w 9824983"/>
              <a:gd name="connsiteY822" fmla="*/ 5070203 h 6899085"/>
              <a:gd name="connsiteX823" fmla="*/ 768146 w 9824983"/>
              <a:gd name="connsiteY823" fmla="*/ 5072578 h 6899085"/>
              <a:gd name="connsiteX824" fmla="*/ 798774 w 9824983"/>
              <a:gd name="connsiteY824" fmla="*/ 5109675 h 6899085"/>
              <a:gd name="connsiteX825" fmla="*/ 807220 w 9824983"/>
              <a:gd name="connsiteY825" fmla="*/ 5107528 h 6899085"/>
              <a:gd name="connsiteX826" fmla="*/ 775261 w 9824983"/>
              <a:gd name="connsiteY826" fmla="*/ 5070203 h 6899085"/>
              <a:gd name="connsiteX827" fmla="*/ 870571 w 9824983"/>
              <a:gd name="connsiteY827" fmla="*/ 5065536 h 6899085"/>
              <a:gd name="connsiteX828" fmla="*/ 885906 w 9824983"/>
              <a:gd name="connsiteY828" fmla="*/ 5097763 h 6899085"/>
              <a:gd name="connsiteX829" fmla="*/ 967908 w 9824983"/>
              <a:gd name="connsiteY829" fmla="*/ 5142598 h 6899085"/>
              <a:gd name="connsiteX830" fmla="*/ 965904 w 9824983"/>
              <a:gd name="connsiteY830" fmla="*/ 5135422 h 6899085"/>
              <a:gd name="connsiteX831" fmla="*/ 870571 w 9824983"/>
              <a:gd name="connsiteY831" fmla="*/ 5065536 h 6899085"/>
              <a:gd name="connsiteX832" fmla="*/ 507625 w 9824983"/>
              <a:gd name="connsiteY832" fmla="*/ 5064847 h 6899085"/>
              <a:gd name="connsiteX833" fmla="*/ 535365 w 9824983"/>
              <a:gd name="connsiteY833" fmla="*/ 5077365 h 6899085"/>
              <a:gd name="connsiteX834" fmla="*/ 541469 w 9824983"/>
              <a:gd name="connsiteY834" fmla="*/ 5092725 h 6899085"/>
              <a:gd name="connsiteX835" fmla="*/ 512387 w 9824983"/>
              <a:gd name="connsiteY835" fmla="*/ 5075419 h 6899085"/>
              <a:gd name="connsiteX836" fmla="*/ 507625 w 9824983"/>
              <a:gd name="connsiteY836" fmla="*/ 5064847 h 6899085"/>
              <a:gd name="connsiteX837" fmla="*/ 6730262 w 9824983"/>
              <a:gd name="connsiteY837" fmla="*/ 5053452 h 6899085"/>
              <a:gd name="connsiteX838" fmla="*/ 6747376 w 9824983"/>
              <a:gd name="connsiteY838" fmla="*/ 5068910 h 6899085"/>
              <a:gd name="connsiteX839" fmla="*/ 6744532 w 9824983"/>
              <a:gd name="connsiteY839" fmla="*/ 5071684 h 6899085"/>
              <a:gd name="connsiteX840" fmla="*/ 6730261 w 9824983"/>
              <a:gd name="connsiteY840" fmla="*/ 5053636 h 6899085"/>
              <a:gd name="connsiteX841" fmla="*/ 6728740 w 9824983"/>
              <a:gd name="connsiteY841" fmla="*/ 5052076 h 6899085"/>
              <a:gd name="connsiteX842" fmla="*/ 6730277 w 9824983"/>
              <a:gd name="connsiteY842" fmla="*/ 5052415 h 6899085"/>
              <a:gd name="connsiteX843" fmla="*/ 6730262 w 9824983"/>
              <a:gd name="connsiteY843" fmla="*/ 5053452 h 6899085"/>
              <a:gd name="connsiteX844" fmla="*/ 6730347 w 9824983"/>
              <a:gd name="connsiteY844" fmla="*/ 5047467 h 6899085"/>
              <a:gd name="connsiteX845" fmla="*/ 6735105 w 9824983"/>
              <a:gd name="connsiteY845" fmla="*/ 5053483 h 6899085"/>
              <a:gd name="connsiteX846" fmla="*/ 6730277 w 9824983"/>
              <a:gd name="connsiteY846" fmla="*/ 5052415 h 6899085"/>
              <a:gd name="connsiteX847" fmla="*/ 6755591 w 9824983"/>
              <a:gd name="connsiteY847" fmla="*/ 5042632 h 6899085"/>
              <a:gd name="connsiteX848" fmla="*/ 6772229 w 9824983"/>
              <a:gd name="connsiteY848" fmla="*/ 5056849 h 6899085"/>
              <a:gd name="connsiteX849" fmla="*/ 6770466 w 9824983"/>
              <a:gd name="connsiteY849" fmla="*/ 5082919 h 6899085"/>
              <a:gd name="connsiteX850" fmla="*/ 6750218 w 9824983"/>
              <a:gd name="connsiteY850" fmla="*/ 5066138 h 6899085"/>
              <a:gd name="connsiteX851" fmla="*/ 6755591 w 9824983"/>
              <a:gd name="connsiteY851" fmla="*/ 5042632 h 6899085"/>
              <a:gd name="connsiteX852" fmla="*/ 485364 w 9824983"/>
              <a:gd name="connsiteY852" fmla="*/ 5036327 h 6899085"/>
              <a:gd name="connsiteX853" fmla="*/ 492012 w 9824983"/>
              <a:gd name="connsiteY853" fmla="*/ 5037455 h 6899085"/>
              <a:gd name="connsiteX854" fmla="*/ 497722 w 9824983"/>
              <a:gd name="connsiteY854" fmla="*/ 5045588 h 6899085"/>
              <a:gd name="connsiteX855" fmla="*/ 493071 w 9824983"/>
              <a:gd name="connsiteY855" fmla="*/ 5047075 h 6899085"/>
              <a:gd name="connsiteX856" fmla="*/ 485364 w 9824983"/>
              <a:gd name="connsiteY856" fmla="*/ 5036327 h 6899085"/>
              <a:gd name="connsiteX857" fmla="*/ 6696890 w 9824983"/>
              <a:gd name="connsiteY857" fmla="*/ 5022258 h 6899085"/>
              <a:gd name="connsiteX858" fmla="*/ 6715125 w 9824983"/>
              <a:gd name="connsiteY858" fmla="*/ 5088181 h 6899085"/>
              <a:gd name="connsiteX859" fmla="*/ 6696890 w 9824983"/>
              <a:gd name="connsiteY859" fmla="*/ 5022258 h 6899085"/>
              <a:gd name="connsiteX860" fmla="*/ 370843 w 9824983"/>
              <a:gd name="connsiteY860" fmla="*/ 5020157 h 6899085"/>
              <a:gd name="connsiteX861" fmla="*/ 375025 w 9824983"/>
              <a:gd name="connsiteY861" fmla="*/ 5022170 h 6899085"/>
              <a:gd name="connsiteX862" fmla="*/ 374748 w 9824983"/>
              <a:gd name="connsiteY862" fmla="*/ 5027005 h 6899085"/>
              <a:gd name="connsiteX863" fmla="*/ 371328 w 9824983"/>
              <a:gd name="connsiteY863" fmla="*/ 5025775 h 6899085"/>
              <a:gd name="connsiteX864" fmla="*/ 370843 w 9824983"/>
              <a:gd name="connsiteY864" fmla="*/ 5020157 h 6899085"/>
              <a:gd name="connsiteX865" fmla="*/ 6737896 w 9824983"/>
              <a:gd name="connsiteY865" fmla="*/ 5018796 h 6899085"/>
              <a:gd name="connsiteX866" fmla="*/ 6743784 w 9824983"/>
              <a:gd name="connsiteY866" fmla="*/ 5019144 h 6899085"/>
              <a:gd name="connsiteX867" fmla="*/ 6745688 w 9824983"/>
              <a:gd name="connsiteY867" fmla="*/ 5023371 h 6899085"/>
              <a:gd name="connsiteX868" fmla="*/ 6739801 w 9824983"/>
              <a:gd name="connsiteY868" fmla="*/ 5023026 h 6899085"/>
              <a:gd name="connsiteX869" fmla="*/ 6737896 w 9824983"/>
              <a:gd name="connsiteY869" fmla="*/ 5018796 h 6899085"/>
              <a:gd name="connsiteX870" fmla="*/ 325827 w 9824983"/>
              <a:gd name="connsiteY870" fmla="*/ 5009266 h 6899085"/>
              <a:gd name="connsiteX871" fmla="*/ 343613 w 9824983"/>
              <a:gd name="connsiteY871" fmla="*/ 5031489 h 6899085"/>
              <a:gd name="connsiteX872" fmla="*/ 301846 w 9824983"/>
              <a:gd name="connsiteY872" fmla="*/ 5034172 h 6899085"/>
              <a:gd name="connsiteX873" fmla="*/ 286341 w 9824983"/>
              <a:gd name="connsiteY873" fmla="*/ 5014287 h 6899085"/>
              <a:gd name="connsiteX874" fmla="*/ 325827 w 9824983"/>
              <a:gd name="connsiteY874" fmla="*/ 5009266 h 6899085"/>
              <a:gd name="connsiteX875" fmla="*/ 6171577 w 9824983"/>
              <a:gd name="connsiteY875" fmla="*/ 5006396 h 6899085"/>
              <a:gd name="connsiteX876" fmla="*/ 6328586 w 9824983"/>
              <a:gd name="connsiteY876" fmla="*/ 5236822 h 6899085"/>
              <a:gd name="connsiteX877" fmla="*/ 6337223 w 9824983"/>
              <a:gd name="connsiteY877" fmla="*/ 5236007 h 6899085"/>
              <a:gd name="connsiteX878" fmla="*/ 6294714 w 9824983"/>
              <a:gd name="connsiteY878" fmla="*/ 5190706 h 6899085"/>
              <a:gd name="connsiteX879" fmla="*/ 6177866 w 9824983"/>
              <a:gd name="connsiteY879" fmla="*/ 5023089 h 6899085"/>
              <a:gd name="connsiteX880" fmla="*/ 6171577 w 9824983"/>
              <a:gd name="connsiteY880" fmla="*/ 5006396 h 6899085"/>
              <a:gd name="connsiteX881" fmla="*/ 689811 w 9824983"/>
              <a:gd name="connsiteY881" fmla="*/ 5005899 h 6899085"/>
              <a:gd name="connsiteX882" fmla="*/ 698266 w 9824983"/>
              <a:gd name="connsiteY882" fmla="*/ 5008312 h 6899085"/>
              <a:gd name="connsiteX883" fmla="*/ 706734 w 9824983"/>
              <a:gd name="connsiteY883" fmla="*/ 5019840 h 6899085"/>
              <a:gd name="connsiteX884" fmla="*/ 700653 w 9824983"/>
              <a:gd name="connsiteY884" fmla="*/ 5018156 h 6899085"/>
              <a:gd name="connsiteX885" fmla="*/ 689811 w 9824983"/>
              <a:gd name="connsiteY885" fmla="*/ 5005899 h 6899085"/>
              <a:gd name="connsiteX886" fmla="*/ 6331440 w 9824983"/>
              <a:gd name="connsiteY886" fmla="*/ 4999657 h 6899085"/>
              <a:gd name="connsiteX887" fmla="*/ 6320433 w 9824983"/>
              <a:gd name="connsiteY887" fmla="*/ 5004299 h 6899085"/>
              <a:gd name="connsiteX888" fmla="*/ 6426887 w 9824983"/>
              <a:gd name="connsiteY888" fmla="*/ 5142485 h 6899085"/>
              <a:gd name="connsiteX889" fmla="*/ 6467645 w 9824983"/>
              <a:gd name="connsiteY889" fmla="*/ 5162095 h 6899085"/>
              <a:gd name="connsiteX890" fmla="*/ 6457912 w 9824983"/>
              <a:gd name="connsiteY890" fmla="*/ 5130493 h 6899085"/>
              <a:gd name="connsiteX891" fmla="*/ 6331440 w 9824983"/>
              <a:gd name="connsiteY891" fmla="*/ 4999657 h 6899085"/>
              <a:gd name="connsiteX892" fmla="*/ 634630 w 9824983"/>
              <a:gd name="connsiteY892" fmla="*/ 4989704 h 6899085"/>
              <a:gd name="connsiteX893" fmla="*/ 637194 w 9824983"/>
              <a:gd name="connsiteY893" fmla="*/ 4991765 h 6899085"/>
              <a:gd name="connsiteX894" fmla="*/ 636342 w 9824983"/>
              <a:gd name="connsiteY894" fmla="*/ 4992597 h 6899085"/>
              <a:gd name="connsiteX895" fmla="*/ 520315 w 9824983"/>
              <a:gd name="connsiteY895" fmla="*/ 4983985 h 6899085"/>
              <a:gd name="connsiteX896" fmla="*/ 534753 w 9824983"/>
              <a:gd name="connsiteY896" fmla="*/ 4989689 h 6899085"/>
              <a:gd name="connsiteX897" fmla="*/ 543036 w 9824983"/>
              <a:gd name="connsiteY897" fmla="*/ 5004441 h 6899085"/>
              <a:gd name="connsiteX898" fmla="*/ 524317 w 9824983"/>
              <a:gd name="connsiteY898" fmla="*/ 4993779 h 6899085"/>
              <a:gd name="connsiteX899" fmla="*/ 520315 w 9824983"/>
              <a:gd name="connsiteY899" fmla="*/ 4983985 h 6899085"/>
              <a:gd name="connsiteX900" fmla="*/ 6479985 w 9824983"/>
              <a:gd name="connsiteY900" fmla="*/ 4979604 h 6899085"/>
              <a:gd name="connsiteX901" fmla="*/ 6546864 w 9824983"/>
              <a:gd name="connsiteY901" fmla="*/ 5007225 h 6899085"/>
              <a:gd name="connsiteX902" fmla="*/ 6594072 w 9824983"/>
              <a:gd name="connsiteY902" fmla="*/ 5022069 h 6899085"/>
              <a:gd name="connsiteX903" fmla="*/ 6635078 w 9824983"/>
              <a:gd name="connsiteY903" fmla="*/ 5079485 h 6899085"/>
              <a:gd name="connsiteX904" fmla="*/ 6585916 w 9824983"/>
              <a:gd name="connsiteY904" fmla="*/ 5089376 h 6899085"/>
              <a:gd name="connsiteX905" fmla="*/ 6552090 w 9824983"/>
              <a:gd name="connsiteY905" fmla="*/ 5070617 h 6899085"/>
              <a:gd name="connsiteX906" fmla="*/ 6543246 w 9824983"/>
              <a:gd name="connsiteY906" fmla="*/ 5060977 h 6899085"/>
              <a:gd name="connsiteX907" fmla="*/ 6479985 w 9824983"/>
              <a:gd name="connsiteY907" fmla="*/ 4979604 h 6899085"/>
              <a:gd name="connsiteX908" fmla="*/ 488501 w 9824983"/>
              <a:gd name="connsiteY908" fmla="*/ 4976961 h 6899085"/>
              <a:gd name="connsiteX909" fmla="*/ 494100 w 9824983"/>
              <a:gd name="connsiteY909" fmla="*/ 4977583 h 6899085"/>
              <a:gd name="connsiteX910" fmla="*/ 495915 w 9824983"/>
              <a:gd name="connsiteY910" fmla="*/ 4983426 h 6899085"/>
              <a:gd name="connsiteX911" fmla="*/ 489644 w 9824983"/>
              <a:gd name="connsiteY911" fmla="*/ 4980409 h 6899085"/>
              <a:gd name="connsiteX912" fmla="*/ 488501 w 9824983"/>
              <a:gd name="connsiteY912" fmla="*/ 4976961 h 6899085"/>
              <a:gd name="connsiteX913" fmla="*/ 807013 w 9824983"/>
              <a:gd name="connsiteY913" fmla="*/ 4975322 h 6899085"/>
              <a:gd name="connsiteX914" fmla="*/ 803507 w 9824983"/>
              <a:gd name="connsiteY914" fmla="*/ 4980261 h 6899085"/>
              <a:gd name="connsiteX915" fmla="*/ 838500 w 9824983"/>
              <a:gd name="connsiteY915" fmla="*/ 5016146 h 6899085"/>
              <a:gd name="connsiteX916" fmla="*/ 842765 w 9824983"/>
              <a:gd name="connsiteY916" fmla="*/ 5011987 h 6899085"/>
              <a:gd name="connsiteX917" fmla="*/ 807013 w 9824983"/>
              <a:gd name="connsiteY917" fmla="*/ 4975322 h 6899085"/>
              <a:gd name="connsiteX918" fmla="*/ 681308 w 9824983"/>
              <a:gd name="connsiteY918" fmla="*/ 4971577 h 6899085"/>
              <a:gd name="connsiteX919" fmla="*/ 683115 w 9824983"/>
              <a:gd name="connsiteY919" fmla="*/ 4972862 h 6899085"/>
              <a:gd name="connsiteX920" fmla="*/ 683683 w 9824983"/>
              <a:gd name="connsiteY920" fmla="*/ 4972308 h 6899085"/>
              <a:gd name="connsiteX921" fmla="*/ 681308 w 9824983"/>
              <a:gd name="connsiteY921" fmla="*/ 4971577 h 6899085"/>
              <a:gd name="connsiteX922" fmla="*/ 6202268 w 9824983"/>
              <a:gd name="connsiteY922" fmla="*/ 4962771 h 6899085"/>
              <a:gd name="connsiteX923" fmla="*/ 6174398 w 9824983"/>
              <a:gd name="connsiteY923" fmla="*/ 4989946 h 6899085"/>
              <a:gd name="connsiteX924" fmla="*/ 6186093 w 9824983"/>
              <a:gd name="connsiteY924" fmla="*/ 5001371 h 6899085"/>
              <a:gd name="connsiteX925" fmla="*/ 6213677 w 9824983"/>
              <a:gd name="connsiteY925" fmla="*/ 4974472 h 6899085"/>
              <a:gd name="connsiteX926" fmla="*/ 6202268 w 9824983"/>
              <a:gd name="connsiteY926" fmla="*/ 4962771 h 6899085"/>
              <a:gd name="connsiteX927" fmla="*/ 742145 w 9824983"/>
              <a:gd name="connsiteY927" fmla="*/ 4959434 h 6899085"/>
              <a:gd name="connsiteX928" fmla="*/ 744433 w 9824983"/>
              <a:gd name="connsiteY928" fmla="*/ 4966333 h 6899085"/>
              <a:gd name="connsiteX929" fmla="*/ 752611 w 9824983"/>
              <a:gd name="connsiteY929" fmla="*/ 4973581 h 6899085"/>
              <a:gd name="connsiteX930" fmla="*/ 750321 w 9824983"/>
              <a:gd name="connsiteY930" fmla="*/ 4966682 h 6899085"/>
              <a:gd name="connsiteX931" fmla="*/ 742145 w 9824983"/>
              <a:gd name="connsiteY931" fmla="*/ 4959434 h 6899085"/>
              <a:gd name="connsiteX932" fmla="*/ 373005 w 9824983"/>
              <a:gd name="connsiteY932" fmla="*/ 4944999 h 6899085"/>
              <a:gd name="connsiteX933" fmla="*/ 377376 w 9824983"/>
              <a:gd name="connsiteY933" fmla="*/ 4948343 h 6899085"/>
              <a:gd name="connsiteX934" fmla="*/ 375478 w 9824983"/>
              <a:gd name="connsiteY934" fmla="*/ 4948673 h 6899085"/>
              <a:gd name="connsiteX935" fmla="*/ 6254641 w 9824983"/>
              <a:gd name="connsiteY935" fmla="*/ 4943656 h 6899085"/>
              <a:gd name="connsiteX936" fmla="*/ 6221142 w 9824983"/>
              <a:gd name="connsiteY936" fmla="*/ 4951973 h 6899085"/>
              <a:gd name="connsiteX937" fmla="*/ 6239023 w 9824983"/>
              <a:gd name="connsiteY937" fmla="*/ 4972586 h 6899085"/>
              <a:gd name="connsiteX938" fmla="*/ 6268243 w 9824983"/>
              <a:gd name="connsiteY938" fmla="*/ 4959313 h 6899085"/>
              <a:gd name="connsiteX939" fmla="*/ 6254641 w 9824983"/>
              <a:gd name="connsiteY939" fmla="*/ 4943656 h 6899085"/>
              <a:gd name="connsiteX940" fmla="*/ 6866500 w 9824983"/>
              <a:gd name="connsiteY940" fmla="*/ 4934485 h 6899085"/>
              <a:gd name="connsiteX941" fmla="*/ 6868213 w 9824983"/>
              <a:gd name="connsiteY941" fmla="*/ 4937379 h 6899085"/>
              <a:gd name="connsiteX942" fmla="*/ 6865646 w 9824983"/>
              <a:gd name="connsiteY942" fmla="*/ 4935315 h 6899085"/>
              <a:gd name="connsiteX943" fmla="*/ 517860 w 9824983"/>
              <a:gd name="connsiteY943" fmla="*/ 4933108 h 6899085"/>
              <a:gd name="connsiteX944" fmla="*/ 522042 w 9824983"/>
              <a:gd name="connsiteY944" fmla="*/ 4935120 h 6899085"/>
              <a:gd name="connsiteX945" fmla="*/ 523947 w 9824983"/>
              <a:gd name="connsiteY945" fmla="*/ 4939349 h 6899085"/>
              <a:gd name="connsiteX946" fmla="*/ 519767 w 9824983"/>
              <a:gd name="connsiteY946" fmla="*/ 4937338 h 6899085"/>
              <a:gd name="connsiteX947" fmla="*/ 517860 w 9824983"/>
              <a:gd name="connsiteY947" fmla="*/ 4933108 h 6899085"/>
              <a:gd name="connsiteX948" fmla="*/ 6485700 w 9824983"/>
              <a:gd name="connsiteY948" fmla="*/ 4931416 h 6899085"/>
              <a:gd name="connsiteX949" fmla="*/ 6581630 w 9824983"/>
              <a:gd name="connsiteY949" fmla="*/ 4958108 h 6899085"/>
              <a:gd name="connsiteX950" fmla="*/ 6594859 w 9824983"/>
              <a:gd name="connsiteY950" fmla="*/ 4980208 h 6899085"/>
              <a:gd name="connsiteX951" fmla="*/ 6500453 w 9824983"/>
              <a:gd name="connsiteY951" fmla="*/ 4955079 h 6899085"/>
              <a:gd name="connsiteX952" fmla="*/ 6485700 w 9824983"/>
              <a:gd name="connsiteY952" fmla="*/ 4931416 h 6899085"/>
              <a:gd name="connsiteX953" fmla="*/ 6612719 w 9824983"/>
              <a:gd name="connsiteY953" fmla="*/ 4926268 h 6899085"/>
              <a:gd name="connsiteX954" fmla="*/ 6633544 w 9824983"/>
              <a:gd name="connsiteY954" fmla="*/ 4947056 h 6899085"/>
              <a:gd name="connsiteX955" fmla="*/ 6617619 w 9824983"/>
              <a:gd name="connsiteY955" fmla="*/ 4962584 h 6899085"/>
              <a:gd name="connsiteX956" fmla="*/ 6601075 w 9824983"/>
              <a:gd name="connsiteY956" fmla="*/ 4946756 h 6899085"/>
              <a:gd name="connsiteX957" fmla="*/ 6612719 w 9824983"/>
              <a:gd name="connsiteY957" fmla="*/ 4926268 h 6899085"/>
              <a:gd name="connsiteX958" fmla="*/ 6542164 w 9824983"/>
              <a:gd name="connsiteY958" fmla="*/ 4915928 h 6899085"/>
              <a:gd name="connsiteX959" fmla="*/ 6565442 w 9824983"/>
              <a:gd name="connsiteY959" fmla="*/ 4926714 h 6899085"/>
              <a:gd name="connsiteX960" fmla="*/ 6572012 w 9824983"/>
              <a:gd name="connsiteY960" fmla="*/ 4938570 h 6899085"/>
              <a:gd name="connsiteX961" fmla="*/ 6548643 w 9824983"/>
              <a:gd name="connsiteY961" fmla="*/ 4929397 h 6899085"/>
              <a:gd name="connsiteX962" fmla="*/ 6542164 w 9824983"/>
              <a:gd name="connsiteY962" fmla="*/ 4915928 h 6899085"/>
              <a:gd name="connsiteX963" fmla="*/ 602599 w 9824983"/>
              <a:gd name="connsiteY963" fmla="*/ 4906790 h 6899085"/>
              <a:gd name="connsiteX964" fmla="*/ 619342 w 9824983"/>
              <a:gd name="connsiteY964" fmla="*/ 4928512 h 6899085"/>
              <a:gd name="connsiteX965" fmla="*/ 661778 w 9824983"/>
              <a:gd name="connsiteY965" fmla="*/ 4928223 h 6899085"/>
              <a:gd name="connsiteX966" fmla="*/ 645796 w 9824983"/>
              <a:gd name="connsiteY966" fmla="*/ 4907281 h 6899085"/>
              <a:gd name="connsiteX967" fmla="*/ 602599 w 9824983"/>
              <a:gd name="connsiteY967" fmla="*/ 4906790 h 6899085"/>
              <a:gd name="connsiteX968" fmla="*/ 683484 w 9824983"/>
              <a:gd name="connsiteY968" fmla="*/ 4905535 h 6899085"/>
              <a:gd name="connsiteX969" fmla="*/ 692711 w 9824983"/>
              <a:gd name="connsiteY969" fmla="*/ 4917844 h 6899085"/>
              <a:gd name="connsiteX970" fmla="*/ 703733 w 9824983"/>
              <a:gd name="connsiteY970" fmla="*/ 4922319 h 6899085"/>
              <a:gd name="connsiteX971" fmla="*/ 701428 w 9824983"/>
              <a:gd name="connsiteY971" fmla="*/ 4906302 h 6899085"/>
              <a:gd name="connsiteX972" fmla="*/ 683484 w 9824983"/>
              <a:gd name="connsiteY972" fmla="*/ 4905535 h 6899085"/>
              <a:gd name="connsiteX973" fmla="*/ 318432 w 9824983"/>
              <a:gd name="connsiteY973" fmla="*/ 4894722 h 6899085"/>
              <a:gd name="connsiteX974" fmla="*/ 328784 w 9824983"/>
              <a:gd name="connsiteY974" fmla="*/ 4896804 h 6899085"/>
              <a:gd name="connsiteX975" fmla="*/ 332026 w 9824983"/>
              <a:gd name="connsiteY975" fmla="*/ 4905818 h 6899085"/>
              <a:gd name="connsiteX976" fmla="*/ 321766 w 9824983"/>
              <a:gd name="connsiteY976" fmla="*/ 4902124 h 6899085"/>
              <a:gd name="connsiteX977" fmla="*/ 318432 w 9824983"/>
              <a:gd name="connsiteY977" fmla="*/ 4894722 h 6899085"/>
              <a:gd name="connsiteX978" fmla="*/ 706519 w 9824983"/>
              <a:gd name="connsiteY978" fmla="*/ 4883073 h 6899085"/>
              <a:gd name="connsiteX979" fmla="*/ 728047 w 9824983"/>
              <a:gd name="connsiteY979" fmla="*/ 4929047 h 6899085"/>
              <a:gd name="connsiteX980" fmla="*/ 779450 w 9824983"/>
              <a:gd name="connsiteY980" fmla="*/ 4955022 h 6899085"/>
              <a:gd name="connsiteX981" fmla="*/ 706519 w 9824983"/>
              <a:gd name="connsiteY981" fmla="*/ 4883073 h 6899085"/>
              <a:gd name="connsiteX982" fmla="*/ 317308 w 9824983"/>
              <a:gd name="connsiteY982" fmla="*/ 4844073 h 6899085"/>
              <a:gd name="connsiteX983" fmla="*/ 359815 w 9824983"/>
              <a:gd name="connsiteY983" fmla="*/ 4889371 h 6899085"/>
              <a:gd name="connsiteX984" fmla="*/ 354413 w 9824983"/>
              <a:gd name="connsiteY984" fmla="*/ 4894639 h 6899085"/>
              <a:gd name="connsiteX985" fmla="*/ 311052 w 9824983"/>
              <a:gd name="connsiteY985" fmla="*/ 4850172 h 6899085"/>
              <a:gd name="connsiteX986" fmla="*/ 317308 w 9824983"/>
              <a:gd name="connsiteY986" fmla="*/ 4844073 h 6899085"/>
              <a:gd name="connsiteX987" fmla="*/ 348442 w 9824983"/>
              <a:gd name="connsiteY987" fmla="*/ 4839589 h 6899085"/>
              <a:gd name="connsiteX988" fmla="*/ 372408 w 9824983"/>
              <a:gd name="connsiteY988" fmla="*/ 4866441 h 6899085"/>
              <a:gd name="connsiteX989" fmla="*/ 369088 w 9824983"/>
              <a:gd name="connsiteY989" fmla="*/ 4868158 h 6899085"/>
              <a:gd name="connsiteX990" fmla="*/ 342460 w 9824983"/>
              <a:gd name="connsiteY990" fmla="*/ 4840851 h 6899085"/>
              <a:gd name="connsiteX991" fmla="*/ 348442 w 9824983"/>
              <a:gd name="connsiteY991" fmla="*/ 4839589 h 6899085"/>
              <a:gd name="connsiteX992" fmla="*/ 364580 w 9824983"/>
              <a:gd name="connsiteY992" fmla="*/ 4839069 h 6899085"/>
              <a:gd name="connsiteX993" fmla="*/ 460209 w 9824983"/>
              <a:gd name="connsiteY993" fmla="*/ 4917794 h 6899085"/>
              <a:gd name="connsiteX994" fmla="*/ 418995 w 9824983"/>
              <a:gd name="connsiteY994" fmla="*/ 4910804 h 6899085"/>
              <a:gd name="connsiteX995" fmla="*/ 364580 w 9824983"/>
              <a:gd name="connsiteY995" fmla="*/ 4839069 h 6899085"/>
              <a:gd name="connsiteX996" fmla="*/ 6767558 w 9824983"/>
              <a:gd name="connsiteY996" fmla="*/ 4822546 h 6899085"/>
              <a:gd name="connsiteX997" fmla="*/ 6783354 w 9824983"/>
              <a:gd name="connsiteY997" fmla="*/ 4839869 h 6899085"/>
              <a:gd name="connsiteX998" fmla="*/ 6789382 w 9824983"/>
              <a:gd name="connsiteY998" fmla="*/ 4855969 h 6899085"/>
              <a:gd name="connsiteX999" fmla="*/ 6777786 w 9824983"/>
              <a:gd name="connsiteY999" fmla="*/ 4847488 h 6899085"/>
              <a:gd name="connsiteX1000" fmla="*/ 676892 w 9824983"/>
              <a:gd name="connsiteY1000" fmla="*/ 4819125 h 6899085"/>
              <a:gd name="connsiteX1001" fmla="*/ 668823 w 9824983"/>
              <a:gd name="connsiteY1001" fmla="*/ 4819385 h 6899085"/>
              <a:gd name="connsiteX1002" fmla="*/ 691750 w 9824983"/>
              <a:gd name="connsiteY1002" fmla="*/ 4850294 h 6899085"/>
              <a:gd name="connsiteX1003" fmla="*/ 698683 w 9824983"/>
              <a:gd name="connsiteY1003" fmla="*/ 4851144 h 6899085"/>
              <a:gd name="connsiteX1004" fmla="*/ 676892 w 9824983"/>
              <a:gd name="connsiteY1004" fmla="*/ 4819125 h 6899085"/>
              <a:gd name="connsiteX1005" fmla="*/ 631355 w 9824983"/>
              <a:gd name="connsiteY1005" fmla="*/ 4779823 h 6899085"/>
              <a:gd name="connsiteX1006" fmla="*/ 628419 w 9824983"/>
              <a:gd name="connsiteY1006" fmla="*/ 4784205 h 6899085"/>
              <a:gd name="connsiteX1007" fmla="*/ 643819 w 9824983"/>
              <a:gd name="connsiteY1007" fmla="*/ 4796587 h 6899085"/>
              <a:gd name="connsiteX1008" fmla="*/ 631355 w 9824983"/>
              <a:gd name="connsiteY1008" fmla="*/ 4779823 h 6899085"/>
              <a:gd name="connsiteX1009" fmla="*/ 86497 w 9824983"/>
              <a:gd name="connsiteY1009" fmla="*/ 4772364 h 6899085"/>
              <a:gd name="connsiteX1010" fmla="*/ 95143 w 9824983"/>
              <a:gd name="connsiteY1010" fmla="*/ 4776111 h 6899085"/>
              <a:gd name="connsiteX1011" fmla="*/ 101144 w 9824983"/>
              <a:gd name="connsiteY1011" fmla="*/ 4788522 h 6899085"/>
              <a:gd name="connsiteX1012" fmla="*/ 93067 w 9824983"/>
              <a:gd name="connsiteY1012" fmla="*/ 4784222 h 6899085"/>
              <a:gd name="connsiteX1013" fmla="*/ 86497 w 9824983"/>
              <a:gd name="connsiteY1013" fmla="*/ 4772364 h 6899085"/>
              <a:gd name="connsiteX1014" fmla="*/ 110891 w 9824983"/>
              <a:gd name="connsiteY1014" fmla="*/ 4768364 h 6899085"/>
              <a:gd name="connsiteX1015" fmla="*/ 140254 w 9824983"/>
              <a:gd name="connsiteY1015" fmla="*/ 4785391 h 6899085"/>
              <a:gd name="connsiteX1016" fmla="*/ 158382 w 9824983"/>
              <a:gd name="connsiteY1016" fmla="*/ 4843807 h 6899085"/>
              <a:gd name="connsiteX1017" fmla="*/ 135867 w 9824983"/>
              <a:gd name="connsiteY1017" fmla="*/ 4833803 h 6899085"/>
              <a:gd name="connsiteX1018" fmla="*/ 110891 w 9824983"/>
              <a:gd name="connsiteY1018" fmla="*/ 4768364 h 6899085"/>
              <a:gd name="connsiteX1019" fmla="*/ 362084 w 9824983"/>
              <a:gd name="connsiteY1019" fmla="*/ 4760841 h 6899085"/>
              <a:gd name="connsiteX1020" fmla="*/ 378516 w 9824983"/>
              <a:gd name="connsiteY1020" fmla="*/ 4789772 h 6899085"/>
              <a:gd name="connsiteX1021" fmla="*/ 378841 w 9824983"/>
              <a:gd name="connsiteY1021" fmla="*/ 4791681 h 6899085"/>
              <a:gd name="connsiteX1022" fmla="*/ 378841 w 9824983"/>
              <a:gd name="connsiteY1022" fmla="*/ 4791679 h 6899085"/>
              <a:gd name="connsiteX1023" fmla="*/ 381234 w 9824983"/>
              <a:gd name="connsiteY1023" fmla="*/ 4793960 h 6899085"/>
              <a:gd name="connsiteX1024" fmla="*/ 405096 w 9824983"/>
              <a:gd name="connsiteY1024" fmla="*/ 4825433 h 6899085"/>
              <a:gd name="connsiteX1025" fmla="*/ 410408 w 9824983"/>
              <a:gd name="connsiteY1025" fmla="*/ 4821776 h 6899085"/>
              <a:gd name="connsiteX1026" fmla="*/ 381234 w 9824983"/>
              <a:gd name="connsiteY1026" fmla="*/ 4793960 h 6899085"/>
              <a:gd name="connsiteX1027" fmla="*/ 379885 w 9824983"/>
              <a:gd name="connsiteY1027" fmla="*/ 4792183 h 6899085"/>
              <a:gd name="connsiteX1028" fmla="*/ 378516 w 9824983"/>
              <a:gd name="connsiteY1028" fmla="*/ 4789772 h 6899085"/>
              <a:gd name="connsiteX1029" fmla="*/ 374624 w 9824983"/>
              <a:gd name="connsiteY1029" fmla="*/ 4766875 h 6899085"/>
              <a:gd name="connsiteX1030" fmla="*/ 362084 w 9824983"/>
              <a:gd name="connsiteY1030" fmla="*/ 4760841 h 6899085"/>
              <a:gd name="connsiteX1031" fmla="*/ 594856 w 9824983"/>
              <a:gd name="connsiteY1031" fmla="*/ 4751494 h 6899085"/>
              <a:gd name="connsiteX1032" fmla="*/ 596769 w 9824983"/>
              <a:gd name="connsiteY1032" fmla="*/ 4760285 h 6899085"/>
              <a:gd name="connsiteX1033" fmla="*/ 606080 w 9824983"/>
              <a:gd name="connsiteY1033" fmla="*/ 4766419 h 6899085"/>
              <a:gd name="connsiteX1034" fmla="*/ 604077 w 9824983"/>
              <a:gd name="connsiteY1034" fmla="*/ 4759244 h 6899085"/>
              <a:gd name="connsiteX1035" fmla="*/ 594856 w 9824983"/>
              <a:gd name="connsiteY1035" fmla="*/ 4751494 h 6899085"/>
              <a:gd name="connsiteX1036" fmla="*/ 6529891 w 9824983"/>
              <a:gd name="connsiteY1036" fmla="*/ 4733958 h 6899085"/>
              <a:gd name="connsiteX1037" fmla="*/ 6567740 w 9824983"/>
              <a:gd name="connsiteY1037" fmla="*/ 4761695 h 6899085"/>
              <a:gd name="connsiteX1038" fmla="*/ 6614489 w 9824983"/>
              <a:gd name="connsiteY1038" fmla="*/ 4843880 h 6899085"/>
              <a:gd name="connsiteX1039" fmla="*/ 6574711 w 9824983"/>
              <a:gd name="connsiteY1039" fmla="*/ 4844620 h 6899085"/>
              <a:gd name="connsiteX1040" fmla="*/ 6533880 w 9824983"/>
              <a:gd name="connsiteY1040" fmla="*/ 4779420 h 6899085"/>
              <a:gd name="connsiteX1041" fmla="*/ 198090 w 9824983"/>
              <a:gd name="connsiteY1041" fmla="*/ 4732009 h 6899085"/>
              <a:gd name="connsiteX1042" fmla="*/ 185169 w 9824983"/>
              <a:gd name="connsiteY1042" fmla="*/ 4732456 h 6899085"/>
              <a:gd name="connsiteX1043" fmla="*/ 263750 w 9824983"/>
              <a:gd name="connsiteY1043" fmla="*/ 4776062 h 6899085"/>
              <a:gd name="connsiteX1044" fmla="*/ 198090 w 9824983"/>
              <a:gd name="connsiteY1044" fmla="*/ 4732009 h 6899085"/>
              <a:gd name="connsiteX1045" fmla="*/ 6523342 w 9824983"/>
              <a:gd name="connsiteY1045" fmla="*/ 4719686 h 6899085"/>
              <a:gd name="connsiteX1046" fmla="*/ 6524531 w 9824983"/>
              <a:gd name="connsiteY1046" fmla="*/ 4720528 h 6899085"/>
              <a:gd name="connsiteX1047" fmla="*/ 6529821 w 9824983"/>
              <a:gd name="connsiteY1047" fmla="*/ 4733156 h 6899085"/>
              <a:gd name="connsiteX1048" fmla="*/ 6529891 w 9824983"/>
              <a:gd name="connsiteY1048" fmla="*/ 4733958 h 6899085"/>
              <a:gd name="connsiteX1049" fmla="*/ 6528491 w 9824983"/>
              <a:gd name="connsiteY1049" fmla="*/ 4732931 h 6899085"/>
              <a:gd name="connsiteX1050" fmla="*/ 6523342 w 9824983"/>
              <a:gd name="connsiteY1050" fmla="*/ 4719686 h 6899085"/>
              <a:gd name="connsiteX1051" fmla="*/ 534886 w 9824983"/>
              <a:gd name="connsiteY1051" fmla="*/ 4711045 h 6899085"/>
              <a:gd name="connsiteX1052" fmla="*/ 538128 w 9824983"/>
              <a:gd name="connsiteY1052" fmla="*/ 4720060 h 6899085"/>
              <a:gd name="connsiteX1053" fmla="*/ 565400 w 9824983"/>
              <a:gd name="connsiteY1053" fmla="*/ 4736080 h 6899085"/>
              <a:gd name="connsiteX1054" fmla="*/ 563109 w 9824983"/>
              <a:gd name="connsiteY1054" fmla="*/ 4729181 h 6899085"/>
              <a:gd name="connsiteX1055" fmla="*/ 534886 w 9824983"/>
              <a:gd name="connsiteY1055" fmla="*/ 4711045 h 6899085"/>
              <a:gd name="connsiteX1056" fmla="*/ 6651770 w 9824983"/>
              <a:gd name="connsiteY1056" fmla="*/ 4704035 h 6899085"/>
              <a:gd name="connsiteX1057" fmla="*/ 6669794 w 9824983"/>
              <a:gd name="connsiteY1057" fmla="*/ 4815825 h 6899085"/>
              <a:gd name="connsiteX1058" fmla="*/ 6651770 w 9824983"/>
              <a:gd name="connsiteY1058" fmla="*/ 4704035 h 6899085"/>
              <a:gd name="connsiteX1059" fmla="*/ 312883 w 9824983"/>
              <a:gd name="connsiteY1059" fmla="*/ 4687060 h 6899085"/>
              <a:gd name="connsiteX1060" fmla="*/ 315075 w 9824983"/>
              <a:gd name="connsiteY1060" fmla="*/ 4691013 h 6899085"/>
              <a:gd name="connsiteX1061" fmla="*/ 316212 w 9824983"/>
              <a:gd name="connsiteY1061" fmla="*/ 4689905 h 6899085"/>
              <a:gd name="connsiteX1062" fmla="*/ 474555 w 9824983"/>
              <a:gd name="connsiteY1062" fmla="*/ 4681604 h 6899085"/>
              <a:gd name="connsiteX1063" fmla="*/ 504380 w 9824983"/>
              <a:gd name="connsiteY1063" fmla="*/ 4873199 h 6899085"/>
              <a:gd name="connsiteX1064" fmla="*/ 562015 w 9824983"/>
              <a:gd name="connsiteY1064" fmla="*/ 4879394 h 6899085"/>
              <a:gd name="connsiteX1065" fmla="*/ 555241 w 9824983"/>
              <a:gd name="connsiteY1065" fmla="*/ 4857086 h 6899085"/>
              <a:gd name="connsiteX1066" fmla="*/ 530017 w 9824983"/>
              <a:gd name="connsiteY1066" fmla="*/ 4814721 h 6899085"/>
              <a:gd name="connsiteX1067" fmla="*/ 521541 w 9824983"/>
              <a:gd name="connsiteY1067" fmla="*/ 4737755 h 6899085"/>
              <a:gd name="connsiteX1068" fmla="*/ 493743 w 9824983"/>
              <a:gd name="connsiteY1068" fmla="*/ 4688764 h 6899085"/>
              <a:gd name="connsiteX1069" fmla="*/ 474555 w 9824983"/>
              <a:gd name="connsiteY1069" fmla="*/ 4681604 h 6899085"/>
              <a:gd name="connsiteX1070" fmla="*/ 6611735 w 9824983"/>
              <a:gd name="connsiteY1070" fmla="*/ 4662410 h 6899085"/>
              <a:gd name="connsiteX1071" fmla="*/ 6631608 w 9824983"/>
              <a:gd name="connsiteY1071" fmla="*/ 4681082 h 6899085"/>
              <a:gd name="connsiteX1072" fmla="*/ 6626758 w 9824983"/>
              <a:gd name="connsiteY1072" fmla="*/ 4737555 h 6899085"/>
              <a:gd name="connsiteX1073" fmla="*/ 6612128 w 9824983"/>
              <a:gd name="connsiteY1073" fmla="*/ 4730516 h 6899085"/>
              <a:gd name="connsiteX1074" fmla="*/ 6578719 w 9824983"/>
              <a:gd name="connsiteY1074" fmla="*/ 4676342 h 6899085"/>
              <a:gd name="connsiteX1075" fmla="*/ 6611735 w 9824983"/>
              <a:gd name="connsiteY1075" fmla="*/ 4662410 h 6899085"/>
              <a:gd name="connsiteX1076" fmla="*/ 431222 w 9824983"/>
              <a:gd name="connsiteY1076" fmla="*/ 4655372 h 6899085"/>
              <a:gd name="connsiteX1077" fmla="*/ 435602 w 9824983"/>
              <a:gd name="connsiteY1077" fmla="*/ 4663277 h 6899085"/>
              <a:gd name="connsiteX1078" fmla="*/ 446621 w 9824983"/>
              <a:gd name="connsiteY1078" fmla="*/ 4667751 h 6899085"/>
              <a:gd name="connsiteX1079" fmla="*/ 442710 w 9824983"/>
              <a:gd name="connsiteY1079" fmla="*/ 4656344 h 6899085"/>
              <a:gd name="connsiteX1080" fmla="*/ 431222 w 9824983"/>
              <a:gd name="connsiteY1080" fmla="*/ 4655372 h 6899085"/>
              <a:gd name="connsiteX1081" fmla="*/ 6344854 w 9824983"/>
              <a:gd name="connsiteY1081" fmla="*/ 4653274 h 6899085"/>
              <a:gd name="connsiteX1082" fmla="*/ 6348214 w 9824983"/>
              <a:gd name="connsiteY1082" fmla="*/ 4739788 h 6899085"/>
              <a:gd name="connsiteX1083" fmla="*/ 6367228 w 9824983"/>
              <a:gd name="connsiteY1083" fmla="*/ 4754734 h 6899085"/>
              <a:gd name="connsiteX1084" fmla="*/ 6344854 w 9824983"/>
              <a:gd name="connsiteY1084" fmla="*/ 4653274 h 6899085"/>
              <a:gd name="connsiteX1085" fmla="*/ 111544 w 9824983"/>
              <a:gd name="connsiteY1085" fmla="*/ 4639885 h 6899085"/>
              <a:gd name="connsiteX1086" fmla="*/ 86781 w 9824983"/>
              <a:gd name="connsiteY1086" fmla="*/ 4650335 h 6899085"/>
              <a:gd name="connsiteX1087" fmla="*/ 119669 w 9824983"/>
              <a:gd name="connsiteY1087" fmla="*/ 4676097 h 6899085"/>
              <a:gd name="connsiteX1088" fmla="*/ 111544 w 9824983"/>
              <a:gd name="connsiteY1088" fmla="*/ 4639885 h 6899085"/>
              <a:gd name="connsiteX1089" fmla="*/ 112467 w 9824983"/>
              <a:gd name="connsiteY1089" fmla="*/ 4623766 h 6899085"/>
              <a:gd name="connsiteX1090" fmla="*/ 116565 w 9824983"/>
              <a:gd name="connsiteY1090" fmla="*/ 4631948 h 6899085"/>
              <a:gd name="connsiteX1091" fmla="*/ 122164 w 9824983"/>
              <a:gd name="connsiteY1091" fmla="*/ 4632571 h 6899085"/>
              <a:gd name="connsiteX1092" fmla="*/ 120158 w 9824983"/>
              <a:gd name="connsiteY1092" fmla="*/ 4625394 h 6899085"/>
              <a:gd name="connsiteX1093" fmla="*/ 112467 w 9824983"/>
              <a:gd name="connsiteY1093" fmla="*/ 4623766 h 6899085"/>
              <a:gd name="connsiteX1094" fmla="*/ 6294575 w 9824983"/>
              <a:gd name="connsiteY1094" fmla="*/ 4617074 h 6899085"/>
              <a:gd name="connsiteX1095" fmla="*/ 6266421 w 9824983"/>
              <a:gd name="connsiteY1095" fmla="*/ 4644527 h 6899085"/>
              <a:gd name="connsiteX1096" fmla="*/ 6313215 w 9824983"/>
              <a:gd name="connsiteY1096" fmla="*/ 4638467 h 6899085"/>
              <a:gd name="connsiteX1097" fmla="*/ 6294575 w 9824983"/>
              <a:gd name="connsiteY1097" fmla="*/ 4617074 h 6899085"/>
              <a:gd name="connsiteX1098" fmla="*/ 43432 w 9824983"/>
              <a:gd name="connsiteY1098" fmla="*/ 4614982 h 6899085"/>
              <a:gd name="connsiteX1099" fmla="*/ 51233 w 9824983"/>
              <a:gd name="connsiteY1099" fmla="*/ 4624120 h 6899085"/>
              <a:gd name="connsiteX1100" fmla="*/ 58071 w 9824983"/>
              <a:gd name="connsiteY1100" fmla="*/ 4626581 h 6899085"/>
              <a:gd name="connsiteX1101" fmla="*/ 51033 w 9824983"/>
              <a:gd name="connsiteY1101" fmla="*/ 4618226 h 6899085"/>
              <a:gd name="connsiteX1102" fmla="*/ 43432 w 9824983"/>
              <a:gd name="connsiteY1102" fmla="*/ 4614982 h 6899085"/>
              <a:gd name="connsiteX1103" fmla="*/ 6327505 w 9824983"/>
              <a:gd name="connsiteY1103" fmla="*/ 4609312 h 6899085"/>
              <a:gd name="connsiteX1104" fmla="*/ 6310230 w 9824983"/>
              <a:gd name="connsiteY1104" fmla="*/ 4610939 h 6899085"/>
              <a:gd name="connsiteX1105" fmla="*/ 6320501 w 9824983"/>
              <a:gd name="connsiteY1105" fmla="*/ 4623749 h 6899085"/>
              <a:gd name="connsiteX1106" fmla="*/ 6337019 w 9824983"/>
              <a:gd name="connsiteY1106" fmla="*/ 4621345 h 6899085"/>
              <a:gd name="connsiteX1107" fmla="*/ 6327505 w 9824983"/>
              <a:gd name="connsiteY1107" fmla="*/ 4609312 h 6899085"/>
              <a:gd name="connsiteX1108" fmla="*/ 6357365 w 9824983"/>
              <a:gd name="connsiteY1108" fmla="*/ 4580195 h 6899085"/>
              <a:gd name="connsiteX1109" fmla="*/ 6338596 w 9824983"/>
              <a:gd name="connsiteY1109" fmla="*/ 4598497 h 6899085"/>
              <a:gd name="connsiteX1110" fmla="*/ 6347157 w 9824983"/>
              <a:gd name="connsiteY1110" fmla="*/ 4608416 h 6899085"/>
              <a:gd name="connsiteX1111" fmla="*/ 6366495 w 9824983"/>
              <a:gd name="connsiteY1111" fmla="*/ 4589558 h 6899085"/>
              <a:gd name="connsiteX1112" fmla="*/ 6357365 w 9824983"/>
              <a:gd name="connsiteY1112" fmla="*/ 4580195 h 6899085"/>
              <a:gd name="connsiteX1113" fmla="*/ 288789 w 9824983"/>
              <a:gd name="connsiteY1113" fmla="*/ 4578147 h 6899085"/>
              <a:gd name="connsiteX1114" fmla="*/ 287652 w 9824983"/>
              <a:gd name="connsiteY1114" fmla="*/ 4579255 h 6899085"/>
              <a:gd name="connsiteX1115" fmla="*/ 290125 w 9824983"/>
              <a:gd name="connsiteY1115" fmla="*/ 4582931 h 6899085"/>
              <a:gd name="connsiteX1116" fmla="*/ 292400 w 9824983"/>
              <a:gd name="connsiteY1116" fmla="*/ 4580711 h 6899085"/>
              <a:gd name="connsiteX1117" fmla="*/ 288789 w 9824983"/>
              <a:gd name="connsiteY1117" fmla="*/ 4578147 h 6899085"/>
              <a:gd name="connsiteX1118" fmla="*/ 120080 w 9824983"/>
              <a:gd name="connsiteY1118" fmla="*/ 4575246 h 6899085"/>
              <a:gd name="connsiteX1119" fmla="*/ 120872 w 9824983"/>
              <a:gd name="connsiteY1119" fmla="*/ 4594264 h 6899085"/>
              <a:gd name="connsiteX1120" fmla="*/ 127810 w 9824983"/>
              <a:gd name="connsiteY1120" fmla="*/ 4599673 h 6899085"/>
              <a:gd name="connsiteX1121" fmla="*/ 129871 w 9824983"/>
              <a:gd name="connsiteY1121" fmla="*/ 4582442 h 6899085"/>
              <a:gd name="connsiteX1122" fmla="*/ 120080 w 9824983"/>
              <a:gd name="connsiteY1122" fmla="*/ 4575246 h 6899085"/>
              <a:gd name="connsiteX1123" fmla="*/ 6095507 w 9824983"/>
              <a:gd name="connsiteY1123" fmla="*/ 4567679 h 6899085"/>
              <a:gd name="connsiteX1124" fmla="*/ 6145858 w 9824983"/>
              <a:gd name="connsiteY1124" fmla="*/ 4590300 h 6899085"/>
              <a:gd name="connsiteX1125" fmla="*/ 6175176 w 9824983"/>
              <a:gd name="connsiteY1125" fmla="*/ 4639140 h 6899085"/>
              <a:gd name="connsiteX1126" fmla="*/ 6095507 w 9824983"/>
              <a:gd name="connsiteY1126" fmla="*/ 4567679 h 6899085"/>
              <a:gd name="connsiteX1127" fmla="*/ 6519389 w 9824983"/>
              <a:gd name="connsiteY1127" fmla="*/ 4559174 h 6899085"/>
              <a:gd name="connsiteX1128" fmla="*/ 6542129 w 9824983"/>
              <a:gd name="connsiteY1128" fmla="*/ 4564250 h 6899085"/>
              <a:gd name="connsiteX1129" fmla="*/ 6586305 w 9824983"/>
              <a:gd name="connsiteY1129" fmla="*/ 4615473 h 6899085"/>
              <a:gd name="connsiteX1130" fmla="*/ 6558294 w 9824983"/>
              <a:gd name="connsiteY1130" fmla="*/ 4606468 h 6899085"/>
              <a:gd name="connsiteX1131" fmla="*/ 6518025 w 9824983"/>
              <a:gd name="connsiteY1131" fmla="*/ 4597031 h 6899085"/>
              <a:gd name="connsiteX1132" fmla="*/ 6618293 w 9824983"/>
              <a:gd name="connsiteY1132" fmla="*/ 4786905 h 6899085"/>
              <a:gd name="connsiteX1133" fmla="*/ 6524531 w 9824983"/>
              <a:gd name="connsiteY1133" fmla="*/ 4720528 h 6899085"/>
              <a:gd name="connsiteX1134" fmla="*/ 6524389 w 9824983"/>
              <a:gd name="connsiteY1134" fmla="*/ 4720190 h 6899085"/>
              <a:gd name="connsiteX1135" fmla="*/ 6459527 w 9824983"/>
              <a:gd name="connsiteY1135" fmla="*/ 4587108 h 6899085"/>
              <a:gd name="connsiteX1136" fmla="*/ 6519389 w 9824983"/>
              <a:gd name="connsiteY1136" fmla="*/ 4559174 h 6899085"/>
              <a:gd name="connsiteX1137" fmla="*/ 205736 w 9824983"/>
              <a:gd name="connsiteY1137" fmla="*/ 4528819 h 6899085"/>
              <a:gd name="connsiteX1138" fmla="*/ 185054 w 9824983"/>
              <a:gd name="connsiteY1138" fmla="*/ 4537763 h 6899085"/>
              <a:gd name="connsiteX1139" fmla="*/ 275297 w 9824983"/>
              <a:gd name="connsiteY1139" fmla="*/ 4630877 h 6899085"/>
              <a:gd name="connsiteX1140" fmla="*/ 148372 w 9824983"/>
              <a:gd name="connsiteY1140" fmla="*/ 4695290 h 6899085"/>
              <a:gd name="connsiteX1141" fmla="*/ 242700 w 9824983"/>
              <a:gd name="connsiteY1141" fmla="*/ 4670271 h 6899085"/>
              <a:gd name="connsiteX1142" fmla="*/ 348892 w 9824983"/>
              <a:gd name="connsiteY1142" fmla="*/ 4644336 h 6899085"/>
              <a:gd name="connsiteX1143" fmla="*/ 406047 w 9824983"/>
              <a:gd name="connsiteY1143" fmla="*/ 4644916 h 6899085"/>
              <a:gd name="connsiteX1144" fmla="*/ 438205 w 9824983"/>
              <a:gd name="connsiteY1144" fmla="*/ 4627258 h 6899085"/>
              <a:gd name="connsiteX1145" fmla="*/ 458417 w 9824983"/>
              <a:gd name="connsiteY1145" fmla="*/ 4621246 h 6899085"/>
              <a:gd name="connsiteX1146" fmla="*/ 444615 w 9824983"/>
              <a:gd name="connsiteY1146" fmla="*/ 4599697 h 6899085"/>
              <a:gd name="connsiteX1147" fmla="*/ 409182 w 9824983"/>
              <a:gd name="connsiteY1147" fmla="*/ 4585547 h 6899085"/>
              <a:gd name="connsiteX1148" fmla="*/ 364594 w 9824983"/>
              <a:gd name="connsiteY1148" fmla="*/ 4604680 h 6899085"/>
              <a:gd name="connsiteX1149" fmla="*/ 309458 w 9824983"/>
              <a:gd name="connsiteY1149" fmla="*/ 4620395 h 6899085"/>
              <a:gd name="connsiteX1150" fmla="*/ 273845 w 9824983"/>
              <a:gd name="connsiteY1150" fmla="*/ 4614026 h 6899085"/>
              <a:gd name="connsiteX1151" fmla="*/ 246391 w 9824983"/>
              <a:gd name="connsiteY1151" fmla="*/ 4560206 h 6899085"/>
              <a:gd name="connsiteX1152" fmla="*/ 247537 w 9824983"/>
              <a:gd name="connsiteY1152" fmla="*/ 4560285 h 6899085"/>
              <a:gd name="connsiteX1153" fmla="*/ 268941 w 9824983"/>
              <a:gd name="connsiteY1153" fmla="*/ 4573153 h 6899085"/>
              <a:gd name="connsiteX1154" fmla="*/ 262371 w 9824983"/>
              <a:gd name="connsiteY1154" fmla="*/ 4561296 h 6899085"/>
              <a:gd name="connsiteX1155" fmla="*/ 247537 w 9824983"/>
              <a:gd name="connsiteY1155" fmla="*/ 4560285 h 6899085"/>
              <a:gd name="connsiteX1156" fmla="*/ 245941 w 9824983"/>
              <a:gd name="connsiteY1156" fmla="*/ 4559326 h 6899085"/>
              <a:gd name="connsiteX1157" fmla="*/ 245848 w 9824983"/>
              <a:gd name="connsiteY1157" fmla="*/ 4559143 h 6899085"/>
              <a:gd name="connsiteX1158" fmla="*/ 245769 w 9824983"/>
              <a:gd name="connsiteY1158" fmla="*/ 4559221 h 6899085"/>
              <a:gd name="connsiteX1159" fmla="*/ 244805 w 9824983"/>
              <a:gd name="connsiteY1159" fmla="*/ 4558642 h 6899085"/>
              <a:gd name="connsiteX1160" fmla="*/ 245564 w 9824983"/>
              <a:gd name="connsiteY1160" fmla="*/ 4559420 h 6899085"/>
              <a:gd name="connsiteX1161" fmla="*/ 245279 w 9824983"/>
              <a:gd name="connsiteY1161" fmla="*/ 4559699 h 6899085"/>
              <a:gd name="connsiteX1162" fmla="*/ 205736 w 9824983"/>
              <a:gd name="connsiteY1162" fmla="*/ 4528819 h 6899085"/>
              <a:gd name="connsiteX1163" fmla="*/ 6156831 w 9824983"/>
              <a:gd name="connsiteY1163" fmla="*/ 4504833 h 6899085"/>
              <a:gd name="connsiteX1164" fmla="*/ 6168237 w 9824983"/>
              <a:gd name="connsiteY1164" fmla="*/ 4511978 h 6899085"/>
              <a:gd name="connsiteX1165" fmla="*/ 6205628 w 9824983"/>
              <a:gd name="connsiteY1165" fmla="*/ 4623146 h 6899085"/>
              <a:gd name="connsiteX1166" fmla="*/ 6117303 w 9824983"/>
              <a:gd name="connsiteY1166" fmla="*/ 4543379 h 6899085"/>
              <a:gd name="connsiteX1167" fmla="*/ 6156831 w 9824983"/>
              <a:gd name="connsiteY1167" fmla="*/ 4504833 h 6899085"/>
              <a:gd name="connsiteX1168" fmla="*/ 6307250 w 9824983"/>
              <a:gd name="connsiteY1168" fmla="*/ 4466218 h 6899085"/>
              <a:gd name="connsiteX1169" fmla="*/ 6373959 w 9824983"/>
              <a:gd name="connsiteY1169" fmla="*/ 4567060 h 6899085"/>
              <a:gd name="connsiteX1170" fmla="*/ 6386541 w 9824983"/>
              <a:gd name="connsiteY1170" fmla="*/ 4539568 h 6899085"/>
              <a:gd name="connsiteX1171" fmla="*/ 6391106 w 9824983"/>
              <a:gd name="connsiteY1171" fmla="*/ 4605127 h 6899085"/>
              <a:gd name="connsiteX1172" fmla="*/ 6363266 w 9824983"/>
              <a:gd name="connsiteY1172" fmla="*/ 4650537 h 6899085"/>
              <a:gd name="connsiteX1173" fmla="*/ 6375152 w 9824983"/>
              <a:gd name="connsiteY1173" fmla="*/ 4663297 h 6899085"/>
              <a:gd name="connsiteX1174" fmla="*/ 6426777 w 9824983"/>
              <a:gd name="connsiteY1174" fmla="*/ 4647964 h 6899085"/>
              <a:gd name="connsiteX1175" fmla="*/ 6513029 w 9824983"/>
              <a:gd name="connsiteY1175" fmla="*/ 4801277 h 6899085"/>
              <a:gd name="connsiteX1176" fmla="*/ 6424947 w 9824983"/>
              <a:gd name="connsiteY1176" fmla="*/ 4815633 h 6899085"/>
              <a:gd name="connsiteX1177" fmla="*/ 6455584 w 9824983"/>
              <a:gd name="connsiteY1177" fmla="*/ 4857292 h 6899085"/>
              <a:gd name="connsiteX1178" fmla="*/ 6451410 w 9824983"/>
              <a:gd name="connsiteY1178" fmla="*/ 4859839 h 6899085"/>
              <a:gd name="connsiteX1179" fmla="*/ 6375339 w 9824983"/>
              <a:gd name="connsiteY1179" fmla="*/ 4781826 h 6899085"/>
              <a:gd name="connsiteX1180" fmla="*/ 6368484 w 9824983"/>
              <a:gd name="connsiteY1180" fmla="*/ 4770245 h 6899085"/>
              <a:gd name="connsiteX1181" fmla="*/ 6305240 w 9824983"/>
              <a:gd name="connsiteY1181" fmla="*/ 4758868 h 6899085"/>
              <a:gd name="connsiteX1182" fmla="*/ 6274725 w 9824983"/>
              <a:gd name="connsiteY1182" fmla="*/ 4733832 h 6899085"/>
              <a:gd name="connsiteX1183" fmla="*/ 6266419 w 9824983"/>
              <a:gd name="connsiteY1183" fmla="*/ 4644526 h 6899085"/>
              <a:gd name="connsiteX1184" fmla="*/ 6229031 w 9824983"/>
              <a:gd name="connsiteY1184" fmla="*/ 4594236 h 6899085"/>
              <a:gd name="connsiteX1185" fmla="*/ 6208468 w 9824983"/>
              <a:gd name="connsiteY1185" fmla="*/ 4498619 h 6899085"/>
              <a:gd name="connsiteX1186" fmla="*/ 6241571 w 9824983"/>
              <a:gd name="connsiteY1186" fmla="*/ 4478516 h 6899085"/>
              <a:gd name="connsiteX1187" fmla="*/ 6270129 w 9824983"/>
              <a:gd name="connsiteY1187" fmla="*/ 4467408 h 6899085"/>
              <a:gd name="connsiteX1188" fmla="*/ 6307250 w 9824983"/>
              <a:gd name="connsiteY1188" fmla="*/ 4466218 h 6899085"/>
              <a:gd name="connsiteX1189" fmla="*/ 70022 w 9824983"/>
              <a:gd name="connsiteY1189" fmla="*/ 4436864 h 6899085"/>
              <a:gd name="connsiteX1190" fmla="*/ 77827 w 9824983"/>
              <a:gd name="connsiteY1190" fmla="*/ 4450559 h 6899085"/>
              <a:gd name="connsiteX1191" fmla="*/ 122475 w 9824983"/>
              <a:gd name="connsiteY1191" fmla="*/ 4467897 h 6899085"/>
              <a:gd name="connsiteX1192" fmla="*/ 113432 w 9824983"/>
              <a:gd name="connsiteY1192" fmla="*/ 4452365 h 6899085"/>
              <a:gd name="connsiteX1193" fmla="*/ 70022 w 9824983"/>
              <a:gd name="connsiteY1193" fmla="*/ 4436864 h 6899085"/>
              <a:gd name="connsiteX1194" fmla="*/ 5403075 w 9824983"/>
              <a:gd name="connsiteY1194" fmla="*/ 4352557 h 6899085"/>
              <a:gd name="connsiteX1195" fmla="*/ 5403028 w 9824983"/>
              <a:gd name="connsiteY1195" fmla="*/ 4353365 h 6899085"/>
              <a:gd name="connsiteX1196" fmla="*/ 5402982 w 9824983"/>
              <a:gd name="connsiteY1196" fmla="*/ 4354168 h 6899085"/>
              <a:gd name="connsiteX1197" fmla="*/ 5403464 w 9824983"/>
              <a:gd name="connsiteY1197" fmla="*/ 4354335 h 6899085"/>
              <a:gd name="connsiteX1198" fmla="*/ 5403950 w 9824983"/>
              <a:gd name="connsiteY1198" fmla="*/ 4354502 h 6899085"/>
              <a:gd name="connsiteX1199" fmla="*/ 5409486 w 9824983"/>
              <a:gd name="connsiteY1199" fmla="*/ 4366791 h 6899085"/>
              <a:gd name="connsiteX1200" fmla="*/ 5408982 w 9824983"/>
              <a:gd name="connsiteY1200" fmla="*/ 4366581 h 6899085"/>
              <a:gd name="connsiteX1201" fmla="*/ 5410221 w 9824983"/>
              <a:gd name="connsiteY1201" fmla="*/ 4368420 h 6899085"/>
              <a:gd name="connsiteX1202" fmla="*/ 5409486 w 9824983"/>
              <a:gd name="connsiteY1202" fmla="*/ 4366791 h 6899085"/>
              <a:gd name="connsiteX1203" fmla="*/ 5448313 w 9824983"/>
              <a:gd name="connsiteY1203" fmla="*/ 4383020 h 6899085"/>
              <a:gd name="connsiteX1204" fmla="*/ 5438795 w 9824983"/>
              <a:gd name="connsiteY1204" fmla="*/ 4366431 h 6899085"/>
              <a:gd name="connsiteX1205" fmla="*/ 5403950 w 9824983"/>
              <a:gd name="connsiteY1205" fmla="*/ 4354502 h 6899085"/>
              <a:gd name="connsiteX1206" fmla="*/ 6297747 w 9824983"/>
              <a:gd name="connsiteY1206" fmla="*/ 4322648 h 6899085"/>
              <a:gd name="connsiteX1207" fmla="*/ 6339611 w 9824983"/>
              <a:gd name="connsiteY1207" fmla="*/ 4337260 h 6899085"/>
              <a:gd name="connsiteX1208" fmla="*/ 6364774 w 9824983"/>
              <a:gd name="connsiteY1208" fmla="*/ 4355231 h 6899085"/>
              <a:gd name="connsiteX1209" fmla="*/ 6423445 w 9824983"/>
              <a:gd name="connsiteY1209" fmla="*/ 4426633 h 6899085"/>
              <a:gd name="connsiteX1210" fmla="*/ 6447999 w 9824983"/>
              <a:gd name="connsiteY1210" fmla="*/ 4455104 h 6899085"/>
              <a:gd name="connsiteX1211" fmla="*/ 6413890 w 9824983"/>
              <a:gd name="connsiteY1211" fmla="*/ 4452974 h 6899085"/>
              <a:gd name="connsiteX1212" fmla="*/ 6326111 w 9824983"/>
              <a:gd name="connsiteY1212" fmla="*/ 4446305 h 6899085"/>
              <a:gd name="connsiteX1213" fmla="*/ 6293548 w 9824983"/>
              <a:gd name="connsiteY1213" fmla="*/ 4325863 h 6899085"/>
              <a:gd name="connsiteX1214" fmla="*/ 6297747 w 9824983"/>
              <a:gd name="connsiteY1214" fmla="*/ 4322648 h 6899085"/>
              <a:gd name="connsiteX1215" fmla="*/ 6216307 w 9824983"/>
              <a:gd name="connsiteY1215" fmla="*/ 4321468 h 6899085"/>
              <a:gd name="connsiteX1216" fmla="*/ 6227280 w 9824983"/>
              <a:gd name="connsiteY1216" fmla="*/ 4325039 h 6899085"/>
              <a:gd name="connsiteX1217" fmla="*/ 6268913 w 9824983"/>
              <a:gd name="connsiteY1217" fmla="*/ 4357494 h 6899085"/>
              <a:gd name="connsiteX1218" fmla="*/ 6279594 w 9824983"/>
              <a:gd name="connsiteY1218" fmla="*/ 4447530 h 6899085"/>
              <a:gd name="connsiteX1219" fmla="*/ 6193112 w 9824983"/>
              <a:gd name="connsiteY1219" fmla="*/ 4391841 h 6899085"/>
              <a:gd name="connsiteX1220" fmla="*/ 6209618 w 9824983"/>
              <a:gd name="connsiteY1220" fmla="*/ 4323995 h 6899085"/>
              <a:gd name="connsiteX1221" fmla="*/ 6216307 w 9824983"/>
              <a:gd name="connsiteY1221" fmla="*/ 4321468 h 6899085"/>
              <a:gd name="connsiteX1222" fmla="*/ 5682506 w 9824983"/>
              <a:gd name="connsiteY1222" fmla="*/ 4311411 h 6899085"/>
              <a:gd name="connsiteX1223" fmla="*/ 5467019 w 9824983"/>
              <a:gd name="connsiteY1223" fmla="*/ 4384568 h 6899085"/>
              <a:gd name="connsiteX1224" fmla="*/ 5682506 w 9824983"/>
              <a:gd name="connsiteY1224" fmla="*/ 4311411 h 6899085"/>
              <a:gd name="connsiteX1225" fmla="*/ 6166315 w 9824983"/>
              <a:gd name="connsiteY1225" fmla="*/ 4259212 h 6899085"/>
              <a:gd name="connsiteX1226" fmla="*/ 6185817 w 9824983"/>
              <a:gd name="connsiteY1226" fmla="*/ 4280243 h 6899085"/>
              <a:gd name="connsiteX1227" fmla="*/ 6180122 w 9824983"/>
              <a:gd name="connsiteY1227" fmla="*/ 4281230 h 6899085"/>
              <a:gd name="connsiteX1228" fmla="*/ 6164131 w 9824983"/>
              <a:gd name="connsiteY1228" fmla="*/ 4255729 h 6899085"/>
              <a:gd name="connsiteX1229" fmla="*/ 6166315 w 9824983"/>
              <a:gd name="connsiteY1229" fmla="*/ 4259212 h 6899085"/>
              <a:gd name="connsiteX1230" fmla="*/ 6164323 w 9824983"/>
              <a:gd name="connsiteY1230" fmla="*/ 4257064 h 6899085"/>
              <a:gd name="connsiteX1231" fmla="*/ 6164131 w 9824983"/>
              <a:gd name="connsiteY1231" fmla="*/ 4255729 h 6899085"/>
              <a:gd name="connsiteX1232" fmla="*/ 5730271 w 9824983"/>
              <a:gd name="connsiteY1232" fmla="*/ 4255707 h 6899085"/>
              <a:gd name="connsiteX1233" fmla="*/ 5689320 w 9824983"/>
              <a:gd name="connsiteY1233" fmla="*/ 4295640 h 6899085"/>
              <a:gd name="connsiteX1234" fmla="*/ 5701490 w 9824983"/>
              <a:gd name="connsiteY1234" fmla="*/ 4308119 h 6899085"/>
              <a:gd name="connsiteX1235" fmla="*/ 5742725 w 9824983"/>
              <a:gd name="connsiteY1235" fmla="*/ 4267910 h 6899085"/>
              <a:gd name="connsiteX1236" fmla="*/ 5730271 w 9824983"/>
              <a:gd name="connsiteY1236" fmla="*/ 4255707 h 6899085"/>
              <a:gd name="connsiteX1237" fmla="*/ 5672873 w 9824983"/>
              <a:gd name="connsiteY1237" fmla="*/ 4221880 h 6899085"/>
              <a:gd name="connsiteX1238" fmla="*/ 5679357 w 9824983"/>
              <a:gd name="connsiteY1238" fmla="*/ 4239907 h 6899085"/>
              <a:gd name="connsiteX1239" fmla="*/ 5699967 w 9824983"/>
              <a:gd name="connsiteY1239" fmla="*/ 4245682 h 6899085"/>
              <a:gd name="connsiteX1240" fmla="*/ 5691206 w 9824983"/>
              <a:gd name="connsiteY1240" fmla="*/ 4229871 h 6899085"/>
              <a:gd name="connsiteX1241" fmla="*/ 5672873 w 9824983"/>
              <a:gd name="connsiteY1241" fmla="*/ 4221880 h 6899085"/>
              <a:gd name="connsiteX1242" fmla="*/ 5962108 w 9824983"/>
              <a:gd name="connsiteY1242" fmla="*/ 4197044 h 6899085"/>
              <a:gd name="connsiteX1243" fmla="*/ 6040817 w 9824983"/>
              <a:gd name="connsiteY1243" fmla="*/ 4200955 h 6899085"/>
              <a:gd name="connsiteX1244" fmla="*/ 6113165 w 9824983"/>
              <a:gd name="connsiteY1244" fmla="*/ 4325214 h 6899085"/>
              <a:gd name="connsiteX1245" fmla="*/ 6097696 w 9824983"/>
              <a:gd name="connsiteY1245" fmla="*/ 4328126 h 6899085"/>
              <a:gd name="connsiteX1246" fmla="*/ 5981454 w 9824983"/>
              <a:gd name="connsiteY1246" fmla="*/ 4243623 h 6899085"/>
              <a:gd name="connsiteX1247" fmla="*/ 5962108 w 9824983"/>
              <a:gd name="connsiteY1247" fmla="*/ 4197044 h 6899085"/>
              <a:gd name="connsiteX1248" fmla="*/ 5545557 w 9824983"/>
              <a:gd name="connsiteY1248" fmla="*/ 4157311 h 6899085"/>
              <a:gd name="connsiteX1249" fmla="*/ 5546906 w 9824983"/>
              <a:gd name="connsiteY1249" fmla="*/ 4171212 h 6899085"/>
              <a:gd name="connsiteX1250" fmla="*/ 5599752 w 9824983"/>
              <a:gd name="connsiteY1250" fmla="*/ 4209477 h 6899085"/>
              <a:gd name="connsiteX1251" fmla="*/ 5598402 w 9824983"/>
              <a:gd name="connsiteY1251" fmla="*/ 4195575 h 6899085"/>
              <a:gd name="connsiteX1252" fmla="*/ 5545557 w 9824983"/>
              <a:gd name="connsiteY1252" fmla="*/ 4157311 h 6899085"/>
              <a:gd name="connsiteX1253" fmla="*/ 5709848 w 9824983"/>
              <a:gd name="connsiteY1253" fmla="*/ 4122639 h 6899085"/>
              <a:gd name="connsiteX1254" fmla="*/ 5706528 w 9824983"/>
              <a:gd name="connsiteY1254" fmla="*/ 4131227 h 6899085"/>
              <a:gd name="connsiteX1255" fmla="*/ 5698920 w 9824983"/>
              <a:gd name="connsiteY1255" fmla="*/ 4123424 h 6899085"/>
              <a:gd name="connsiteX1256" fmla="*/ 5712401 w 9824983"/>
              <a:gd name="connsiteY1256" fmla="*/ 4122458 h 6899085"/>
              <a:gd name="connsiteX1257" fmla="*/ 5712024 w 9824983"/>
              <a:gd name="connsiteY1257" fmla="*/ 4124346 h 6899085"/>
              <a:gd name="connsiteX1258" fmla="*/ 5710966 w 9824983"/>
              <a:gd name="connsiteY1258" fmla="*/ 4122560 h 6899085"/>
              <a:gd name="connsiteX1259" fmla="*/ 5710311 w 9824983"/>
              <a:gd name="connsiteY1259" fmla="*/ 4121451 h 6899085"/>
              <a:gd name="connsiteX1260" fmla="*/ 5710966 w 9824983"/>
              <a:gd name="connsiteY1260" fmla="*/ 4122560 h 6899085"/>
              <a:gd name="connsiteX1261" fmla="*/ 5709848 w 9824983"/>
              <a:gd name="connsiteY1261" fmla="*/ 4122639 h 6899085"/>
              <a:gd name="connsiteX1262" fmla="*/ 5508921 w 9824983"/>
              <a:gd name="connsiteY1262" fmla="*/ 4103242 h 6899085"/>
              <a:gd name="connsiteX1263" fmla="*/ 5518439 w 9824983"/>
              <a:gd name="connsiteY1263" fmla="*/ 4119830 h 6899085"/>
              <a:gd name="connsiteX1264" fmla="*/ 5530312 w 9824983"/>
              <a:gd name="connsiteY1264" fmla="*/ 4123472 h 6899085"/>
              <a:gd name="connsiteX1265" fmla="*/ 5520893 w 9824983"/>
              <a:gd name="connsiteY1265" fmla="*/ 4109830 h 6899085"/>
              <a:gd name="connsiteX1266" fmla="*/ 5508921 w 9824983"/>
              <a:gd name="connsiteY1266" fmla="*/ 4103242 h 6899085"/>
              <a:gd name="connsiteX1267" fmla="*/ 5717008 w 9824983"/>
              <a:gd name="connsiteY1267" fmla="*/ 4093615 h 6899085"/>
              <a:gd name="connsiteX1268" fmla="*/ 5727175 w 9824983"/>
              <a:gd name="connsiteY1268" fmla="*/ 4098920 h 6899085"/>
              <a:gd name="connsiteX1269" fmla="*/ 5735082 w 9824983"/>
              <a:gd name="connsiteY1269" fmla="*/ 4115562 h 6899085"/>
              <a:gd name="connsiteX1270" fmla="*/ 5723015 w 9824983"/>
              <a:gd name="connsiteY1270" fmla="*/ 4110586 h 6899085"/>
              <a:gd name="connsiteX1271" fmla="*/ 5717008 w 9824983"/>
              <a:gd name="connsiteY1271" fmla="*/ 4093615 h 6899085"/>
              <a:gd name="connsiteX1272" fmla="*/ 5590928 w 9824983"/>
              <a:gd name="connsiteY1272" fmla="*/ 4091760 h 6899085"/>
              <a:gd name="connsiteX1273" fmla="*/ 5592177 w 9824983"/>
              <a:gd name="connsiteY1273" fmla="*/ 4092227 h 6899085"/>
              <a:gd name="connsiteX1274" fmla="*/ 5592733 w 9824983"/>
              <a:gd name="connsiteY1274" fmla="*/ 4093042 h 6899085"/>
              <a:gd name="connsiteX1275" fmla="*/ 5592273 w 9824983"/>
              <a:gd name="connsiteY1275" fmla="*/ 4092862 h 6899085"/>
              <a:gd name="connsiteX1276" fmla="*/ 5776811 w 9824983"/>
              <a:gd name="connsiteY1276" fmla="*/ 4090084 h 6899085"/>
              <a:gd name="connsiteX1277" fmla="*/ 5797537 w 9824983"/>
              <a:gd name="connsiteY1277" fmla="*/ 4107927 h 6899085"/>
              <a:gd name="connsiteX1278" fmla="*/ 5794884 w 9824983"/>
              <a:gd name="connsiteY1278" fmla="*/ 4112033 h 6899085"/>
              <a:gd name="connsiteX1279" fmla="*/ 5775580 w 9824983"/>
              <a:gd name="connsiteY1279" fmla="*/ 4092805 h 6899085"/>
              <a:gd name="connsiteX1280" fmla="*/ 5776811 w 9824983"/>
              <a:gd name="connsiteY1280" fmla="*/ 4090084 h 6899085"/>
              <a:gd name="connsiteX1281" fmla="*/ 5632589 w 9824983"/>
              <a:gd name="connsiteY1281" fmla="*/ 4081572 h 6899085"/>
              <a:gd name="connsiteX1282" fmla="*/ 5668137 w 9824983"/>
              <a:gd name="connsiteY1282" fmla="*/ 4107786 h 6899085"/>
              <a:gd name="connsiteX1283" fmla="*/ 5667006 w 9824983"/>
              <a:gd name="connsiteY1283" fmla="*/ 4113455 h 6899085"/>
              <a:gd name="connsiteX1284" fmla="*/ 5632589 w 9824983"/>
              <a:gd name="connsiteY1284" fmla="*/ 4081572 h 6899085"/>
              <a:gd name="connsiteX1285" fmla="*/ 5117834 w 9824983"/>
              <a:gd name="connsiteY1285" fmla="*/ 4078245 h 6899085"/>
              <a:gd name="connsiteX1286" fmla="*/ 5159828 w 9824983"/>
              <a:gd name="connsiteY1286" fmla="*/ 4160568 h 6899085"/>
              <a:gd name="connsiteX1287" fmla="*/ 5343998 w 9824983"/>
              <a:gd name="connsiteY1287" fmla="*/ 4337756 h 6899085"/>
              <a:gd name="connsiteX1288" fmla="*/ 5408697 w 9824983"/>
              <a:gd name="connsiteY1288" fmla="*/ 4366858 h 6899085"/>
              <a:gd name="connsiteX1289" fmla="*/ 5409651 w 9824983"/>
              <a:gd name="connsiteY1289" fmla="*/ 4368975 h 6899085"/>
              <a:gd name="connsiteX1290" fmla="*/ 5408698 w 9824983"/>
              <a:gd name="connsiteY1290" fmla="*/ 4366858 h 6899085"/>
              <a:gd name="connsiteX1291" fmla="*/ 5408697 w 9824983"/>
              <a:gd name="connsiteY1291" fmla="*/ 4366858 h 6899085"/>
              <a:gd name="connsiteX1292" fmla="*/ 5402506 w 9824983"/>
              <a:gd name="connsiteY1292" fmla="*/ 4353113 h 6899085"/>
              <a:gd name="connsiteX1293" fmla="*/ 5402696 w 9824983"/>
              <a:gd name="connsiteY1293" fmla="*/ 4354446 h 6899085"/>
              <a:gd name="connsiteX1294" fmla="*/ 5280678 w 9824983"/>
              <a:gd name="connsiteY1294" fmla="*/ 4277104 h 6899085"/>
              <a:gd name="connsiteX1295" fmla="*/ 5117834 w 9824983"/>
              <a:gd name="connsiteY1295" fmla="*/ 4078245 h 6899085"/>
              <a:gd name="connsiteX1296" fmla="*/ 5734320 w 9824983"/>
              <a:gd name="connsiteY1296" fmla="*/ 4053905 h 6899085"/>
              <a:gd name="connsiteX1297" fmla="*/ 5742019 w 9824983"/>
              <a:gd name="connsiteY1297" fmla="*/ 4060094 h 6899085"/>
              <a:gd name="connsiteX1298" fmla="*/ 5743163 w 9824983"/>
              <a:gd name="connsiteY1298" fmla="*/ 4063544 h 6899085"/>
              <a:gd name="connsiteX1299" fmla="*/ 5735180 w 9824983"/>
              <a:gd name="connsiteY1299" fmla="*/ 4057632 h 6899085"/>
              <a:gd name="connsiteX1300" fmla="*/ 5734320 w 9824983"/>
              <a:gd name="connsiteY1300" fmla="*/ 4053905 h 6899085"/>
              <a:gd name="connsiteX1301" fmla="*/ 5703547 w 9824983"/>
              <a:gd name="connsiteY1301" fmla="*/ 4047382 h 6899085"/>
              <a:gd name="connsiteX1302" fmla="*/ 5719709 w 9824983"/>
              <a:gd name="connsiteY1302" fmla="*/ 4060541 h 6899085"/>
              <a:gd name="connsiteX1303" fmla="*/ 5714036 w 9824983"/>
              <a:gd name="connsiteY1303" fmla="*/ 4075207 h 6899085"/>
              <a:gd name="connsiteX1304" fmla="*/ 5699204 w 9824983"/>
              <a:gd name="connsiteY1304" fmla="*/ 4062270 h 6899085"/>
              <a:gd name="connsiteX1305" fmla="*/ 5703547 w 9824983"/>
              <a:gd name="connsiteY1305" fmla="*/ 4047382 h 6899085"/>
              <a:gd name="connsiteX1306" fmla="*/ 6063055 w 9824983"/>
              <a:gd name="connsiteY1306" fmla="*/ 4033167 h 6899085"/>
              <a:gd name="connsiteX1307" fmla="*/ 6078938 w 9824983"/>
              <a:gd name="connsiteY1307" fmla="*/ 4051160 h 6899085"/>
              <a:gd name="connsiteX1308" fmla="*/ 6057688 w 9824983"/>
              <a:gd name="connsiteY1308" fmla="*/ 4061228 h 6899085"/>
              <a:gd name="connsiteX1309" fmla="*/ 6040568 w 9824983"/>
              <a:gd name="connsiteY1309" fmla="*/ 4041397 h 6899085"/>
              <a:gd name="connsiteX1310" fmla="*/ 6063055 w 9824983"/>
              <a:gd name="connsiteY1310" fmla="*/ 4033167 h 6899085"/>
              <a:gd name="connsiteX1311" fmla="*/ 5538493 w 9824983"/>
              <a:gd name="connsiteY1311" fmla="*/ 4013523 h 6899085"/>
              <a:gd name="connsiteX1312" fmla="*/ 5632589 w 9824983"/>
              <a:gd name="connsiteY1312" fmla="*/ 4081572 h 6899085"/>
              <a:gd name="connsiteX1313" fmla="*/ 5609039 w 9824983"/>
              <a:gd name="connsiteY1313" fmla="*/ 4098546 h 6899085"/>
              <a:gd name="connsiteX1314" fmla="*/ 5592177 w 9824983"/>
              <a:gd name="connsiteY1314" fmla="*/ 4092227 h 6899085"/>
              <a:gd name="connsiteX1315" fmla="*/ 5567754 w 9824983"/>
              <a:gd name="connsiteY1315" fmla="*/ 4056331 h 6899085"/>
              <a:gd name="connsiteX1316" fmla="*/ 5538493 w 9824983"/>
              <a:gd name="connsiteY1316" fmla="*/ 4013523 h 6899085"/>
              <a:gd name="connsiteX1317" fmla="*/ 5866123 w 9824983"/>
              <a:gd name="connsiteY1317" fmla="*/ 4012131 h 6899085"/>
              <a:gd name="connsiteX1318" fmla="*/ 5898422 w 9824983"/>
              <a:gd name="connsiteY1318" fmla="*/ 4024771 h 6899085"/>
              <a:gd name="connsiteX1319" fmla="*/ 5903660 w 9824983"/>
              <a:gd name="connsiteY1319" fmla="*/ 4036402 h 6899085"/>
              <a:gd name="connsiteX1320" fmla="*/ 5871454 w 9824983"/>
              <a:gd name="connsiteY1320" fmla="*/ 4022150 h 6899085"/>
              <a:gd name="connsiteX1321" fmla="*/ 5866123 w 9824983"/>
              <a:gd name="connsiteY1321" fmla="*/ 4012131 h 6899085"/>
              <a:gd name="connsiteX1322" fmla="*/ 5622866 w 9824983"/>
              <a:gd name="connsiteY1322" fmla="*/ 3982891 h 6899085"/>
              <a:gd name="connsiteX1323" fmla="*/ 5624391 w 9824983"/>
              <a:gd name="connsiteY1323" fmla="*/ 3999772 h 6899085"/>
              <a:gd name="connsiteX1324" fmla="*/ 5612888 w 9824983"/>
              <a:gd name="connsiteY1324" fmla="*/ 3989682 h 6899085"/>
              <a:gd name="connsiteX1325" fmla="*/ 5622804 w 9824983"/>
              <a:gd name="connsiteY1325" fmla="*/ 3982216 h 6899085"/>
              <a:gd name="connsiteX1326" fmla="*/ 5623226 w 9824983"/>
              <a:gd name="connsiteY1326" fmla="*/ 3982648 h 6899085"/>
              <a:gd name="connsiteX1327" fmla="*/ 5622866 w 9824983"/>
              <a:gd name="connsiteY1327" fmla="*/ 3982891 h 6899085"/>
              <a:gd name="connsiteX1328" fmla="*/ 5620182 w 9824983"/>
              <a:gd name="connsiteY1328" fmla="*/ 3979526 h 6899085"/>
              <a:gd name="connsiteX1329" fmla="*/ 5622748 w 9824983"/>
              <a:gd name="connsiteY1329" fmla="*/ 3981590 h 6899085"/>
              <a:gd name="connsiteX1330" fmla="*/ 5622804 w 9824983"/>
              <a:gd name="connsiteY1330" fmla="*/ 3982216 h 6899085"/>
              <a:gd name="connsiteX1331" fmla="*/ 5545547 w 9824983"/>
              <a:gd name="connsiteY1331" fmla="*/ 3970121 h 6899085"/>
              <a:gd name="connsiteX1332" fmla="*/ 5560384 w 9824983"/>
              <a:gd name="connsiteY1332" fmla="*/ 3987614 h 6899085"/>
              <a:gd name="connsiteX1333" fmla="*/ 5538367 w 9824983"/>
              <a:gd name="connsiteY1333" fmla="*/ 3992343 h 6899085"/>
              <a:gd name="connsiteX1334" fmla="*/ 5523811 w 9824983"/>
              <a:gd name="connsiteY1334" fmla="*/ 3974573 h 6899085"/>
              <a:gd name="connsiteX1335" fmla="*/ 5545547 w 9824983"/>
              <a:gd name="connsiteY1335" fmla="*/ 3970121 h 6899085"/>
              <a:gd name="connsiteX1336" fmla="*/ 5253574 w 9824983"/>
              <a:gd name="connsiteY1336" fmla="*/ 3944359 h 6899085"/>
              <a:gd name="connsiteX1337" fmla="*/ 5107638 w 9824983"/>
              <a:gd name="connsiteY1337" fmla="*/ 4054703 h 6899085"/>
              <a:gd name="connsiteX1338" fmla="*/ 5123329 w 9824983"/>
              <a:gd name="connsiteY1338" fmla="*/ 4071365 h 6899085"/>
              <a:gd name="connsiteX1339" fmla="*/ 5253574 w 9824983"/>
              <a:gd name="connsiteY1339" fmla="*/ 3944359 h 6899085"/>
              <a:gd name="connsiteX1340" fmla="*/ 5690325 w 9824983"/>
              <a:gd name="connsiteY1340" fmla="*/ 3908087 h 6899085"/>
              <a:gd name="connsiteX1341" fmla="*/ 5725190 w 9824983"/>
              <a:gd name="connsiteY1341" fmla="*/ 3922790 h 6899085"/>
              <a:gd name="connsiteX1342" fmla="*/ 5732143 w 9824983"/>
              <a:gd name="connsiteY1342" fmla="*/ 3937317 h 6899085"/>
              <a:gd name="connsiteX1343" fmla="*/ 5694896 w 9824983"/>
              <a:gd name="connsiteY1343" fmla="*/ 3917325 h 6899085"/>
              <a:gd name="connsiteX1344" fmla="*/ 5690325 w 9824983"/>
              <a:gd name="connsiteY1344" fmla="*/ 3908087 h 6899085"/>
              <a:gd name="connsiteX1345" fmla="*/ 5251321 w 9824983"/>
              <a:gd name="connsiteY1345" fmla="*/ 3899378 h 6899085"/>
              <a:gd name="connsiteX1346" fmla="*/ 5251435 w 9824983"/>
              <a:gd name="connsiteY1346" fmla="*/ 3911442 h 6899085"/>
              <a:gd name="connsiteX1347" fmla="*/ 5258374 w 9824983"/>
              <a:gd name="connsiteY1347" fmla="*/ 3916851 h 6899085"/>
              <a:gd name="connsiteX1348" fmla="*/ 5259782 w 9824983"/>
              <a:gd name="connsiteY1348" fmla="*/ 3906348 h 6899085"/>
              <a:gd name="connsiteX1349" fmla="*/ 5251321 w 9824983"/>
              <a:gd name="connsiteY1349" fmla="*/ 3899378 h 6899085"/>
              <a:gd name="connsiteX1350" fmla="*/ 5381425 w 9824983"/>
              <a:gd name="connsiteY1350" fmla="*/ 3826295 h 6899085"/>
              <a:gd name="connsiteX1351" fmla="*/ 5406917 w 9824983"/>
              <a:gd name="connsiteY1351" fmla="*/ 3835918 h 6899085"/>
              <a:gd name="connsiteX1352" fmla="*/ 5430395 w 9824983"/>
              <a:gd name="connsiteY1352" fmla="*/ 3913476 h 6899085"/>
              <a:gd name="connsiteX1353" fmla="*/ 5412917 w 9824983"/>
              <a:gd name="connsiteY1353" fmla="*/ 3909208 h 6899085"/>
              <a:gd name="connsiteX1354" fmla="*/ 5370018 w 9824983"/>
              <a:gd name="connsiteY1354" fmla="*/ 3856681 h 6899085"/>
              <a:gd name="connsiteX1355" fmla="*/ 5381425 w 9824983"/>
              <a:gd name="connsiteY1355" fmla="*/ 3826295 h 6899085"/>
              <a:gd name="connsiteX1356" fmla="*/ 5426149 w 9824983"/>
              <a:gd name="connsiteY1356" fmla="*/ 3809557 h 6899085"/>
              <a:gd name="connsiteX1357" fmla="*/ 5461496 w 9824983"/>
              <a:gd name="connsiteY1357" fmla="*/ 3829877 h 6899085"/>
              <a:gd name="connsiteX1358" fmla="*/ 5474381 w 9824983"/>
              <a:gd name="connsiteY1358" fmla="*/ 3932983 h 6899085"/>
              <a:gd name="connsiteX1359" fmla="*/ 5452426 w 9824983"/>
              <a:gd name="connsiteY1359" fmla="*/ 3917864 h 6899085"/>
              <a:gd name="connsiteX1360" fmla="*/ 5426149 w 9824983"/>
              <a:gd name="connsiteY1360" fmla="*/ 3809557 h 6899085"/>
              <a:gd name="connsiteX1361" fmla="*/ 5310198 w 9824983"/>
              <a:gd name="connsiteY1361" fmla="*/ 3790213 h 6899085"/>
              <a:gd name="connsiteX1362" fmla="*/ 5351015 w 9824983"/>
              <a:gd name="connsiteY1362" fmla="*/ 3846295 h 6899085"/>
              <a:gd name="connsiteX1363" fmla="*/ 5313308 w 9824983"/>
              <a:gd name="connsiteY1363" fmla="*/ 3834367 h 6899085"/>
              <a:gd name="connsiteX1364" fmla="*/ 5301982 w 9824983"/>
              <a:gd name="connsiteY1364" fmla="*/ 3816493 h 6899085"/>
              <a:gd name="connsiteX1365" fmla="*/ 5310198 w 9824983"/>
              <a:gd name="connsiteY1365" fmla="*/ 3790213 h 6899085"/>
              <a:gd name="connsiteX1366" fmla="*/ 5347936 w 9824983"/>
              <a:gd name="connsiteY1366" fmla="*/ 3759504 h 6899085"/>
              <a:gd name="connsiteX1367" fmla="*/ 5400108 w 9824983"/>
              <a:gd name="connsiteY1367" fmla="*/ 3790818 h 6899085"/>
              <a:gd name="connsiteX1368" fmla="*/ 5356256 w 9824983"/>
              <a:gd name="connsiteY1368" fmla="*/ 3797052 h 6899085"/>
              <a:gd name="connsiteX1369" fmla="*/ 5334378 w 9824983"/>
              <a:gd name="connsiteY1369" fmla="*/ 3771204 h 6899085"/>
              <a:gd name="connsiteX1370" fmla="*/ 5347936 w 9824983"/>
              <a:gd name="connsiteY1370" fmla="*/ 3759504 h 6899085"/>
              <a:gd name="connsiteX1371" fmla="*/ 5423219 w 9824983"/>
              <a:gd name="connsiteY1371" fmla="*/ 3757626 h 6899085"/>
              <a:gd name="connsiteX1372" fmla="*/ 5431865 w 9824983"/>
              <a:gd name="connsiteY1372" fmla="*/ 3761372 h 6899085"/>
              <a:gd name="connsiteX1373" fmla="*/ 5449284 w 9824983"/>
              <a:gd name="connsiteY1373" fmla="*/ 3790044 h 6899085"/>
              <a:gd name="connsiteX1374" fmla="*/ 5433321 w 9824983"/>
              <a:gd name="connsiteY1374" fmla="*/ 3782777 h 6899085"/>
              <a:gd name="connsiteX1375" fmla="*/ 5423219 w 9824983"/>
              <a:gd name="connsiteY1375" fmla="*/ 3757626 h 6899085"/>
              <a:gd name="connsiteX1376" fmla="*/ 5389171 w 9824983"/>
              <a:gd name="connsiteY1376" fmla="*/ 3719295 h 6899085"/>
              <a:gd name="connsiteX1377" fmla="*/ 5406384 w 9824983"/>
              <a:gd name="connsiteY1377" fmla="*/ 3737515 h 6899085"/>
              <a:gd name="connsiteX1378" fmla="*/ 5382390 w 9824983"/>
              <a:gd name="connsiteY1378" fmla="*/ 3753304 h 6899085"/>
              <a:gd name="connsiteX1379" fmla="*/ 5368980 w 9824983"/>
              <a:gd name="connsiteY1379" fmla="*/ 3738983 h 6899085"/>
              <a:gd name="connsiteX1380" fmla="*/ 5389171 w 9824983"/>
              <a:gd name="connsiteY1380" fmla="*/ 3719295 h 6899085"/>
              <a:gd name="connsiteX1381" fmla="*/ 5344403 w 9824983"/>
              <a:gd name="connsiteY1381" fmla="*/ 3685333 h 6899085"/>
              <a:gd name="connsiteX1382" fmla="*/ 5351250 w 9824983"/>
              <a:gd name="connsiteY1382" fmla="*/ 3692354 h 6899085"/>
              <a:gd name="connsiteX1383" fmla="*/ 5329069 w 9824983"/>
              <a:gd name="connsiteY1383" fmla="*/ 3713984 h 6899085"/>
              <a:gd name="connsiteX1384" fmla="*/ 5319179 w 9824983"/>
              <a:gd name="connsiteY1384" fmla="*/ 3703842 h 6899085"/>
              <a:gd name="connsiteX1385" fmla="*/ 5344403 w 9824983"/>
              <a:gd name="connsiteY1385" fmla="*/ 3685333 h 6899085"/>
              <a:gd name="connsiteX1386" fmla="*/ 5266411 w 9824983"/>
              <a:gd name="connsiteY1386" fmla="*/ 3654850 h 6899085"/>
              <a:gd name="connsiteX1387" fmla="*/ 5288566 w 9824983"/>
              <a:gd name="connsiteY1387" fmla="*/ 3675860 h 6899085"/>
              <a:gd name="connsiteX1388" fmla="*/ 5271943 w 9824983"/>
              <a:gd name="connsiteY1388" fmla="*/ 3670763 h 6899085"/>
              <a:gd name="connsiteX1389" fmla="*/ 5263284 w 9824983"/>
              <a:gd name="connsiteY1389" fmla="*/ 3657899 h 6899085"/>
              <a:gd name="connsiteX1390" fmla="*/ 5266411 w 9824983"/>
              <a:gd name="connsiteY1390" fmla="*/ 3654850 h 6899085"/>
              <a:gd name="connsiteX1391" fmla="*/ 5372235 w 9824983"/>
              <a:gd name="connsiteY1391" fmla="*/ 3513608 h 6899085"/>
              <a:gd name="connsiteX1392" fmla="*/ 5398747 w 9824983"/>
              <a:gd name="connsiteY1392" fmla="*/ 3528850 h 6899085"/>
              <a:gd name="connsiteX1393" fmla="*/ 5375584 w 9824983"/>
              <a:gd name="connsiteY1393" fmla="*/ 3530128 h 6899085"/>
              <a:gd name="connsiteX1394" fmla="*/ 5372235 w 9824983"/>
              <a:gd name="connsiteY1394" fmla="*/ 3513608 h 6899085"/>
              <a:gd name="connsiteX1395" fmla="*/ 5339823 w 9824983"/>
              <a:gd name="connsiteY1395" fmla="*/ 3488904 h 6899085"/>
              <a:gd name="connsiteX1396" fmla="*/ 5344765 w 9824983"/>
              <a:gd name="connsiteY1396" fmla="*/ 3491695 h 6899085"/>
              <a:gd name="connsiteX1397" fmla="*/ 5351234 w 9824983"/>
              <a:gd name="connsiteY1397" fmla="*/ 3500607 h 6899085"/>
              <a:gd name="connsiteX1398" fmla="*/ 5346292 w 9824983"/>
              <a:gd name="connsiteY1398" fmla="*/ 3497814 h 6899085"/>
              <a:gd name="connsiteX1399" fmla="*/ 5339823 w 9824983"/>
              <a:gd name="connsiteY1399" fmla="*/ 3488904 h 6899085"/>
              <a:gd name="connsiteX1400" fmla="*/ 5102088 w 9824983"/>
              <a:gd name="connsiteY1400" fmla="*/ 3481782 h 6899085"/>
              <a:gd name="connsiteX1401" fmla="*/ 5124696 w 9824983"/>
              <a:gd name="connsiteY1401" fmla="*/ 3490176 h 6899085"/>
              <a:gd name="connsiteX1402" fmla="*/ 5188030 w 9824983"/>
              <a:gd name="connsiteY1402" fmla="*/ 3617137 h 6899085"/>
              <a:gd name="connsiteX1403" fmla="*/ 5227400 w 9824983"/>
              <a:gd name="connsiteY1403" fmla="*/ 3660928 h 6899085"/>
              <a:gd name="connsiteX1404" fmla="*/ 5298925 w 9824983"/>
              <a:gd name="connsiteY1404" fmla="*/ 3743378 h 6899085"/>
              <a:gd name="connsiteX1405" fmla="*/ 5222945 w 9824983"/>
              <a:gd name="connsiteY1405" fmla="*/ 3785507 h 6899085"/>
              <a:gd name="connsiteX1406" fmla="*/ 5162023 w 9824983"/>
              <a:gd name="connsiteY1406" fmla="*/ 3742942 h 6899085"/>
              <a:gd name="connsiteX1407" fmla="*/ 5003444 w 9824983"/>
              <a:gd name="connsiteY1407" fmla="*/ 3539923 h 6899085"/>
              <a:gd name="connsiteX1408" fmla="*/ 5005322 w 9824983"/>
              <a:gd name="connsiteY1408" fmla="*/ 3525919 h 6899085"/>
              <a:gd name="connsiteX1409" fmla="*/ 5086967 w 9824983"/>
              <a:gd name="connsiteY1409" fmla="*/ 3525445 h 6899085"/>
              <a:gd name="connsiteX1410" fmla="*/ 5164967 w 9824983"/>
              <a:gd name="connsiteY1410" fmla="*/ 3682241 h 6899085"/>
              <a:gd name="connsiteX1411" fmla="*/ 5214533 w 9824983"/>
              <a:gd name="connsiteY1411" fmla="*/ 3749570 h 6899085"/>
              <a:gd name="connsiteX1412" fmla="*/ 5156278 w 9824983"/>
              <a:gd name="connsiteY1412" fmla="*/ 3590265 h 6899085"/>
              <a:gd name="connsiteX1413" fmla="*/ 5102088 w 9824983"/>
              <a:gd name="connsiteY1413" fmla="*/ 3481782 h 6899085"/>
              <a:gd name="connsiteX1414" fmla="*/ 5321630 w 9824983"/>
              <a:gd name="connsiteY1414" fmla="*/ 3450333 h 6899085"/>
              <a:gd name="connsiteX1415" fmla="*/ 5328185 w 9824983"/>
              <a:gd name="connsiteY1415" fmla="*/ 3453073 h 6899085"/>
              <a:gd name="connsiteX1416" fmla="*/ 5334178 w 9824983"/>
              <a:gd name="connsiteY1416" fmla="*/ 3460926 h 6899085"/>
              <a:gd name="connsiteX1417" fmla="*/ 5327624 w 9824983"/>
              <a:gd name="connsiteY1417" fmla="*/ 3458188 h 6899085"/>
              <a:gd name="connsiteX1418" fmla="*/ 5321630 w 9824983"/>
              <a:gd name="connsiteY1418" fmla="*/ 3450333 h 6899085"/>
              <a:gd name="connsiteX1419" fmla="*/ 5190308 w 9824983"/>
              <a:gd name="connsiteY1419" fmla="*/ 3436871 h 6899085"/>
              <a:gd name="connsiteX1420" fmla="*/ 5214239 w 9824983"/>
              <a:gd name="connsiteY1420" fmla="*/ 3440905 h 6899085"/>
              <a:gd name="connsiteX1421" fmla="*/ 5214060 w 9824983"/>
              <a:gd name="connsiteY1421" fmla="*/ 3440125 h 6899085"/>
              <a:gd name="connsiteX1422" fmla="*/ 5262607 w 9824983"/>
              <a:gd name="connsiteY1422" fmla="*/ 3468319 h 6899085"/>
              <a:gd name="connsiteX1423" fmla="*/ 5257751 w 9824983"/>
              <a:gd name="connsiteY1423" fmla="*/ 3520232 h 6899085"/>
              <a:gd name="connsiteX1424" fmla="*/ 5248303 w 9824983"/>
              <a:gd name="connsiteY1424" fmla="*/ 3549231 h 6899085"/>
              <a:gd name="connsiteX1425" fmla="*/ 5201414 w 9824983"/>
              <a:gd name="connsiteY1425" fmla="*/ 3496026 h 6899085"/>
              <a:gd name="connsiteX1426" fmla="*/ 5190308 w 9824983"/>
              <a:gd name="connsiteY1426" fmla="*/ 3436871 h 6899085"/>
              <a:gd name="connsiteX1427" fmla="*/ 5211947 w 9824983"/>
              <a:gd name="connsiteY1427" fmla="*/ 3430972 h 6899085"/>
              <a:gd name="connsiteX1428" fmla="*/ 5214060 w 9824983"/>
              <a:gd name="connsiteY1428" fmla="*/ 3440125 h 6899085"/>
              <a:gd name="connsiteX1429" fmla="*/ 5212719 w 9824983"/>
              <a:gd name="connsiteY1429" fmla="*/ 3439346 h 6899085"/>
              <a:gd name="connsiteX1430" fmla="*/ 5331520 w 9824983"/>
              <a:gd name="connsiteY1430" fmla="*/ 3399599 h 6899085"/>
              <a:gd name="connsiteX1431" fmla="*/ 5354333 w 9824983"/>
              <a:gd name="connsiteY1431" fmla="*/ 3418444 h 6899085"/>
              <a:gd name="connsiteX1432" fmla="*/ 5346321 w 9824983"/>
              <a:gd name="connsiteY1432" fmla="*/ 3455172 h 6899085"/>
              <a:gd name="connsiteX1433" fmla="*/ 5328356 w 9824983"/>
              <a:gd name="connsiteY1433" fmla="*/ 3440732 h 6899085"/>
              <a:gd name="connsiteX1434" fmla="*/ 5331520 w 9824983"/>
              <a:gd name="connsiteY1434" fmla="*/ 3399599 h 6899085"/>
              <a:gd name="connsiteX1435" fmla="*/ 5236748 w 9824983"/>
              <a:gd name="connsiteY1435" fmla="*/ 3324597 h 6899085"/>
              <a:gd name="connsiteX1436" fmla="*/ 5300423 w 9824983"/>
              <a:gd name="connsiteY1436" fmla="*/ 3366001 h 6899085"/>
              <a:gd name="connsiteX1437" fmla="*/ 5267290 w 9824983"/>
              <a:gd name="connsiteY1437" fmla="*/ 3367868 h 6899085"/>
              <a:gd name="connsiteX1438" fmla="*/ 5233150 w 9824983"/>
              <a:gd name="connsiteY1438" fmla="*/ 3331150 h 6899085"/>
              <a:gd name="connsiteX1439" fmla="*/ 5236748 w 9824983"/>
              <a:gd name="connsiteY1439" fmla="*/ 3324597 h 6899085"/>
              <a:gd name="connsiteX1440" fmla="*/ 5187372 w 9824983"/>
              <a:gd name="connsiteY1440" fmla="*/ 3319478 h 6899085"/>
              <a:gd name="connsiteX1441" fmla="*/ 5247272 w 9824983"/>
              <a:gd name="connsiteY1441" fmla="*/ 3436092 h 6899085"/>
              <a:gd name="connsiteX1442" fmla="*/ 5211562 w 9824983"/>
              <a:gd name="connsiteY1442" fmla="*/ 3426780 h 6899085"/>
              <a:gd name="connsiteX1443" fmla="*/ 5211947 w 9824983"/>
              <a:gd name="connsiteY1443" fmla="*/ 3430972 h 6899085"/>
              <a:gd name="connsiteX1444" fmla="*/ 5210799 w 9824983"/>
              <a:gd name="connsiteY1444" fmla="*/ 3425998 h 6899085"/>
              <a:gd name="connsiteX1445" fmla="*/ 5159866 w 9824983"/>
              <a:gd name="connsiteY1445" fmla="*/ 3396525 h 6899085"/>
              <a:gd name="connsiteX1446" fmla="*/ 5187372 w 9824983"/>
              <a:gd name="connsiteY1446" fmla="*/ 3319478 h 6899085"/>
              <a:gd name="connsiteX1447" fmla="*/ 5292067 w 9824983"/>
              <a:gd name="connsiteY1447" fmla="*/ 3305660 h 6899085"/>
              <a:gd name="connsiteX1448" fmla="*/ 5296247 w 9824983"/>
              <a:gd name="connsiteY1448" fmla="*/ 3307671 h 6899085"/>
              <a:gd name="connsiteX1449" fmla="*/ 5300151 w 9824983"/>
              <a:gd name="connsiteY1449" fmla="*/ 3314519 h 6899085"/>
              <a:gd name="connsiteX1450" fmla="*/ 5292551 w 9824983"/>
              <a:gd name="connsiteY1450" fmla="*/ 3311276 h 6899085"/>
              <a:gd name="connsiteX1451" fmla="*/ 5292067 w 9824983"/>
              <a:gd name="connsiteY1451" fmla="*/ 3305660 h 6899085"/>
              <a:gd name="connsiteX1452" fmla="*/ 5011711 w 9824983"/>
              <a:gd name="connsiteY1452" fmla="*/ 3302051 h 6899085"/>
              <a:gd name="connsiteX1453" fmla="*/ 5037747 w 9824983"/>
              <a:gd name="connsiteY1453" fmla="*/ 3316235 h 6899085"/>
              <a:gd name="connsiteX1454" fmla="*/ 5056318 w 9824983"/>
              <a:gd name="connsiteY1454" fmla="*/ 3352915 h 6899085"/>
              <a:gd name="connsiteX1455" fmla="*/ 5025825 w 9824983"/>
              <a:gd name="connsiteY1455" fmla="*/ 3341558 h 6899085"/>
              <a:gd name="connsiteX1456" fmla="*/ 5011711 w 9824983"/>
              <a:gd name="connsiteY1456" fmla="*/ 3302051 h 6899085"/>
              <a:gd name="connsiteX1457" fmla="*/ 5318400 w 9824983"/>
              <a:gd name="connsiteY1457" fmla="*/ 3206930 h 6899085"/>
              <a:gd name="connsiteX1458" fmla="*/ 5325247 w 9824983"/>
              <a:gd name="connsiteY1458" fmla="*/ 3213952 h 6899085"/>
              <a:gd name="connsiteX1459" fmla="*/ 5309606 w 9824983"/>
              <a:gd name="connsiteY1459" fmla="*/ 3229204 h 6899085"/>
              <a:gd name="connsiteX1460" fmla="*/ 5299433 w 9824983"/>
              <a:gd name="connsiteY1460" fmla="*/ 3219339 h 6899085"/>
              <a:gd name="connsiteX1461" fmla="*/ 5318400 w 9824983"/>
              <a:gd name="connsiteY1461" fmla="*/ 3206930 h 6899085"/>
              <a:gd name="connsiteX1462" fmla="*/ 5172713 w 9824983"/>
              <a:gd name="connsiteY1462" fmla="*/ 3111574 h 6899085"/>
              <a:gd name="connsiteX1463" fmla="*/ 5200781 w 9824983"/>
              <a:gd name="connsiteY1463" fmla="*/ 3212045 h 6899085"/>
              <a:gd name="connsiteX1464" fmla="*/ 5199196 w 9824983"/>
              <a:gd name="connsiteY1464" fmla="*/ 3230332 h 6899085"/>
              <a:gd name="connsiteX1465" fmla="*/ 5169341 w 9824983"/>
              <a:gd name="connsiteY1465" fmla="*/ 3203130 h 6899085"/>
              <a:gd name="connsiteX1466" fmla="*/ 5131561 w 9824983"/>
              <a:gd name="connsiteY1466" fmla="*/ 3145611 h 6899085"/>
              <a:gd name="connsiteX1467" fmla="*/ 5149295 w 9824983"/>
              <a:gd name="connsiteY1467" fmla="*/ 3131366 h 6899085"/>
              <a:gd name="connsiteX1468" fmla="*/ 5172713 w 9824983"/>
              <a:gd name="connsiteY1468" fmla="*/ 3111574 h 6899085"/>
              <a:gd name="connsiteX1469" fmla="*/ 5073356 w 9824983"/>
              <a:gd name="connsiteY1469" fmla="*/ 3079094 h 6899085"/>
              <a:gd name="connsiteX1470" fmla="*/ 5132870 w 9824983"/>
              <a:gd name="connsiteY1470" fmla="*/ 3193037 h 6899085"/>
              <a:gd name="connsiteX1471" fmla="*/ 5099827 w 9824983"/>
              <a:gd name="connsiteY1471" fmla="*/ 3188734 h 6899085"/>
              <a:gd name="connsiteX1472" fmla="*/ 5157718 w 9824983"/>
              <a:gd name="connsiteY1472" fmla="*/ 3237295 h 6899085"/>
              <a:gd name="connsiteX1473" fmla="*/ 5144852 w 9824983"/>
              <a:gd name="connsiteY1473" fmla="*/ 3265062 h 6899085"/>
              <a:gd name="connsiteX1474" fmla="*/ 5118176 w 9824983"/>
              <a:gd name="connsiteY1474" fmla="*/ 3266723 h 6899085"/>
              <a:gd name="connsiteX1475" fmla="*/ 5062978 w 9824983"/>
              <a:gd name="connsiteY1475" fmla="*/ 3302285 h 6899085"/>
              <a:gd name="connsiteX1476" fmla="*/ 5054652 w 9824983"/>
              <a:gd name="connsiteY1476" fmla="*/ 3321055 h 6899085"/>
              <a:gd name="connsiteX1477" fmla="*/ 5016324 w 9824983"/>
              <a:gd name="connsiteY1477" fmla="*/ 3277766 h 6899085"/>
              <a:gd name="connsiteX1478" fmla="*/ 5004835 w 9824983"/>
              <a:gd name="connsiteY1478" fmla="*/ 3215918 h 6899085"/>
              <a:gd name="connsiteX1479" fmla="*/ 5019588 w 9824983"/>
              <a:gd name="connsiteY1479" fmla="*/ 3178704 h 6899085"/>
              <a:gd name="connsiteX1480" fmla="*/ 5067327 w 9824983"/>
              <a:gd name="connsiteY1480" fmla="*/ 3231076 h 6899085"/>
              <a:gd name="connsiteX1481" fmla="*/ 5078071 w 9824983"/>
              <a:gd name="connsiteY1481" fmla="*/ 3179509 h 6899085"/>
              <a:gd name="connsiteX1482" fmla="*/ 5065962 w 9824983"/>
              <a:gd name="connsiteY1482" fmla="*/ 3147179 h 6899085"/>
              <a:gd name="connsiteX1483" fmla="*/ 5073356 w 9824983"/>
              <a:gd name="connsiteY1483" fmla="*/ 3079094 h 6899085"/>
              <a:gd name="connsiteX1484" fmla="*/ 5165396 w 9824983"/>
              <a:gd name="connsiteY1484" fmla="*/ 3047176 h 6899085"/>
              <a:gd name="connsiteX1485" fmla="*/ 5183170 w 9824983"/>
              <a:gd name="connsiteY1485" fmla="*/ 3060284 h 6899085"/>
              <a:gd name="connsiteX1486" fmla="*/ 5188531 w 9824983"/>
              <a:gd name="connsiteY1486" fmla="*/ 3088538 h 6899085"/>
              <a:gd name="connsiteX1487" fmla="*/ 5171710 w 9824983"/>
              <a:gd name="connsiteY1487" fmla="*/ 3077547 h 6899085"/>
              <a:gd name="connsiteX1488" fmla="*/ 5165396 w 9824983"/>
              <a:gd name="connsiteY1488" fmla="*/ 3047176 h 6899085"/>
              <a:gd name="connsiteX1489" fmla="*/ 5139773 w 9824983"/>
              <a:gd name="connsiteY1489" fmla="*/ 2993022 h 6899085"/>
              <a:gd name="connsiteX1490" fmla="*/ 5146989 w 9824983"/>
              <a:gd name="connsiteY1490" fmla="*/ 2993594 h 6899085"/>
              <a:gd name="connsiteX1491" fmla="*/ 5162120 w 9824983"/>
              <a:gd name="connsiteY1491" fmla="*/ 3015370 h 6899085"/>
              <a:gd name="connsiteX1492" fmla="*/ 5154333 w 9824983"/>
              <a:gd name="connsiteY1492" fmla="*/ 3015350 h 6899085"/>
              <a:gd name="connsiteX1493" fmla="*/ 5139773 w 9824983"/>
              <a:gd name="connsiteY1493" fmla="*/ 2993022 h 6899085"/>
              <a:gd name="connsiteX1494" fmla="*/ 5093040 w 9824983"/>
              <a:gd name="connsiteY1494" fmla="*/ 2981679 h 6899085"/>
              <a:gd name="connsiteX1495" fmla="*/ 5125759 w 9824983"/>
              <a:gd name="connsiteY1495" fmla="*/ 3017339 h 6899085"/>
              <a:gd name="connsiteX1496" fmla="*/ 5111804 w 9824983"/>
              <a:gd name="connsiteY1496" fmla="*/ 3017251 h 6899085"/>
              <a:gd name="connsiteX1497" fmla="*/ 5088193 w 9824983"/>
              <a:gd name="connsiteY1497" fmla="*/ 2974831 h 6899085"/>
              <a:gd name="connsiteX1498" fmla="*/ 5092188 w 9824983"/>
              <a:gd name="connsiteY1498" fmla="*/ 2980067 h 6899085"/>
              <a:gd name="connsiteX1499" fmla="*/ 5093040 w 9824983"/>
              <a:gd name="connsiteY1499" fmla="*/ 2981679 h 6899085"/>
              <a:gd name="connsiteX1500" fmla="*/ 5090383 w 9824983"/>
              <a:gd name="connsiteY1500" fmla="*/ 2978784 h 6899085"/>
              <a:gd name="connsiteX1501" fmla="*/ 5088193 w 9824983"/>
              <a:gd name="connsiteY1501" fmla="*/ 2974831 h 6899085"/>
              <a:gd name="connsiteX1502" fmla="*/ 4887656 w 9824983"/>
              <a:gd name="connsiteY1502" fmla="*/ 2834038 h 6899085"/>
              <a:gd name="connsiteX1503" fmla="*/ 4881108 w 9824983"/>
              <a:gd name="connsiteY1503" fmla="*/ 2835856 h 6899085"/>
              <a:gd name="connsiteX1504" fmla="*/ 4935896 w 9824983"/>
              <a:gd name="connsiteY1504" fmla="*/ 2901144 h 6899085"/>
              <a:gd name="connsiteX1505" fmla="*/ 4944910 w 9824983"/>
              <a:gd name="connsiteY1505" fmla="*/ 2898441 h 6899085"/>
              <a:gd name="connsiteX1506" fmla="*/ 4887656 w 9824983"/>
              <a:gd name="connsiteY1506" fmla="*/ 2834038 h 6899085"/>
              <a:gd name="connsiteX1507" fmla="*/ 5185609 w 9824983"/>
              <a:gd name="connsiteY1507" fmla="*/ 2816862 h 6899085"/>
              <a:gd name="connsiteX1508" fmla="*/ 5266257 w 9824983"/>
              <a:gd name="connsiteY1508" fmla="*/ 2927890 h 6899085"/>
              <a:gd name="connsiteX1509" fmla="*/ 5269094 w 9824983"/>
              <a:gd name="connsiteY1509" fmla="*/ 2943013 h 6899085"/>
              <a:gd name="connsiteX1510" fmla="*/ 5250312 w 9824983"/>
              <a:gd name="connsiteY1510" fmla="*/ 2952199 h 6899085"/>
              <a:gd name="connsiteX1511" fmla="*/ 5249815 w 9824983"/>
              <a:gd name="connsiteY1511" fmla="*/ 2998342 h 6899085"/>
              <a:gd name="connsiteX1512" fmla="*/ 5202657 w 9824983"/>
              <a:gd name="connsiteY1512" fmla="*/ 3015409 h 6899085"/>
              <a:gd name="connsiteX1513" fmla="*/ 5147218 w 9824983"/>
              <a:gd name="connsiteY1513" fmla="*/ 2895970 h 6899085"/>
              <a:gd name="connsiteX1514" fmla="*/ 5175754 w 9824983"/>
              <a:gd name="connsiteY1514" fmla="*/ 2932063 h 6899085"/>
              <a:gd name="connsiteX1515" fmla="*/ 5216577 w 9824983"/>
              <a:gd name="connsiteY1515" fmla="*/ 2931826 h 6899085"/>
              <a:gd name="connsiteX1516" fmla="*/ 5145758 w 9824983"/>
              <a:gd name="connsiteY1516" fmla="*/ 2874563 h 6899085"/>
              <a:gd name="connsiteX1517" fmla="*/ 5158408 w 9824983"/>
              <a:gd name="connsiteY1517" fmla="*/ 2828365 h 6899085"/>
              <a:gd name="connsiteX1518" fmla="*/ 4860362 w 9824983"/>
              <a:gd name="connsiteY1518" fmla="*/ 2804339 h 6899085"/>
              <a:gd name="connsiteX1519" fmla="*/ 4862176 w 9824983"/>
              <a:gd name="connsiteY1519" fmla="*/ 2810182 h 6899085"/>
              <a:gd name="connsiteX1520" fmla="*/ 4866071 w 9824983"/>
              <a:gd name="connsiteY1520" fmla="*/ 2812470 h 6899085"/>
              <a:gd name="connsiteX1521" fmla="*/ 4864259 w 9824983"/>
              <a:gd name="connsiteY1521" fmla="*/ 2806628 h 6899085"/>
              <a:gd name="connsiteX1522" fmla="*/ 4860362 w 9824983"/>
              <a:gd name="connsiteY1522" fmla="*/ 2804339 h 6899085"/>
              <a:gd name="connsiteX1523" fmla="*/ 5110752 w 9824983"/>
              <a:gd name="connsiteY1523" fmla="*/ 2768684 h 6899085"/>
              <a:gd name="connsiteX1524" fmla="*/ 5123590 w 9824983"/>
              <a:gd name="connsiteY1524" fmla="*/ 2783556 h 6899085"/>
              <a:gd name="connsiteX1525" fmla="*/ 5088009 w 9824983"/>
              <a:gd name="connsiteY1525" fmla="*/ 2795426 h 6899085"/>
              <a:gd name="connsiteX1526" fmla="*/ 5070411 w 9824983"/>
              <a:gd name="connsiteY1526" fmla="*/ 2774535 h 6899085"/>
              <a:gd name="connsiteX1527" fmla="*/ 5110752 w 9824983"/>
              <a:gd name="connsiteY1527" fmla="*/ 2768684 h 6899085"/>
              <a:gd name="connsiteX1528" fmla="*/ 4964259 w 9824983"/>
              <a:gd name="connsiteY1528" fmla="*/ 2766946 h 6899085"/>
              <a:gd name="connsiteX1529" fmla="*/ 4983553 w 9824983"/>
              <a:gd name="connsiteY1529" fmla="*/ 2781613 h 6899085"/>
              <a:gd name="connsiteX1530" fmla="*/ 4986902 w 9824983"/>
              <a:gd name="connsiteY1530" fmla="*/ 2859009 h 6899085"/>
              <a:gd name="connsiteX1531" fmla="*/ 4975023 w 9824983"/>
              <a:gd name="connsiteY1531" fmla="*/ 2850808 h 6899085"/>
              <a:gd name="connsiteX1532" fmla="*/ 4964259 w 9824983"/>
              <a:gd name="connsiteY1532" fmla="*/ 2766946 h 6899085"/>
              <a:gd name="connsiteX1533" fmla="*/ 4789993 w 9824983"/>
              <a:gd name="connsiteY1533" fmla="*/ 2608145 h 6899085"/>
              <a:gd name="connsiteX1534" fmla="*/ 4768372 w 9824983"/>
              <a:gd name="connsiteY1534" fmla="*/ 2685538 h 6899085"/>
              <a:gd name="connsiteX1535" fmla="*/ 4782392 w 9824983"/>
              <a:gd name="connsiteY1535" fmla="*/ 2726656 h 6899085"/>
              <a:gd name="connsiteX1536" fmla="*/ 4899479 w 9824983"/>
              <a:gd name="connsiteY1536" fmla="*/ 2927520 h 6899085"/>
              <a:gd name="connsiteX1537" fmla="*/ 4964119 w 9824983"/>
              <a:gd name="connsiteY1537" fmla="*/ 2980154 h 6899085"/>
              <a:gd name="connsiteX1538" fmla="*/ 4970177 w 9824983"/>
              <a:gd name="connsiteY1538" fmla="*/ 2968161 h 6899085"/>
              <a:gd name="connsiteX1539" fmla="*/ 4880120 w 9824983"/>
              <a:gd name="connsiteY1539" fmla="*/ 2871825 h 6899085"/>
              <a:gd name="connsiteX1540" fmla="*/ 4850985 w 9824983"/>
              <a:gd name="connsiteY1540" fmla="*/ 2818051 h 6899085"/>
              <a:gd name="connsiteX1541" fmla="*/ 4819452 w 9824983"/>
              <a:gd name="connsiteY1541" fmla="*/ 2688992 h 6899085"/>
              <a:gd name="connsiteX1542" fmla="*/ 4816417 w 9824983"/>
              <a:gd name="connsiteY1542" fmla="*/ 2629555 h 6899085"/>
              <a:gd name="connsiteX1543" fmla="*/ 4789993 w 9824983"/>
              <a:gd name="connsiteY1543" fmla="*/ 2608145 h 6899085"/>
              <a:gd name="connsiteX1544" fmla="*/ 4987037 w 9824983"/>
              <a:gd name="connsiteY1544" fmla="*/ 2580367 h 6899085"/>
              <a:gd name="connsiteX1545" fmla="*/ 5014811 w 9824983"/>
              <a:gd name="connsiteY1545" fmla="*/ 2594946 h 6899085"/>
              <a:gd name="connsiteX1546" fmla="*/ 5031696 w 9824983"/>
              <a:gd name="connsiteY1546" fmla="*/ 2604971 h 6899085"/>
              <a:gd name="connsiteX1547" fmla="*/ 5119627 w 9824983"/>
              <a:gd name="connsiteY1547" fmla="*/ 2726025 h 6899085"/>
              <a:gd name="connsiteX1548" fmla="*/ 5044568 w 9824983"/>
              <a:gd name="connsiteY1548" fmla="*/ 2700811 h 6899085"/>
              <a:gd name="connsiteX1549" fmla="*/ 5030113 w 9824983"/>
              <a:gd name="connsiteY1549" fmla="*/ 2685988 h 6899085"/>
              <a:gd name="connsiteX1550" fmla="*/ 5046978 w 9824983"/>
              <a:gd name="connsiteY1550" fmla="*/ 2663457 h 6899085"/>
              <a:gd name="connsiteX1551" fmla="*/ 5052274 w 9824983"/>
              <a:gd name="connsiteY1551" fmla="*/ 2650681 h 6899085"/>
              <a:gd name="connsiteX1552" fmla="*/ 5032304 w 9824983"/>
              <a:gd name="connsiteY1552" fmla="*/ 2629063 h 6899085"/>
              <a:gd name="connsiteX1553" fmla="*/ 4987037 w 9824983"/>
              <a:gd name="connsiteY1553" fmla="*/ 2580367 h 6899085"/>
              <a:gd name="connsiteX1554" fmla="*/ 4949727 w 9824983"/>
              <a:gd name="connsiteY1554" fmla="*/ 2580225 h 6899085"/>
              <a:gd name="connsiteX1555" fmla="*/ 4947545 w 9824983"/>
              <a:gd name="connsiteY1555" fmla="*/ 2580829 h 6899085"/>
              <a:gd name="connsiteX1556" fmla="*/ 4952392 w 9824983"/>
              <a:gd name="connsiteY1556" fmla="*/ 2585233 h 6899085"/>
              <a:gd name="connsiteX1557" fmla="*/ 4952009 w 9824983"/>
              <a:gd name="connsiteY1557" fmla="*/ 2582565 h 6899085"/>
              <a:gd name="connsiteX1558" fmla="*/ 4949727 w 9824983"/>
              <a:gd name="connsiteY1558" fmla="*/ 2580225 h 6899085"/>
              <a:gd name="connsiteX1559" fmla="*/ 4722486 w 9824983"/>
              <a:gd name="connsiteY1559" fmla="*/ 2544606 h 6899085"/>
              <a:gd name="connsiteX1560" fmla="*/ 4724598 w 9824983"/>
              <a:gd name="connsiteY1560" fmla="*/ 2559289 h 6899085"/>
              <a:gd name="connsiteX1561" fmla="*/ 4732296 w 9824983"/>
              <a:gd name="connsiteY1561" fmla="*/ 2565478 h 6899085"/>
              <a:gd name="connsiteX1562" fmla="*/ 4734081 w 9824983"/>
              <a:gd name="connsiteY1562" fmla="*/ 2553084 h 6899085"/>
              <a:gd name="connsiteX1563" fmla="*/ 4722486 w 9824983"/>
              <a:gd name="connsiteY1563" fmla="*/ 2544606 h 6899085"/>
              <a:gd name="connsiteX1564" fmla="*/ 4536996 w 9824983"/>
              <a:gd name="connsiteY1564" fmla="*/ 2497190 h 6899085"/>
              <a:gd name="connsiteX1565" fmla="*/ 4533015 w 9824983"/>
              <a:gd name="connsiteY1565" fmla="*/ 2501071 h 6899085"/>
              <a:gd name="connsiteX1566" fmla="*/ 4589310 w 9824983"/>
              <a:gd name="connsiteY1566" fmla="*/ 2558801 h 6899085"/>
              <a:gd name="connsiteX1567" fmla="*/ 4593290 w 9824983"/>
              <a:gd name="connsiteY1567" fmla="*/ 2554920 h 6899085"/>
              <a:gd name="connsiteX1568" fmla="*/ 4536996 w 9824983"/>
              <a:gd name="connsiteY1568" fmla="*/ 2497190 h 6899085"/>
              <a:gd name="connsiteX1569" fmla="*/ 4773916 w 9824983"/>
              <a:gd name="connsiteY1569" fmla="*/ 2467061 h 6899085"/>
              <a:gd name="connsiteX1570" fmla="*/ 4731010 w 9824983"/>
              <a:gd name="connsiteY1570" fmla="*/ 2470853 h 6899085"/>
              <a:gd name="connsiteX1571" fmla="*/ 4773916 w 9824983"/>
              <a:gd name="connsiteY1571" fmla="*/ 2467061 h 6899085"/>
              <a:gd name="connsiteX1572" fmla="*/ 4669860 w 9824983"/>
              <a:gd name="connsiteY1572" fmla="*/ 2465036 h 6899085"/>
              <a:gd name="connsiteX1573" fmla="*/ 4616740 w 9824983"/>
              <a:gd name="connsiteY1573" fmla="*/ 2492488 h 6899085"/>
              <a:gd name="connsiteX1574" fmla="*/ 4638800 w 9824983"/>
              <a:gd name="connsiteY1574" fmla="*/ 2515111 h 6899085"/>
              <a:gd name="connsiteX1575" fmla="*/ 4669860 w 9824983"/>
              <a:gd name="connsiteY1575" fmla="*/ 2465036 h 6899085"/>
              <a:gd name="connsiteX1576" fmla="*/ 4529440 w 9824983"/>
              <a:gd name="connsiteY1576" fmla="*/ 2460423 h 6899085"/>
              <a:gd name="connsiteX1577" fmla="*/ 4523761 w 9824983"/>
              <a:gd name="connsiteY1577" fmla="*/ 2470529 h 6899085"/>
              <a:gd name="connsiteX1578" fmla="*/ 4532413 w 9824983"/>
              <a:gd name="connsiteY1578" fmla="*/ 2478833 h 6899085"/>
              <a:gd name="connsiteX1579" fmla="*/ 4538093 w 9824983"/>
              <a:gd name="connsiteY1579" fmla="*/ 2468728 h 6899085"/>
              <a:gd name="connsiteX1580" fmla="*/ 4529440 w 9824983"/>
              <a:gd name="connsiteY1580" fmla="*/ 2460423 h 6899085"/>
              <a:gd name="connsiteX1581" fmla="*/ 4585626 w 9824983"/>
              <a:gd name="connsiteY1581" fmla="*/ 2449771 h 6899085"/>
              <a:gd name="connsiteX1582" fmla="*/ 4587341 w 9824983"/>
              <a:gd name="connsiteY1582" fmla="*/ 2452666 h 6899085"/>
              <a:gd name="connsiteX1583" fmla="*/ 4588955 w 9824983"/>
              <a:gd name="connsiteY1583" fmla="*/ 2452614 h 6899085"/>
              <a:gd name="connsiteX1584" fmla="*/ 4623408 w 9824983"/>
              <a:gd name="connsiteY1584" fmla="*/ 2446414 h 6899085"/>
              <a:gd name="connsiteX1585" fmla="*/ 4614307 w 9824983"/>
              <a:gd name="connsiteY1585" fmla="*/ 2455288 h 6899085"/>
              <a:gd name="connsiteX1586" fmla="*/ 4622674 w 9824983"/>
              <a:gd name="connsiteY1586" fmla="*/ 2463867 h 6899085"/>
              <a:gd name="connsiteX1587" fmla="*/ 4633011 w 9824983"/>
              <a:gd name="connsiteY1587" fmla="*/ 2456833 h 6899085"/>
              <a:gd name="connsiteX1588" fmla="*/ 4623408 w 9824983"/>
              <a:gd name="connsiteY1588" fmla="*/ 2446414 h 6899085"/>
              <a:gd name="connsiteX1589" fmla="*/ 4862833 w 9824983"/>
              <a:gd name="connsiteY1589" fmla="*/ 2442754 h 6899085"/>
              <a:gd name="connsiteX1590" fmla="*/ 4887345 w 9824983"/>
              <a:gd name="connsiteY1590" fmla="*/ 2455376 h 6899085"/>
              <a:gd name="connsiteX1591" fmla="*/ 4894684 w 9824983"/>
              <a:gd name="connsiteY1591" fmla="*/ 2472572 h 6899085"/>
              <a:gd name="connsiteX1592" fmla="*/ 4863145 w 9824983"/>
              <a:gd name="connsiteY1592" fmla="*/ 2460710 h 6899085"/>
              <a:gd name="connsiteX1593" fmla="*/ 4862833 w 9824983"/>
              <a:gd name="connsiteY1593" fmla="*/ 2442754 h 6899085"/>
              <a:gd name="connsiteX1594" fmla="*/ 4371794 w 9824983"/>
              <a:gd name="connsiteY1594" fmla="*/ 2428474 h 6899085"/>
              <a:gd name="connsiteX1595" fmla="*/ 4373323 w 9824983"/>
              <a:gd name="connsiteY1595" fmla="*/ 2434593 h 6899085"/>
              <a:gd name="connsiteX1596" fmla="*/ 4381682 w 9824983"/>
              <a:gd name="connsiteY1596" fmla="*/ 2438615 h 6899085"/>
              <a:gd name="connsiteX1597" fmla="*/ 4382437 w 9824983"/>
              <a:gd name="connsiteY1597" fmla="*/ 2434838 h 6899085"/>
              <a:gd name="connsiteX1598" fmla="*/ 4371794 w 9824983"/>
              <a:gd name="connsiteY1598" fmla="*/ 2428474 h 6899085"/>
              <a:gd name="connsiteX1599" fmla="*/ 4394949 w 9824983"/>
              <a:gd name="connsiteY1599" fmla="*/ 2422634 h 6899085"/>
              <a:gd name="connsiteX1600" fmla="*/ 4397900 w 9824983"/>
              <a:gd name="connsiteY1600" fmla="*/ 2427368 h 6899085"/>
              <a:gd name="connsiteX1601" fmla="*/ 4403502 w 9824983"/>
              <a:gd name="connsiteY1601" fmla="*/ 2427992 h 6899085"/>
              <a:gd name="connsiteX1602" fmla="*/ 4401598 w 9824983"/>
              <a:gd name="connsiteY1602" fmla="*/ 2423763 h 6899085"/>
              <a:gd name="connsiteX1603" fmla="*/ 4394949 w 9824983"/>
              <a:gd name="connsiteY1603" fmla="*/ 2422634 h 6899085"/>
              <a:gd name="connsiteX1604" fmla="*/ 4349805 w 9824983"/>
              <a:gd name="connsiteY1604" fmla="*/ 2390561 h 6899085"/>
              <a:gd name="connsiteX1605" fmla="*/ 4350948 w 9824983"/>
              <a:gd name="connsiteY1605" fmla="*/ 2394010 h 6899085"/>
              <a:gd name="connsiteX1606" fmla="*/ 4358932 w 9824983"/>
              <a:gd name="connsiteY1606" fmla="*/ 2399921 h 6899085"/>
              <a:gd name="connsiteX1607" fmla="*/ 4357786 w 9824983"/>
              <a:gd name="connsiteY1607" fmla="*/ 2396472 h 6899085"/>
              <a:gd name="connsiteX1608" fmla="*/ 4349805 w 9824983"/>
              <a:gd name="connsiteY1608" fmla="*/ 2390561 h 6899085"/>
              <a:gd name="connsiteX1609" fmla="*/ 4440265 w 9824983"/>
              <a:gd name="connsiteY1609" fmla="*/ 2381489 h 6899085"/>
              <a:gd name="connsiteX1610" fmla="*/ 4437144 w 9824983"/>
              <a:gd name="connsiteY1610" fmla="*/ 2389100 h 6899085"/>
              <a:gd name="connsiteX1611" fmla="*/ 4450823 w 9824983"/>
              <a:gd name="connsiteY1611" fmla="*/ 2394025 h 6899085"/>
              <a:gd name="connsiteX1612" fmla="*/ 4450625 w 9824983"/>
              <a:gd name="connsiteY1612" fmla="*/ 2388131 h 6899085"/>
              <a:gd name="connsiteX1613" fmla="*/ 4440265 w 9824983"/>
              <a:gd name="connsiteY1613" fmla="*/ 2381489 h 6899085"/>
              <a:gd name="connsiteX1614" fmla="*/ 4747566 w 9824983"/>
              <a:gd name="connsiteY1614" fmla="*/ 2374044 h 6899085"/>
              <a:gd name="connsiteX1615" fmla="*/ 4750800 w 9824983"/>
              <a:gd name="connsiteY1615" fmla="*/ 2378498 h 6899085"/>
              <a:gd name="connsiteX1616" fmla="*/ 4748041 w 9824983"/>
              <a:gd name="connsiteY1616" fmla="*/ 2375100 h 6899085"/>
              <a:gd name="connsiteX1617" fmla="*/ 4747157 w 9824983"/>
              <a:gd name="connsiteY1617" fmla="*/ 2374850 h 6899085"/>
              <a:gd name="connsiteX1618" fmla="*/ 4541934 w 9824983"/>
              <a:gd name="connsiteY1618" fmla="*/ 2373671 h 6899085"/>
              <a:gd name="connsiteX1619" fmla="*/ 4543075 w 9824983"/>
              <a:gd name="connsiteY1619" fmla="*/ 2377119 h 6899085"/>
              <a:gd name="connsiteX1620" fmla="*/ 4549632 w 9824983"/>
              <a:gd name="connsiteY1620" fmla="*/ 2379859 h 6899085"/>
              <a:gd name="connsiteX1621" fmla="*/ 4547820 w 9824983"/>
              <a:gd name="connsiteY1621" fmla="*/ 2374017 h 6899085"/>
              <a:gd name="connsiteX1622" fmla="*/ 4541934 w 9824983"/>
              <a:gd name="connsiteY1622" fmla="*/ 2373671 h 6899085"/>
              <a:gd name="connsiteX1623" fmla="*/ 4733509 w 9824983"/>
              <a:gd name="connsiteY1623" fmla="*/ 2371007 h 6899085"/>
              <a:gd name="connsiteX1624" fmla="*/ 4747157 w 9824983"/>
              <a:gd name="connsiteY1624" fmla="*/ 2374850 h 6899085"/>
              <a:gd name="connsiteX1625" fmla="*/ 4743024 w 9824983"/>
              <a:gd name="connsiteY1625" fmla="*/ 2383040 h 6899085"/>
              <a:gd name="connsiteX1626" fmla="*/ 4733509 w 9824983"/>
              <a:gd name="connsiteY1626" fmla="*/ 2371007 h 6899085"/>
              <a:gd name="connsiteX1627" fmla="*/ 4337121 w 9824983"/>
              <a:gd name="connsiteY1627" fmla="*/ 2354226 h 6899085"/>
              <a:gd name="connsiteX1628" fmla="*/ 4337219 w 9824983"/>
              <a:gd name="connsiteY1628" fmla="*/ 2357172 h 6899085"/>
              <a:gd name="connsiteX1629" fmla="*/ 4340639 w 9824983"/>
              <a:gd name="connsiteY1629" fmla="*/ 2358405 h 6899085"/>
              <a:gd name="connsiteX1630" fmla="*/ 4340538 w 9824983"/>
              <a:gd name="connsiteY1630" fmla="*/ 2355457 h 6899085"/>
              <a:gd name="connsiteX1631" fmla="*/ 4337121 w 9824983"/>
              <a:gd name="connsiteY1631" fmla="*/ 2354226 h 6899085"/>
              <a:gd name="connsiteX1632" fmla="*/ 4583614 w 9824983"/>
              <a:gd name="connsiteY1632" fmla="*/ 2347290 h 6899085"/>
              <a:gd name="connsiteX1633" fmla="*/ 4624443 w 9824983"/>
              <a:gd name="connsiteY1633" fmla="*/ 2381481 h 6899085"/>
              <a:gd name="connsiteX1634" fmla="*/ 4577898 w 9824983"/>
              <a:gd name="connsiteY1634" fmla="*/ 2364470 h 6899085"/>
              <a:gd name="connsiteX1635" fmla="*/ 4583614 w 9824983"/>
              <a:gd name="connsiteY1635" fmla="*/ 2347290 h 6899085"/>
              <a:gd name="connsiteX1636" fmla="*/ 4752735 w 9824983"/>
              <a:gd name="connsiteY1636" fmla="*/ 2340087 h 6899085"/>
              <a:gd name="connsiteX1637" fmla="*/ 4762248 w 9824983"/>
              <a:gd name="connsiteY1637" fmla="*/ 2352117 h 6899085"/>
              <a:gd name="connsiteX1638" fmla="*/ 4751518 w 9824983"/>
              <a:gd name="connsiteY1638" fmla="*/ 2351925 h 6899085"/>
              <a:gd name="connsiteX1639" fmla="*/ 4747609 w 9824983"/>
              <a:gd name="connsiteY1639" fmla="*/ 2340520 h 6899085"/>
              <a:gd name="connsiteX1640" fmla="*/ 4752735 w 9824983"/>
              <a:gd name="connsiteY1640" fmla="*/ 2340087 h 6899085"/>
              <a:gd name="connsiteX1641" fmla="*/ 4482822 w 9824983"/>
              <a:gd name="connsiteY1641" fmla="*/ 2336947 h 6899085"/>
              <a:gd name="connsiteX1642" fmla="*/ 4439569 w 9824983"/>
              <a:gd name="connsiteY1642" fmla="*/ 2360863 h 6899085"/>
              <a:gd name="connsiteX1643" fmla="*/ 4462107 w 9824983"/>
              <a:gd name="connsiteY1643" fmla="*/ 2384544 h 6899085"/>
              <a:gd name="connsiteX1644" fmla="*/ 4482822 w 9824983"/>
              <a:gd name="connsiteY1644" fmla="*/ 2336947 h 6899085"/>
              <a:gd name="connsiteX1645" fmla="*/ 4675253 w 9824983"/>
              <a:gd name="connsiteY1645" fmla="*/ 2333454 h 6899085"/>
              <a:gd name="connsiteX1646" fmla="*/ 4708506 w 9824983"/>
              <a:gd name="connsiteY1646" fmla="*/ 2348210 h 6899085"/>
              <a:gd name="connsiteX1647" fmla="*/ 4716312 w 9824983"/>
              <a:gd name="connsiteY1647" fmla="*/ 2361905 h 6899085"/>
              <a:gd name="connsiteX1648" fmla="*/ 4684682 w 9824983"/>
              <a:gd name="connsiteY1648" fmla="*/ 2351657 h 6899085"/>
              <a:gd name="connsiteX1649" fmla="*/ 4675253 w 9824983"/>
              <a:gd name="connsiteY1649" fmla="*/ 2333454 h 6899085"/>
              <a:gd name="connsiteX1650" fmla="*/ 4327573 w 9824983"/>
              <a:gd name="connsiteY1650" fmla="*/ 2319401 h 6899085"/>
              <a:gd name="connsiteX1651" fmla="*/ 4335472 w 9824983"/>
              <a:gd name="connsiteY1651" fmla="*/ 2331486 h 6899085"/>
              <a:gd name="connsiteX1652" fmla="*/ 4341551 w 9824983"/>
              <a:gd name="connsiteY1652" fmla="*/ 2333169 h 6899085"/>
              <a:gd name="connsiteX1653" fmla="*/ 4335548 w 9824983"/>
              <a:gd name="connsiteY1653" fmla="*/ 2320754 h 6899085"/>
              <a:gd name="connsiteX1654" fmla="*/ 4327573 w 9824983"/>
              <a:gd name="connsiteY1654" fmla="*/ 2319401 h 6899085"/>
              <a:gd name="connsiteX1655" fmla="*/ 4535950 w 9824983"/>
              <a:gd name="connsiteY1655" fmla="*/ 2314055 h 6899085"/>
              <a:gd name="connsiteX1656" fmla="*/ 4559332 w 9824983"/>
              <a:gd name="connsiteY1656" fmla="*/ 2332345 h 6899085"/>
              <a:gd name="connsiteX1657" fmla="*/ 4532262 w 9824983"/>
              <a:gd name="connsiteY1657" fmla="*/ 2322222 h 6899085"/>
              <a:gd name="connsiteX1658" fmla="*/ 4535950 w 9824983"/>
              <a:gd name="connsiteY1658" fmla="*/ 2314055 h 6899085"/>
              <a:gd name="connsiteX1659" fmla="*/ 4334746 w 9824983"/>
              <a:gd name="connsiteY1659" fmla="*/ 2292622 h 6899085"/>
              <a:gd name="connsiteX1660" fmla="*/ 4336466 w 9824983"/>
              <a:gd name="connsiteY1660" fmla="*/ 2300076 h 6899085"/>
              <a:gd name="connsiteX1661" fmla="*/ 4343021 w 9824983"/>
              <a:gd name="connsiteY1661" fmla="*/ 2302817 h 6899085"/>
              <a:gd name="connsiteX1662" fmla="*/ 4340347 w 9824983"/>
              <a:gd name="connsiteY1662" fmla="*/ 2293246 h 6899085"/>
              <a:gd name="connsiteX1663" fmla="*/ 4334746 w 9824983"/>
              <a:gd name="connsiteY1663" fmla="*/ 2292622 h 6899085"/>
              <a:gd name="connsiteX1664" fmla="*/ 4638604 w 9824983"/>
              <a:gd name="connsiteY1664" fmla="*/ 2270266 h 6899085"/>
              <a:gd name="connsiteX1665" fmla="*/ 4652384 w 9824983"/>
              <a:gd name="connsiteY1665" fmla="*/ 2278139 h 6899085"/>
              <a:gd name="connsiteX1666" fmla="*/ 4653727 w 9824983"/>
              <a:gd name="connsiteY1666" fmla="*/ 2287482 h 6899085"/>
              <a:gd name="connsiteX1667" fmla="*/ 4643283 w 9824983"/>
              <a:gd name="connsiteY1667" fmla="*/ 2287013 h 6899085"/>
              <a:gd name="connsiteX1668" fmla="*/ 4638604 w 9824983"/>
              <a:gd name="connsiteY1668" fmla="*/ 2270266 h 6899085"/>
              <a:gd name="connsiteX1669" fmla="*/ 4441064 w 9824983"/>
              <a:gd name="connsiteY1669" fmla="*/ 2264151 h 6899085"/>
              <a:gd name="connsiteX1670" fmla="*/ 4441884 w 9824983"/>
              <a:gd name="connsiteY1670" fmla="*/ 2264243 h 6899085"/>
              <a:gd name="connsiteX1671" fmla="*/ 4442805 w 9824983"/>
              <a:gd name="connsiteY1671" fmla="*/ 2264912 h 6899085"/>
              <a:gd name="connsiteX1672" fmla="*/ 4442363 w 9824983"/>
              <a:gd name="connsiteY1672" fmla="*/ 2265302 h 6899085"/>
              <a:gd name="connsiteX1673" fmla="*/ 4434187 w 9824983"/>
              <a:gd name="connsiteY1673" fmla="*/ 2258054 h 6899085"/>
              <a:gd name="connsiteX1674" fmla="*/ 4441064 w 9824983"/>
              <a:gd name="connsiteY1674" fmla="*/ 2264151 h 6899085"/>
              <a:gd name="connsiteX1675" fmla="*/ 4436283 w 9824983"/>
              <a:gd name="connsiteY1675" fmla="*/ 2263619 h 6899085"/>
              <a:gd name="connsiteX1676" fmla="*/ 4434187 w 9824983"/>
              <a:gd name="connsiteY1676" fmla="*/ 2258054 h 6899085"/>
              <a:gd name="connsiteX1677" fmla="*/ 4498170 w 9824983"/>
              <a:gd name="connsiteY1677" fmla="*/ 2256537 h 6899085"/>
              <a:gd name="connsiteX1678" fmla="*/ 4537792 w 9824983"/>
              <a:gd name="connsiteY1678" fmla="*/ 2277256 h 6899085"/>
              <a:gd name="connsiteX1679" fmla="*/ 4567196 w 9824983"/>
              <a:gd name="connsiteY1679" fmla="*/ 2321634 h 6899085"/>
              <a:gd name="connsiteX1680" fmla="*/ 4498170 w 9824983"/>
              <a:gd name="connsiteY1680" fmla="*/ 2256537 h 6899085"/>
              <a:gd name="connsiteX1681" fmla="*/ 4336018 w 9824983"/>
              <a:gd name="connsiteY1681" fmla="*/ 2256376 h 6899085"/>
              <a:gd name="connsiteX1682" fmla="*/ 4342970 w 9824983"/>
              <a:gd name="connsiteY1682" fmla="*/ 2270903 h 6899085"/>
              <a:gd name="connsiteX1683" fmla="*/ 4354275 w 9824983"/>
              <a:gd name="connsiteY1683" fmla="*/ 2275101 h 6899085"/>
              <a:gd name="connsiteX1684" fmla="*/ 4351127 w 9824983"/>
              <a:gd name="connsiteY1684" fmla="*/ 2264474 h 6899085"/>
              <a:gd name="connsiteX1685" fmla="*/ 4336018 w 9824983"/>
              <a:gd name="connsiteY1685" fmla="*/ 2256376 h 6899085"/>
              <a:gd name="connsiteX1686" fmla="*/ 4357281 w 9824983"/>
              <a:gd name="connsiteY1686" fmla="*/ 2255425 h 6899085"/>
              <a:gd name="connsiteX1687" fmla="*/ 4364328 w 9824983"/>
              <a:gd name="connsiteY1687" fmla="*/ 2268342 h 6899085"/>
              <a:gd name="connsiteX1688" fmla="*/ 4395579 w 9824983"/>
              <a:gd name="connsiteY1688" fmla="*/ 2280478 h 6899085"/>
              <a:gd name="connsiteX1689" fmla="*/ 4389103 w 9824983"/>
              <a:gd name="connsiteY1689" fmla="*/ 2267009 h 6899085"/>
              <a:gd name="connsiteX1690" fmla="*/ 4357281 w 9824983"/>
              <a:gd name="connsiteY1690" fmla="*/ 2255425 h 6899085"/>
              <a:gd name="connsiteX1691" fmla="*/ 4457624 w 9824983"/>
              <a:gd name="connsiteY1691" fmla="*/ 2251938 h 6899085"/>
              <a:gd name="connsiteX1692" fmla="*/ 4503368 w 9824983"/>
              <a:gd name="connsiteY1692" fmla="*/ 2301693 h 6899085"/>
              <a:gd name="connsiteX1693" fmla="*/ 4499101 w 9824983"/>
              <a:gd name="connsiteY1693" fmla="*/ 2305852 h 6899085"/>
              <a:gd name="connsiteX1694" fmla="*/ 4442805 w 9824983"/>
              <a:gd name="connsiteY1694" fmla="*/ 2264912 h 6899085"/>
              <a:gd name="connsiteX1695" fmla="*/ 4297825 w 9824983"/>
              <a:gd name="connsiteY1695" fmla="*/ 2238831 h 6899085"/>
              <a:gd name="connsiteX1696" fmla="*/ 4304010 w 9824983"/>
              <a:gd name="connsiteY1696" fmla="*/ 2248016 h 6899085"/>
              <a:gd name="connsiteX1697" fmla="*/ 4308852 w 9824983"/>
              <a:gd name="connsiteY1697" fmla="*/ 2247861 h 6899085"/>
              <a:gd name="connsiteX1698" fmla="*/ 4303711 w 9824983"/>
              <a:gd name="connsiteY1698" fmla="*/ 2239175 h 6899085"/>
              <a:gd name="connsiteX1699" fmla="*/ 4297825 w 9824983"/>
              <a:gd name="connsiteY1699" fmla="*/ 2238831 h 6899085"/>
              <a:gd name="connsiteX1700" fmla="*/ 4359578 w 9824983"/>
              <a:gd name="connsiteY1700" fmla="*/ 2206007 h 6899085"/>
              <a:gd name="connsiteX1701" fmla="*/ 4403094 w 9824983"/>
              <a:gd name="connsiteY1701" fmla="*/ 2229015 h 6899085"/>
              <a:gd name="connsiteX1702" fmla="*/ 4408526 w 9824983"/>
              <a:gd name="connsiteY1702" fmla="*/ 2241982 h 6899085"/>
              <a:gd name="connsiteX1703" fmla="*/ 4367005 w 9824983"/>
              <a:gd name="connsiteY1703" fmla="*/ 2221591 h 6899085"/>
              <a:gd name="connsiteX1704" fmla="*/ 4359578 w 9824983"/>
              <a:gd name="connsiteY1704" fmla="*/ 2206007 h 6899085"/>
              <a:gd name="connsiteX1705" fmla="*/ 4221414 w 9824983"/>
              <a:gd name="connsiteY1705" fmla="*/ 2201290 h 6899085"/>
              <a:gd name="connsiteX1706" fmla="*/ 4238513 w 9824983"/>
              <a:gd name="connsiteY1706" fmla="*/ 2252535 h 6899085"/>
              <a:gd name="connsiteX1707" fmla="*/ 4287460 w 9824983"/>
              <a:gd name="connsiteY1707" fmla="*/ 2227631 h 6899085"/>
              <a:gd name="connsiteX1708" fmla="*/ 4221414 w 9824983"/>
              <a:gd name="connsiteY1708" fmla="*/ 2201290 h 6899085"/>
              <a:gd name="connsiteX1709" fmla="*/ 3961076 w 9824983"/>
              <a:gd name="connsiteY1709" fmla="*/ 2174546 h 6899085"/>
              <a:gd name="connsiteX1710" fmla="*/ 4207543 w 9824983"/>
              <a:gd name="connsiteY1710" fmla="*/ 2240118 h 6899085"/>
              <a:gd name="connsiteX1711" fmla="*/ 3961076 w 9824983"/>
              <a:gd name="connsiteY1711" fmla="*/ 2174546 h 6899085"/>
              <a:gd name="connsiteX1712" fmla="*/ 4307108 w 9824983"/>
              <a:gd name="connsiteY1712" fmla="*/ 2165854 h 6899085"/>
              <a:gd name="connsiteX1713" fmla="*/ 4322031 w 9824983"/>
              <a:gd name="connsiteY1713" fmla="*/ 2177174 h 6899085"/>
              <a:gd name="connsiteX1714" fmla="*/ 4319763 w 9824983"/>
              <a:gd name="connsiteY1714" fmla="*/ 2183953 h 6899085"/>
              <a:gd name="connsiteX1715" fmla="*/ 4297248 w 9824983"/>
              <a:gd name="connsiteY1715" fmla="*/ 2173948 h 6899085"/>
              <a:gd name="connsiteX1716" fmla="*/ 4307108 w 9824983"/>
              <a:gd name="connsiteY1716" fmla="*/ 2165854 h 6899085"/>
              <a:gd name="connsiteX1717" fmla="*/ 4299876 w 9824983"/>
              <a:gd name="connsiteY1717" fmla="*/ 2095287 h 6899085"/>
              <a:gd name="connsiteX1718" fmla="*/ 4317922 w 9824983"/>
              <a:gd name="connsiteY1718" fmla="*/ 2099000 h 6899085"/>
              <a:gd name="connsiteX1719" fmla="*/ 4349774 w 9824983"/>
              <a:gd name="connsiteY1719" fmla="*/ 2128819 h 6899085"/>
              <a:gd name="connsiteX1720" fmla="*/ 4306448 w 9824983"/>
              <a:gd name="connsiteY1720" fmla="*/ 2107145 h 6899085"/>
              <a:gd name="connsiteX1721" fmla="*/ 4299876 w 9824983"/>
              <a:gd name="connsiteY1721" fmla="*/ 2095287 h 6899085"/>
              <a:gd name="connsiteX1722" fmla="*/ 3781203 w 9824983"/>
              <a:gd name="connsiteY1722" fmla="*/ 2075993 h 6899085"/>
              <a:gd name="connsiteX1723" fmla="*/ 3819837 w 9824983"/>
              <a:gd name="connsiteY1723" fmla="*/ 2132681 h 6899085"/>
              <a:gd name="connsiteX1724" fmla="*/ 3938566 w 9824983"/>
              <a:gd name="connsiteY1724" fmla="*/ 2169098 h 6899085"/>
              <a:gd name="connsiteX1725" fmla="*/ 3781203 w 9824983"/>
              <a:gd name="connsiteY1725" fmla="*/ 2075993 h 6899085"/>
              <a:gd name="connsiteX1726" fmla="*/ 3812280 w 9824983"/>
              <a:gd name="connsiteY1726" fmla="*/ 2035038 h 6899085"/>
              <a:gd name="connsiteX1727" fmla="*/ 3829799 w 9824983"/>
              <a:gd name="connsiteY1727" fmla="*/ 2066658 h 6899085"/>
              <a:gd name="connsiteX1728" fmla="*/ 3839012 w 9824983"/>
              <a:gd name="connsiteY1728" fmla="*/ 2069849 h 6899085"/>
              <a:gd name="connsiteX1729" fmla="*/ 3819405 w 9824983"/>
              <a:gd name="connsiteY1729" fmla="*/ 2037224 h 6899085"/>
              <a:gd name="connsiteX1730" fmla="*/ 3812280 w 9824983"/>
              <a:gd name="connsiteY1730" fmla="*/ 2035038 h 6899085"/>
              <a:gd name="connsiteX1731" fmla="*/ 3803222 w 9824983"/>
              <a:gd name="connsiteY1731" fmla="*/ 2010388 h 6899085"/>
              <a:gd name="connsiteX1732" fmla="*/ 3803705 w 9824983"/>
              <a:gd name="connsiteY1732" fmla="*/ 2016003 h 6899085"/>
              <a:gd name="connsiteX1733" fmla="*/ 3807603 w 9824983"/>
              <a:gd name="connsiteY1733" fmla="*/ 2018294 h 6899085"/>
              <a:gd name="connsiteX1734" fmla="*/ 3806834 w 9824983"/>
              <a:gd name="connsiteY1734" fmla="*/ 2012953 h 6899085"/>
              <a:gd name="connsiteX1735" fmla="*/ 3803222 w 9824983"/>
              <a:gd name="connsiteY1735" fmla="*/ 2010388 h 6899085"/>
              <a:gd name="connsiteX1736" fmla="*/ 3919392 w 9824983"/>
              <a:gd name="connsiteY1736" fmla="*/ 1988425 h 6899085"/>
              <a:gd name="connsiteX1737" fmla="*/ 3926358 w 9824983"/>
              <a:gd name="connsiteY1737" fmla="*/ 2012067 h 6899085"/>
              <a:gd name="connsiteX1738" fmla="*/ 4018341 w 9824983"/>
              <a:gd name="connsiteY1738" fmla="*/ 2065434 h 6899085"/>
              <a:gd name="connsiteX1739" fmla="*/ 4012711 w 9824983"/>
              <a:gd name="connsiteY1739" fmla="*/ 2046576 h 6899085"/>
              <a:gd name="connsiteX1740" fmla="*/ 3919392 w 9824983"/>
              <a:gd name="connsiteY1740" fmla="*/ 1988425 h 6899085"/>
              <a:gd name="connsiteX1741" fmla="*/ 3791313 w 9824983"/>
              <a:gd name="connsiteY1741" fmla="*/ 1983952 h 6899085"/>
              <a:gd name="connsiteX1742" fmla="*/ 3792559 w 9824983"/>
              <a:gd name="connsiteY1742" fmla="*/ 1990350 h 6899085"/>
              <a:gd name="connsiteX1743" fmla="*/ 3796738 w 9824983"/>
              <a:gd name="connsiteY1743" fmla="*/ 1992360 h 6899085"/>
              <a:gd name="connsiteX1744" fmla="*/ 3795210 w 9824983"/>
              <a:gd name="connsiteY1744" fmla="*/ 1986241 h 6899085"/>
              <a:gd name="connsiteX1745" fmla="*/ 3791313 w 9824983"/>
              <a:gd name="connsiteY1745" fmla="*/ 1983952 h 6899085"/>
              <a:gd name="connsiteX1746" fmla="*/ 4111083 w 9824983"/>
              <a:gd name="connsiteY1746" fmla="*/ 1981468 h 6899085"/>
              <a:gd name="connsiteX1747" fmla="*/ 4156009 w 9824983"/>
              <a:gd name="connsiteY1747" fmla="*/ 2010331 h 6899085"/>
              <a:gd name="connsiteX1748" fmla="*/ 4166388 w 9824983"/>
              <a:gd name="connsiteY1748" fmla="*/ 2030646 h 6899085"/>
              <a:gd name="connsiteX1749" fmla="*/ 4090864 w 9824983"/>
              <a:gd name="connsiteY1749" fmla="*/ 1999280 h 6899085"/>
              <a:gd name="connsiteX1750" fmla="*/ 4111083 w 9824983"/>
              <a:gd name="connsiteY1750" fmla="*/ 1981468 h 6899085"/>
              <a:gd name="connsiteX1751" fmla="*/ 3949749 w 9824983"/>
              <a:gd name="connsiteY1751" fmla="*/ 1974041 h 6899085"/>
              <a:gd name="connsiteX1752" fmla="*/ 4000292 w 9824983"/>
              <a:gd name="connsiteY1752" fmla="*/ 1996288 h 6899085"/>
              <a:gd name="connsiteX1753" fmla="*/ 3949749 w 9824983"/>
              <a:gd name="connsiteY1753" fmla="*/ 1974041 h 6899085"/>
              <a:gd name="connsiteX1754" fmla="*/ 3914408 w 9824983"/>
              <a:gd name="connsiteY1754" fmla="*/ 1958280 h 6899085"/>
              <a:gd name="connsiteX1755" fmla="*/ 3918309 w 9824983"/>
              <a:gd name="connsiteY1755" fmla="*/ 1965126 h 6899085"/>
              <a:gd name="connsiteX1756" fmla="*/ 3923153 w 9824983"/>
              <a:gd name="connsiteY1756" fmla="*/ 1964972 h 6899085"/>
              <a:gd name="connsiteX1757" fmla="*/ 3920963 w 9824983"/>
              <a:gd name="connsiteY1757" fmla="*/ 1961020 h 6899085"/>
              <a:gd name="connsiteX1758" fmla="*/ 3914408 w 9824983"/>
              <a:gd name="connsiteY1758" fmla="*/ 1958280 h 6899085"/>
              <a:gd name="connsiteX1759" fmla="*/ 3849654 w 9824983"/>
              <a:gd name="connsiteY1759" fmla="*/ 1954458 h 6899085"/>
              <a:gd name="connsiteX1760" fmla="*/ 3851757 w 9824983"/>
              <a:gd name="connsiteY1760" fmla="*/ 1964579 h 6899085"/>
              <a:gd name="connsiteX1761" fmla="*/ 3882357 w 9824983"/>
              <a:gd name="connsiteY1761" fmla="*/ 1983445 h 6899085"/>
              <a:gd name="connsiteX1762" fmla="*/ 3879108 w 9824983"/>
              <a:gd name="connsiteY1762" fmla="*/ 1969871 h 6899085"/>
              <a:gd name="connsiteX1763" fmla="*/ 3849654 w 9824983"/>
              <a:gd name="connsiteY1763" fmla="*/ 1954458 h 6899085"/>
              <a:gd name="connsiteX1764" fmla="*/ 3779874 w 9824983"/>
              <a:gd name="connsiteY1764" fmla="*/ 1954016 h 6899085"/>
              <a:gd name="connsiteX1765" fmla="*/ 3785114 w 9824983"/>
              <a:gd name="connsiteY1765" fmla="*/ 1965646 h 6899085"/>
              <a:gd name="connsiteX1766" fmla="*/ 3793090 w 9824983"/>
              <a:gd name="connsiteY1766" fmla="*/ 1966999 h 6899085"/>
              <a:gd name="connsiteX1767" fmla="*/ 3785477 w 9824983"/>
              <a:gd name="connsiteY1767" fmla="*/ 1954641 h 6899085"/>
              <a:gd name="connsiteX1768" fmla="*/ 3779874 w 9824983"/>
              <a:gd name="connsiteY1768" fmla="*/ 1954016 h 6899085"/>
              <a:gd name="connsiteX1769" fmla="*/ 3651384 w 9824983"/>
              <a:gd name="connsiteY1769" fmla="*/ 1928638 h 6899085"/>
              <a:gd name="connsiteX1770" fmla="*/ 3666812 w 9824983"/>
              <a:gd name="connsiteY1770" fmla="*/ 1959252 h 6899085"/>
              <a:gd name="connsiteX1771" fmla="*/ 3676026 w 9824983"/>
              <a:gd name="connsiteY1771" fmla="*/ 1962443 h 6899085"/>
              <a:gd name="connsiteX1772" fmla="*/ 3661359 w 9824983"/>
              <a:gd name="connsiteY1772" fmla="*/ 1932610 h 6899085"/>
              <a:gd name="connsiteX1773" fmla="*/ 3651384 w 9824983"/>
              <a:gd name="connsiteY1773" fmla="*/ 1928638 h 6899085"/>
              <a:gd name="connsiteX1774" fmla="*/ 3932017 w 9824983"/>
              <a:gd name="connsiteY1774" fmla="*/ 1927410 h 6899085"/>
              <a:gd name="connsiteX1775" fmla="*/ 3934674 w 9824983"/>
              <a:gd name="connsiteY1775" fmla="*/ 1927861 h 6899085"/>
              <a:gd name="connsiteX1776" fmla="*/ 3935061 w 9824983"/>
              <a:gd name="connsiteY1776" fmla="*/ 1930532 h 6899085"/>
              <a:gd name="connsiteX1777" fmla="*/ 3596213 w 9824983"/>
              <a:gd name="connsiteY1777" fmla="*/ 1921557 h 6899085"/>
              <a:gd name="connsiteX1778" fmla="*/ 3621432 w 9824983"/>
              <a:gd name="connsiteY1778" fmla="*/ 1959366 h 6899085"/>
              <a:gd name="connsiteX1779" fmla="*/ 3739316 w 9824983"/>
              <a:gd name="connsiteY1779" fmla="*/ 2122929 h 6899085"/>
              <a:gd name="connsiteX1780" fmla="*/ 3770740 w 9824983"/>
              <a:gd name="connsiteY1780" fmla="*/ 2122725 h 6899085"/>
              <a:gd name="connsiteX1781" fmla="*/ 3738000 w 9824983"/>
              <a:gd name="connsiteY1781" fmla="*/ 2070944 h 6899085"/>
              <a:gd name="connsiteX1782" fmla="*/ 3696182 w 9824983"/>
              <a:gd name="connsiteY1782" fmla="*/ 1999577 h 6899085"/>
              <a:gd name="connsiteX1783" fmla="*/ 3669025 w 9824983"/>
              <a:gd name="connsiteY1783" fmla="*/ 1976881 h 6899085"/>
              <a:gd name="connsiteX1784" fmla="*/ 3631001 w 9824983"/>
              <a:gd name="connsiteY1784" fmla="*/ 1946992 h 6899085"/>
              <a:gd name="connsiteX1785" fmla="*/ 3596213 w 9824983"/>
              <a:gd name="connsiteY1785" fmla="*/ 1921557 h 6899085"/>
              <a:gd name="connsiteX1786" fmla="*/ 3852641 w 9824983"/>
              <a:gd name="connsiteY1786" fmla="*/ 1921109 h 6899085"/>
              <a:gd name="connsiteX1787" fmla="*/ 3862458 w 9824983"/>
              <a:gd name="connsiteY1787" fmla="*/ 1946538 h 6899085"/>
              <a:gd name="connsiteX1788" fmla="*/ 3886011 w 9824983"/>
              <a:gd name="connsiteY1788" fmla="*/ 1952487 h 6899085"/>
              <a:gd name="connsiteX1789" fmla="*/ 3877337 w 9824983"/>
              <a:gd name="connsiteY1789" fmla="*/ 1930505 h 6899085"/>
              <a:gd name="connsiteX1790" fmla="*/ 3852641 w 9824983"/>
              <a:gd name="connsiteY1790" fmla="*/ 1921109 h 6899085"/>
              <a:gd name="connsiteX1791" fmla="*/ 3920285 w 9824983"/>
              <a:gd name="connsiteY1791" fmla="*/ 1893191 h 6899085"/>
              <a:gd name="connsiteX1792" fmla="*/ 3999054 w 9824983"/>
              <a:gd name="connsiteY1792" fmla="*/ 1944366 h 6899085"/>
              <a:gd name="connsiteX1793" fmla="*/ 4025230 w 9824983"/>
              <a:gd name="connsiteY1793" fmla="*/ 1978054 h 6899085"/>
              <a:gd name="connsiteX1794" fmla="*/ 4021255 w 9824983"/>
              <a:gd name="connsiteY1794" fmla="*/ 1986496 h 6899085"/>
              <a:gd name="connsiteX1795" fmla="*/ 3920285 w 9824983"/>
              <a:gd name="connsiteY1795" fmla="*/ 1893191 h 6899085"/>
              <a:gd name="connsiteX1796" fmla="*/ 3967656 w 9824983"/>
              <a:gd name="connsiteY1796" fmla="*/ 1891134 h 6899085"/>
              <a:gd name="connsiteX1797" fmla="*/ 3971936 w 9824983"/>
              <a:gd name="connsiteY1797" fmla="*/ 1896094 h 6899085"/>
              <a:gd name="connsiteX1798" fmla="*/ 3969277 w 9824983"/>
              <a:gd name="connsiteY1798" fmla="*/ 1895642 h 6899085"/>
              <a:gd name="connsiteX1799" fmla="*/ 3967280 w 9824983"/>
              <a:gd name="connsiteY1799" fmla="*/ 1893024 h 6899085"/>
              <a:gd name="connsiteX1800" fmla="*/ 3967656 w 9824983"/>
              <a:gd name="connsiteY1800" fmla="*/ 1891134 h 6899085"/>
              <a:gd name="connsiteX1801" fmla="*/ 3615850 w 9824983"/>
              <a:gd name="connsiteY1801" fmla="*/ 1850665 h 6899085"/>
              <a:gd name="connsiteX1802" fmla="*/ 3627468 w 9824983"/>
              <a:gd name="connsiteY1802" fmla="*/ 1872820 h 6899085"/>
              <a:gd name="connsiteX1803" fmla="*/ 3634023 w 9824983"/>
              <a:gd name="connsiteY1803" fmla="*/ 1875560 h 6899085"/>
              <a:gd name="connsiteX1804" fmla="*/ 3625824 w 9824983"/>
              <a:gd name="connsiteY1804" fmla="*/ 1854635 h 6899085"/>
              <a:gd name="connsiteX1805" fmla="*/ 3615850 w 9824983"/>
              <a:gd name="connsiteY1805" fmla="*/ 1850665 h 6899085"/>
              <a:gd name="connsiteX1806" fmla="*/ 3559427 w 9824983"/>
              <a:gd name="connsiteY1806" fmla="*/ 1832630 h 6899085"/>
              <a:gd name="connsiteX1807" fmla="*/ 3565970 w 9824983"/>
              <a:gd name="connsiteY1807" fmla="*/ 1887129 h 6899085"/>
              <a:gd name="connsiteX1808" fmla="*/ 3589730 w 9824983"/>
              <a:gd name="connsiteY1808" fmla="*/ 1903529 h 6899085"/>
              <a:gd name="connsiteX1809" fmla="*/ 3577488 w 9824983"/>
              <a:gd name="connsiteY1809" fmla="*/ 1845461 h 6899085"/>
              <a:gd name="connsiteX1810" fmla="*/ 3559427 w 9824983"/>
              <a:gd name="connsiteY1810" fmla="*/ 1832630 h 6899085"/>
              <a:gd name="connsiteX1811" fmla="*/ 3684449 w 9824983"/>
              <a:gd name="connsiteY1811" fmla="*/ 1824864 h 6899085"/>
              <a:gd name="connsiteX1812" fmla="*/ 3681071 w 9824983"/>
              <a:gd name="connsiteY1812" fmla="*/ 1850985 h 6899085"/>
              <a:gd name="connsiteX1813" fmla="*/ 3746444 w 9824983"/>
              <a:gd name="connsiteY1813" fmla="*/ 1886165 h 6899085"/>
              <a:gd name="connsiteX1814" fmla="*/ 3795678 w 9824983"/>
              <a:gd name="connsiteY1814" fmla="*/ 1921861 h 6899085"/>
              <a:gd name="connsiteX1815" fmla="*/ 3793886 w 9824983"/>
              <a:gd name="connsiteY1815" fmla="*/ 1868819 h 6899085"/>
              <a:gd name="connsiteX1816" fmla="*/ 3684449 w 9824983"/>
              <a:gd name="connsiteY1816" fmla="*/ 1824864 h 6899085"/>
              <a:gd name="connsiteX1817" fmla="*/ 3813372 w 9824983"/>
              <a:gd name="connsiteY1817" fmla="*/ 1823945 h 6899085"/>
              <a:gd name="connsiteX1818" fmla="*/ 3883614 w 9824983"/>
              <a:gd name="connsiteY1818" fmla="*/ 1877205 h 6899085"/>
              <a:gd name="connsiteX1819" fmla="*/ 3813372 w 9824983"/>
              <a:gd name="connsiteY1819" fmla="*/ 1823945 h 6899085"/>
              <a:gd name="connsiteX1820" fmla="*/ 3581625 w 9824983"/>
              <a:gd name="connsiteY1820" fmla="*/ 1820119 h 6899085"/>
              <a:gd name="connsiteX1821" fmla="*/ 3583159 w 9824983"/>
              <a:gd name="connsiteY1821" fmla="*/ 1830794 h 6899085"/>
              <a:gd name="connsiteX1822" fmla="*/ 3595987 w 9824983"/>
              <a:gd name="connsiteY1822" fmla="*/ 1836552 h 6899085"/>
              <a:gd name="connsiteX1823" fmla="*/ 3593028 w 9824983"/>
              <a:gd name="connsiteY1823" fmla="*/ 1827260 h 6899085"/>
              <a:gd name="connsiteX1824" fmla="*/ 3581625 w 9824983"/>
              <a:gd name="connsiteY1824" fmla="*/ 1820119 h 6899085"/>
              <a:gd name="connsiteX1825" fmla="*/ 3918835 w 9824983"/>
              <a:gd name="connsiteY1825" fmla="*/ 1815467 h 6899085"/>
              <a:gd name="connsiteX1826" fmla="*/ 3961983 w 9824983"/>
              <a:gd name="connsiteY1826" fmla="*/ 1844923 h 6899085"/>
              <a:gd name="connsiteX1827" fmla="*/ 3962360 w 9824983"/>
              <a:gd name="connsiteY1827" fmla="*/ 1843033 h 6899085"/>
              <a:gd name="connsiteX1828" fmla="*/ 3963027 w 9824983"/>
              <a:gd name="connsiteY1828" fmla="*/ 1845423 h 6899085"/>
              <a:gd name="connsiteX1829" fmla="*/ 3924649 w 9824983"/>
              <a:gd name="connsiteY1829" fmla="*/ 1831101 h 6899085"/>
              <a:gd name="connsiteX1830" fmla="*/ 3918835 w 9824983"/>
              <a:gd name="connsiteY1830" fmla="*/ 1815467 h 6899085"/>
              <a:gd name="connsiteX1831" fmla="*/ 3721169 w 9824983"/>
              <a:gd name="connsiteY1831" fmla="*/ 1751009 h 6899085"/>
              <a:gd name="connsiteX1832" fmla="*/ 3756749 w 9824983"/>
              <a:gd name="connsiteY1832" fmla="*/ 1760829 h 6899085"/>
              <a:gd name="connsiteX1833" fmla="*/ 3781059 w 9824983"/>
              <a:gd name="connsiteY1833" fmla="*/ 1802186 h 6899085"/>
              <a:gd name="connsiteX1834" fmla="*/ 3721169 w 9824983"/>
              <a:gd name="connsiteY1834" fmla="*/ 1751009 h 6899085"/>
              <a:gd name="connsiteX1835" fmla="*/ 3539428 w 9824983"/>
              <a:gd name="connsiteY1835" fmla="*/ 1731899 h 6899085"/>
              <a:gd name="connsiteX1836" fmla="*/ 3539644 w 9824983"/>
              <a:gd name="connsiteY1836" fmla="*/ 1732149 h 6899085"/>
              <a:gd name="connsiteX1837" fmla="*/ 3539245 w 9824983"/>
              <a:gd name="connsiteY1837" fmla="*/ 1735124 h 6899085"/>
              <a:gd name="connsiteX1838" fmla="*/ 3543617 w 9824983"/>
              <a:gd name="connsiteY1838" fmla="*/ 1738470 h 6899085"/>
              <a:gd name="connsiteX1839" fmla="*/ 3543806 w 9824983"/>
              <a:gd name="connsiteY1839" fmla="*/ 1737531 h 6899085"/>
              <a:gd name="connsiteX1840" fmla="*/ 3544091 w 9824983"/>
              <a:gd name="connsiteY1840" fmla="*/ 1739526 h 6899085"/>
              <a:gd name="connsiteX1841" fmla="*/ 3538960 w 9824983"/>
              <a:gd name="connsiteY1841" fmla="*/ 1735401 h 6899085"/>
              <a:gd name="connsiteX1842" fmla="*/ 3539428 w 9824983"/>
              <a:gd name="connsiteY1842" fmla="*/ 1731899 h 6899085"/>
              <a:gd name="connsiteX1843" fmla="*/ 3701561 w 9824983"/>
              <a:gd name="connsiteY1843" fmla="*/ 1657508 h 6899085"/>
              <a:gd name="connsiteX1844" fmla="*/ 3716476 w 9824983"/>
              <a:gd name="connsiteY1844" fmla="*/ 1664270 h 6899085"/>
              <a:gd name="connsiteX1845" fmla="*/ 3722289 w 9824983"/>
              <a:gd name="connsiteY1845" fmla="*/ 1679904 h 6899085"/>
              <a:gd name="connsiteX1846" fmla="*/ 3700636 w 9824983"/>
              <a:gd name="connsiteY1846" fmla="*/ 1673626 h 6899085"/>
              <a:gd name="connsiteX1847" fmla="*/ 3701561 w 9824983"/>
              <a:gd name="connsiteY1847" fmla="*/ 1657508 h 6899085"/>
              <a:gd name="connsiteX1848" fmla="*/ 3668871 w 9824983"/>
              <a:gd name="connsiteY1848" fmla="*/ 1637638 h 6899085"/>
              <a:gd name="connsiteX1849" fmla="*/ 3674663 w 9824983"/>
              <a:gd name="connsiteY1849" fmla="*/ 1639595 h 6899085"/>
              <a:gd name="connsiteX1850" fmla="*/ 3676854 w 9824983"/>
              <a:gd name="connsiteY1850" fmla="*/ 1643549 h 6899085"/>
              <a:gd name="connsiteX1851" fmla="*/ 3672773 w 9824983"/>
              <a:gd name="connsiteY1851" fmla="*/ 1644484 h 6899085"/>
              <a:gd name="connsiteX1852" fmla="*/ 3668871 w 9824983"/>
              <a:gd name="connsiteY1852" fmla="*/ 1637638 h 6899085"/>
              <a:gd name="connsiteX1853" fmla="*/ 3601641 w 9824983"/>
              <a:gd name="connsiteY1853" fmla="*/ 1630139 h 6899085"/>
              <a:gd name="connsiteX1854" fmla="*/ 3612662 w 9824983"/>
              <a:gd name="connsiteY1854" fmla="*/ 1634613 h 6899085"/>
              <a:gd name="connsiteX1855" fmla="*/ 3618088 w 9824983"/>
              <a:gd name="connsiteY1855" fmla="*/ 1643021 h 6899085"/>
              <a:gd name="connsiteX1856" fmla="*/ 3609825 w 9824983"/>
              <a:gd name="connsiteY1856" fmla="*/ 1641946 h 6899085"/>
              <a:gd name="connsiteX1857" fmla="*/ 3601641 w 9824983"/>
              <a:gd name="connsiteY1857" fmla="*/ 1630139 h 6899085"/>
              <a:gd name="connsiteX1858" fmla="*/ 3485346 w 9824983"/>
              <a:gd name="connsiteY1858" fmla="*/ 1570046 h 6899085"/>
              <a:gd name="connsiteX1859" fmla="*/ 3525889 w 9824983"/>
              <a:gd name="connsiteY1859" fmla="*/ 1574643 h 6899085"/>
              <a:gd name="connsiteX1860" fmla="*/ 3562584 w 9824983"/>
              <a:gd name="connsiteY1860" fmla="*/ 1604308 h 6899085"/>
              <a:gd name="connsiteX1861" fmla="*/ 3619929 w 9824983"/>
              <a:gd name="connsiteY1861" fmla="*/ 1667098 h 6899085"/>
              <a:gd name="connsiteX1862" fmla="*/ 3624413 w 9824983"/>
              <a:gd name="connsiteY1862" fmla="*/ 1682508 h 6899085"/>
              <a:gd name="connsiteX1863" fmla="*/ 3549849 w 9824983"/>
              <a:gd name="connsiteY1863" fmla="*/ 1657814 h 6899085"/>
              <a:gd name="connsiteX1864" fmla="*/ 3485346 w 9824983"/>
              <a:gd name="connsiteY1864" fmla="*/ 1570046 h 6899085"/>
              <a:gd name="connsiteX1865" fmla="*/ 3385358 w 9824983"/>
              <a:gd name="connsiteY1865" fmla="*/ 1557968 h 6899085"/>
              <a:gd name="connsiteX1866" fmla="*/ 3385548 w 9824983"/>
              <a:gd name="connsiteY1866" fmla="*/ 1559301 h 6899085"/>
              <a:gd name="connsiteX1867" fmla="*/ 3387124 w 9824983"/>
              <a:gd name="connsiteY1867" fmla="*/ 1559817 h 6899085"/>
              <a:gd name="connsiteX1868" fmla="*/ 3412458 w 9824983"/>
              <a:gd name="connsiteY1868" fmla="*/ 1586329 h 6899085"/>
              <a:gd name="connsiteX1869" fmla="*/ 3463398 w 9824983"/>
              <a:gd name="connsiteY1869" fmla="*/ 1620362 h 6899085"/>
              <a:gd name="connsiteX1870" fmla="*/ 3459290 w 9824983"/>
              <a:gd name="connsiteY1870" fmla="*/ 1603064 h 6899085"/>
              <a:gd name="connsiteX1871" fmla="*/ 3412430 w 9824983"/>
              <a:gd name="connsiteY1871" fmla="*/ 1568093 h 6899085"/>
              <a:gd name="connsiteX1872" fmla="*/ 3387124 w 9824983"/>
              <a:gd name="connsiteY1872" fmla="*/ 1559817 h 6899085"/>
              <a:gd name="connsiteX1873" fmla="*/ 3339629 w 9824983"/>
              <a:gd name="connsiteY1873" fmla="*/ 1517330 h 6899085"/>
              <a:gd name="connsiteX1874" fmla="*/ 3339075 w 9824983"/>
              <a:gd name="connsiteY1874" fmla="*/ 1527002 h 6899085"/>
              <a:gd name="connsiteX1875" fmla="*/ 3380382 w 9824983"/>
              <a:gd name="connsiteY1875" fmla="*/ 1555059 h 6899085"/>
              <a:gd name="connsiteX1876" fmla="*/ 3385265 w 9824983"/>
              <a:gd name="connsiteY1876" fmla="*/ 1559579 h 6899085"/>
              <a:gd name="connsiteX1877" fmla="*/ 3385073 w 9824983"/>
              <a:gd name="connsiteY1877" fmla="*/ 1558245 h 6899085"/>
              <a:gd name="connsiteX1878" fmla="*/ 3380382 w 9824983"/>
              <a:gd name="connsiteY1878" fmla="*/ 1555059 h 6899085"/>
              <a:gd name="connsiteX1879" fmla="*/ 3063865 w 9824983"/>
              <a:gd name="connsiteY1879" fmla="*/ 1475761 h 6899085"/>
              <a:gd name="connsiteX1880" fmla="*/ 3065869 w 9824983"/>
              <a:gd name="connsiteY1880" fmla="*/ 1482936 h 6899085"/>
              <a:gd name="connsiteX1881" fmla="*/ 3072710 w 9824983"/>
              <a:gd name="connsiteY1881" fmla="*/ 1485400 h 6899085"/>
              <a:gd name="connsiteX1882" fmla="*/ 3071465 w 9824983"/>
              <a:gd name="connsiteY1882" fmla="*/ 1479003 h 6899085"/>
              <a:gd name="connsiteX1883" fmla="*/ 3063865 w 9824983"/>
              <a:gd name="connsiteY1883" fmla="*/ 1475761 h 6899085"/>
              <a:gd name="connsiteX1884" fmla="*/ 2993795 w 9824983"/>
              <a:gd name="connsiteY1884" fmla="*/ 1471037 h 6899085"/>
              <a:gd name="connsiteX1885" fmla="*/ 3035263 w 9824983"/>
              <a:gd name="connsiteY1885" fmla="*/ 1520391 h 6899085"/>
              <a:gd name="connsiteX1886" fmla="*/ 3040383 w 9824983"/>
              <a:gd name="connsiteY1886" fmla="*/ 1515399 h 6899085"/>
              <a:gd name="connsiteX1887" fmla="*/ 2994838 w 9824983"/>
              <a:gd name="connsiteY1887" fmla="*/ 1471539 h 6899085"/>
              <a:gd name="connsiteX1888" fmla="*/ 3395162 w 9824983"/>
              <a:gd name="connsiteY1888" fmla="*/ 1460822 h 6899085"/>
              <a:gd name="connsiteX1889" fmla="*/ 3509758 w 9824983"/>
              <a:gd name="connsiteY1889" fmla="*/ 1518843 h 6899085"/>
              <a:gd name="connsiteX1890" fmla="*/ 3528345 w 9824983"/>
              <a:gd name="connsiteY1890" fmla="*/ 1535913 h 6899085"/>
              <a:gd name="connsiteX1891" fmla="*/ 3552645 w 9824983"/>
              <a:gd name="connsiteY1891" fmla="*/ 1562254 h 6899085"/>
              <a:gd name="connsiteX1892" fmla="*/ 3347242 w 9824983"/>
              <a:gd name="connsiteY1892" fmla="*/ 1468813 h 6899085"/>
              <a:gd name="connsiteX1893" fmla="*/ 3342294 w 9824983"/>
              <a:gd name="connsiteY1893" fmla="*/ 1461463 h 6899085"/>
              <a:gd name="connsiteX1894" fmla="*/ 3393144 w 9824983"/>
              <a:gd name="connsiteY1894" fmla="*/ 1458853 h 6899085"/>
              <a:gd name="connsiteX1895" fmla="*/ 3396027 w 9824983"/>
              <a:gd name="connsiteY1895" fmla="*/ 1460810 h 6899085"/>
              <a:gd name="connsiteX1896" fmla="*/ 3395162 w 9824983"/>
              <a:gd name="connsiteY1896" fmla="*/ 1460822 h 6899085"/>
              <a:gd name="connsiteX1897" fmla="*/ 3394698 w 9824983"/>
              <a:gd name="connsiteY1897" fmla="*/ 1460586 h 6899085"/>
              <a:gd name="connsiteX1898" fmla="*/ 3094784 w 9824983"/>
              <a:gd name="connsiteY1898" fmla="*/ 1456265 h 6899085"/>
              <a:gd name="connsiteX1899" fmla="*/ 3099163 w 9824983"/>
              <a:gd name="connsiteY1899" fmla="*/ 1464169 h 6899085"/>
              <a:gd name="connsiteX1900" fmla="*/ 3104765 w 9824983"/>
              <a:gd name="connsiteY1900" fmla="*/ 1464794 h 6899085"/>
              <a:gd name="connsiteX1901" fmla="*/ 3101147 w 9824983"/>
              <a:gd name="connsiteY1901" fmla="*/ 1457670 h 6899085"/>
              <a:gd name="connsiteX1902" fmla="*/ 3094784 w 9824983"/>
              <a:gd name="connsiteY1902" fmla="*/ 1456265 h 6899085"/>
              <a:gd name="connsiteX1903" fmla="*/ 2978095 w 9824983"/>
              <a:gd name="connsiteY1903" fmla="*/ 1449817 h 6899085"/>
              <a:gd name="connsiteX1904" fmla="*/ 2993792 w 9824983"/>
              <a:gd name="connsiteY1904" fmla="*/ 1471036 h 6899085"/>
              <a:gd name="connsiteX1905" fmla="*/ 2994361 w 9824983"/>
              <a:gd name="connsiteY1905" fmla="*/ 1470481 h 6899085"/>
              <a:gd name="connsiteX1906" fmla="*/ 2984743 w 9824983"/>
              <a:gd name="connsiteY1906" fmla="*/ 1450945 h 6899085"/>
              <a:gd name="connsiteX1907" fmla="*/ 2978095 w 9824983"/>
              <a:gd name="connsiteY1907" fmla="*/ 1449817 h 6899085"/>
              <a:gd name="connsiteX1908" fmla="*/ 3375772 w 9824983"/>
              <a:gd name="connsiteY1908" fmla="*/ 1439470 h 6899085"/>
              <a:gd name="connsiteX1909" fmla="*/ 3393144 w 9824983"/>
              <a:gd name="connsiteY1909" fmla="*/ 1458853 h 6899085"/>
              <a:gd name="connsiteX1910" fmla="*/ 3373027 w 9824983"/>
              <a:gd name="connsiteY1910" fmla="*/ 1445190 h 6899085"/>
              <a:gd name="connsiteX1911" fmla="*/ 3375772 w 9824983"/>
              <a:gd name="connsiteY1911" fmla="*/ 1439470 h 6899085"/>
              <a:gd name="connsiteX1912" fmla="*/ 3204168 w 9824983"/>
              <a:gd name="connsiteY1912" fmla="*/ 1433508 h 6899085"/>
              <a:gd name="connsiteX1913" fmla="*/ 3204214 w 9824983"/>
              <a:gd name="connsiteY1913" fmla="*/ 1433648 h 6899085"/>
              <a:gd name="connsiteX1914" fmla="*/ 3204140 w 9824983"/>
              <a:gd name="connsiteY1914" fmla="*/ 1433572 h 6899085"/>
              <a:gd name="connsiteX1915" fmla="*/ 3241095 w 9824983"/>
              <a:gd name="connsiteY1915" fmla="*/ 1404904 h 6899085"/>
              <a:gd name="connsiteX1916" fmla="*/ 3241232 w 9824983"/>
              <a:gd name="connsiteY1916" fmla="*/ 1404919 h 6899085"/>
              <a:gd name="connsiteX1917" fmla="*/ 3241004 w 9824983"/>
              <a:gd name="connsiteY1917" fmla="*/ 1406517 h 6899085"/>
              <a:gd name="connsiteX1918" fmla="*/ 3241095 w 9824983"/>
              <a:gd name="connsiteY1918" fmla="*/ 1404904 h 6899085"/>
              <a:gd name="connsiteX1919" fmla="*/ 3241241 w 9824983"/>
              <a:gd name="connsiteY1919" fmla="*/ 1404853 h 6899085"/>
              <a:gd name="connsiteX1920" fmla="*/ 3242863 w 9824983"/>
              <a:gd name="connsiteY1920" fmla="*/ 1405083 h 6899085"/>
              <a:gd name="connsiteX1921" fmla="*/ 3241232 w 9824983"/>
              <a:gd name="connsiteY1921" fmla="*/ 1404919 h 6899085"/>
              <a:gd name="connsiteX1922" fmla="*/ 3238437 w 9824983"/>
              <a:gd name="connsiteY1922" fmla="*/ 1404455 h 6899085"/>
              <a:gd name="connsiteX1923" fmla="*/ 3241111 w 9824983"/>
              <a:gd name="connsiteY1923" fmla="*/ 1404834 h 6899085"/>
              <a:gd name="connsiteX1924" fmla="*/ 3241095 w 9824983"/>
              <a:gd name="connsiteY1924" fmla="*/ 1404904 h 6899085"/>
              <a:gd name="connsiteX1925" fmla="*/ 3238437 w 9824983"/>
              <a:gd name="connsiteY1925" fmla="*/ 1404455 h 6899085"/>
              <a:gd name="connsiteX1926" fmla="*/ 3241508 w 9824983"/>
              <a:gd name="connsiteY1926" fmla="*/ 1402982 h 6899085"/>
              <a:gd name="connsiteX1927" fmla="*/ 3241241 w 9824983"/>
              <a:gd name="connsiteY1927" fmla="*/ 1404853 h 6899085"/>
              <a:gd name="connsiteX1928" fmla="*/ 3241111 w 9824983"/>
              <a:gd name="connsiteY1928" fmla="*/ 1404834 h 6899085"/>
              <a:gd name="connsiteX1929" fmla="*/ 3283135 w 9824983"/>
              <a:gd name="connsiteY1929" fmla="*/ 1392830 h 6899085"/>
              <a:gd name="connsiteX1930" fmla="*/ 3300239 w 9824983"/>
              <a:gd name="connsiteY1930" fmla="*/ 1403544 h 6899085"/>
              <a:gd name="connsiteX1931" fmla="*/ 3308522 w 9824983"/>
              <a:gd name="connsiteY1931" fmla="*/ 1418296 h 6899085"/>
              <a:gd name="connsiteX1932" fmla="*/ 3291132 w 9824983"/>
              <a:gd name="connsiteY1932" fmla="*/ 1407858 h 6899085"/>
              <a:gd name="connsiteX1933" fmla="*/ 3283135 w 9824983"/>
              <a:gd name="connsiteY1933" fmla="*/ 1392830 h 6899085"/>
              <a:gd name="connsiteX1934" fmla="*/ 3292419 w 9824983"/>
              <a:gd name="connsiteY1934" fmla="*/ 1380732 h 6899085"/>
              <a:gd name="connsiteX1935" fmla="*/ 3312183 w 9824983"/>
              <a:gd name="connsiteY1935" fmla="*/ 1391897 h 6899085"/>
              <a:gd name="connsiteX1936" fmla="*/ 3314474 w 9824983"/>
              <a:gd name="connsiteY1936" fmla="*/ 1398797 h 6899085"/>
              <a:gd name="connsiteX1937" fmla="*/ 3294709 w 9824983"/>
              <a:gd name="connsiteY1937" fmla="*/ 1387630 h 6899085"/>
              <a:gd name="connsiteX1938" fmla="*/ 3292419 w 9824983"/>
              <a:gd name="connsiteY1938" fmla="*/ 1380732 h 6899085"/>
              <a:gd name="connsiteX1939" fmla="*/ 3047398 w 9824983"/>
              <a:gd name="connsiteY1939" fmla="*/ 1327449 h 6899085"/>
              <a:gd name="connsiteX1940" fmla="*/ 3065684 w 9824983"/>
              <a:gd name="connsiteY1940" fmla="*/ 1364407 h 6899085"/>
              <a:gd name="connsiteX1941" fmla="*/ 3107395 w 9824983"/>
              <a:gd name="connsiteY1941" fmla="*/ 1386131 h 6899085"/>
              <a:gd name="connsiteX1942" fmla="*/ 3090924 w 9824983"/>
              <a:gd name="connsiteY1942" fmla="*/ 1355016 h 6899085"/>
              <a:gd name="connsiteX1943" fmla="*/ 3047398 w 9824983"/>
              <a:gd name="connsiteY1943" fmla="*/ 1327449 h 6899085"/>
              <a:gd name="connsiteX1944" fmla="*/ 3236418 w 9824983"/>
              <a:gd name="connsiteY1944" fmla="*/ 1327283 h 6899085"/>
              <a:gd name="connsiteX1945" fmla="*/ 3246590 w 9824983"/>
              <a:gd name="connsiteY1945" fmla="*/ 1337146 h 6899085"/>
              <a:gd name="connsiteX1946" fmla="*/ 3235864 w 9824983"/>
              <a:gd name="connsiteY1946" fmla="*/ 1336955 h 6899085"/>
              <a:gd name="connsiteX1947" fmla="*/ 3236418 w 9824983"/>
              <a:gd name="connsiteY1947" fmla="*/ 1327283 h 6899085"/>
              <a:gd name="connsiteX1948" fmla="*/ 2930049 w 9824983"/>
              <a:gd name="connsiteY1948" fmla="*/ 1323169 h 6899085"/>
              <a:gd name="connsiteX1949" fmla="*/ 2930057 w 9824983"/>
              <a:gd name="connsiteY1949" fmla="*/ 1327729 h 6899085"/>
              <a:gd name="connsiteX1950" fmla="*/ 2939562 w 9824983"/>
              <a:gd name="connsiteY1950" fmla="*/ 1335202 h 6899085"/>
              <a:gd name="connsiteX1951" fmla="*/ 2938416 w 9824983"/>
              <a:gd name="connsiteY1951" fmla="*/ 1331750 h 6899085"/>
              <a:gd name="connsiteX1952" fmla="*/ 2930049 w 9824983"/>
              <a:gd name="connsiteY1952" fmla="*/ 1323169 h 6899085"/>
              <a:gd name="connsiteX1953" fmla="*/ 3207426 w 9824983"/>
              <a:gd name="connsiteY1953" fmla="*/ 1303811 h 6899085"/>
              <a:gd name="connsiteX1954" fmla="*/ 3213227 w 9824983"/>
              <a:gd name="connsiteY1954" fmla="*/ 1310330 h 6899085"/>
              <a:gd name="connsiteX1955" fmla="*/ 3205356 w 9824983"/>
              <a:gd name="connsiteY1955" fmla="*/ 1316480 h 6899085"/>
              <a:gd name="connsiteX1956" fmla="*/ 3198032 w 9824983"/>
              <a:gd name="connsiteY1956" fmla="*/ 1308400 h 6899085"/>
              <a:gd name="connsiteX1957" fmla="*/ 3207426 w 9824983"/>
              <a:gd name="connsiteY1957" fmla="*/ 1303811 h 6899085"/>
              <a:gd name="connsiteX1958" fmla="*/ 3032682 w 9824983"/>
              <a:gd name="connsiteY1958" fmla="*/ 1265704 h 6899085"/>
              <a:gd name="connsiteX1959" fmla="*/ 3038776 w 9824983"/>
              <a:gd name="connsiteY1959" fmla="*/ 1276504 h 6899085"/>
              <a:gd name="connsiteX1960" fmla="*/ 3055943 w 9824983"/>
              <a:gd name="connsiteY1960" fmla="*/ 1277650 h 6899085"/>
              <a:gd name="connsiteX1961" fmla="*/ 3058242 w 9824983"/>
              <a:gd name="connsiteY1961" fmla="*/ 1278830 h 6899085"/>
              <a:gd name="connsiteX1962" fmla="*/ 3060451 w 9824983"/>
              <a:gd name="connsiteY1962" fmla="*/ 1278725 h 6899085"/>
              <a:gd name="connsiteX1963" fmla="*/ 3084652 w 9824983"/>
              <a:gd name="connsiteY1963" fmla="*/ 1291123 h 6899085"/>
              <a:gd name="connsiteX1964" fmla="*/ 3076277 w 9824983"/>
              <a:gd name="connsiteY1964" fmla="*/ 1277983 h 6899085"/>
              <a:gd name="connsiteX1965" fmla="*/ 3060451 w 9824983"/>
              <a:gd name="connsiteY1965" fmla="*/ 1278725 h 6899085"/>
              <a:gd name="connsiteX1966" fmla="*/ 3058048 w 9824983"/>
              <a:gd name="connsiteY1966" fmla="*/ 1277495 h 6899085"/>
              <a:gd name="connsiteX1967" fmla="*/ 3058242 w 9824983"/>
              <a:gd name="connsiteY1967" fmla="*/ 1278830 h 6899085"/>
              <a:gd name="connsiteX1968" fmla="*/ 3057763 w 9824983"/>
              <a:gd name="connsiteY1968" fmla="*/ 1277769 h 6899085"/>
              <a:gd name="connsiteX1969" fmla="*/ 3055943 w 9824983"/>
              <a:gd name="connsiteY1969" fmla="*/ 1277650 h 6899085"/>
              <a:gd name="connsiteX1970" fmla="*/ 3157516 w 9824983"/>
              <a:gd name="connsiteY1970" fmla="*/ 1261160 h 6899085"/>
              <a:gd name="connsiteX1971" fmla="*/ 3157708 w 9824983"/>
              <a:gd name="connsiteY1971" fmla="*/ 1262496 h 6899085"/>
              <a:gd name="connsiteX1972" fmla="*/ 3156823 w 9824983"/>
              <a:gd name="connsiteY1972" fmla="*/ 1261835 h 6899085"/>
              <a:gd name="connsiteX1973" fmla="*/ 3144952 w 9824983"/>
              <a:gd name="connsiteY1973" fmla="*/ 1252982 h 6899085"/>
              <a:gd name="connsiteX1974" fmla="*/ 3156823 w 9824983"/>
              <a:gd name="connsiteY1974" fmla="*/ 1261835 h 6899085"/>
              <a:gd name="connsiteX1975" fmla="*/ 3156378 w 9824983"/>
              <a:gd name="connsiteY1975" fmla="*/ 1262269 h 6899085"/>
              <a:gd name="connsiteX1976" fmla="*/ 2875348 w 9824983"/>
              <a:gd name="connsiteY1976" fmla="*/ 1251711 h 6899085"/>
              <a:gd name="connsiteX1977" fmla="*/ 2872412 w 9824983"/>
              <a:gd name="connsiteY1977" fmla="*/ 1256096 h 6899085"/>
              <a:gd name="connsiteX1978" fmla="*/ 2893521 w 9824983"/>
              <a:gd name="connsiteY1978" fmla="*/ 1276606 h 6899085"/>
              <a:gd name="connsiteX1979" fmla="*/ 2895511 w 9824983"/>
              <a:gd name="connsiteY1979" fmla="*/ 1274664 h 6899085"/>
              <a:gd name="connsiteX1980" fmla="*/ 2875348 w 9824983"/>
              <a:gd name="connsiteY1980" fmla="*/ 1251711 h 6899085"/>
              <a:gd name="connsiteX1981" fmla="*/ 3406889 w 9824983"/>
              <a:gd name="connsiteY1981" fmla="*/ 1243237 h 6899085"/>
              <a:gd name="connsiteX1982" fmla="*/ 3413921 w 9824983"/>
              <a:gd name="connsiteY1982" fmla="*/ 1247035 h 6899085"/>
              <a:gd name="connsiteX1983" fmla="*/ 3416400 w 9824983"/>
              <a:gd name="connsiteY1983" fmla="*/ 1255268 h 6899085"/>
              <a:gd name="connsiteX1984" fmla="*/ 3407373 w 9824983"/>
              <a:gd name="connsiteY1984" fmla="*/ 1248854 h 6899085"/>
              <a:gd name="connsiteX1985" fmla="*/ 3406889 w 9824983"/>
              <a:gd name="connsiteY1985" fmla="*/ 1243237 h 6899085"/>
              <a:gd name="connsiteX1986" fmla="*/ 3118938 w 9824983"/>
              <a:gd name="connsiteY1986" fmla="*/ 1240944 h 6899085"/>
              <a:gd name="connsiteX1987" fmla="*/ 3137653 w 9824983"/>
              <a:gd name="connsiteY1987" fmla="*/ 1247049 h 6899085"/>
              <a:gd name="connsiteX1988" fmla="*/ 3144952 w 9824983"/>
              <a:gd name="connsiteY1988" fmla="*/ 1252982 h 6899085"/>
              <a:gd name="connsiteX1989" fmla="*/ 3137368 w 9824983"/>
              <a:gd name="connsiteY1989" fmla="*/ 1247326 h 6899085"/>
              <a:gd name="connsiteX1990" fmla="*/ 3125408 w 9824983"/>
              <a:gd name="connsiteY1990" fmla="*/ 1249855 h 6899085"/>
              <a:gd name="connsiteX1991" fmla="*/ 3118938 w 9824983"/>
              <a:gd name="connsiteY1991" fmla="*/ 1240944 h 6899085"/>
              <a:gd name="connsiteX1992" fmla="*/ 2852909 w 9824983"/>
              <a:gd name="connsiteY1992" fmla="*/ 1230975 h 6899085"/>
              <a:gd name="connsiteX1993" fmla="*/ 2850919 w 9824983"/>
              <a:gd name="connsiteY1993" fmla="*/ 1232917 h 6899085"/>
              <a:gd name="connsiteX1994" fmla="*/ 2870888 w 9824983"/>
              <a:gd name="connsiteY1994" fmla="*/ 1254534 h 6899085"/>
              <a:gd name="connsiteX1995" fmla="*/ 2875346 w 9824983"/>
              <a:gd name="connsiteY1995" fmla="*/ 1251709 h 6899085"/>
              <a:gd name="connsiteX1996" fmla="*/ 2852909 w 9824983"/>
              <a:gd name="connsiteY1996" fmla="*/ 1230975 h 6899085"/>
              <a:gd name="connsiteX1997" fmla="*/ 3350903 w 9824983"/>
              <a:gd name="connsiteY1997" fmla="*/ 1198907 h 6899085"/>
              <a:gd name="connsiteX1998" fmla="*/ 3405211 w 9824983"/>
              <a:gd name="connsiteY1998" fmla="*/ 1263136 h 6899085"/>
              <a:gd name="connsiteX1999" fmla="*/ 3343181 w 9824983"/>
              <a:gd name="connsiteY1999" fmla="*/ 1239917 h 6899085"/>
              <a:gd name="connsiteX2000" fmla="*/ 3350903 w 9824983"/>
              <a:gd name="connsiteY2000" fmla="*/ 1198907 h 6899085"/>
              <a:gd name="connsiteX2001" fmla="*/ 2993081 w 9824983"/>
              <a:gd name="connsiteY2001" fmla="*/ 1197784 h 6899085"/>
              <a:gd name="connsiteX2002" fmla="*/ 2958381 w 9824983"/>
              <a:gd name="connsiteY2002" fmla="*/ 1227058 h 6899085"/>
              <a:gd name="connsiteX2003" fmla="*/ 2999871 w 9824983"/>
              <a:gd name="connsiteY2003" fmla="*/ 1290088 h 6899085"/>
              <a:gd name="connsiteX2004" fmla="*/ 3006876 w 9824983"/>
              <a:gd name="connsiteY2004" fmla="*/ 1214775 h 6899085"/>
              <a:gd name="connsiteX2005" fmla="*/ 2993081 w 9824983"/>
              <a:gd name="connsiteY2005" fmla="*/ 1197784 h 6899085"/>
              <a:gd name="connsiteX2006" fmla="*/ 3132631 w 9824983"/>
              <a:gd name="connsiteY2006" fmla="*/ 1194109 h 6899085"/>
              <a:gd name="connsiteX2007" fmla="*/ 3164660 w 9824983"/>
              <a:gd name="connsiteY2007" fmla="*/ 1216146 h 6899085"/>
              <a:gd name="connsiteX2008" fmla="*/ 3166104 w 9824983"/>
              <a:gd name="connsiteY2008" fmla="*/ 1228436 h 6899085"/>
              <a:gd name="connsiteX2009" fmla="*/ 3135312 w 9824983"/>
              <a:gd name="connsiteY2009" fmla="*/ 1208237 h 6899085"/>
              <a:gd name="connsiteX2010" fmla="*/ 3132631 w 9824983"/>
              <a:gd name="connsiteY2010" fmla="*/ 1194109 h 6899085"/>
              <a:gd name="connsiteX2011" fmla="*/ 3262217 w 9824983"/>
              <a:gd name="connsiteY2011" fmla="*/ 1191025 h 6899085"/>
              <a:gd name="connsiteX2012" fmla="*/ 3268681 w 9824983"/>
              <a:gd name="connsiteY2012" fmla="*/ 1195377 h 6899085"/>
              <a:gd name="connsiteX2013" fmla="*/ 3270584 w 9824983"/>
              <a:gd name="connsiteY2013" fmla="*/ 1199607 h 6899085"/>
              <a:gd name="connsiteX2014" fmla="*/ 3264122 w 9824983"/>
              <a:gd name="connsiteY2014" fmla="*/ 1195254 h 6899085"/>
              <a:gd name="connsiteX2015" fmla="*/ 3262217 w 9824983"/>
              <a:gd name="connsiteY2015" fmla="*/ 1191025 h 6899085"/>
              <a:gd name="connsiteX2016" fmla="*/ 2793501 w 9824983"/>
              <a:gd name="connsiteY2016" fmla="*/ 1185413 h 6899085"/>
              <a:gd name="connsiteX2017" fmla="*/ 2800731 w 9824983"/>
              <a:gd name="connsiteY2017" fmla="*/ 1195105 h 6899085"/>
              <a:gd name="connsiteX2018" fmla="*/ 2805288 w 9824983"/>
              <a:gd name="connsiteY2018" fmla="*/ 1195226 h 6899085"/>
              <a:gd name="connsiteX2019" fmla="*/ 2796921 w 9824983"/>
              <a:gd name="connsiteY2019" fmla="*/ 1186644 h 6899085"/>
              <a:gd name="connsiteX2020" fmla="*/ 2793501 w 9824983"/>
              <a:gd name="connsiteY2020" fmla="*/ 1185413 h 6899085"/>
              <a:gd name="connsiteX2021" fmla="*/ 2659643 w 9824983"/>
              <a:gd name="connsiteY2021" fmla="*/ 1127223 h 6899085"/>
              <a:gd name="connsiteX2022" fmla="*/ 2659074 w 9824983"/>
              <a:gd name="connsiteY2022" fmla="*/ 1127778 h 6899085"/>
              <a:gd name="connsiteX2023" fmla="*/ 2679890 w 9824983"/>
              <a:gd name="connsiteY2023" fmla="*/ 1144004 h 6899085"/>
              <a:gd name="connsiteX2024" fmla="*/ 2678932 w 9824983"/>
              <a:gd name="connsiteY2024" fmla="*/ 1137331 h 6899085"/>
              <a:gd name="connsiteX2025" fmla="*/ 2659643 w 9824983"/>
              <a:gd name="connsiteY2025" fmla="*/ 1127223 h 6899085"/>
              <a:gd name="connsiteX2026" fmla="*/ 2915584 w 9824983"/>
              <a:gd name="connsiteY2026" fmla="*/ 1121154 h 6899085"/>
              <a:gd name="connsiteX2027" fmla="*/ 2840117 w 9824983"/>
              <a:gd name="connsiteY2027" fmla="*/ 1126258 h 6899085"/>
              <a:gd name="connsiteX2028" fmla="*/ 2902084 w 9824983"/>
              <a:gd name="connsiteY2028" fmla="*/ 1169325 h 6899085"/>
              <a:gd name="connsiteX2029" fmla="*/ 2932221 w 9824983"/>
              <a:gd name="connsiteY2029" fmla="*/ 1135372 h 6899085"/>
              <a:gd name="connsiteX2030" fmla="*/ 2915584 w 9824983"/>
              <a:gd name="connsiteY2030" fmla="*/ 1121154 h 6899085"/>
              <a:gd name="connsiteX2031" fmla="*/ 2615898 w 9824983"/>
              <a:gd name="connsiteY2031" fmla="*/ 1080085 h 6899085"/>
              <a:gd name="connsiteX2032" fmla="*/ 2610778 w 9824983"/>
              <a:gd name="connsiteY2032" fmla="*/ 1085077 h 6899085"/>
              <a:gd name="connsiteX2033" fmla="*/ 2659074 w 9824983"/>
              <a:gd name="connsiteY2033" fmla="*/ 1127777 h 6899085"/>
              <a:gd name="connsiteX2034" fmla="*/ 2658597 w 9824983"/>
              <a:gd name="connsiteY2034" fmla="*/ 1126719 h 6899085"/>
              <a:gd name="connsiteX2035" fmla="*/ 2615898 w 9824983"/>
              <a:gd name="connsiteY2035" fmla="*/ 1080085 h 6899085"/>
              <a:gd name="connsiteX2036" fmla="*/ 2975597 w 9824983"/>
              <a:gd name="connsiteY2036" fmla="*/ 1061285 h 6899085"/>
              <a:gd name="connsiteX2037" fmla="*/ 3029194 w 9824983"/>
              <a:gd name="connsiteY2037" fmla="*/ 1101689 h 6899085"/>
              <a:gd name="connsiteX2038" fmla="*/ 3061387 w 9824983"/>
              <a:gd name="connsiteY2038" fmla="*/ 1167700 h 6899085"/>
              <a:gd name="connsiteX2039" fmla="*/ 3001042 w 9824983"/>
              <a:gd name="connsiteY2039" fmla="*/ 1129142 h 6899085"/>
              <a:gd name="connsiteX2040" fmla="*/ 2964016 w 9824983"/>
              <a:gd name="connsiteY2040" fmla="*/ 1067846 h 6899085"/>
              <a:gd name="connsiteX2041" fmla="*/ 2975597 w 9824983"/>
              <a:gd name="connsiteY2041" fmla="*/ 1061285 h 6899085"/>
              <a:gd name="connsiteX2042" fmla="*/ 2646704 w 9824983"/>
              <a:gd name="connsiteY2042" fmla="*/ 1048524 h 6899085"/>
              <a:gd name="connsiteX2043" fmla="*/ 2648993 w 9824983"/>
              <a:gd name="connsiteY2043" fmla="*/ 1055424 h 6899085"/>
              <a:gd name="connsiteX2044" fmla="*/ 2656116 w 9824983"/>
              <a:gd name="connsiteY2044" fmla="*/ 1057608 h 6899085"/>
              <a:gd name="connsiteX2045" fmla="*/ 2653065 w 9824983"/>
              <a:gd name="connsiteY2045" fmla="*/ 1049928 h 6899085"/>
              <a:gd name="connsiteX2046" fmla="*/ 2646704 w 9824983"/>
              <a:gd name="connsiteY2046" fmla="*/ 1048524 h 6899085"/>
              <a:gd name="connsiteX2047" fmla="*/ 3042893 w 9824983"/>
              <a:gd name="connsiteY2047" fmla="*/ 1047882 h 6899085"/>
              <a:gd name="connsiteX2048" fmla="*/ 3070999 w 9824983"/>
              <a:gd name="connsiteY2048" fmla="*/ 1060925 h 6899085"/>
              <a:gd name="connsiteX2049" fmla="*/ 3039717 w 9824983"/>
              <a:gd name="connsiteY2049" fmla="*/ 1091428 h 6899085"/>
              <a:gd name="connsiteX2050" fmla="*/ 3042893 w 9824983"/>
              <a:gd name="connsiteY2050" fmla="*/ 1047882 h 6899085"/>
              <a:gd name="connsiteX2051" fmla="*/ 2841218 w 9824983"/>
              <a:gd name="connsiteY2051" fmla="*/ 1041478 h 6899085"/>
              <a:gd name="connsiteX2052" fmla="*/ 2853002 w 9824983"/>
              <a:gd name="connsiteY2052" fmla="*/ 1065983 h 6899085"/>
              <a:gd name="connsiteX2053" fmla="*/ 2852842 w 9824983"/>
              <a:gd name="connsiteY2053" fmla="*/ 1068190 h 6899085"/>
              <a:gd name="connsiteX2054" fmla="*/ 2853965 w 9824983"/>
              <a:gd name="connsiteY2054" fmla="*/ 1070519 h 6899085"/>
              <a:gd name="connsiteX2055" fmla="*/ 2854677 w 9824983"/>
              <a:gd name="connsiteY2055" fmla="*/ 1087710 h 6899085"/>
              <a:gd name="connsiteX2056" fmla="*/ 2865320 w 9824983"/>
              <a:gd name="connsiteY2056" fmla="*/ 1094073 h 6899085"/>
              <a:gd name="connsiteX2057" fmla="*/ 2853965 w 9824983"/>
              <a:gd name="connsiteY2057" fmla="*/ 1070519 h 6899085"/>
              <a:gd name="connsiteX2058" fmla="*/ 2853889 w 9824983"/>
              <a:gd name="connsiteY2058" fmla="*/ 1068696 h 6899085"/>
              <a:gd name="connsiteX2059" fmla="*/ 2852842 w 9824983"/>
              <a:gd name="connsiteY2059" fmla="*/ 1068190 h 6899085"/>
              <a:gd name="connsiteX2060" fmla="*/ 2854172 w 9824983"/>
              <a:gd name="connsiteY2060" fmla="*/ 1068416 h 6899085"/>
              <a:gd name="connsiteX2061" fmla="*/ 2853002 w 9824983"/>
              <a:gd name="connsiteY2061" fmla="*/ 1065983 h 6899085"/>
              <a:gd name="connsiteX2062" fmla="*/ 2854144 w 9824983"/>
              <a:gd name="connsiteY2062" fmla="*/ 1050182 h 6899085"/>
              <a:gd name="connsiteX2063" fmla="*/ 2841218 w 9824983"/>
              <a:gd name="connsiteY2063" fmla="*/ 1041478 h 6899085"/>
              <a:gd name="connsiteX2064" fmla="*/ 2668109 w 9824983"/>
              <a:gd name="connsiteY2064" fmla="*/ 1016998 h 6899085"/>
              <a:gd name="connsiteX2065" fmla="*/ 2668593 w 9824983"/>
              <a:gd name="connsiteY2065" fmla="*/ 1022614 h 6899085"/>
              <a:gd name="connsiteX2066" fmla="*/ 2676383 w 9824983"/>
              <a:gd name="connsiteY2066" fmla="*/ 1027190 h 6899085"/>
              <a:gd name="connsiteX2067" fmla="*/ 2675141 w 9824983"/>
              <a:gd name="connsiteY2067" fmla="*/ 1020795 h 6899085"/>
              <a:gd name="connsiteX2068" fmla="*/ 2668109 w 9824983"/>
              <a:gd name="connsiteY2068" fmla="*/ 1016998 h 6899085"/>
              <a:gd name="connsiteX2069" fmla="*/ 2746812 w 9824983"/>
              <a:gd name="connsiteY2069" fmla="*/ 1016349 h 6899085"/>
              <a:gd name="connsiteX2070" fmla="*/ 2767479 w 9824983"/>
              <a:gd name="connsiteY2070" fmla="*/ 1058594 h 6899085"/>
              <a:gd name="connsiteX2071" fmla="*/ 2803964 w 9824983"/>
              <a:gd name="connsiteY2071" fmla="*/ 1077804 h 6899085"/>
              <a:gd name="connsiteX2072" fmla="*/ 2777503 w 9824983"/>
              <a:gd name="connsiteY2072" fmla="*/ 1033600 h 6899085"/>
              <a:gd name="connsiteX2073" fmla="*/ 2746812 w 9824983"/>
              <a:gd name="connsiteY2073" fmla="*/ 1016349 h 6899085"/>
              <a:gd name="connsiteX2074" fmla="*/ 3081873 w 9824983"/>
              <a:gd name="connsiteY2074" fmla="*/ 1002382 h 6899085"/>
              <a:gd name="connsiteX2075" fmla="*/ 3116216 w 9824983"/>
              <a:gd name="connsiteY2075" fmla="*/ 1016833 h 6899085"/>
              <a:gd name="connsiteX2076" fmla="*/ 3095455 w 9824983"/>
              <a:gd name="connsiteY2076" fmla="*/ 1037078 h 6899085"/>
              <a:gd name="connsiteX2077" fmla="*/ 3081873 w 9824983"/>
              <a:gd name="connsiteY2077" fmla="*/ 1002382 h 6899085"/>
              <a:gd name="connsiteX2078" fmla="*/ 3309835 w 9824983"/>
              <a:gd name="connsiteY2078" fmla="*/ 983267 h 6899085"/>
              <a:gd name="connsiteX2079" fmla="*/ 3312118 w 9824983"/>
              <a:gd name="connsiteY2079" fmla="*/ 985608 h 6899085"/>
              <a:gd name="connsiteX2080" fmla="*/ 3309459 w 9824983"/>
              <a:gd name="connsiteY2080" fmla="*/ 985156 h 6899085"/>
              <a:gd name="connsiteX2081" fmla="*/ 2880865 w 9824983"/>
              <a:gd name="connsiteY2081" fmla="*/ 982158 h 6899085"/>
              <a:gd name="connsiteX2082" fmla="*/ 2886613 w 9824983"/>
              <a:gd name="connsiteY2082" fmla="*/ 989605 h 6899085"/>
              <a:gd name="connsiteX2083" fmla="*/ 2892246 w 9824983"/>
              <a:gd name="connsiteY2083" fmla="*/ 1008467 h 6899085"/>
              <a:gd name="connsiteX2084" fmla="*/ 2883500 w 9824983"/>
              <a:gd name="connsiteY2084" fmla="*/ 1001775 h 6899085"/>
              <a:gd name="connsiteX2085" fmla="*/ 2886329 w 9824983"/>
              <a:gd name="connsiteY2085" fmla="*/ 989883 h 6899085"/>
              <a:gd name="connsiteX2086" fmla="*/ 2872315 w 9824983"/>
              <a:gd name="connsiteY2086" fmla="*/ 970067 h 6899085"/>
              <a:gd name="connsiteX2087" fmla="*/ 2880865 w 9824983"/>
              <a:gd name="connsiteY2087" fmla="*/ 982158 h 6899085"/>
              <a:gd name="connsiteX2088" fmla="*/ 2871869 w 9824983"/>
              <a:gd name="connsiteY2088" fmla="*/ 970502 h 6899085"/>
              <a:gd name="connsiteX2089" fmla="*/ 2871677 w 9824983"/>
              <a:gd name="connsiteY2089" fmla="*/ 969167 h 6899085"/>
              <a:gd name="connsiteX2090" fmla="*/ 2873006 w 9824983"/>
              <a:gd name="connsiteY2090" fmla="*/ 969393 h 6899085"/>
              <a:gd name="connsiteX2091" fmla="*/ 2872315 w 9824983"/>
              <a:gd name="connsiteY2091" fmla="*/ 970067 h 6899085"/>
              <a:gd name="connsiteX2092" fmla="*/ 2905937 w 9824983"/>
              <a:gd name="connsiteY2092" fmla="*/ 961632 h 6899085"/>
              <a:gd name="connsiteX2093" fmla="*/ 2918186 w 9824983"/>
              <a:gd name="connsiteY2093" fmla="*/ 963383 h 6899085"/>
              <a:gd name="connsiteX2094" fmla="*/ 2939408 w 9824983"/>
              <a:gd name="connsiteY2094" fmla="*/ 995958 h 6899085"/>
              <a:gd name="connsiteX2095" fmla="*/ 2925353 w 9824983"/>
              <a:gd name="connsiteY2095" fmla="*/ 992921 h 6899085"/>
              <a:gd name="connsiteX2096" fmla="*/ 2905937 w 9824983"/>
              <a:gd name="connsiteY2096" fmla="*/ 961632 h 6899085"/>
              <a:gd name="connsiteX2097" fmla="*/ 2701749 w 9824983"/>
              <a:gd name="connsiteY2097" fmla="*/ 918364 h 6899085"/>
              <a:gd name="connsiteX2098" fmla="*/ 2701890 w 9824983"/>
              <a:gd name="connsiteY2098" fmla="*/ 918414 h 6899085"/>
              <a:gd name="connsiteX2099" fmla="*/ 2701825 w 9824983"/>
              <a:gd name="connsiteY2099" fmla="*/ 918441 h 6899085"/>
              <a:gd name="connsiteX2100" fmla="*/ 2825257 w 9824983"/>
              <a:gd name="connsiteY2100" fmla="*/ 912461 h 6899085"/>
              <a:gd name="connsiteX2101" fmla="*/ 2831628 w 9824983"/>
              <a:gd name="connsiteY2101" fmla="*/ 918425 h 6899085"/>
              <a:gd name="connsiteX2102" fmla="*/ 2826801 w 9824983"/>
              <a:gd name="connsiteY2102" fmla="*/ 927698 h 6899085"/>
              <a:gd name="connsiteX2103" fmla="*/ 2818910 w 9824983"/>
              <a:gd name="connsiteY2103" fmla="*/ 920174 h 6899085"/>
              <a:gd name="connsiteX2104" fmla="*/ 2825257 w 9824983"/>
              <a:gd name="connsiteY2104" fmla="*/ 912461 h 6899085"/>
              <a:gd name="connsiteX2105" fmla="*/ 2731484 w 9824983"/>
              <a:gd name="connsiteY2105" fmla="*/ 882205 h 6899085"/>
              <a:gd name="connsiteX2106" fmla="*/ 2731796 w 9824983"/>
              <a:gd name="connsiteY2106" fmla="*/ 884888 h 6899085"/>
              <a:gd name="connsiteX2107" fmla="*/ 2731413 w 9824983"/>
              <a:gd name="connsiteY2107" fmla="*/ 882218 h 6899085"/>
              <a:gd name="connsiteX2108" fmla="*/ 2731403 w 9824983"/>
              <a:gd name="connsiteY2108" fmla="*/ 882083 h 6899085"/>
              <a:gd name="connsiteX2109" fmla="*/ 2731413 w 9824983"/>
              <a:gd name="connsiteY2109" fmla="*/ 882218 h 6899085"/>
              <a:gd name="connsiteX2110" fmla="*/ 2729799 w 9824983"/>
              <a:gd name="connsiteY2110" fmla="*/ 882270 h 6899085"/>
              <a:gd name="connsiteX2111" fmla="*/ 2733345 w 9824983"/>
              <a:gd name="connsiteY2111" fmla="*/ 881854 h 6899085"/>
              <a:gd name="connsiteX2112" fmla="*/ 2731484 w 9824983"/>
              <a:gd name="connsiteY2112" fmla="*/ 882205 h 6899085"/>
              <a:gd name="connsiteX2113" fmla="*/ 2731469 w 9824983"/>
              <a:gd name="connsiteY2113" fmla="*/ 882076 h 6899085"/>
              <a:gd name="connsiteX2114" fmla="*/ 2731280 w 9824983"/>
              <a:gd name="connsiteY2114" fmla="*/ 880447 h 6899085"/>
              <a:gd name="connsiteX2115" fmla="*/ 2731469 w 9824983"/>
              <a:gd name="connsiteY2115" fmla="*/ 882076 h 6899085"/>
              <a:gd name="connsiteX2116" fmla="*/ 2731403 w 9824983"/>
              <a:gd name="connsiteY2116" fmla="*/ 882083 h 6899085"/>
              <a:gd name="connsiteX2117" fmla="*/ 2799286 w 9824983"/>
              <a:gd name="connsiteY2117" fmla="*/ 878432 h 6899085"/>
              <a:gd name="connsiteX2118" fmla="*/ 2808892 w 9824983"/>
              <a:gd name="connsiteY2118" fmla="*/ 888851 h 6899085"/>
              <a:gd name="connsiteX2119" fmla="*/ 2799208 w 9824983"/>
              <a:gd name="connsiteY2119" fmla="*/ 889160 h 6899085"/>
              <a:gd name="connsiteX2120" fmla="*/ 2799286 w 9824983"/>
              <a:gd name="connsiteY2120" fmla="*/ 878432 h 6899085"/>
              <a:gd name="connsiteX2121" fmla="*/ 2937388 w 9824983"/>
              <a:gd name="connsiteY2121" fmla="*/ 857910 h 6899085"/>
              <a:gd name="connsiteX2122" fmla="*/ 2941568 w 9824983"/>
              <a:gd name="connsiteY2122" fmla="*/ 859920 h 6899085"/>
              <a:gd name="connsiteX2123" fmla="*/ 2945757 w 9824983"/>
              <a:gd name="connsiteY2123" fmla="*/ 866491 h 6899085"/>
              <a:gd name="connsiteX2124" fmla="*/ 2941577 w 9824983"/>
              <a:gd name="connsiteY2124" fmla="*/ 864481 h 6899085"/>
              <a:gd name="connsiteX2125" fmla="*/ 2937388 w 9824983"/>
              <a:gd name="connsiteY2125" fmla="*/ 857910 h 6899085"/>
              <a:gd name="connsiteX2126" fmla="*/ 2719724 w 9824983"/>
              <a:gd name="connsiteY2126" fmla="*/ 814476 h 6899085"/>
              <a:gd name="connsiteX2127" fmla="*/ 2734262 w 9824983"/>
              <a:gd name="connsiteY2127" fmla="*/ 823127 h 6899085"/>
              <a:gd name="connsiteX2128" fmla="*/ 2744544 w 9824983"/>
              <a:gd name="connsiteY2128" fmla="*/ 840497 h 6899085"/>
              <a:gd name="connsiteX2129" fmla="*/ 2729721 w 9824983"/>
              <a:gd name="connsiteY2129" fmla="*/ 832124 h 6899085"/>
              <a:gd name="connsiteX2130" fmla="*/ 2719724 w 9824983"/>
              <a:gd name="connsiteY2130" fmla="*/ 814476 h 6899085"/>
              <a:gd name="connsiteX2131" fmla="*/ 2739367 w 9824983"/>
              <a:gd name="connsiteY2131" fmla="*/ 809018 h 6899085"/>
              <a:gd name="connsiteX2132" fmla="*/ 2746207 w 9824983"/>
              <a:gd name="connsiteY2132" fmla="*/ 811480 h 6899085"/>
              <a:gd name="connsiteX2133" fmla="*/ 2756872 w 9824983"/>
              <a:gd name="connsiteY2133" fmla="*/ 831522 h 6899085"/>
              <a:gd name="connsiteX2134" fmla="*/ 2750032 w 9824983"/>
              <a:gd name="connsiteY2134" fmla="*/ 829057 h 6899085"/>
              <a:gd name="connsiteX2135" fmla="*/ 2739367 w 9824983"/>
              <a:gd name="connsiteY2135" fmla="*/ 809018 h 6899085"/>
              <a:gd name="connsiteX2136" fmla="*/ 2580420 w 9824983"/>
              <a:gd name="connsiteY2136" fmla="*/ 734199 h 6899085"/>
              <a:gd name="connsiteX2137" fmla="*/ 2584816 w 9824983"/>
              <a:gd name="connsiteY2137" fmla="*/ 739195 h 6899085"/>
              <a:gd name="connsiteX2138" fmla="*/ 2611822 w 9824983"/>
              <a:gd name="connsiteY2138" fmla="*/ 781196 h 6899085"/>
              <a:gd name="connsiteX2139" fmla="*/ 2621506 w 9824983"/>
              <a:gd name="connsiteY2139" fmla="*/ 780885 h 6899085"/>
              <a:gd name="connsiteX2140" fmla="*/ 2584816 w 9824983"/>
              <a:gd name="connsiteY2140" fmla="*/ 739195 h 6899085"/>
              <a:gd name="connsiteX2141" fmla="*/ 2581748 w 9824983"/>
              <a:gd name="connsiteY2141" fmla="*/ 734424 h 6899085"/>
              <a:gd name="connsiteX2142" fmla="*/ 2580420 w 9824983"/>
              <a:gd name="connsiteY2142" fmla="*/ 734199 h 6899085"/>
              <a:gd name="connsiteX2143" fmla="*/ 2681311 w 9824983"/>
              <a:gd name="connsiteY2143" fmla="*/ 728859 h 6899085"/>
              <a:gd name="connsiteX2144" fmla="*/ 2700251 w 9824983"/>
              <a:gd name="connsiteY2144" fmla="*/ 746715 h 6899085"/>
              <a:gd name="connsiteX2145" fmla="*/ 2694463 w 9824983"/>
              <a:gd name="connsiteY2145" fmla="*/ 749313 h 6899085"/>
              <a:gd name="connsiteX2146" fmla="*/ 2679427 w 9824983"/>
              <a:gd name="connsiteY2146" fmla="*/ 725928 h 6899085"/>
              <a:gd name="connsiteX2147" fmla="*/ 2681311 w 9824983"/>
              <a:gd name="connsiteY2147" fmla="*/ 728859 h 6899085"/>
              <a:gd name="connsiteX2148" fmla="*/ 2679618 w 9824983"/>
              <a:gd name="connsiteY2148" fmla="*/ 727264 h 6899085"/>
              <a:gd name="connsiteX2149" fmla="*/ 2679395 w 9824983"/>
              <a:gd name="connsiteY2149" fmla="*/ 726793 h 6899085"/>
              <a:gd name="connsiteX2150" fmla="*/ 2877270 w 9824983"/>
              <a:gd name="connsiteY2150" fmla="*/ 721726 h 6899085"/>
              <a:gd name="connsiteX2151" fmla="*/ 2940112 w 9824983"/>
              <a:gd name="connsiteY2151" fmla="*/ 777636 h 6899085"/>
              <a:gd name="connsiteX2152" fmla="*/ 2898920 w 9824983"/>
              <a:gd name="connsiteY2152" fmla="*/ 784322 h 6899085"/>
              <a:gd name="connsiteX2153" fmla="*/ 2877270 w 9824983"/>
              <a:gd name="connsiteY2153" fmla="*/ 721726 h 6899085"/>
              <a:gd name="connsiteX2154" fmla="*/ 2885417 w 9824983"/>
              <a:gd name="connsiteY2154" fmla="*/ 710738 h 6899085"/>
              <a:gd name="connsiteX2155" fmla="*/ 2893586 w 9824983"/>
              <a:gd name="connsiteY2155" fmla="*/ 713424 h 6899085"/>
              <a:gd name="connsiteX2156" fmla="*/ 2897206 w 9824983"/>
              <a:gd name="connsiteY2156" fmla="*/ 720550 h 6899085"/>
              <a:gd name="connsiteX2157" fmla="*/ 2891604 w 9824983"/>
              <a:gd name="connsiteY2157" fmla="*/ 719926 h 6899085"/>
              <a:gd name="connsiteX2158" fmla="*/ 2885417 w 9824983"/>
              <a:gd name="connsiteY2158" fmla="*/ 710738 h 6899085"/>
              <a:gd name="connsiteX2159" fmla="*/ 2521623 w 9824983"/>
              <a:gd name="connsiteY2159" fmla="*/ 654559 h 6899085"/>
              <a:gd name="connsiteX2160" fmla="*/ 2554362 w 9824983"/>
              <a:gd name="connsiteY2160" fmla="*/ 706341 h 6899085"/>
              <a:gd name="connsiteX2161" fmla="*/ 2580228 w 9824983"/>
              <a:gd name="connsiteY2161" fmla="*/ 732336 h 6899085"/>
              <a:gd name="connsiteX2162" fmla="*/ 2580704 w 9824983"/>
              <a:gd name="connsiteY2162" fmla="*/ 733923 h 6899085"/>
              <a:gd name="connsiteX2163" fmla="*/ 2582032 w 9824983"/>
              <a:gd name="connsiteY2163" fmla="*/ 734146 h 6899085"/>
              <a:gd name="connsiteX2164" fmla="*/ 2580228 w 9824983"/>
              <a:gd name="connsiteY2164" fmla="*/ 732336 h 6899085"/>
              <a:gd name="connsiteX2165" fmla="*/ 2572591 w 9824983"/>
              <a:gd name="connsiteY2165" fmla="*/ 706829 h 6899085"/>
              <a:gd name="connsiteX2166" fmla="*/ 2538812 w 9824983"/>
              <a:gd name="connsiteY2166" fmla="*/ 659101 h 6899085"/>
              <a:gd name="connsiteX2167" fmla="*/ 2521623 w 9824983"/>
              <a:gd name="connsiteY2167" fmla="*/ 654559 h 6899085"/>
              <a:gd name="connsiteX2168" fmla="*/ 2404529 w 9824983"/>
              <a:gd name="connsiteY2168" fmla="*/ 570890 h 6899085"/>
              <a:gd name="connsiteX2169" fmla="*/ 2406517 w 9824983"/>
              <a:gd name="connsiteY2169" fmla="*/ 571227 h 6899085"/>
              <a:gd name="connsiteX2170" fmla="*/ 2405574 w 9824983"/>
              <a:gd name="connsiteY2170" fmla="*/ 571392 h 6899085"/>
              <a:gd name="connsiteX2171" fmla="*/ 2408808 w 9824983"/>
              <a:gd name="connsiteY2171" fmla="*/ 575846 h 6899085"/>
              <a:gd name="connsiteX2172" fmla="*/ 2411792 w 9824983"/>
              <a:gd name="connsiteY2172" fmla="*/ 575523 h 6899085"/>
              <a:gd name="connsiteX2173" fmla="*/ 2412037 w 9824983"/>
              <a:gd name="connsiteY2173" fmla="*/ 575745 h 6899085"/>
              <a:gd name="connsiteX2174" fmla="*/ 2408525 w 9824983"/>
              <a:gd name="connsiteY2174" fmla="*/ 576127 h 6899085"/>
              <a:gd name="connsiteX2175" fmla="*/ 2404529 w 9824983"/>
              <a:gd name="connsiteY2175" fmla="*/ 570890 h 6899085"/>
              <a:gd name="connsiteX2176" fmla="*/ 2581961 w 9824983"/>
              <a:gd name="connsiteY2176" fmla="*/ 566807 h 6899085"/>
              <a:gd name="connsiteX2177" fmla="*/ 2607680 w 9824983"/>
              <a:gd name="connsiteY2177" fmla="*/ 591760 h 6899085"/>
              <a:gd name="connsiteX2178" fmla="*/ 2624277 w 9824983"/>
              <a:gd name="connsiteY2178" fmla="*/ 610771 h 6899085"/>
              <a:gd name="connsiteX2179" fmla="*/ 2679395 w 9824983"/>
              <a:gd name="connsiteY2179" fmla="*/ 726793 h 6899085"/>
              <a:gd name="connsiteX2180" fmla="*/ 2677421 w 9824983"/>
              <a:gd name="connsiteY2180" fmla="*/ 779628 h 6899085"/>
              <a:gd name="connsiteX2181" fmla="*/ 2670199 w 9824983"/>
              <a:gd name="connsiteY2181" fmla="*/ 774498 h 6899085"/>
              <a:gd name="connsiteX2182" fmla="*/ 2581961 w 9824983"/>
              <a:gd name="connsiteY2182" fmla="*/ 566807 h 6899085"/>
              <a:gd name="connsiteX2183" fmla="*/ 2241728 w 9824983"/>
              <a:gd name="connsiteY2183" fmla="*/ 521137 h 6899085"/>
              <a:gd name="connsiteX2184" fmla="*/ 2257524 w 9824983"/>
              <a:gd name="connsiteY2184" fmla="*/ 545302 h 6899085"/>
              <a:gd name="connsiteX2185" fmla="*/ 2311842 w 9824983"/>
              <a:gd name="connsiteY2185" fmla="*/ 553215 h 6899085"/>
              <a:gd name="connsiteX2186" fmla="*/ 2299470 w 9824983"/>
              <a:gd name="connsiteY2186" fmla="*/ 534838 h 6899085"/>
              <a:gd name="connsiteX2187" fmla="*/ 2241728 w 9824983"/>
              <a:gd name="connsiteY2187" fmla="*/ 521137 h 6899085"/>
              <a:gd name="connsiteX2188" fmla="*/ 2308842 w 9824983"/>
              <a:gd name="connsiteY2188" fmla="*/ 516569 h 6899085"/>
              <a:gd name="connsiteX2189" fmla="*/ 2314274 w 9824983"/>
              <a:gd name="connsiteY2189" fmla="*/ 529536 h 6899085"/>
              <a:gd name="connsiteX2190" fmla="*/ 2324907 w 9824983"/>
              <a:gd name="connsiteY2190" fmla="*/ 531339 h 6899085"/>
              <a:gd name="connsiteX2191" fmla="*/ 2318056 w 9824983"/>
              <a:gd name="connsiteY2191" fmla="*/ 519760 h 6899085"/>
              <a:gd name="connsiteX2192" fmla="*/ 2308842 w 9824983"/>
              <a:gd name="connsiteY2192" fmla="*/ 516569 h 6899085"/>
              <a:gd name="connsiteX2193" fmla="*/ 2502867 w 9824983"/>
              <a:gd name="connsiteY2193" fmla="*/ 499349 h 6899085"/>
              <a:gd name="connsiteX2194" fmla="*/ 2511136 w 9824983"/>
              <a:gd name="connsiteY2194" fmla="*/ 504985 h 6899085"/>
              <a:gd name="connsiteX2195" fmla="*/ 2515331 w 9824983"/>
              <a:gd name="connsiteY2195" fmla="*/ 516114 h 6899085"/>
              <a:gd name="connsiteX2196" fmla="*/ 2503735 w 9824983"/>
              <a:gd name="connsiteY2196" fmla="*/ 507636 h 6899085"/>
              <a:gd name="connsiteX2197" fmla="*/ 2502867 w 9824983"/>
              <a:gd name="connsiteY2197" fmla="*/ 499349 h 6899085"/>
              <a:gd name="connsiteX2198" fmla="*/ 2463553 w 9824983"/>
              <a:gd name="connsiteY2198" fmla="*/ 492031 h 6899085"/>
              <a:gd name="connsiteX2199" fmla="*/ 2478844 w 9824983"/>
              <a:gd name="connsiteY2199" fmla="*/ 496902 h 6899085"/>
              <a:gd name="connsiteX2200" fmla="*/ 2540171 w 9824983"/>
              <a:gd name="connsiteY2200" fmla="*/ 555811 h 6899085"/>
              <a:gd name="connsiteX2201" fmla="*/ 2568902 w 9824983"/>
              <a:gd name="connsiteY2201" fmla="*/ 593241 h 6899085"/>
              <a:gd name="connsiteX2202" fmla="*/ 2572476 w 9824983"/>
              <a:gd name="connsiteY2202" fmla="*/ 633887 h 6899085"/>
              <a:gd name="connsiteX2203" fmla="*/ 2486359 w 9824983"/>
              <a:gd name="connsiteY2203" fmla="*/ 567193 h 6899085"/>
              <a:gd name="connsiteX2204" fmla="*/ 2463553 w 9824983"/>
              <a:gd name="connsiteY2204" fmla="*/ 492031 h 6899085"/>
              <a:gd name="connsiteX2205" fmla="*/ 2270803 w 9824983"/>
              <a:gd name="connsiteY2205" fmla="*/ 477562 h 6899085"/>
              <a:gd name="connsiteX2206" fmla="*/ 2273378 w 9824983"/>
              <a:gd name="connsiteY2206" fmla="*/ 484184 h 6899085"/>
              <a:gd name="connsiteX2207" fmla="*/ 2295234 w 9824983"/>
              <a:gd name="connsiteY2207" fmla="*/ 496357 h 6899085"/>
              <a:gd name="connsiteX2208" fmla="*/ 2291516 w 9824983"/>
              <a:gd name="connsiteY2208" fmla="*/ 486285 h 6899085"/>
              <a:gd name="connsiteX2209" fmla="*/ 2270803 w 9824983"/>
              <a:gd name="connsiteY2209" fmla="*/ 477562 h 6899085"/>
              <a:gd name="connsiteX2210" fmla="*/ 2185007 w 9824983"/>
              <a:gd name="connsiteY2210" fmla="*/ 433383 h 6899085"/>
              <a:gd name="connsiteX2211" fmla="*/ 2187965 w 9824983"/>
              <a:gd name="connsiteY2211" fmla="*/ 442677 h 6899085"/>
              <a:gd name="connsiteX2212" fmla="*/ 2218179 w 9824983"/>
              <a:gd name="connsiteY2212" fmla="*/ 458869 h 6899085"/>
              <a:gd name="connsiteX2213" fmla="*/ 2214461 w 9824983"/>
              <a:gd name="connsiteY2213" fmla="*/ 448798 h 6899085"/>
              <a:gd name="connsiteX2214" fmla="*/ 2185007 w 9824983"/>
              <a:gd name="connsiteY2214" fmla="*/ 433383 h 6899085"/>
              <a:gd name="connsiteX2215" fmla="*/ 2027161 w 9824983"/>
              <a:gd name="connsiteY2215" fmla="*/ 334663 h 6899085"/>
              <a:gd name="connsiteX2216" fmla="*/ 2026165 w 9824983"/>
              <a:gd name="connsiteY2216" fmla="*/ 366071 h 6899085"/>
              <a:gd name="connsiteX2217" fmla="*/ 2186707 w 9824983"/>
              <a:gd name="connsiteY2217" fmla="*/ 488038 h 6899085"/>
              <a:gd name="connsiteX2218" fmla="*/ 2223869 w 9824983"/>
              <a:gd name="connsiteY2218" fmla="*/ 514200 h 6899085"/>
              <a:gd name="connsiteX2219" fmla="*/ 2199319 w 9824983"/>
              <a:gd name="connsiteY2219" fmla="*/ 478783 h 6899085"/>
              <a:gd name="connsiteX2220" fmla="*/ 2170395 w 9824983"/>
              <a:gd name="connsiteY2220" fmla="*/ 440019 h 6899085"/>
              <a:gd name="connsiteX2221" fmla="*/ 2148392 w 9824983"/>
              <a:gd name="connsiteY2221" fmla="*/ 412298 h 6899085"/>
              <a:gd name="connsiteX2222" fmla="*/ 2078100 w 9824983"/>
              <a:gd name="connsiteY2222" fmla="*/ 368695 h 6899085"/>
              <a:gd name="connsiteX2223" fmla="*/ 2027161 w 9824983"/>
              <a:gd name="connsiteY2223" fmla="*/ 334663 h 6899085"/>
              <a:gd name="connsiteX2224" fmla="*/ 218376 w 9824983"/>
              <a:gd name="connsiteY2224" fmla="*/ 410 h 6899085"/>
              <a:gd name="connsiteX2225" fmla="*/ 1871396 w 9824983"/>
              <a:gd name="connsiteY2225" fmla="*/ 249388 h 6899085"/>
              <a:gd name="connsiteX2226" fmla="*/ 2059956 w 9824983"/>
              <a:gd name="connsiteY2226" fmla="*/ 315174 h 6899085"/>
              <a:gd name="connsiteX2227" fmla="*/ 2074142 w 9824983"/>
              <a:gd name="connsiteY2227" fmla="*/ 325380 h 6899085"/>
              <a:gd name="connsiteX2228" fmla="*/ 2071565 w 9824983"/>
              <a:gd name="connsiteY2228" fmla="*/ 319223 h 6899085"/>
              <a:gd name="connsiteX2229" fmla="*/ 2195732 w 9824983"/>
              <a:gd name="connsiteY2229" fmla="*/ 362544 h 6899085"/>
              <a:gd name="connsiteX2230" fmla="*/ 2280462 w 9824983"/>
              <a:gd name="connsiteY2230" fmla="*/ 397967 h 6899085"/>
              <a:gd name="connsiteX2231" fmla="*/ 2296555 w 9824983"/>
              <a:gd name="connsiteY2231" fmla="*/ 431147 h 6899085"/>
              <a:gd name="connsiteX2232" fmla="*/ 2322754 w 9824983"/>
              <a:gd name="connsiteY2232" fmla="*/ 428429 h 6899085"/>
              <a:gd name="connsiteX2233" fmla="*/ 2317026 w 9824983"/>
              <a:gd name="connsiteY2233" fmla="*/ 413253 h 6899085"/>
              <a:gd name="connsiteX2234" fmla="*/ 2381087 w 9824983"/>
              <a:gd name="connsiteY2234" fmla="*/ 440036 h 6899085"/>
              <a:gd name="connsiteX2235" fmla="*/ 2397077 w 9824983"/>
              <a:gd name="connsiteY2235" fmla="*/ 464394 h 6899085"/>
              <a:gd name="connsiteX2236" fmla="*/ 2442927 w 9824983"/>
              <a:gd name="connsiteY2236" fmla="*/ 538012 h 6899085"/>
              <a:gd name="connsiteX2237" fmla="*/ 2489822 w 9824983"/>
              <a:gd name="connsiteY2237" fmla="*/ 595777 h 6899085"/>
              <a:gd name="connsiteX2238" fmla="*/ 2672715 w 9824983"/>
              <a:gd name="connsiteY2238" fmla="*/ 805525 h 6899085"/>
              <a:gd name="connsiteX2239" fmla="*/ 2647584 w 9824983"/>
              <a:gd name="connsiteY2239" fmla="*/ 822422 h 6899085"/>
              <a:gd name="connsiteX2240" fmla="*/ 2676621 w 9824983"/>
              <a:gd name="connsiteY2240" fmla="*/ 873250 h 6899085"/>
              <a:gd name="connsiteX2241" fmla="*/ 2650974 w 9824983"/>
              <a:gd name="connsiteY2241" fmla="*/ 866295 h 6899085"/>
              <a:gd name="connsiteX2242" fmla="*/ 2701749 w 9824983"/>
              <a:gd name="connsiteY2242" fmla="*/ 918364 h 6899085"/>
              <a:gd name="connsiteX2243" fmla="*/ 2700897 w 9824983"/>
              <a:gd name="connsiteY2243" fmla="*/ 918059 h 6899085"/>
              <a:gd name="connsiteX2244" fmla="*/ 2701749 w 9824983"/>
              <a:gd name="connsiteY2244" fmla="*/ 918471 h 6899085"/>
              <a:gd name="connsiteX2245" fmla="*/ 2684105 w 9824983"/>
              <a:gd name="connsiteY2245" fmla="*/ 925304 h 6899085"/>
              <a:gd name="connsiteX2246" fmla="*/ 2654906 w 9824983"/>
              <a:gd name="connsiteY2246" fmla="*/ 891376 h 6899085"/>
              <a:gd name="connsiteX2247" fmla="*/ 2498006 w 9824983"/>
              <a:gd name="connsiteY2247" fmla="*/ 668458 h 6899085"/>
              <a:gd name="connsiteX2248" fmla="*/ 2468892 w 9824983"/>
              <a:gd name="connsiteY2248" fmla="*/ 628361 h 6899085"/>
              <a:gd name="connsiteX2249" fmla="*/ 2368219 w 9824983"/>
              <a:gd name="connsiteY2249" fmla="*/ 483019 h 6899085"/>
              <a:gd name="connsiteX2250" fmla="*/ 2371789 w 9824983"/>
              <a:gd name="connsiteY2250" fmla="*/ 458233 h 6899085"/>
              <a:gd name="connsiteX2251" fmla="*/ 2320394 w 9824983"/>
              <a:gd name="connsiteY2251" fmla="*/ 436817 h 6899085"/>
              <a:gd name="connsiteX2252" fmla="*/ 2355985 w 9824983"/>
              <a:gd name="connsiteY2252" fmla="*/ 490385 h 6899085"/>
              <a:gd name="connsiteX2253" fmla="*/ 2343828 w 9824983"/>
              <a:gd name="connsiteY2253" fmla="*/ 487021 h 6899085"/>
              <a:gd name="connsiteX2254" fmla="*/ 2309217 w 9824983"/>
              <a:gd name="connsiteY2254" fmla="*/ 453803 h 6899085"/>
              <a:gd name="connsiteX2255" fmla="*/ 2316777 w 9824983"/>
              <a:gd name="connsiteY2255" fmla="*/ 490572 h 6899085"/>
              <a:gd name="connsiteX2256" fmla="*/ 2730459 w 9824983"/>
              <a:gd name="connsiteY2256" fmla="*/ 1001857 h 6899085"/>
              <a:gd name="connsiteX2257" fmla="*/ 2701373 w 9824983"/>
              <a:gd name="connsiteY2257" fmla="*/ 919116 h 6899085"/>
              <a:gd name="connsiteX2258" fmla="*/ 2701941 w 9824983"/>
              <a:gd name="connsiteY2258" fmla="*/ 918562 h 6899085"/>
              <a:gd name="connsiteX2259" fmla="*/ 2701944 w 9824983"/>
              <a:gd name="connsiteY2259" fmla="*/ 918564 h 6899085"/>
              <a:gd name="connsiteX2260" fmla="*/ 2701942 w 9824983"/>
              <a:gd name="connsiteY2260" fmla="*/ 918562 h 6899085"/>
              <a:gd name="connsiteX2261" fmla="*/ 2702038 w 9824983"/>
              <a:gd name="connsiteY2261" fmla="*/ 918468 h 6899085"/>
              <a:gd name="connsiteX2262" fmla="*/ 2801399 w 9824983"/>
              <a:gd name="connsiteY2262" fmla="*/ 953990 h 6899085"/>
              <a:gd name="connsiteX2263" fmla="*/ 2801178 w 9824983"/>
              <a:gd name="connsiteY2263" fmla="*/ 934420 h 6899085"/>
              <a:gd name="connsiteX2264" fmla="*/ 2800226 w 9824983"/>
              <a:gd name="connsiteY2264" fmla="*/ 932307 h 6899085"/>
              <a:gd name="connsiteX2265" fmla="*/ 2802984 w 9824983"/>
              <a:gd name="connsiteY2265" fmla="*/ 935704 h 6899085"/>
              <a:gd name="connsiteX2266" fmla="*/ 2841851 w 9824983"/>
              <a:gd name="connsiteY2266" fmla="*/ 960202 h 6899085"/>
              <a:gd name="connsiteX2267" fmla="*/ 2932009 w 9824983"/>
              <a:gd name="connsiteY2267" fmla="*/ 1120362 h 6899085"/>
              <a:gd name="connsiteX2268" fmla="*/ 2990520 w 9824983"/>
              <a:gd name="connsiteY2268" fmla="*/ 1139402 h 6899085"/>
              <a:gd name="connsiteX2269" fmla="*/ 3008080 w 9824983"/>
              <a:gd name="connsiteY2269" fmla="*/ 1198375 h 6899085"/>
              <a:gd name="connsiteX2270" fmla="*/ 3165919 w 9824983"/>
              <a:gd name="connsiteY2270" fmla="*/ 1292536 h 6899085"/>
              <a:gd name="connsiteX2271" fmla="*/ 3189430 w 9824983"/>
              <a:gd name="connsiteY2271" fmla="*/ 1332009 h 6899085"/>
              <a:gd name="connsiteX2272" fmla="*/ 3192758 w 9824983"/>
              <a:gd name="connsiteY2272" fmla="*/ 1334853 h 6899085"/>
              <a:gd name="connsiteX2273" fmla="*/ 3190668 w 9824983"/>
              <a:gd name="connsiteY2273" fmla="*/ 1333848 h 6899085"/>
              <a:gd name="connsiteX2274" fmla="*/ 3171110 w 9824983"/>
              <a:gd name="connsiteY2274" fmla="*/ 1333133 h 6899085"/>
              <a:gd name="connsiteX2275" fmla="*/ 3204117 w 9824983"/>
              <a:gd name="connsiteY2275" fmla="*/ 1433357 h 6899085"/>
              <a:gd name="connsiteX2276" fmla="*/ 3204022 w 9824983"/>
              <a:gd name="connsiteY2276" fmla="*/ 1433451 h 6899085"/>
              <a:gd name="connsiteX2277" fmla="*/ 3203453 w 9824983"/>
              <a:gd name="connsiteY2277" fmla="*/ 1434006 h 6899085"/>
              <a:gd name="connsiteX2278" fmla="*/ 3121473 w 9824983"/>
              <a:gd name="connsiteY2278" fmla="*/ 1402846 h 6899085"/>
              <a:gd name="connsiteX2279" fmla="*/ 3622174 w 9824983"/>
              <a:gd name="connsiteY2279" fmla="*/ 1829274 h 6899085"/>
              <a:gd name="connsiteX2280" fmla="*/ 3658741 w 9824983"/>
              <a:gd name="connsiteY2280" fmla="*/ 1837757 h 6899085"/>
              <a:gd name="connsiteX2281" fmla="*/ 3626405 w 9824983"/>
              <a:gd name="connsiteY2281" fmla="*/ 1802321 h 6899085"/>
              <a:gd name="connsiteX2282" fmla="*/ 3623351 w 9824983"/>
              <a:gd name="connsiteY2282" fmla="*/ 1790084 h 6899085"/>
              <a:gd name="connsiteX2283" fmla="*/ 3676003 w 9824983"/>
              <a:gd name="connsiteY2283" fmla="*/ 1827011 h 6899085"/>
              <a:gd name="connsiteX2284" fmla="*/ 3655889 w 9824983"/>
              <a:gd name="connsiteY2284" fmla="*/ 1775094 h 6899085"/>
              <a:gd name="connsiteX2285" fmla="*/ 3631021 w 9824983"/>
              <a:gd name="connsiteY2285" fmla="*/ 1778038 h 6899085"/>
              <a:gd name="connsiteX2286" fmla="*/ 3488261 w 9824983"/>
              <a:gd name="connsiteY2286" fmla="*/ 1673737 h 6899085"/>
              <a:gd name="connsiteX2287" fmla="*/ 3448911 w 9824983"/>
              <a:gd name="connsiteY2287" fmla="*/ 1643623 h 6899085"/>
              <a:gd name="connsiteX2288" fmla="*/ 3230015 w 9824983"/>
              <a:gd name="connsiteY2288" fmla="*/ 1481157 h 6899085"/>
              <a:gd name="connsiteX2289" fmla="*/ 3196834 w 9824983"/>
              <a:gd name="connsiteY2289" fmla="*/ 1451114 h 6899085"/>
              <a:gd name="connsiteX2290" fmla="*/ 3204108 w 9824983"/>
              <a:gd name="connsiteY2290" fmla="*/ 1433646 h 6899085"/>
              <a:gd name="connsiteX2291" fmla="*/ 3204497 w 9824983"/>
              <a:gd name="connsiteY2291" fmla="*/ 1434507 h 6899085"/>
              <a:gd name="connsiteX2292" fmla="*/ 3204214 w 9824983"/>
              <a:gd name="connsiteY2292" fmla="*/ 1433648 h 6899085"/>
              <a:gd name="connsiteX2293" fmla="*/ 3254989 w 9824983"/>
              <a:gd name="connsiteY2293" fmla="*/ 1485718 h 6899085"/>
              <a:gd name="connsiteX2294" fmla="*/ 3248681 w 9824983"/>
              <a:gd name="connsiteY2294" fmla="*/ 1459906 h 6899085"/>
              <a:gd name="connsiteX2295" fmla="*/ 3298763 w 9824983"/>
              <a:gd name="connsiteY2295" fmla="*/ 1490215 h 6899085"/>
              <a:gd name="connsiteX2296" fmla="*/ 3316286 w 9824983"/>
              <a:gd name="connsiteY2296" fmla="*/ 1465516 h 6899085"/>
              <a:gd name="connsiteX2297" fmla="*/ 3521361 w 9824983"/>
              <a:gd name="connsiteY2297" fmla="*/ 1653634 h 6899085"/>
              <a:gd name="connsiteX2298" fmla="*/ 3577926 w 9824983"/>
              <a:gd name="connsiteY2298" fmla="*/ 1701969 h 6899085"/>
              <a:gd name="connsiteX2299" fmla="*/ 3722669 w 9824983"/>
              <a:gd name="connsiteY2299" fmla="*/ 1799769 h 6899085"/>
              <a:gd name="connsiteX2300" fmla="*/ 3892515 w 9824983"/>
              <a:gd name="connsiteY2300" fmla="*/ 1923313 h 6899085"/>
              <a:gd name="connsiteX2301" fmla="*/ 4001335 w 9824983"/>
              <a:gd name="connsiteY2301" fmla="*/ 1996789 h 6899085"/>
              <a:gd name="connsiteX2302" fmla="*/ 4082411 w 9824983"/>
              <a:gd name="connsiteY2302" fmla="*/ 2057747 h 6899085"/>
              <a:gd name="connsiteX2303" fmla="*/ 4120620 w 9824983"/>
              <a:gd name="connsiteY2303" fmla="*/ 2084413 h 6899085"/>
              <a:gd name="connsiteX2304" fmla="*/ 4128332 w 9824983"/>
              <a:gd name="connsiteY2304" fmla="*/ 2099719 h 6899085"/>
              <a:gd name="connsiteX2305" fmla="*/ 4031251 w 9824983"/>
              <a:gd name="connsiteY2305" fmla="*/ 2065020 h 6899085"/>
              <a:gd name="connsiteX2306" fmla="*/ 4140468 w 9824983"/>
              <a:gd name="connsiteY2306" fmla="*/ 2150283 h 6899085"/>
              <a:gd name="connsiteX2307" fmla="*/ 4265254 w 9824983"/>
              <a:gd name="connsiteY2307" fmla="*/ 2174706 h 6899085"/>
              <a:gd name="connsiteX2308" fmla="*/ 4306241 w 9824983"/>
              <a:gd name="connsiteY2308" fmla="*/ 2218447 h 6899085"/>
              <a:gd name="connsiteX2309" fmla="*/ 4423025 w 9824983"/>
              <a:gd name="connsiteY2309" fmla="*/ 2284158 h 6899085"/>
              <a:gd name="connsiteX2310" fmla="*/ 4450095 w 9824983"/>
              <a:gd name="connsiteY2310" fmla="*/ 2294283 h 6899085"/>
              <a:gd name="connsiteX2311" fmla="*/ 4494487 w 9824983"/>
              <a:gd name="connsiteY2311" fmla="*/ 2330136 h 6899085"/>
              <a:gd name="connsiteX2312" fmla="*/ 4577898 w 9824983"/>
              <a:gd name="connsiteY2312" fmla="*/ 2364470 h 6899085"/>
              <a:gd name="connsiteX2313" fmla="*/ 4613075 w 9824983"/>
              <a:gd name="connsiteY2313" fmla="*/ 2397133 h 6899085"/>
              <a:gd name="connsiteX2314" fmla="*/ 4651189 w 9824983"/>
              <a:gd name="connsiteY2314" fmla="*/ 2425407 h 6899085"/>
              <a:gd name="connsiteX2315" fmla="*/ 4672788 w 9824983"/>
              <a:gd name="connsiteY2315" fmla="*/ 2466155 h 6899085"/>
              <a:gd name="connsiteX2316" fmla="*/ 4672234 w 9824983"/>
              <a:gd name="connsiteY2316" fmla="*/ 2465764 h 6899085"/>
              <a:gd name="connsiteX2317" fmla="*/ 4672995 w 9824983"/>
              <a:gd name="connsiteY2317" fmla="*/ 2466545 h 6899085"/>
              <a:gd name="connsiteX2318" fmla="*/ 4672788 w 9824983"/>
              <a:gd name="connsiteY2318" fmla="*/ 2466155 h 6899085"/>
              <a:gd name="connsiteX2319" fmla="*/ 4713008 w 9824983"/>
              <a:gd name="connsiteY2319" fmla="*/ 2494492 h 6899085"/>
              <a:gd name="connsiteX2320" fmla="*/ 4726942 w 9824983"/>
              <a:gd name="connsiteY2320" fmla="*/ 2480905 h 6899085"/>
              <a:gd name="connsiteX2321" fmla="*/ 4818257 w 9824983"/>
              <a:gd name="connsiteY2321" fmla="*/ 2592756 h 6899085"/>
              <a:gd name="connsiteX2322" fmla="*/ 4850322 w 9824983"/>
              <a:gd name="connsiteY2322" fmla="*/ 2576709 h 6899085"/>
              <a:gd name="connsiteX2323" fmla="*/ 4901159 w 9824983"/>
              <a:gd name="connsiteY2323" fmla="*/ 2546917 h 6899085"/>
              <a:gd name="connsiteX2324" fmla="*/ 4936444 w 9824983"/>
              <a:gd name="connsiteY2324" fmla="*/ 2532680 h 6899085"/>
              <a:gd name="connsiteX2325" fmla="*/ 4967322 w 9824983"/>
              <a:gd name="connsiteY2325" fmla="*/ 2518641 h 6899085"/>
              <a:gd name="connsiteX2326" fmla="*/ 5013540 w 9824983"/>
              <a:gd name="connsiteY2326" fmla="*/ 2579989 h 6899085"/>
              <a:gd name="connsiteX2327" fmla="*/ 4987037 w 9824983"/>
              <a:gd name="connsiteY2327" fmla="*/ 2580367 h 6899085"/>
              <a:gd name="connsiteX2328" fmla="*/ 5005337 w 9824983"/>
              <a:gd name="connsiteY2328" fmla="*/ 2687321 h 6899085"/>
              <a:gd name="connsiteX2329" fmla="*/ 4923130 w 9824983"/>
              <a:gd name="connsiteY2329" fmla="*/ 2571155 h 6899085"/>
              <a:gd name="connsiteX2330" fmla="*/ 4915722 w 9824983"/>
              <a:gd name="connsiteY2330" fmla="*/ 2569246 h 6899085"/>
              <a:gd name="connsiteX2331" fmla="*/ 4976274 w 9824983"/>
              <a:gd name="connsiteY2331" fmla="*/ 2679134 h 6899085"/>
              <a:gd name="connsiteX2332" fmla="*/ 4952037 w 9824983"/>
              <a:gd name="connsiteY2332" fmla="*/ 2722552 h 6899085"/>
              <a:gd name="connsiteX2333" fmla="*/ 4914000 w 9824983"/>
              <a:gd name="connsiteY2333" fmla="*/ 2744423 h 6899085"/>
              <a:gd name="connsiteX2334" fmla="*/ 4982497 w 9824983"/>
              <a:gd name="connsiteY2334" fmla="*/ 2954624 h 6899085"/>
              <a:gd name="connsiteX2335" fmla="*/ 4988320 w 9824983"/>
              <a:gd name="connsiteY2335" fmla="*/ 2974819 h 6899085"/>
              <a:gd name="connsiteX2336" fmla="*/ 5006611 w 9824983"/>
              <a:gd name="connsiteY2336" fmla="*/ 3016335 h 6899085"/>
              <a:gd name="connsiteX2337" fmla="*/ 5018109 w 9824983"/>
              <a:gd name="connsiteY2337" fmla="*/ 3021868 h 6899085"/>
              <a:gd name="connsiteX2338" fmla="*/ 4976631 w 9824983"/>
              <a:gd name="connsiteY2338" fmla="*/ 3089706 h 6899085"/>
              <a:gd name="connsiteX2339" fmla="*/ 4964795 w 9824983"/>
              <a:gd name="connsiteY2339" fmla="*/ 3169736 h 6899085"/>
              <a:gd name="connsiteX2340" fmla="*/ 4961964 w 9824983"/>
              <a:gd name="connsiteY2340" fmla="*/ 3120748 h 6899085"/>
              <a:gd name="connsiteX2341" fmla="*/ 4945045 w 9824983"/>
              <a:gd name="connsiteY2341" fmla="*/ 3106810 h 6899085"/>
              <a:gd name="connsiteX2342" fmla="*/ 4941425 w 9824983"/>
              <a:gd name="connsiteY2342" fmla="*/ 3160563 h 6899085"/>
              <a:gd name="connsiteX2343" fmla="*/ 4960016 w 9824983"/>
              <a:gd name="connsiteY2343" fmla="*/ 3210921 h 6899085"/>
              <a:gd name="connsiteX2344" fmla="*/ 5044501 w 9824983"/>
              <a:gd name="connsiteY2344" fmla="*/ 3385744 h 6899085"/>
              <a:gd name="connsiteX2345" fmla="*/ 5051347 w 9824983"/>
              <a:gd name="connsiteY2345" fmla="*/ 3453643 h 6899085"/>
              <a:gd name="connsiteX2346" fmla="*/ 5021289 w 9824983"/>
              <a:gd name="connsiteY2346" fmla="*/ 3476865 h 6899085"/>
              <a:gd name="connsiteX2347" fmla="*/ 4961561 w 9824983"/>
              <a:gd name="connsiteY2347" fmla="*/ 3469663 h 6899085"/>
              <a:gd name="connsiteX2348" fmla="*/ 4942409 w 9824983"/>
              <a:gd name="connsiteY2348" fmla="*/ 3485297 h 6899085"/>
              <a:gd name="connsiteX2349" fmla="*/ 5044530 w 9824983"/>
              <a:gd name="connsiteY2349" fmla="*/ 3647486 h 6899085"/>
              <a:gd name="connsiteX2350" fmla="*/ 5190759 w 9824983"/>
              <a:gd name="connsiteY2350" fmla="*/ 3784929 h 6899085"/>
              <a:gd name="connsiteX2351" fmla="*/ 5249939 w 9824983"/>
              <a:gd name="connsiteY2351" fmla="*/ 3867239 h 6899085"/>
              <a:gd name="connsiteX2352" fmla="*/ 5253296 w 9824983"/>
              <a:gd name="connsiteY2352" fmla="*/ 3888318 h 6899085"/>
              <a:gd name="connsiteX2353" fmla="*/ 5267080 w 9824983"/>
              <a:gd name="connsiteY2353" fmla="*/ 3900748 h 6899085"/>
              <a:gd name="connsiteX2354" fmla="*/ 5281933 w 9824983"/>
              <a:gd name="connsiteY2354" fmla="*/ 3866482 h 6899085"/>
              <a:gd name="connsiteX2355" fmla="*/ 5316200 w 9824983"/>
              <a:gd name="connsiteY2355" fmla="*/ 3863504 h 6899085"/>
              <a:gd name="connsiteX2356" fmla="*/ 5373254 w 9824983"/>
              <a:gd name="connsiteY2356" fmla="*/ 3922015 h 6899085"/>
              <a:gd name="connsiteX2357" fmla="*/ 5416053 w 9824983"/>
              <a:gd name="connsiteY2357" fmla="*/ 3971594 h 6899085"/>
              <a:gd name="connsiteX2358" fmla="*/ 5404324 w 9824983"/>
              <a:gd name="connsiteY2358" fmla="*/ 3937376 h 6899085"/>
              <a:gd name="connsiteX2359" fmla="*/ 5451464 w 9824983"/>
              <a:gd name="connsiteY2359" fmla="*/ 3972066 h 6899085"/>
              <a:gd name="connsiteX2360" fmla="*/ 5495104 w 9824983"/>
              <a:gd name="connsiteY2360" fmla="*/ 4011698 h 6899085"/>
              <a:gd name="connsiteX2361" fmla="*/ 5567094 w 9824983"/>
              <a:gd name="connsiteY2361" fmla="*/ 4082965 h 6899085"/>
              <a:gd name="connsiteX2362" fmla="*/ 5592273 w 9824983"/>
              <a:gd name="connsiteY2362" fmla="*/ 4092862 h 6899085"/>
              <a:gd name="connsiteX2363" fmla="*/ 5714789 w 9824983"/>
              <a:gd name="connsiteY2363" fmla="*/ 4193179 h 6899085"/>
              <a:gd name="connsiteX2364" fmla="*/ 5779189 w 9824983"/>
              <a:gd name="connsiteY2364" fmla="*/ 4273445 h 6899085"/>
              <a:gd name="connsiteX2365" fmla="*/ 5830540 w 9824983"/>
              <a:gd name="connsiteY2365" fmla="*/ 4206630 h 6899085"/>
              <a:gd name="connsiteX2366" fmla="*/ 5819314 w 9824983"/>
              <a:gd name="connsiteY2366" fmla="*/ 4191704 h 6899085"/>
              <a:gd name="connsiteX2367" fmla="*/ 5730175 w 9824983"/>
              <a:gd name="connsiteY2367" fmla="*/ 4196440 h 6899085"/>
              <a:gd name="connsiteX2368" fmla="*/ 5802819 w 9824983"/>
              <a:gd name="connsiteY2368" fmla="*/ 4146910 h 6899085"/>
              <a:gd name="connsiteX2369" fmla="*/ 5833833 w 9824983"/>
              <a:gd name="connsiteY2369" fmla="*/ 4186679 h 6899085"/>
              <a:gd name="connsiteX2370" fmla="*/ 5894405 w 9824983"/>
              <a:gd name="connsiteY2370" fmla="*/ 4249367 h 6899085"/>
              <a:gd name="connsiteX2371" fmla="*/ 5944386 w 9824983"/>
              <a:gd name="connsiteY2371" fmla="*/ 4276727 h 6899085"/>
              <a:gd name="connsiteX2372" fmla="*/ 6089753 w 9824983"/>
              <a:gd name="connsiteY2372" fmla="*/ 4349566 h 6899085"/>
              <a:gd name="connsiteX2373" fmla="*/ 6109185 w 9824983"/>
              <a:gd name="connsiteY2373" fmla="*/ 4389975 h 6899085"/>
              <a:gd name="connsiteX2374" fmla="*/ 6004177 w 9824983"/>
              <a:gd name="connsiteY2374" fmla="*/ 4446711 h 6899085"/>
              <a:gd name="connsiteX2375" fmla="*/ 5959423 w 9824983"/>
              <a:gd name="connsiteY2375" fmla="*/ 4421865 h 6899085"/>
              <a:gd name="connsiteX2376" fmla="*/ 5940389 w 9824983"/>
              <a:gd name="connsiteY2376" fmla="*/ 4332367 h 6899085"/>
              <a:gd name="connsiteX2377" fmla="*/ 5925068 w 9824983"/>
              <a:gd name="connsiteY2377" fmla="*/ 4309258 h 6899085"/>
              <a:gd name="connsiteX2378" fmla="*/ 5906640 w 9824983"/>
              <a:gd name="connsiteY2378" fmla="*/ 4302876 h 6899085"/>
              <a:gd name="connsiteX2379" fmla="*/ 5902075 w 9824983"/>
              <a:gd name="connsiteY2379" fmla="*/ 4359072 h 6899085"/>
              <a:gd name="connsiteX2380" fmla="*/ 5891029 w 9824983"/>
              <a:gd name="connsiteY2380" fmla="*/ 4397242 h 6899085"/>
              <a:gd name="connsiteX2381" fmla="*/ 6000331 w 9824983"/>
              <a:gd name="connsiteY2381" fmla="*/ 4476335 h 6899085"/>
              <a:gd name="connsiteX2382" fmla="*/ 6009608 w 9824983"/>
              <a:gd name="connsiteY2382" fmla="*/ 4520553 h 6899085"/>
              <a:gd name="connsiteX2383" fmla="*/ 6043373 w 9824983"/>
              <a:gd name="connsiteY2383" fmla="*/ 4559162 h 6899085"/>
              <a:gd name="connsiteX2384" fmla="*/ 6271433 w 9824983"/>
              <a:gd name="connsiteY2384" fmla="*/ 4753784 h 6899085"/>
              <a:gd name="connsiteX2385" fmla="*/ 6337430 w 9824983"/>
              <a:gd name="connsiteY2385" fmla="*/ 4824878 h 6899085"/>
              <a:gd name="connsiteX2386" fmla="*/ 6321903 w 9824983"/>
              <a:gd name="connsiteY2386" fmla="*/ 4852195 h 6899085"/>
              <a:gd name="connsiteX2387" fmla="*/ 6333313 w 9824983"/>
              <a:gd name="connsiteY2387" fmla="*/ 4863896 h 6899085"/>
              <a:gd name="connsiteX2388" fmla="*/ 6365378 w 9824983"/>
              <a:gd name="connsiteY2388" fmla="*/ 4847850 h 6899085"/>
              <a:gd name="connsiteX2389" fmla="*/ 6325713 w 9824983"/>
              <a:gd name="connsiteY2389" fmla="*/ 4921530 h 6899085"/>
              <a:gd name="connsiteX2390" fmla="*/ 6328216 w 9824983"/>
              <a:gd name="connsiteY2390" fmla="*/ 4882563 h 6899085"/>
              <a:gd name="connsiteX2391" fmla="*/ 6320325 w 9824983"/>
              <a:gd name="connsiteY2391" fmla="*/ 4875041 h 6899085"/>
              <a:gd name="connsiteX2392" fmla="*/ 6270012 w 9824983"/>
              <a:gd name="connsiteY2392" fmla="*/ 4937800 h 6899085"/>
              <a:gd name="connsiteX2393" fmla="*/ 6347556 w 9824983"/>
              <a:gd name="connsiteY2393" fmla="*/ 4985460 h 6899085"/>
              <a:gd name="connsiteX2394" fmla="*/ 6400392 w 9824983"/>
              <a:gd name="connsiteY2394" fmla="*/ 4958289 h 6899085"/>
              <a:gd name="connsiteX2395" fmla="*/ 6470999 w 9824983"/>
              <a:gd name="connsiteY2395" fmla="*/ 5000541 h 6899085"/>
              <a:gd name="connsiteX2396" fmla="*/ 6559342 w 9824983"/>
              <a:gd name="connsiteY2396" fmla="*/ 5093984 h 6899085"/>
              <a:gd name="connsiteX2397" fmla="*/ 6500866 w 9824983"/>
              <a:gd name="connsiteY2397" fmla="*/ 5097739 h 6899085"/>
              <a:gd name="connsiteX2398" fmla="*/ 6511238 w 9824983"/>
              <a:gd name="connsiteY2398" fmla="*/ 5113493 h 6899085"/>
              <a:gd name="connsiteX2399" fmla="*/ 6554827 w 9824983"/>
              <a:gd name="connsiteY2399" fmla="*/ 5121214 h 6899085"/>
              <a:gd name="connsiteX2400" fmla="*/ 6673691 w 9824983"/>
              <a:gd name="connsiteY2400" fmla="*/ 5183372 h 6899085"/>
              <a:gd name="connsiteX2401" fmla="*/ 6697262 w 9824983"/>
              <a:gd name="connsiteY2401" fmla="*/ 5198441 h 6899085"/>
              <a:gd name="connsiteX2402" fmla="*/ 6748897 w 9824983"/>
              <a:gd name="connsiteY2402" fmla="*/ 5253101 h 6899085"/>
              <a:gd name="connsiteX2403" fmla="*/ 6769103 w 9824983"/>
              <a:gd name="connsiteY2403" fmla="*/ 5303407 h 6899085"/>
              <a:gd name="connsiteX2404" fmla="*/ 6778841 w 9824983"/>
              <a:gd name="connsiteY2404" fmla="*/ 5339565 h 6899085"/>
              <a:gd name="connsiteX2405" fmla="*/ 6752893 w 9824983"/>
              <a:gd name="connsiteY2405" fmla="*/ 5319213 h 6899085"/>
              <a:gd name="connsiteX2406" fmla="*/ 6676303 w 9824983"/>
              <a:gd name="connsiteY2406" fmla="*/ 5273667 h 6899085"/>
              <a:gd name="connsiteX2407" fmla="*/ 6662524 w 9824983"/>
              <a:gd name="connsiteY2407" fmla="*/ 5265795 h 6899085"/>
              <a:gd name="connsiteX2408" fmla="*/ 6563993 w 9824983"/>
              <a:gd name="connsiteY2408" fmla="*/ 5214248 h 6899085"/>
              <a:gd name="connsiteX2409" fmla="*/ 6534260 w 9824983"/>
              <a:gd name="connsiteY2409" fmla="*/ 5203668 h 6899085"/>
              <a:gd name="connsiteX2410" fmla="*/ 6566410 w 9824983"/>
              <a:gd name="connsiteY2410" fmla="*/ 5242330 h 6899085"/>
              <a:gd name="connsiteX2411" fmla="*/ 6687313 w 9824983"/>
              <a:gd name="connsiteY2411" fmla="*/ 5334457 h 6899085"/>
              <a:gd name="connsiteX2412" fmla="*/ 6690516 w 9824983"/>
              <a:gd name="connsiteY2412" fmla="*/ 5376997 h 6899085"/>
              <a:gd name="connsiteX2413" fmla="*/ 6788214 w 9824983"/>
              <a:gd name="connsiteY2413" fmla="*/ 5382175 h 6899085"/>
              <a:gd name="connsiteX2414" fmla="*/ 6929104 w 9824983"/>
              <a:gd name="connsiteY2414" fmla="*/ 5444162 h 6899085"/>
              <a:gd name="connsiteX2415" fmla="*/ 6940555 w 9824983"/>
              <a:gd name="connsiteY2415" fmla="*/ 5483217 h 6899085"/>
              <a:gd name="connsiteX2416" fmla="*/ 6869739 w 9824983"/>
              <a:gd name="connsiteY2416" fmla="*/ 5547707 h 6899085"/>
              <a:gd name="connsiteX2417" fmla="*/ 6832784 w 9824983"/>
              <a:gd name="connsiteY2417" fmla="*/ 5531999 h 6899085"/>
              <a:gd name="connsiteX2418" fmla="*/ 6786386 w 9824983"/>
              <a:gd name="connsiteY2418" fmla="*/ 5549845 h 6899085"/>
              <a:gd name="connsiteX2419" fmla="*/ 6856386 w 9824983"/>
              <a:gd name="connsiteY2419" fmla="*/ 5584106 h 6899085"/>
              <a:gd name="connsiteX2420" fmla="*/ 6878924 w 9824983"/>
              <a:gd name="connsiteY2420" fmla="*/ 5604521 h 6899085"/>
              <a:gd name="connsiteX2421" fmla="*/ 6878562 w 9824983"/>
              <a:gd name="connsiteY2421" fmla="*/ 5604546 h 6899085"/>
              <a:gd name="connsiteX2422" fmla="*/ 6880367 w 9824983"/>
              <a:gd name="connsiteY2422" fmla="*/ 5605829 h 6899085"/>
              <a:gd name="connsiteX2423" fmla="*/ 6878924 w 9824983"/>
              <a:gd name="connsiteY2423" fmla="*/ 5604521 h 6899085"/>
              <a:gd name="connsiteX2424" fmla="*/ 6892044 w 9824983"/>
              <a:gd name="connsiteY2424" fmla="*/ 5603578 h 6899085"/>
              <a:gd name="connsiteX2425" fmla="*/ 6970237 w 9824983"/>
              <a:gd name="connsiteY2425" fmla="*/ 5644513 h 6899085"/>
              <a:gd name="connsiteX2426" fmla="*/ 6975877 w 9824983"/>
              <a:gd name="connsiteY2426" fmla="*/ 5667933 h 6899085"/>
              <a:gd name="connsiteX2427" fmla="*/ 6979808 w 9824983"/>
              <a:gd name="connsiteY2427" fmla="*/ 5632137 h 6899085"/>
              <a:gd name="connsiteX2428" fmla="*/ 7067050 w 9824983"/>
              <a:gd name="connsiteY2428" fmla="*/ 5688605 h 6899085"/>
              <a:gd name="connsiteX2429" fmla="*/ 7080302 w 9824983"/>
              <a:gd name="connsiteY2429" fmla="*/ 5663509 h 6899085"/>
              <a:gd name="connsiteX2430" fmla="*/ 7262698 w 9824983"/>
              <a:gd name="connsiteY2430" fmla="*/ 5797648 h 6899085"/>
              <a:gd name="connsiteX2431" fmla="*/ 7297642 w 9824983"/>
              <a:gd name="connsiteY2431" fmla="*/ 5801623 h 6899085"/>
              <a:gd name="connsiteX2432" fmla="*/ 7262242 w 9824983"/>
              <a:gd name="connsiteY2432" fmla="*/ 5749389 h 6899085"/>
              <a:gd name="connsiteX2433" fmla="*/ 7281801 w 9824983"/>
              <a:gd name="connsiteY2433" fmla="*/ 5750104 h 6899085"/>
              <a:gd name="connsiteX2434" fmla="*/ 7332570 w 9824983"/>
              <a:gd name="connsiteY2434" fmla="*/ 5735601 h 6899085"/>
              <a:gd name="connsiteX2435" fmla="*/ 7269472 w 9824983"/>
              <a:gd name="connsiteY2435" fmla="*/ 5698203 h 6899085"/>
              <a:gd name="connsiteX2436" fmla="*/ 7313389 w 9824983"/>
              <a:gd name="connsiteY2436" fmla="*/ 5672123 h 6899085"/>
              <a:gd name="connsiteX2437" fmla="*/ 7378180 w 9824983"/>
              <a:gd name="connsiteY2437" fmla="*/ 5759616 h 6899085"/>
              <a:gd name="connsiteX2438" fmla="*/ 7363043 w 9824983"/>
              <a:gd name="connsiteY2438" fmla="*/ 5794160 h 6899085"/>
              <a:gd name="connsiteX2439" fmla="*/ 7440962 w 9824983"/>
              <a:gd name="connsiteY2439" fmla="*/ 5900808 h 6899085"/>
              <a:gd name="connsiteX2440" fmla="*/ 7440678 w 9824983"/>
              <a:gd name="connsiteY2440" fmla="*/ 5901085 h 6899085"/>
              <a:gd name="connsiteX2441" fmla="*/ 7489262 w 9824983"/>
              <a:gd name="connsiteY2441" fmla="*/ 5887188 h 6899085"/>
              <a:gd name="connsiteX2442" fmla="*/ 7577259 w 9824983"/>
              <a:gd name="connsiteY2442" fmla="*/ 5879004 h 6899085"/>
              <a:gd name="connsiteX2443" fmla="*/ 7575866 w 9824983"/>
              <a:gd name="connsiteY2443" fmla="*/ 5898627 h 6899085"/>
              <a:gd name="connsiteX2444" fmla="*/ 7575865 w 9824983"/>
              <a:gd name="connsiteY2444" fmla="*/ 5959502 h 6899085"/>
              <a:gd name="connsiteX2445" fmla="*/ 7567549 w 9824983"/>
              <a:gd name="connsiteY2445" fmla="*/ 5982832 h 6899085"/>
              <a:gd name="connsiteX2446" fmla="*/ 7665981 w 9824983"/>
              <a:gd name="connsiteY2446" fmla="*/ 6092311 h 6899085"/>
              <a:gd name="connsiteX2447" fmla="*/ 7753926 w 9824983"/>
              <a:gd name="connsiteY2447" fmla="*/ 6173964 h 6899085"/>
              <a:gd name="connsiteX2448" fmla="*/ 7959492 w 9824983"/>
              <a:gd name="connsiteY2448" fmla="*/ 6311382 h 6899085"/>
              <a:gd name="connsiteX2449" fmla="*/ 7983422 w 9824983"/>
              <a:gd name="connsiteY2449" fmla="*/ 6315441 h 6899085"/>
              <a:gd name="connsiteX2450" fmla="*/ 8095028 w 9824983"/>
              <a:gd name="connsiteY2450" fmla="*/ 6349674 h 6899085"/>
              <a:gd name="connsiteX2451" fmla="*/ 8109716 w 9824983"/>
              <a:gd name="connsiteY2451" fmla="*/ 6332308 h 6899085"/>
              <a:gd name="connsiteX2452" fmla="*/ 8185673 w 9824983"/>
              <a:gd name="connsiteY2452" fmla="*/ 6337379 h 6899085"/>
              <a:gd name="connsiteX2453" fmla="*/ 8174257 w 9824983"/>
              <a:gd name="connsiteY2453" fmla="*/ 6321118 h 6899085"/>
              <a:gd name="connsiteX2454" fmla="*/ 8129415 w 9824983"/>
              <a:gd name="connsiteY2454" fmla="*/ 6302443 h 6899085"/>
              <a:gd name="connsiteX2455" fmla="*/ 8164210 w 9824983"/>
              <a:gd name="connsiteY2455" fmla="*/ 6271560 h 6899085"/>
              <a:gd name="connsiteX2456" fmla="*/ 8267538 w 9824983"/>
              <a:gd name="connsiteY2456" fmla="*/ 6295598 h 6899085"/>
              <a:gd name="connsiteX2457" fmla="*/ 8224718 w 9824983"/>
              <a:gd name="connsiteY2457" fmla="*/ 6232341 h 6899085"/>
              <a:gd name="connsiteX2458" fmla="*/ 8303684 w 9824983"/>
              <a:gd name="connsiteY2458" fmla="*/ 6278615 h 6899085"/>
              <a:gd name="connsiteX2459" fmla="*/ 8333516 w 9824983"/>
              <a:gd name="connsiteY2459" fmla="*/ 6292140 h 6899085"/>
              <a:gd name="connsiteX2460" fmla="*/ 8374565 w 9824983"/>
              <a:gd name="connsiteY2460" fmla="*/ 6316031 h 6899085"/>
              <a:gd name="connsiteX2461" fmla="*/ 8378135 w 9824983"/>
              <a:gd name="connsiteY2461" fmla="*/ 6352121 h 6899085"/>
              <a:gd name="connsiteX2462" fmla="*/ 8332784 w 9824983"/>
              <a:gd name="connsiteY2462" fmla="*/ 6370472 h 6899085"/>
              <a:gd name="connsiteX2463" fmla="*/ 8333189 w 9824983"/>
              <a:gd name="connsiteY2463" fmla="*/ 6386818 h 6899085"/>
              <a:gd name="connsiteX2464" fmla="*/ 8415589 w 9824983"/>
              <a:gd name="connsiteY2464" fmla="*/ 6382567 h 6899085"/>
              <a:gd name="connsiteX2465" fmla="*/ 8457961 w 9824983"/>
              <a:gd name="connsiteY2465" fmla="*/ 6402125 h 6899085"/>
              <a:gd name="connsiteX2466" fmla="*/ 8536151 w 9824983"/>
              <a:gd name="connsiteY2466" fmla="*/ 6438500 h 6899085"/>
              <a:gd name="connsiteX2467" fmla="*/ 8535268 w 9824983"/>
              <a:gd name="connsiteY2467" fmla="*/ 6437998 h 6899085"/>
              <a:gd name="connsiteX2468" fmla="*/ 8586229 w 9824983"/>
              <a:gd name="connsiteY2468" fmla="*/ 6438486 h 6899085"/>
              <a:gd name="connsiteX2469" fmla="*/ 8611153 w 9824983"/>
              <a:gd name="connsiteY2469" fmla="*/ 6453744 h 6899085"/>
              <a:gd name="connsiteX2470" fmla="*/ 8608730 w 9824983"/>
              <a:gd name="connsiteY2470" fmla="*/ 6483204 h 6899085"/>
              <a:gd name="connsiteX2471" fmla="*/ 8604374 w 9824983"/>
              <a:gd name="connsiteY2471" fmla="*/ 6536343 h 6899085"/>
              <a:gd name="connsiteX2472" fmla="*/ 8813132 w 9824983"/>
              <a:gd name="connsiteY2472" fmla="*/ 6589985 h 6899085"/>
              <a:gd name="connsiteX2473" fmla="*/ 8739655 w 9824983"/>
              <a:gd name="connsiteY2473" fmla="*/ 6532271 h 6899085"/>
              <a:gd name="connsiteX2474" fmla="*/ 8651824 w 9824983"/>
              <a:gd name="connsiteY2474" fmla="*/ 6523556 h 6899085"/>
              <a:gd name="connsiteX2475" fmla="*/ 8661720 w 9824983"/>
              <a:gd name="connsiteY2475" fmla="*/ 6493169 h 6899085"/>
              <a:gd name="connsiteX2476" fmla="*/ 8670934 w 9824983"/>
              <a:gd name="connsiteY2476" fmla="*/ 6490343 h 6899085"/>
              <a:gd name="connsiteX2477" fmla="*/ 8677827 w 9824983"/>
              <a:gd name="connsiteY2477" fmla="*/ 6494564 h 6899085"/>
              <a:gd name="connsiteX2478" fmla="*/ 8826500 w 9824983"/>
              <a:gd name="connsiteY2478" fmla="*/ 6577550 h 6899085"/>
              <a:gd name="connsiteX2479" fmla="*/ 8817292 w 9824983"/>
              <a:gd name="connsiteY2479" fmla="*/ 6578321 h 6899085"/>
              <a:gd name="connsiteX2480" fmla="*/ 8829279 w 9824983"/>
              <a:gd name="connsiteY2480" fmla="*/ 6594026 h 6899085"/>
              <a:gd name="connsiteX2481" fmla="*/ 8867370 w 9824983"/>
              <a:gd name="connsiteY2481" fmla="*/ 6607487 h 6899085"/>
              <a:gd name="connsiteX2482" fmla="*/ 8875248 w 9824983"/>
              <a:gd name="connsiteY2482" fmla="*/ 6602126 h 6899085"/>
              <a:gd name="connsiteX2483" fmla="*/ 8963844 w 9824983"/>
              <a:gd name="connsiteY2483" fmla="*/ 6646589 h 6899085"/>
              <a:gd name="connsiteX2484" fmla="*/ 8985082 w 9824983"/>
              <a:gd name="connsiteY2484" fmla="*/ 6662775 h 6899085"/>
              <a:gd name="connsiteX2485" fmla="*/ 9012880 w 9824983"/>
              <a:gd name="connsiteY2485" fmla="*/ 6711765 h 6899085"/>
              <a:gd name="connsiteX2486" fmla="*/ 8981955 w 9824983"/>
              <a:gd name="connsiteY2486" fmla="*/ 6726704 h 6899085"/>
              <a:gd name="connsiteX2487" fmla="*/ 8955594 w 9824983"/>
              <a:gd name="connsiteY2487" fmla="*/ 6685445 h 6899085"/>
              <a:gd name="connsiteX2488" fmla="*/ 8875554 w 9824983"/>
              <a:gd name="connsiteY2488" fmla="*/ 6681308 h 6899085"/>
              <a:gd name="connsiteX2489" fmla="*/ 8875265 w 9824983"/>
              <a:gd name="connsiteY2489" fmla="*/ 6694524 h 6899085"/>
              <a:gd name="connsiteX2490" fmla="*/ 8874323 w 9824983"/>
              <a:gd name="connsiteY2490" fmla="*/ 6712105 h 6899085"/>
              <a:gd name="connsiteX2491" fmla="*/ 8873798 w 9824983"/>
              <a:gd name="connsiteY2491" fmla="*/ 6711937 h 6899085"/>
              <a:gd name="connsiteX2492" fmla="*/ 8874275 w 9824983"/>
              <a:gd name="connsiteY2492" fmla="*/ 6712995 h 6899085"/>
              <a:gd name="connsiteX2493" fmla="*/ 8874323 w 9824983"/>
              <a:gd name="connsiteY2493" fmla="*/ 6712105 h 6899085"/>
              <a:gd name="connsiteX2494" fmla="*/ 8943564 w 9824983"/>
              <a:gd name="connsiteY2494" fmla="*/ 6734271 h 6899085"/>
              <a:gd name="connsiteX2495" fmla="*/ 9023020 w 9824983"/>
              <a:gd name="connsiteY2495" fmla="*/ 6759713 h 6899085"/>
              <a:gd name="connsiteX2496" fmla="*/ 8956033 w 9824983"/>
              <a:gd name="connsiteY2496" fmla="*/ 6785462 h 6899085"/>
              <a:gd name="connsiteX2497" fmla="*/ 8934727 w 9824983"/>
              <a:gd name="connsiteY2497" fmla="*/ 6819935 h 6899085"/>
              <a:gd name="connsiteX2498" fmla="*/ 8936112 w 9824983"/>
              <a:gd name="connsiteY2498" fmla="*/ 6856631 h 6899085"/>
              <a:gd name="connsiteX2499" fmla="*/ 9025010 w 9824983"/>
              <a:gd name="connsiteY2499" fmla="*/ 6818649 h 6899085"/>
              <a:gd name="connsiteX2500" fmla="*/ 9088066 w 9824983"/>
              <a:gd name="connsiteY2500" fmla="*/ 6767817 h 6899085"/>
              <a:gd name="connsiteX2501" fmla="*/ 9173678 w 9824983"/>
              <a:gd name="connsiteY2501" fmla="*/ 6815220 h 6899085"/>
              <a:gd name="connsiteX2502" fmla="*/ 9168245 w 9824983"/>
              <a:gd name="connsiteY2502" fmla="*/ 6802252 h 6899085"/>
              <a:gd name="connsiteX2503" fmla="*/ 9179131 w 9824983"/>
              <a:gd name="connsiteY2503" fmla="*/ 6780986 h 6899085"/>
              <a:gd name="connsiteX2504" fmla="*/ 9242349 w 9824983"/>
              <a:gd name="connsiteY2504" fmla="*/ 6835006 h 6899085"/>
              <a:gd name="connsiteX2505" fmla="*/ 9271770 w 9824983"/>
              <a:gd name="connsiteY2505" fmla="*/ 6888503 h 6899085"/>
              <a:gd name="connsiteX2506" fmla="*/ 9273769 w 9824983"/>
              <a:gd name="connsiteY2506" fmla="*/ 6899084 h 6899085"/>
              <a:gd name="connsiteX2507" fmla="*/ 9071567 w 9824983"/>
              <a:gd name="connsiteY2507" fmla="*/ 6899084 h 6899085"/>
              <a:gd name="connsiteX2508" fmla="*/ 9070513 w 9824983"/>
              <a:gd name="connsiteY2508" fmla="*/ 6896033 h 6899085"/>
              <a:gd name="connsiteX2509" fmla="*/ 9051035 w 9824983"/>
              <a:gd name="connsiteY2509" fmla="*/ 6884592 h 6899085"/>
              <a:gd name="connsiteX2510" fmla="*/ 9049173 w 9824983"/>
              <a:gd name="connsiteY2510" fmla="*/ 6899084 h 6899085"/>
              <a:gd name="connsiteX2511" fmla="*/ 8901451 w 9824983"/>
              <a:gd name="connsiteY2511" fmla="*/ 6899084 h 6899085"/>
              <a:gd name="connsiteX2512" fmla="*/ 8907593 w 9824983"/>
              <a:gd name="connsiteY2512" fmla="*/ 6890534 h 6899085"/>
              <a:gd name="connsiteX2513" fmla="*/ 8895897 w 9824983"/>
              <a:gd name="connsiteY2513" fmla="*/ 6879109 h 6899085"/>
              <a:gd name="connsiteX2514" fmla="*/ 8878264 w 9824983"/>
              <a:gd name="connsiteY2514" fmla="*/ 6896301 h 6899085"/>
              <a:gd name="connsiteX2515" fmla="*/ 8881083 w 9824983"/>
              <a:gd name="connsiteY2515" fmla="*/ 6899085 h 6899085"/>
              <a:gd name="connsiteX2516" fmla="*/ 8865459 w 9824983"/>
              <a:gd name="connsiteY2516" fmla="*/ 6899085 h 6899085"/>
              <a:gd name="connsiteX2517" fmla="*/ 8861073 w 9824983"/>
              <a:gd name="connsiteY2517" fmla="*/ 6891759 h 6899085"/>
              <a:gd name="connsiteX2518" fmla="*/ 8857817 w 9824983"/>
              <a:gd name="connsiteY2518" fmla="*/ 6899084 h 6899085"/>
              <a:gd name="connsiteX2519" fmla="*/ 2486172 w 9824983"/>
              <a:gd name="connsiteY2519" fmla="*/ 6899085 h 6899085"/>
              <a:gd name="connsiteX2520" fmla="*/ 2447038 w 9824983"/>
              <a:gd name="connsiteY2520" fmla="*/ 6855036 h 6899085"/>
              <a:gd name="connsiteX2521" fmla="*/ 2370450 w 9824983"/>
              <a:gd name="connsiteY2521" fmla="*/ 6795980 h 6899085"/>
              <a:gd name="connsiteX2522" fmla="*/ 2311269 w 9824983"/>
              <a:gd name="connsiteY2522" fmla="*/ 6713669 h 6899085"/>
              <a:gd name="connsiteX2523" fmla="*/ 2307913 w 9824983"/>
              <a:gd name="connsiteY2523" fmla="*/ 6692590 h 6899085"/>
              <a:gd name="connsiteX2524" fmla="*/ 2294129 w 9824983"/>
              <a:gd name="connsiteY2524" fmla="*/ 6680161 h 6899085"/>
              <a:gd name="connsiteX2525" fmla="*/ 2279275 w 9824983"/>
              <a:gd name="connsiteY2525" fmla="*/ 6714427 h 6899085"/>
              <a:gd name="connsiteX2526" fmla="*/ 2245010 w 9824983"/>
              <a:gd name="connsiteY2526" fmla="*/ 6717405 h 6899085"/>
              <a:gd name="connsiteX2527" fmla="*/ 2187955 w 9824983"/>
              <a:gd name="connsiteY2527" fmla="*/ 6658895 h 6899085"/>
              <a:gd name="connsiteX2528" fmla="*/ 2145155 w 9824983"/>
              <a:gd name="connsiteY2528" fmla="*/ 6609315 h 6899085"/>
              <a:gd name="connsiteX2529" fmla="*/ 2156885 w 9824983"/>
              <a:gd name="connsiteY2529" fmla="*/ 6643532 h 6899085"/>
              <a:gd name="connsiteX2530" fmla="*/ 2109744 w 9824983"/>
              <a:gd name="connsiteY2530" fmla="*/ 6608843 h 6899085"/>
              <a:gd name="connsiteX2531" fmla="*/ 2066104 w 9824983"/>
              <a:gd name="connsiteY2531" fmla="*/ 6569211 h 6899085"/>
              <a:gd name="connsiteX2532" fmla="*/ 1994114 w 9824983"/>
              <a:gd name="connsiteY2532" fmla="*/ 6497944 h 6899085"/>
              <a:gd name="connsiteX2533" fmla="*/ 1968936 w 9824983"/>
              <a:gd name="connsiteY2533" fmla="*/ 6488047 h 6899085"/>
              <a:gd name="connsiteX2534" fmla="*/ 1846419 w 9824983"/>
              <a:gd name="connsiteY2534" fmla="*/ 6387730 h 6899085"/>
              <a:gd name="connsiteX2535" fmla="*/ 1782020 w 9824983"/>
              <a:gd name="connsiteY2535" fmla="*/ 6307464 h 6899085"/>
              <a:gd name="connsiteX2536" fmla="*/ 1749500 w 9824983"/>
              <a:gd name="connsiteY2536" fmla="*/ 6349778 h 6899085"/>
              <a:gd name="connsiteX2537" fmla="*/ 1655315 w 9824983"/>
              <a:gd name="connsiteY2537" fmla="*/ 6268846 h 6899085"/>
              <a:gd name="connsiteX2538" fmla="*/ 1659133 w 9824983"/>
              <a:gd name="connsiteY2538" fmla="*/ 6221837 h 6899085"/>
              <a:gd name="connsiteX2539" fmla="*/ 1670180 w 9824983"/>
              <a:gd name="connsiteY2539" fmla="*/ 6183667 h 6899085"/>
              <a:gd name="connsiteX2540" fmla="*/ 1560878 w 9824983"/>
              <a:gd name="connsiteY2540" fmla="*/ 6104574 h 6899085"/>
              <a:gd name="connsiteX2541" fmla="*/ 1551600 w 9824983"/>
              <a:gd name="connsiteY2541" fmla="*/ 6060356 h 6899085"/>
              <a:gd name="connsiteX2542" fmla="*/ 1517835 w 9824983"/>
              <a:gd name="connsiteY2542" fmla="*/ 6021747 h 6899085"/>
              <a:gd name="connsiteX2543" fmla="*/ 1289775 w 9824983"/>
              <a:gd name="connsiteY2543" fmla="*/ 5827125 h 6899085"/>
              <a:gd name="connsiteX2544" fmla="*/ 1223779 w 9824983"/>
              <a:gd name="connsiteY2544" fmla="*/ 5756032 h 6899085"/>
              <a:gd name="connsiteX2545" fmla="*/ 1239305 w 9824983"/>
              <a:gd name="connsiteY2545" fmla="*/ 5728714 h 6899085"/>
              <a:gd name="connsiteX2546" fmla="*/ 1227896 w 9824983"/>
              <a:gd name="connsiteY2546" fmla="*/ 5717013 h 6899085"/>
              <a:gd name="connsiteX2547" fmla="*/ 1195830 w 9824983"/>
              <a:gd name="connsiteY2547" fmla="*/ 5733059 h 6899085"/>
              <a:gd name="connsiteX2548" fmla="*/ 1235495 w 9824983"/>
              <a:gd name="connsiteY2548" fmla="*/ 5659379 h 6899085"/>
              <a:gd name="connsiteX2549" fmla="*/ 1232993 w 9824983"/>
              <a:gd name="connsiteY2549" fmla="*/ 5698346 h 6899085"/>
              <a:gd name="connsiteX2550" fmla="*/ 1240884 w 9824983"/>
              <a:gd name="connsiteY2550" fmla="*/ 5705868 h 6899085"/>
              <a:gd name="connsiteX2551" fmla="*/ 1291197 w 9824983"/>
              <a:gd name="connsiteY2551" fmla="*/ 5643109 h 6899085"/>
              <a:gd name="connsiteX2552" fmla="*/ 1213652 w 9824983"/>
              <a:gd name="connsiteY2552" fmla="*/ 5595448 h 6899085"/>
              <a:gd name="connsiteX2553" fmla="*/ 1160816 w 9824983"/>
              <a:gd name="connsiteY2553" fmla="*/ 5622620 h 6899085"/>
              <a:gd name="connsiteX2554" fmla="*/ 1090210 w 9824983"/>
              <a:gd name="connsiteY2554" fmla="*/ 5580368 h 6899085"/>
              <a:gd name="connsiteX2555" fmla="*/ 1001867 w 9824983"/>
              <a:gd name="connsiteY2555" fmla="*/ 5486926 h 6899085"/>
              <a:gd name="connsiteX2556" fmla="*/ 1060343 w 9824983"/>
              <a:gd name="connsiteY2556" fmla="*/ 5483171 h 6899085"/>
              <a:gd name="connsiteX2557" fmla="*/ 1049971 w 9824983"/>
              <a:gd name="connsiteY2557" fmla="*/ 5467416 h 6899085"/>
              <a:gd name="connsiteX2558" fmla="*/ 1006383 w 9824983"/>
              <a:gd name="connsiteY2558" fmla="*/ 5459696 h 6899085"/>
              <a:gd name="connsiteX2559" fmla="*/ 887517 w 9824983"/>
              <a:gd name="connsiteY2559" fmla="*/ 5397537 h 6899085"/>
              <a:gd name="connsiteX2560" fmla="*/ 863947 w 9824983"/>
              <a:gd name="connsiteY2560" fmla="*/ 5382468 h 6899085"/>
              <a:gd name="connsiteX2561" fmla="*/ 812311 w 9824983"/>
              <a:gd name="connsiteY2561" fmla="*/ 5327807 h 6899085"/>
              <a:gd name="connsiteX2562" fmla="*/ 792105 w 9824983"/>
              <a:gd name="connsiteY2562" fmla="*/ 5277502 h 6899085"/>
              <a:gd name="connsiteX2563" fmla="*/ 782368 w 9824983"/>
              <a:gd name="connsiteY2563" fmla="*/ 5241344 h 6899085"/>
              <a:gd name="connsiteX2564" fmla="*/ 808316 w 9824983"/>
              <a:gd name="connsiteY2564" fmla="*/ 5261696 h 6899085"/>
              <a:gd name="connsiteX2565" fmla="*/ 884907 w 9824983"/>
              <a:gd name="connsiteY2565" fmla="*/ 5307242 h 6899085"/>
              <a:gd name="connsiteX2566" fmla="*/ 898684 w 9824983"/>
              <a:gd name="connsiteY2566" fmla="*/ 5315114 h 6899085"/>
              <a:gd name="connsiteX2567" fmla="*/ 997216 w 9824983"/>
              <a:gd name="connsiteY2567" fmla="*/ 5366663 h 6899085"/>
              <a:gd name="connsiteX2568" fmla="*/ 1026949 w 9824983"/>
              <a:gd name="connsiteY2568" fmla="*/ 5377240 h 6899085"/>
              <a:gd name="connsiteX2569" fmla="*/ 994798 w 9824983"/>
              <a:gd name="connsiteY2569" fmla="*/ 5338579 h 6899085"/>
              <a:gd name="connsiteX2570" fmla="*/ 873895 w 9824983"/>
              <a:gd name="connsiteY2570" fmla="*/ 5246452 h 6899085"/>
              <a:gd name="connsiteX2571" fmla="*/ 870692 w 9824983"/>
              <a:gd name="connsiteY2571" fmla="*/ 5203912 h 6899085"/>
              <a:gd name="connsiteX2572" fmla="*/ 772994 w 9824983"/>
              <a:gd name="connsiteY2572" fmla="*/ 5198735 h 6899085"/>
              <a:gd name="connsiteX2573" fmla="*/ 632105 w 9824983"/>
              <a:gd name="connsiteY2573" fmla="*/ 5136747 h 6899085"/>
              <a:gd name="connsiteX2574" fmla="*/ 620654 w 9824983"/>
              <a:gd name="connsiteY2574" fmla="*/ 5097693 h 6899085"/>
              <a:gd name="connsiteX2575" fmla="*/ 691470 w 9824983"/>
              <a:gd name="connsiteY2575" fmla="*/ 5033202 h 6899085"/>
              <a:gd name="connsiteX2576" fmla="*/ 728424 w 9824983"/>
              <a:gd name="connsiteY2576" fmla="*/ 5048911 h 6899085"/>
              <a:gd name="connsiteX2577" fmla="*/ 774822 w 9824983"/>
              <a:gd name="connsiteY2577" fmla="*/ 5031064 h 6899085"/>
              <a:gd name="connsiteX2578" fmla="*/ 704824 w 9824983"/>
              <a:gd name="connsiteY2578" fmla="*/ 4996802 h 6899085"/>
              <a:gd name="connsiteX2579" fmla="*/ 682285 w 9824983"/>
              <a:gd name="connsiteY2579" fmla="*/ 4976388 h 6899085"/>
              <a:gd name="connsiteX2580" fmla="*/ 682646 w 9824983"/>
              <a:gd name="connsiteY2580" fmla="*/ 4976363 h 6899085"/>
              <a:gd name="connsiteX2581" fmla="*/ 680841 w 9824983"/>
              <a:gd name="connsiteY2581" fmla="*/ 4975080 h 6899085"/>
              <a:gd name="connsiteX2582" fmla="*/ 682285 w 9824983"/>
              <a:gd name="connsiteY2582" fmla="*/ 4976388 h 6899085"/>
              <a:gd name="connsiteX2583" fmla="*/ 669166 w 9824983"/>
              <a:gd name="connsiteY2583" fmla="*/ 4977332 h 6899085"/>
              <a:gd name="connsiteX2584" fmla="*/ 590972 w 9824983"/>
              <a:gd name="connsiteY2584" fmla="*/ 4936397 h 6899085"/>
              <a:gd name="connsiteX2585" fmla="*/ 585331 w 9824983"/>
              <a:gd name="connsiteY2585" fmla="*/ 4912976 h 6899085"/>
              <a:gd name="connsiteX2586" fmla="*/ 581401 w 9824983"/>
              <a:gd name="connsiteY2586" fmla="*/ 4948772 h 6899085"/>
              <a:gd name="connsiteX2587" fmla="*/ 494158 w 9824983"/>
              <a:gd name="connsiteY2587" fmla="*/ 4892303 h 6899085"/>
              <a:gd name="connsiteX2588" fmla="*/ 480907 w 9824983"/>
              <a:gd name="connsiteY2588" fmla="*/ 4917401 h 6899085"/>
              <a:gd name="connsiteX2589" fmla="*/ 298510 w 9824983"/>
              <a:gd name="connsiteY2589" fmla="*/ 4783261 h 6899085"/>
              <a:gd name="connsiteX2590" fmla="*/ 263567 w 9824983"/>
              <a:gd name="connsiteY2590" fmla="*/ 4779288 h 6899085"/>
              <a:gd name="connsiteX2591" fmla="*/ 298966 w 9824983"/>
              <a:gd name="connsiteY2591" fmla="*/ 4831520 h 6899085"/>
              <a:gd name="connsiteX2592" fmla="*/ 279407 w 9824983"/>
              <a:gd name="connsiteY2592" fmla="*/ 4830806 h 6899085"/>
              <a:gd name="connsiteX2593" fmla="*/ 228638 w 9824983"/>
              <a:gd name="connsiteY2593" fmla="*/ 4845308 h 6899085"/>
              <a:gd name="connsiteX2594" fmla="*/ 291736 w 9824983"/>
              <a:gd name="connsiteY2594" fmla="*/ 4882706 h 6899085"/>
              <a:gd name="connsiteX2595" fmla="*/ 247819 w 9824983"/>
              <a:gd name="connsiteY2595" fmla="*/ 4908787 h 6899085"/>
              <a:gd name="connsiteX2596" fmla="*/ 183030 w 9824983"/>
              <a:gd name="connsiteY2596" fmla="*/ 4821293 h 6899085"/>
              <a:gd name="connsiteX2597" fmla="*/ 198166 w 9824983"/>
              <a:gd name="connsiteY2597" fmla="*/ 4786748 h 6899085"/>
              <a:gd name="connsiteX2598" fmla="*/ 120246 w 9824983"/>
              <a:gd name="connsiteY2598" fmla="*/ 4680101 h 6899085"/>
              <a:gd name="connsiteX2599" fmla="*/ 120530 w 9824983"/>
              <a:gd name="connsiteY2599" fmla="*/ 4679825 h 6899085"/>
              <a:gd name="connsiteX2600" fmla="*/ 71947 w 9824983"/>
              <a:gd name="connsiteY2600" fmla="*/ 4693721 h 6899085"/>
              <a:gd name="connsiteX2601" fmla="*/ 10135 w 9824983"/>
              <a:gd name="connsiteY2601" fmla="*/ 4704980 h 6899085"/>
              <a:gd name="connsiteX2602" fmla="*/ 0 w 9824983"/>
              <a:gd name="connsiteY2602" fmla="*/ 4703790 h 6899085"/>
              <a:gd name="connsiteX2603" fmla="*/ 0 w 9824983"/>
              <a:gd name="connsiteY2603" fmla="*/ 4417818 h 6899085"/>
              <a:gd name="connsiteX2604" fmla="*/ 214 w 9824983"/>
              <a:gd name="connsiteY2604" fmla="*/ 4418186 h 6899085"/>
              <a:gd name="connsiteX2605" fmla="*/ 46282 w 9824983"/>
              <a:gd name="connsiteY2605" fmla="*/ 4434138 h 6899085"/>
              <a:gd name="connsiteX2606" fmla="*/ 38192 w 9824983"/>
              <a:gd name="connsiteY2606" fmla="*/ 4420721 h 6899085"/>
              <a:gd name="connsiteX2607" fmla="*/ 0 w 9824983"/>
              <a:gd name="connsiteY2607" fmla="*/ 4407931 h 6899085"/>
              <a:gd name="connsiteX2608" fmla="*/ 0 w 9824983"/>
              <a:gd name="connsiteY2608" fmla="*/ 8795 h 689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Lst>
            <a:rect l="l" t="t" r="r" b="b"/>
            <a:pathLst>
              <a:path w="9824983" h="6899085">
                <a:moveTo>
                  <a:pt x="9289584" y="6868086"/>
                </a:moveTo>
                <a:cubicBezTo>
                  <a:pt x="9299613" y="6875810"/>
                  <a:pt x="9307835" y="6882250"/>
                  <a:pt x="9315606" y="6888371"/>
                </a:cubicBezTo>
                <a:lnTo>
                  <a:pt x="9329210" y="6899085"/>
                </a:lnTo>
                <a:lnTo>
                  <a:pt x="9307582" y="6899084"/>
                </a:lnTo>
                <a:lnTo>
                  <a:pt x="9302998" y="6893174"/>
                </a:lnTo>
                <a:cubicBezTo>
                  <a:pt x="9299417" y="6887130"/>
                  <a:pt x="9295204" y="6878968"/>
                  <a:pt x="9289584" y="6868086"/>
                </a:cubicBezTo>
                <a:close/>
                <a:moveTo>
                  <a:pt x="9308823" y="6846283"/>
                </a:moveTo>
                <a:cubicBezTo>
                  <a:pt x="9311105" y="6848623"/>
                  <a:pt x="9314432" y="6851466"/>
                  <a:pt x="9316716" y="6853808"/>
                </a:cubicBezTo>
                <a:cubicBezTo>
                  <a:pt x="9313018" y="6857413"/>
                  <a:pt x="9310367" y="6861519"/>
                  <a:pt x="9307429" y="6865905"/>
                </a:cubicBezTo>
                <a:cubicBezTo>
                  <a:pt x="9304387" y="6862785"/>
                  <a:pt x="9301344" y="6859664"/>
                  <a:pt x="9298301" y="6856544"/>
                </a:cubicBezTo>
                <a:cubicBezTo>
                  <a:pt x="9301714" y="6853216"/>
                  <a:pt x="9305410" y="6849611"/>
                  <a:pt x="9308823" y="6846283"/>
                </a:cubicBezTo>
                <a:close/>
                <a:moveTo>
                  <a:pt x="9415339" y="6842866"/>
                </a:moveTo>
                <a:cubicBezTo>
                  <a:pt x="9417905" y="6844928"/>
                  <a:pt x="9420472" y="6846991"/>
                  <a:pt x="9423036" y="6849054"/>
                </a:cubicBezTo>
                <a:cubicBezTo>
                  <a:pt x="9423036" y="6849054"/>
                  <a:pt x="9422946" y="6850668"/>
                  <a:pt x="9423419" y="6851723"/>
                </a:cubicBezTo>
                <a:cubicBezTo>
                  <a:pt x="9420854" y="6849660"/>
                  <a:pt x="9418288" y="6847598"/>
                  <a:pt x="9415723" y="6845535"/>
                </a:cubicBezTo>
                <a:cubicBezTo>
                  <a:pt x="9415246" y="6844478"/>
                  <a:pt x="9414770" y="6843421"/>
                  <a:pt x="9415339" y="6842866"/>
                </a:cubicBezTo>
                <a:close/>
                <a:moveTo>
                  <a:pt x="9478167" y="6837545"/>
                </a:moveTo>
                <a:lnTo>
                  <a:pt x="9573082" y="6861374"/>
                </a:lnTo>
                <a:cubicBezTo>
                  <a:pt x="9622116" y="6871996"/>
                  <a:pt x="9671003" y="6880875"/>
                  <a:pt x="9719732" y="6887953"/>
                </a:cubicBezTo>
                <a:lnTo>
                  <a:pt x="9824983" y="6899084"/>
                </a:lnTo>
                <a:lnTo>
                  <a:pt x="9415058" y="6899084"/>
                </a:lnTo>
                <a:lnTo>
                  <a:pt x="9429477" y="6885026"/>
                </a:lnTo>
                <a:lnTo>
                  <a:pt x="9428789" y="6884536"/>
                </a:lnTo>
                <a:cubicBezTo>
                  <a:pt x="9428882" y="6882926"/>
                  <a:pt x="9428213" y="6880533"/>
                  <a:pt x="9428305" y="6878920"/>
                </a:cubicBezTo>
                <a:lnTo>
                  <a:pt x="9432228" y="6882341"/>
                </a:lnTo>
                <a:close/>
                <a:moveTo>
                  <a:pt x="9328069" y="6829039"/>
                </a:moveTo>
                <a:cubicBezTo>
                  <a:pt x="9339855" y="6838850"/>
                  <a:pt x="9350884" y="6847883"/>
                  <a:pt x="9363714" y="6858199"/>
                </a:cubicBezTo>
                <a:cubicBezTo>
                  <a:pt x="9350557" y="6820808"/>
                  <a:pt x="9373448" y="6828921"/>
                  <a:pt x="9422299" y="6861949"/>
                </a:cubicBezTo>
                <a:cubicBezTo>
                  <a:pt x="9390882" y="6866714"/>
                  <a:pt x="9399781" y="6912822"/>
                  <a:pt x="9329078" y="6867623"/>
                </a:cubicBezTo>
                <a:cubicBezTo>
                  <a:pt x="9327819" y="6852109"/>
                  <a:pt x="9328467" y="6840826"/>
                  <a:pt x="9328069" y="6829039"/>
                </a:cubicBezTo>
                <a:close/>
                <a:moveTo>
                  <a:pt x="2305427" y="6790326"/>
                </a:moveTo>
                <a:cubicBezTo>
                  <a:pt x="2315258" y="6790727"/>
                  <a:pt x="2326344" y="6792566"/>
                  <a:pt x="2338264" y="6795403"/>
                </a:cubicBezTo>
                <a:cubicBezTo>
                  <a:pt x="2350992" y="6798213"/>
                  <a:pt x="2378085" y="6822016"/>
                  <a:pt x="2399186" y="6837966"/>
                </a:cubicBezTo>
                <a:cubicBezTo>
                  <a:pt x="2416414" y="6851225"/>
                  <a:pt x="2434009" y="6867170"/>
                  <a:pt x="2450941" y="6884474"/>
                </a:cubicBezTo>
                <a:lnTo>
                  <a:pt x="2463718" y="6899085"/>
                </a:lnTo>
                <a:lnTo>
                  <a:pt x="2411721" y="6899084"/>
                </a:lnTo>
                <a:lnTo>
                  <a:pt x="2389860" y="6881129"/>
                </a:lnTo>
                <a:lnTo>
                  <a:pt x="2383775" y="6864407"/>
                </a:lnTo>
                <a:cubicBezTo>
                  <a:pt x="2377325" y="6852814"/>
                  <a:pt x="2366770" y="6841420"/>
                  <a:pt x="2346676" y="6831338"/>
                </a:cubicBezTo>
                <a:lnTo>
                  <a:pt x="2354160" y="6851806"/>
                </a:lnTo>
                <a:lnTo>
                  <a:pt x="2283127" y="6793461"/>
                </a:lnTo>
                <a:close/>
                <a:moveTo>
                  <a:pt x="8882914" y="6773058"/>
                </a:moveTo>
                <a:cubicBezTo>
                  <a:pt x="8884627" y="6775953"/>
                  <a:pt x="8885295" y="6778345"/>
                  <a:pt x="8887578" y="6780686"/>
                </a:cubicBezTo>
                <a:cubicBezTo>
                  <a:pt x="8889099" y="6782247"/>
                  <a:pt x="8891282" y="6781640"/>
                  <a:pt x="8893372" y="6782645"/>
                </a:cubicBezTo>
                <a:cubicBezTo>
                  <a:pt x="8891090" y="6780305"/>
                  <a:pt x="8889376" y="6777411"/>
                  <a:pt x="8886332" y="6774288"/>
                </a:cubicBezTo>
                <a:cubicBezTo>
                  <a:pt x="8885573" y="6773509"/>
                  <a:pt x="8883959" y="6773560"/>
                  <a:pt x="8882914" y="6773058"/>
                </a:cubicBezTo>
                <a:close/>
                <a:moveTo>
                  <a:pt x="2212287" y="6735276"/>
                </a:moveTo>
                <a:lnTo>
                  <a:pt x="2247901" y="6746543"/>
                </a:lnTo>
                <a:cubicBezTo>
                  <a:pt x="2251329" y="6752334"/>
                  <a:pt x="2255800" y="6758626"/>
                  <a:pt x="2259228" y="6764416"/>
                </a:cubicBezTo>
                <a:lnTo>
                  <a:pt x="2257003" y="6772004"/>
                </a:lnTo>
                <a:close/>
                <a:moveTo>
                  <a:pt x="9019259" y="6672010"/>
                </a:moveTo>
                <a:lnTo>
                  <a:pt x="9037729" y="6680195"/>
                </a:lnTo>
                <a:lnTo>
                  <a:pt x="9048194" y="6709291"/>
                </a:lnTo>
                <a:cubicBezTo>
                  <a:pt x="9041448" y="6705217"/>
                  <a:pt x="9035176" y="6702200"/>
                  <a:pt x="9028430" y="6698126"/>
                </a:cubicBezTo>
                <a:close/>
                <a:moveTo>
                  <a:pt x="2130814" y="6667433"/>
                </a:moveTo>
                <a:cubicBezTo>
                  <a:pt x="2136893" y="6669115"/>
                  <a:pt x="2142212" y="6670017"/>
                  <a:pt x="2148291" y="6671702"/>
                </a:cubicBezTo>
                <a:cubicBezTo>
                  <a:pt x="2155568" y="6680586"/>
                  <a:pt x="2164555" y="6690086"/>
                  <a:pt x="2172591" y="6699181"/>
                </a:cubicBezTo>
                <a:lnTo>
                  <a:pt x="2179233" y="6708126"/>
                </a:lnTo>
                <a:lnTo>
                  <a:pt x="2131186" y="6668661"/>
                </a:lnTo>
                <a:close/>
                <a:moveTo>
                  <a:pt x="2302835" y="6664059"/>
                </a:moveTo>
                <a:cubicBezTo>
                  <a:pt x="2302366" y="6667560"/>
                  <a:pt x="2301896" y="6671060"/>
                  <a:pt x="2301427" y="6674561"/>
                </a:cubicBezTo>
                <a:cubicBezTo>
                  <a:pt x="2303992" y="6676624"/>
                  <a:pt x="2307322" y="6679468"/>
                  <a:pt x="2309888" y="6681531"/>
                </a:cubicBezTo>
                <a:cubicBezTo>
                  <a:pt x="2309596" y="6677250"/>
                  <a:pt x="2310067" y="6673750"/>
                  <a:pt x="2309774" y="6669468"/>
                </a:cubicBezTo>
                <a:cubicBezTo>
                  <a:pt x="2307968" y="6668183"/>
                  <a:pt x="2305402" y="6666122"/>
                  <a:pt x="2302835" y="6664059"/>
                </a:cubicBezTo>
                <a:close/>
                <a:moveTo>
                  <a:pt x="8758616" y="6637056"/>
                </a:moveTo>
                <a:cubicBezTo>
                  <a:pt x="8759285" y="6639447"/>
                  <a:pt x="8759194" y="6641062"/>
                  <a:pt x="8759102" y="6642676"/>
                </a:cubicBezTo>
                <a:cubicBezTo>
                  <a:pt x="8774123" y="6656941"/>
                  <a:pt x="8788671" y="6670151"/>
                  <a:pt x="8803694" y="6684421"/>
                </a:cubicBezTo>
                <a:cubicBezTo>
                  <a:pt x="8774175" y="6688853"/>
                  <a:pt x="8747315" y="6693738"/>
                  <a:pt x="8730229" y="6696700"/>
                </a:cubicBezTo>
                <a:cubicBezTo>
                  <a:pt x="8707241" y="6687917"/>
                  <a:pt x="8686817" y="6680057"/>
                  <a:pt x="8667675" y="6672659"/>
                </a:cubicBezTo>
                <a:lnTo>
                  <a:pt x="8614022" y="6651857"/>
                </a:lnTo>
                <a:lnTo>
                  <a:pt x="8612340" y="6650332"/>
                </a:lnTo>
                <a:lnTo>
                  <a:pt x="8612775" y="6651300"/>
                </a:lnTo>
                <a:lnTo>
                  <a:pt x="8612143" y="6651672"/>
                </a:lnTo>
                <a:lnTo>
                  <a:pt x="8582514" y="6641365"/>
                </a:lnTo>
                <a:cubicBezTo>
                  <a:pt x="8588032" y="6648161"/>
                  <a:pt x="8592789" y="6654178"/>
                  <a:pt x="8597545" y="6660194"/>
                </a:cubicBezTo>
                <a:lnTo>
                  <a:pt x="8612143" y="6651672"/>
                </a:lnTo>
                <a:lnTo>
                  <a:pt x="8613576" y="6652170"/>
                </a:lnTo>
                <a:lnTo>
                  <a:pt x="8613312" y="6651582"/>
                </a:lnTo>
                <a:lnTo>
                  <a:pt x="8614022" y="6651857"/>
                </a:lnTo>
                <a:lnTo>
                  <a:pt x="8638021" y="6673611"/>
                </a:lnTo>
                <a:cubicBezTo>
                  <a:pt x="8646542" y="6681282"/>
                  <a:pt x="8654741" y="6688126"/>
                  <a:pt x="8661772" y="6691923"/>
                </a:cubicBezTo>
                <a:cubicBezTo>
                  <a:pt x="8702346" y="6714757"/>
                  <a:pt x="8746725" y="6741493"/>
                  <a:pt x="8779492" y="6750632"/>
                </a:cubicBezTo>
                <a:cubicBezTo>
                  <a:pt x="8806181" y="6758089"/>
                  <a:pt x="8855223" y="6792452"/>
                  <a:pt x="8850893" y="6755581"/>
                </a:cubicBezTo>
                <a:cubicBezTo>
                  <a:pt x="8833979" y="6746202"/>
                  <a:pt x="8817066" y="6736822"/>
                  <a:pt x="8809274" y="6732245"/>
                </a:cubicBezTo>
                <a:cubicBezTo>
                  <a:pt x="8818288" y="6729542"/>
                  <a:pt x="8828276" y="6726270"/>
                  <a:pt x="8838808" y="6722850"/>
                </a:cubicBezTo>
                <a:lnTo>
                  <a:pt x="8870871" y="6712777"/>
                </a:lnTo>
                <a:lnTo>
                  <a:pt x="8872093" y="6713602"/>
                </a:lnTo>
                <a:cubicBezTo>
                  <a:pt x="8872093" y="6713602"/>
                  <a:pt x="8871617" y="6712545"/>
                  <a:pt x="8871617" y="6712545"/>
                </a:cubicBezTo>
                <a:lnTo>
                  <a:pt x="8870871" y="6712777"/>
                </a:lnTo>
                <a:close/>
                <a:moveTo>
                  <a:pt x="8707471" y="6592571"/>
                </a:moveTo>
                <a:cubicBezTo>
                  <a:pt x="8708424" y="6594686"/>
                  <a:pt x="8710422" y="6597303"/>
                  <a:pt x="8711375" y="6599418"/>
                </a:cubicBezTo>
                <a:cubicBezTo>
                  <a:pt x="8713179" y="6600701"/>
                  <a:pt x="8714226" y="6601204"/>
                  <a:pt x="8715271" y="6601706"/>
                </a:cubicBezTo>
                <a:cubicBezTo>
                  <a:pt x="8714317" y="6599590"/>
                  <a:pt x="8712605" y="6596697"/>
                  <a:pt x="8710890" y="6593800"/>
                </a:cubicBezTo>
                <a:cubicBezTo>
                  <a:pt x="8710890" y="6593800"/>
                  <a:pt x="8708517" y="6593074"/>
                  <a:pt x="8707471" y="6592571"/>
                </a:cubicBezTo>
                <a:close/>
                <a:moveTo>
                  <a:pt x="8576051" y="6515261"/>
                </a:moveTo>
                <a:cubicBezTo>
                  <a:pt x="8576527" y="6516318"/>
                  <a:pt x="8576719" y="6517654"/>
                  <a:pt x="8577196" y="6518711"/>
                </a:cubicBezTo>
                <a:cubicBezTo>
                  <a:pt x="8578241" y="6519214"/>
                  <a:pt x="8579286" y="6519715"/>
                  <a:pt x="8581092" y="6520999"/>
                </a:cubicBezTo>
                <a:cubicBezTo>
                  <a:pt x="8580900" y="6519665"/>
                  <a:pt x="8580706" y="6518329"/>
                  <a:pt x="8579946" y="6517549"/>
                </a:cubicBezTo>
                <a:cubicBezTo>
                  <a:pt x="8579186" y="6516770"/>
                  <a:pt x="8577096" y="6515764"/>
                  <a:pt x="8576051" y="6515261"/>
                </a:cubicBezTo>
                <a:close/>
                <a:moveTo>
                  <a:pt x="2437879" y="6509545"/>
                </a:moveTo>
                <a:cubicBezTo>
                  <a:pt x="2390567" y="6548073"/>
                  <a:pt x="2297417" y="6538456"/>
                  <a:pt x="2307634" y="6636550"/>
                </a:cubicBezTo>
                <a:cubicBezTo>
                  <a:pt x="2356469" y="6599582"/>
                  <a:pt x="2405020" y="6562894"/>
                  <a:pt x="2453572" y="6526205"/>
                </a:cubicBezTo>
                <a:cubicBezTo>
                  <a:pt x="2448529" y="6520466"/>
                  <a:pt x="2443203" y="6515004"/>
                  <a:pt x="2437879" y="6509545"/>
                </a:cubicBezTo>
                <a:close/>
                <a:moveTo>
                  <a:pt x="8551047" y="6492463"/>
                </a:moveTo>
                <a:cubicBezTo>
                  <a:pt x="8550194" y="6493295"/>
                  <a:pt x="8549625" y="6493850"/>
                  <a:pt x="8548771" y="6494683"/>
                </a:cubicBezTo>
                <a:cubicBezTo>
                  <a:pt x="8548489" y="6494959"/>
                  <a:pt x="8551246" y="6498358"/>
                  <a:pt x="8552292" y="6498860"/>
                </a:cubicBezTo>
                <a:cubicBezTo>
                  <a:pt x="8554097" y="6500144"/>
                  <a:pt x="8556472" y="6500871"/>
                  <a:pt x="8558563" y="6501877"/>
                </a:cubicBezTo>
                <a:cubicBezTo>
                  <a:pt x="8555805" y="6498480"/>
                  <a:pt x="8553807" y="6495861"/>
                  <a:pt x="8551047" y="6492463"/>
                </a:cubicBezTo>
                <a:close/>
                <a:moveTo>
                  <a:pt x="1968476" y="6487867"/>
                </a:moveTo>
                <a:lnTo>
                  <a:pt x="1968936" y="6488047"/>
                </a:lnTo>
                <a:lnTo>
                  <a:pt x="1970281" y="6489149"/>
                </a:lnTo>
                <a:lnTo>
                  <a:pt x="1969032" y="6488682"/>
                </a:lnTo>
                <a:close/>
                <a:moveTo>
                  <a:pt x="1925478" y="6472972"/>
                </a:moveTo>
                <a:cubicBezTo>
                  <a:pt x="1931231" y="6472319"/>
                  <a:pt x="1941958" y="6477625"/>
                  <a:pt x="1952169" y="6482363"/>
                </a:cubicBezTo>
                <a:lnTo>
                  <a:pt x="1969032" y="6488682"/>
                </a:lnTo>
                <a:lnTo>
                  <a:pt x="1993455" y="6524577"/>
                </a:lnTo>
                <a:cubicBezTo>
                  <a:pt x="2002280" y="6537467"/>
                  <a:pt x="2011820" y="6551375"/>
                  <a:pt x="2022715" y="6567386"/>
                </a:cubicBezTo>
                <a:cubicBezTo>
                  <a:pt x="1988688" y="6542732"/>
                  <a:pt x="1959034" y="6521424"/>
                  <a:pt x="1928620" y="6499336"/>
                </a:cubicBezTo>
                <a:cubicBezTo>
                  <a:pt x="1918943" y="6480237"/>
                  <a:pt x="1919724" y="6473624"/>
                  <a:pt x="1925478" y="6472972"/>
                </a:cubicBezTo>
                <a:close/>
                <a:moveTo>
                  <a:pt x="1894202" y="6467454"/>
                </a:moveTo>
                <a:cubicBezTo>
                  <a:pt x="1905423" y="6477822"/>
                  <a:pt x="1917400" y="6488969"/>
                  <a:pt x="1928620" y="6499336"/>
                </a:cubicBezTo>
                <a:lnTo>
                  <a:pt x="1893561" y="6473482"/>
                </a:lnTo>
                <a:lnTo>
                  <a:pt x="1893079" y="6473086"/>
                </a:lnTo>
                <a:close/>
                <a:moveTo>
                  <a:pt x="2030897" y="6457437"/>
                </a:moveTo>
                <a:cubicBezTo>
                  <a:pt x="2034322" y="6463227"/>
                  <a:pt x="2036989" y="6468236"/>
                  <a:pt x="2040316" y="6471079"/>
                </a:cubicBezTo>
                <a:cubicBezTo>
                  <a:pt x="2043358" y="6474198"/>
                  <a:pt x="2048109" y="6475657"/>
                  <a:pt x="2052288" y="6477667"/>
                </a:cubicBezTo>
                <a:cubicBezTo>
                  <a:pt x="2048861" y="6471878"/>
                  <a:pt x="2046194" y="6466867"/>
                  <a:pt x="2042769" y="6461079"/>
                </a:cubicBezTo>
                <a:cubicBezTo>
                  <a:pt x="2039347" y="6459846"/>
                  <a:pt x="2035644" y="6458893"/>
                  <a:pt x="2030897" y="6457437"/>
                </a:cubicBezTo>
                <a:close/>
                <a:moveTo>
                  <a:pt x="8535183" y="6437951"/>
                </a:moveTo>
                <a:lnTo>
                  <a:pt x="8535268" y="6437998"/>
                </a:lnTo>
                <a:lnTo>
                  <a:pt x="8535106" y="6437998"/>
                </a:lnTo>
                <a:close/>
                <a:moveTo>
                  <a:pt x="8172004" y="6397890"/>
                </a:moveTo>
                <a:cubicBezTo>
                  <a:pt x="8171720" y="6398167"/>
                  <a:pt x="8170389" y="6397943"/>
                  <a:pt x="8170106" y="6398219"/>
                </a:cubicBezTo>
                <a:lnTo>
                  <a:pt x="8170112" y="6398222"/>
                </a:lnTo>
                <a:lnTo>
                  <a:pt x="8170105" y="6398220"/>
                </a:lnTo>
                <a:lnTo>
                  <a:pt x="8171911" y="6399503"/>
                </a:lnTo>
                <a:lnTo>
                  <a:pt x="8173471" y="6399520"/>
                </a:lnTo>
                <a:lnTo>
                  <a:pt x="8225855" y="6419761"/>
                </a:lnTo>
                <a:cubicBezTo>
                  <a:pt x="8240086" y="6420914"/>
                  <a:pt x="8249405" y="6415252"/>
                  <a:pt x="8252134" y="6400413"/>
                </a:cubicBezTo>
                <a:lnTo>
                  <a:pt x="8173471" y="6399520"/>
                </a:lnTo>
                <a:lnTo>
                  <a:pt x="8172166" y="6399015"/>
                </a:lnTo>
                <a:close/>
                <a:moveTo>
                  <a:pt x="8283728" y="6387868"/>
                </a:moveTo>
                <a:cubicBezTo>
                  <a:pt x="8278894" y="6392583"/>
                  <a:pt x="8273775" y="6397573"/>
                  <a:pt x="8268940" y="6402288"/>
                </a:cubicBezTo>
                <a:cubicBezTo>
                  <a:pt x="8271983" y="6405409"/>
                  <a:pt x="8275027" y="6408529"/>
                  <a:pt x="8278070" y="6411651"/>
                </a:cubicBezTo>
                <a:cubicBezTo>
                  <a:pt x="8282905" y="6406937"/>
                  <a:pt x="8288024" y="6401946"/>
                  <a:pt x="8292858" y="6397232"/>
                </a:cubicBezTo>
                <a:cubicBezTo>
                  <a:pt x="8289814" y="6394110"/>
                  <a:pt x="8286771" y="6390989"/>
                  <a:pt x="8283728" y="6387868"/>
                </a:cubicBezTo>
                <a:close/>
                <a:moveTo>
                  <a:pt x="1831035" y="6384468"/>
                </a:moveTo>
                <a:cubicBezTo>
                  <a:pt x="1835989" y="6396378"/>
                  <a:pt x="1836932" y="6407442"/>
                  <a:pt x="1834807" y="6416838"/>
                </a:cubicBezTo>
                <a:lnTo>
                  <a:pt x="1832192" y="6420835"/>
                </a:lnTo>
                <a:lnTo>
                  <a:pt x="1792267" y="6386528"/>
                </a:lnTo>
                <a:close/>
                <a:moveTo>
                  <a:pt x="8306408" y="6380973"/>
                </a:moveTo>
                <a:cubicBezTo>
                  <a:pt x="8304510" y="6381302"/>
                  <a:pt x="8306131" y="6385809"/>
                  <a:pt x="8305377" y="6389587"/>
                </a:cubicBezTo>
                <a:cubicBezTo>
                  <a:pt x="8310886" y="6391824"/>
                  <a:pt x="8316306" y="6395674"/>
                  <a:pt x="8318487" y="6395067"/>
                </a:cubicBezTo>
                <a:cubicBezTo>
                  <a:pt x="8320386" y="6394737"/>
                  <a:pt x="8318006" y="6389452"/>
                  <a:pt x="8317620" y="6386781"/>
                </a:cubicBezTo>
                <a:cubicBezTo>
                  <a:pt x="8313723" y="6384492"/>
                  <a:pt x="8308306" y="6380642"/>
                  <a:pt x="8306408" y="6380973"/>
                </a:cubicBezTo>
                <a:close/>
                <a:moveTo>
                  <a:pt x="1961456" y="6371432"/>
                </a:moveTo>
                <a:cubicBezTo>
                  <a:pt x="1962507" y="6376494"/>
                  <a:pt x="1962516" y="6381054"/>
                  <a:pt x="1962807" y="6385334"/>
                </a:cubicBezTo>
                <a:cubicBezTo>
                  <a:pt x="1980103" y="6397383"/>
                  <a:pt x="1997879" y="6410491"/>
                  <a:pt x="2015651" y="6423598"/>
                </a:cubicBezTo>
                <a:cubicBezTo>
                  <a:pt x="2015361" y="6419316"/>
                  <a:pt x="2014593" y="6413978"/>
                  <a:pt x="2014304" y="6409697"/>
                </a:cubicBezTo>
                <a:cubicBezTo>
                  <a:pt x="1997003" y="6397646"/>
                  <a:pt x="1979230" y="6384540"/>
                  <a:pt x="1961456" y="6371432"/>
                </a:cubicBezTo>
                <a:close/>
                <a:moveTo>
                  <a:pt x="8449242" y="6350598"/>
                </a:moveTo>
                <a:lnTo>
                  <a:pt x="8526857" y="6402138"/>
                </a:lnTo>
                <a:lnTo>
                  <a:pt x="8558256" y="6421362"/>
                </a:lnTo>
                <a:lnTo>
                  <a:pt x="8555688" y="6425538"/>
                </a:lnTo>
                <a:lnTo>
                  <a:pt x="8535183" y="6437951"/>
                </a:lnTo>
                <a:lnTo>
                  <a:pt x="8509934" y="6423616"/>
                </a:lnTo>
                <a:cubicBezTo>
                  <a:pt x="8497447" y="6415209"/>
                  <a:pt x="8485911" y="6405180"/>
                  <a:pt x="8475417" y="6392718"/>
                </a:cubicBezTo>
                <a:close/>
                <a:moveTo>
                  <a:pt x="1861240" y="6335226"/>
                </a:moveTo>
                <a:cubicBezTo>
                  <a:pt x="1859912" y="6335001"/>
                  <a:pt x="1867432" y="6348972"/>
                  <a:pt x="1870003" y="6351037"/>
                </a:cubicBezTo>
                <a:cubicBezTo>
                  <a:pt x="1876463" y="6355387"/>
                  <a:pt x="1883778" y="6358908"/>
                  <a:pt x="1888336" y="6359029"/>
                </a:cubicBezTo>
                <a:cubicBezTo>
                  <a:pt x="1890234" y="6358699"/>
                  <a:pt x="1885376" y="6349737"/>
                  <a:pt x="1881851" y="6341001"/>
                </a:cubicBezTo>
                <a:cubicBezTo>
                  <a:pt x="1872638" y="6337811"/>
                  <a:pt x="1865323" y="6334293"/>
                  <a:pt x="1861240" y="6335226"/>
                </a:cubicBezTo>
                <a:close/>
                <a:moveTo>
                  <a:pt x="8191120" y="6298587"/>
                </a:moveTo>
                <a:cubicBezTo>
                  <a:pt x="8185333" y="6301186"/>
                  <a:pt x="8180307" y="6304566"/>
                  <a:pt x="8174521" y="6307166"/>
                </a:cubicBezTo>
                <a:cubicBezTo>
                  <a:pt x="8179559" y="6312902"/>
                  <a:pt x="8184124" y="6317583"/>
                  <a:pt x="8189165" y="6323322"/>
                </a:cubicBezTo>
                <a:cubicBezTo>
                  <a:pt x="8193716" y="6318886"/>
                  <a:pt x="8197981" y="6314727"/>
                  <a:pt x="8202247" y="6310566"/>
                </a:cubicBezTo>
                <a:cubicBezTo>
                  <a:pt x="8198728" y="6306389"/>
                  <a:pt x="8194924" y="6302488"/>
                  <a:pt x="8191120" y="6298587"/>
                </a:cubicBezTo>
                <a:close/>
                <a:moveTo>
                  <a:pt x="8040762" y="6272927"/>
                </a:moveTo>
                <a:lnTo>
                  <a:pt x="8040953" y="6273038"/>
                </a:lnTo>
                <a:lnTo>
                  <a:pt x="8040603" y="6273380"/>
                </a:lnTo>
                <a:close/>
                <a:moveTo>
                  <a:pt x="1859719" y="6272790"/>
                </a:moveTo>
                <a:cubicBezTo>
                  <a:pt x="1845785" y="6286377"/>
                  <a:pt x="1832134" y="6299688"/>
                  <a:pt x="1818484" y="6312999"/>
                </a:cubicBezTo>
                <a:cubicBezTo>
                  <a:pt x="1822287" y="6316899"/>
                  <a:pt x="1826091" y="6320800"/>
                  <a:pt x="1830937" y="6325202"/>
                </a:cubicBezTo>
                <a:cubicBezTo>
                  <a:pt x="1844589" y="6311891"/>
                  <a:pt x="1858238" y="6298581"/>
                  <a:pt x="1871888" y="6285270"/>
                </a:cubicBezTo>
                <a:cubicBezTo>
                  <a:pt x="1867327" y="6280591"/>
                  <a:pt x="1863523" y="6276691"/>
                  <a:pt x="1859719" y="6272790"/>
                </a:cubicBezTo>
                <a:close/>
                <a:moveTo>
                  <a:pt x="8042025" y="6271992"/>
                </a:moveTo>
                <a:cubicBezTo>
                  <a:pt x="8041740" y="6272270"/>
                  <a:pt x="8042216" y="6273326"/>
                  <a:pt x="8041931" y="6273605"/>
                </a:cubicBezTo>
                <a:lnTo>
                  <a:pt x="8040953" y="6273038"/>
                </a:lnTo>
                <a:close/>
                <a:moveTo>
                  <a:pt x="7791893" y="6228261"/>
                </a:moveTo>
                <a:cubicBezTo>
                  <a:pt x="7794366" y="6231934"/>
                  <a:pt x="7796363" y="6234553"/>
                  <a:pt x="7798078" y="6237450"/>
                </a:cubicBezTo>
                <a:cubicBezTo>
                  <a:pt x="7804725" y="6238576"/>
                  <a:pt x="7812133" y="6240484"/>
                  <a:pt x="7818779" y="6241611"/>
                </a:cubicBezTo>
                <a:cubicBezTo>
                  <a:pt x="7817066" y="6238716"/>
                  <a:pt x="7815069" y="6236098"/>
                  <a:pt x="7812595" y="6232422"/>
                </a:cubicBezTo>
                <a:cubicBezTo>
                  <a:pt x="7805948" y="6231296"/>
                  <a:pt x="7798538" y="6229387"/>
                  <a:pt x="7791893" y="6228261"/>
                </a:cubicBezTo>
                <a:close/>
                <a:moveTo>
                  <a:pt x="7922268" y="6216698"/>
                </a:moveTo>
                <a:cubicBezTo>
                  <a:pt x="7927650" y="6216109"/>
                  <a:pt x="7936107" y="6216995"/>
                  <a:pt x="7947382" y="6218175"/>
                </a:cubicBezTo>
                <a:cubicBezTo>
                  <a:pt x="7949687" y="6234193"/>
                  <a:pt x="7952367" y="6248320"/>
                  <a:pt x="7954094" y="6260332"/>
                </a:cubicBezTo>
                <a:cubicBezTo>
                  <a:pt x="7972729" y="6277167"/>
                  <a:pt x="7988795" y="6291936"/>
                  <a:pt x="8005624" y="6307487"/>
                </a:cubicBezTo>
                <a:cubicBezTo>
                  <a:pt x="8005909" y="6307210"/>
                  <a:pt x="8006477" y="6306655"/>
                  <a:pt x="8007522" y="6307158"/>
                </a:cubicBezTo>
                <a:cubicBezTo>
                  <a:pt x="8007238" y="6307435"/>
                  <a:pt x="8006954" y="6307712"/>
                  <a:pt x="8007431" y="6308771"/>
                </a:cubicBezTo>
                <a:cubicBezTo>
                  <a:pt x="7991945" y="6302563"/>
                  <a:pt x="7977698" y="6298192"/>
                  <a:pt x="7963735" y="6293544"/>
                </a:cubicBezTo>
                <a:cubicBezTo>
                  <a:pt x="7917643" y="6233478"/>
                  <a:pt x="7906121" y="6218460"/>
                  <a:pt x="7922268" y="6216698"/>
                </a:cubicBezTo>
                <a:close/>
                <a:moveTo>
                  <a:pt x="7839340" y="6215475"/>
                </a:moveTo>
                <a:cubicBezTo>
                  <a:pt x="7854256" y="6222235"/>
                  <a:pt x="7870216" y="6229501"/>
                  <a:pt x="7885132" y="6236264"/>
                </a:cubicBezTo>
                <a:cubicBezTo>
                  <a:pt x="7887038" y="6240493"/>
                  <a:pt x="7889226" y="6244444"/>
                  <a:pt x="7891133" y="6248676"/>
                </a:cubicBezTo>
                <a:cubicBezTo>
                  <a:pt x="7876977" y="6242692"/>
                  <a:pt x="7861778" y="6236208"/>
                  <a:pt x="7847051" y="6230781"/>
                </a:cubicBezTo>
                <a:cubicBezTo>
                  <a:pt x="7844386" y="6225769"/>
                  <a:pt x="7842005" y="6220484"/>
                  <a:pt x="7839340" y="6215475"/>
                </a:cubicBezTo>
                <a:close/>
                <a:moveTo>
                  <a:pt x="7748865" y="6215428"/>
                </a:moveTo>
                <a:cubicBezTo>
                  <a:pt x="7747535" y="6215202"/>
                  <a:pt x="7748395" y="6218928"/>
                  <a:pt x="7748494" y="6221876"/>
                </a:cubicBezTo>
                <a:cubicBezTo>
                  <a:pt x="7752961" y="6223610"/>
                  <a:pt x="7757616" y="6226678"/>
                  <a:pt x="7760276" y="6227130"/>
                </a:cubicBezTo>
                <a:cubicBezTo>
                  <a:pt x="7761888" y="6227077"/>
                  <a:pt x="7759985" y="6222848"/>
                  <a:pt x="7760077" y="6221237"/>
                </a:cubicBezTo>
                <a:cubicBezTo>
                  <a:pt x="7756181" y="6218947"/>
                  <a:pt x="7752284" y="6216658"/>
                  <a:pt x="7748865" y="6215428"/>
                </a:cubicBezTo>
                <a:close/>
                <a:moveTo>
                  <a:pt x="2151557" y="6211935"/>
                </a:moveTo>
                <a:lnTo>
                  <a:pt x="2152511" y="6214052"/>
                </a:lnTo>
                <a:lnTo>
                  <a:pt x="2152512" y="6214051"/>
                </a:lnTo>
                <a:lnTo>
                  <a:pt x="2158703" y="6227796"/>
                </a:lnTo>
                <a:lnTo>
                  <a:pt x="2158512" y="6226463"/>
                </a:lnTo>
                <a:cubicBezTo>
                  <a:pt x="2199467" y="6251965"/>
                  <a:pt x="2242218" y="6269635"/>
                  <a:pt x="2280531" y="6303805"/>
                </a:cubicBezTo>
                <a:cubicBezTo>
                  <a:pt x="2347460" y="6363338"/>
                  <a:pt x="2405481" y="6433080"/>
                  <a:pt x="2443375" y="6502664"/>
                </a:cubicBezTo>
                <a:cubicBezTo>
                  <a:pt x="2450373" y="6483669"/>
                  <a:pt x="2445141" y="6476595"/>
                  <a:pt x="2401380" y="6420340"/>
                </a:cubicBezTo>
                <a:cubicBezTo>
                  <a:pt x="2341376" y="6343018"/>
                  <a:pt x="2280810" y="6280799"/>
                  <a:pt x="2217211" y="6243153"/>
                </a:cubicBezTo>
                <a:lnTo>
                  <a:pt x="2152512" y="6214051"/>
                </a:lnTo>
                <a:close/>
                <a:moveTo>
                  <a:pt x="8099463" y="6211418"/>
                </a:moveTo>
                <a:cubicBezTo>
                  <a:pt x="8102220" y="6214815"/>
                  <a:pt x="8104978" y="6218212"/>
                  <a:pt x="8107454" y="6221890"/>
                </a:cubicBezTo>
                <a:cubicBezTo>
                  <a:pt x="8103280" y="6224437"/>
                  <a:pt x="8098346" y="6226205"/>
                  <a:pt x="8093697" y="6227695"/>
                </a:cubicBezTo>
                <a:cubicBezTo>
                  <a:pt x="8092176" y="6226134"/>
                  <a:pt x="8089892" y="6223793"/>
                  <a:pt x="8088656" y="6221956"/>
                </a:cubicBezTo>
                <a:cubicBezTo>
                  <a:pt x="8092352" y="6218351"/>
                  <a:pt x="8096050" y="6214746"/>
                  <a:pt x="8099463" y="6211418"/>
                </a:cubicBezTo>
                <a:close/>
                <a:moveTo>
                  <a:pt x="8245235" y="6208644"/>
                </a:moveTo>
                <a:lnTo>
                  <a:pt x="8271775" y="6227588"/>
                </a:lnTo>
                <a:lnTo>
                  <a:pt x="8243671" y="6210814"/>
                </a:lnTo>
                <a:close/>
                <a:moveTo>
                  <a:pt x="7719326" y="6206186"/>
                </a:moveTo>
                <a:cubicBezTo>
                  <a:pt x="7719042" y="6206464"/>
                  <a:pt x="7719901" y="6210188"/>
                  <a:pt x="7720569" y="6212581"/>
                </a:cubicBezTo>
                <a:cubicBezTo>
                  <a:pt x="7723420" y="6214367"/>
                  <a:pt x="7727508" y="6217991"/>
                  <a:pt x="7729122" y="6217939"/>
                </a:cubicBezTo>
                <a:cubicBezTo>
                  <a:pt x="7730736" y="6217887"/>
                  <a:pt x="7730352" y="6215217"/>
                  <a:pt x="7730729" y="6213330"/>
                </a:cubicBezTo>
                <a:cubicBezTo>
                  <a:pt x="7727117" y="6210762"/>
                  <a:pt x="7722460" y="6207693"/>
                  <a:pt x="7719326" y="6206186"/>
                </a:cubicBezTo>
                <a:close/>
                <a:moveTo>
                  <a:pt x="7975918" y="6199861"/>
                </a:moveTo>
                <a:cubicBezTo>
                  <a:pt x="7987913" y="6198437"/>
                  <a:pt x="8015105" y="6207689"/>
                  <a:pt x="8064740" y="6227015"/>
                </a:cubicBezTo>
                <a:cubicBezTo>
                  <a:pt x="8056975" y="6240672"/>
                  <a:pt x="8050911" y="6248107"/>
                  <a:pt x="8046370" y="6257104"/>
                </a:cubicBezTo>
                <a:lnTo>
                  <a:pt x="8040762" y="6272927"/>
                </a:lnTo>
                <a:lnTo>
                  <a:pt x="7978267" y="6236761"/>
                </a:lnTo>
                <a:cubicBezTo>
                  <a:pt x="7967123" y="6213386"/>
                  <a:pt x="7963923" y="6201286"/>
                  <a:pt x="7975918" y="6199861"/>
                </a:cubicBezTo>
                <a:close/>
                <a:moveTo>
                  <a:pt x="2112895" y="6197889"/>
                </a:moveTo>
                <a:cubicBezTo>
                  <a:pt x="2116324" y="6203680"/>
                  <a:pt x="2118986" y="6208688"/>
                  <a:pt x="2122414" y="6214478"/>
                </a:cubicBezTo>
                <a:lnTo>
                  <a:pt x="2157259" y="6226408"/>
                </a:lnTo>
                <a:lnTo>
                  <a:pt x="2158134" y="6228352"/>
                </a:lnTo>
                <a:lnTo>
                  <a:pt x="2158181" y="6227544"/>
                </a:lnTo>
                <a:lnTo>
                  <a:pt x="2158227" y="6226742"/>
                </a:lnTo>
                <a:lnTo>
                  <a:pt x="2157744" y="6226575"/>
                </a:lnTo>
                <a:lnTo>
                  <a:pt x="2157259" y="6226408"/>
                </a:lnTo>
                <a:lnTo>
                  <a:pt x="2151722" y="6214118"/>
                </a:lnTo>
                <a:lnTo>
                  <a:pt x="2152227" y="6214329"/>
                </a:lnTo>
                <a:lnTo>
                  <a:pt x="2150987" y="6212489"/>
                </a:lnTo>
                <a:lnTo>
                  <a:pt x="2151722" y="6214118"/>
                </a:lnTo>
                <a:close/>
                <a:moveTo>
                  <a:pt x="2070969" y="6190815"/>
                </a:moveTo>
                <a:cubicBezTo>
                  <a:pt x="2005376" y="6185591"/>
                  <a:pt x="1870083" y="6231290"/>
                  <a:pt x="1878702" y="6269499"/>
                </a:cubicBezTo>
                <a:cubicBezTo>
                  <a:pt x="1952335" y="6244877"/>
                  <a:pt x="2024922" y="6219753"/>
                  <a:pt x="2094189" y="6196341"/>
                </a:cubicBezTo>
                <a:cubicBezTo>
                  <a:pt x="2088287" y="6193347"/>
                  <a:pt x="2080339" y="6191561"/>
                  <a:pt x="2070969" y="6190815"/>
                </a:cubicBezTo>
                <a:close/>
                <a:moveTo>
                  <a:pt x="7605267" y="6181954"/>
                </a:moveTo>
                <a:cubicBezTo>
                  <a:pt x="7606505" y="6183791"/>
                  <a:pt x="7606698" y="6185128"/>
                  <a:pt x="7607457" y="6185906"/>
                </a:cubicBezTo>
                <a:cubicBezTo>
                  <a:pt x="7608218" y="6186687"/>
                  <a:pt x="7610024" y="6187970"/>
                  <a:pt x="7611070" y="6188472"/>
                </a:cubicBezTo>
                <a:cubicBezTo>
                  <a:pt x="7608786" y="6186131"/>
                  <a:pt x="7606505" y="6183791"/>
                  <a:pt x="7605267" y="6181954"/>
                </a:cubicBezTo>
                <a:close/>
                <a:moveTo>
                  <a:pt x="7514925" y="6146770"/>
                </a:moveTo>
                <a:cubicBezTo>
                  <a:pt x="7518161" y="6151226"/>
                  <a:pt x="7520351" y="6155179"/>
                  <a:pt x="7523015" y="6160188"/>
                </a:cubicBezTo>
                <a:cubicBezTo>
                  <a:pt x="7538308" y="6165061"/>
                  <a:pt x="7553317" y="6170211"/>
                  <a:pt x="7568325" y="6175361"/>
                </a:cubicBezTo>
                <a:cubicBezTo>
                  <a:pt x="7565375" y="6170629"/>
                  <a:pt x="7563185" y="6166677"/>
                  <a:pt x="7560994" y="6162723"/>
                </a:cubicBezTo>
                <a:cubicBezTo>
                  <a:pt x="7545226" y="6156794"/>
                  <a:pt x="7529934" y="6151920"/>
                  <a:pt x="7514925" y="6146770"/>
                </a:cubicBezTo>
                <a:close/>
                <a:moveTo>
                  <a:pt x="7983143" y="6137647"/>
                </a:moveTo>
                <a:cubicBezTo>
                  <a:pt x="7986278" y="6139156"/>
                  <a:pt x="7989983" y="6140109"/>
                  <a:pt x="7994356" y="6143456"/>
                </a:cubicBezTo>
                <a:cubicBezTo>
                  <a:pt x="7996161" y="6144738"/>
                  <a:pt x="8001108" y="6152088"/>
                  <a:pt x="8000063" y="6151585"/>
                </a:cubicBezTo>
                <a:cubicBezTo>
                  <a:pt x="7997882" y="6152192"/>
                  <a:pt x="7994462" y="6150961"/>
                  <a:pt x="7990188" y="6150561"/>
                </a:cubicBezTo>
                <a:cubicBezTo>
                  <a:pt x="7986762" y="6144772"/>
                  <a:pt x="7985334" y="6141600"/>
                  <a:pt x="7983143" y="6137647"/>
                </a:cubicBezTo>
                <a:close/>
                <a:moveTo>
                  <a:pt x="7769055" y="6134861"/>
                </a:moveTo>
                <a:cubicBezTo>
                  <a:pt x="7787396" y="6147413"/>
                  <a:pt x="7806026" y="6159691"/>
                  <a:pt x="7824367" y="6172241"/>
                </a:cubicBezTo>
                <a:cubicBezTo>
                  <a:pt x="7825988" y="6176748"/>
                  <a:pt x="7827609" y="6181255"/>
                  <a:pt x="7828184" y="6185260"/>
                </a:cubicBezTo>
                <a:cubicBezTo>
                  <a:pt x="7809556" y="6172983"/>
                  <a:pt x="7790645" y="6160987"/>
                  <a:pt x="7772019" y="6148711"/>
                </a:cubicBezTo>
                <a:cubicBezTo>
                  <a:pt x="7770683" y="6143928"/>
                  <a:pt x="7770391" y="6139647"/>
                  <a:pt x="7769055" y="6134861"/>
                </a:cubicBezTo>
                <a:close/>
                <a:moveTo>
                  <a:pt x="1557032" y="6134198"/>
                </a:moveTo>
                <a:cubicBezTo>
                  <a:pt x="1563102" y="6131321"/>
                  <a:pt x="1589054" y="6151676"/>
                  <a:pt x="1601785" y="6159044"/>
                </a:cubicBezTo>
                <a:cubicBezTo>
                  <a:pt x="1605229" y="6176230"/>
                  <a:pt x="1608244" y="6191554"/>
                  <a:pt x="1611269" y="6206106"/>
                </a:cubicBezTo>
                <a:lnTo>
                  <a:pt x="1618213" y="6236964"/>
                </a:lnTo>
                <a:lnTo>
                  <a:pt x="1521169" y="6153575"/>
                </a:lnTo>
                <a:close/>
                <a:moveTo>
                  <a:pt x="7438734" y="6113012"/>
                </a:moveTo>
                <a:cubicBezTo>
                  <a:pt x="7442445" y="6118524"/>
                  <a:pt x="7445870" y="6124312"/>
                  <a:pt x="7447775" y="6128543"/>
                </a:cubicBezTo>
                <a:cubicBezTo>
                  <a:pt x="7462501" y="6133971"/>
                  <a:pt x="7476464" y="6138619"/>
                  <a:pt x="7491187" y="6144045"/>
                </a:cubicBezTo>
                <a:cubicBezTo>
                  <a:pt x="7488998" y="6140094"/>
                  <a:pt x="7486331" y="6135085"/>
                  <a:pt x="7483380" y="6130350"/>
                </a:cubicBezTo>
                <a:cubicBezTo>
                  <a:pt x="7468657" y="6124923"/>
                  <a:pt x="7453457" y="6118438"/>
                  <a:pt x="7438734" y="6113012"/>
                </a:cubicBezTo>
                <a:close/>
                <a:moveTo>
                  <a:pt x="7984571" y="6079942"/>
                </a:moveTo>
                <a:cubicBezTo>
                  <a:pt x="8003014" y="6095443"/>
                  <a:pt x="8020410" y="6110437"/>
                  <a:pt x="8056533" y="6140654"/>
                </a:cubicBezTo>
                <a:cubicBezTo>
                  <a:pt x="8038406" y="6143115"/>
                  <a:pt x="8031866" y="6149493"/>
                  <a:pt x="8019039" y="6143736"/>
                </a:cubicBezTo>
                <a:cubicBezTo>
                  <a:pt x="8011438" y="6140493"/>
                  <a:pt x="7990231" y="6117038"/>
                  <a:pt x="7984137" y="6106238"/>
                </a:cubicBezTo>
                <a:cubicBezTo>
                  <a:pt x="7978329" y="6095160"/>
                  <a:pt x="7983828" y="6088281"/>
                  <a:pt x="7984571" y="6079942"/>
                </a:cubicBezTo>
                <a:close/>
                <a:moveTo>
                  <a:pt x="8043127" y="6051592"/>
                </a:moveTo>
                <a:lnTo>
                  <a:pt x="8150389" y="6135732"/>
                </a:lnTo>
                <a:lnTo>
                  <a:pt x="8137629" y="6135633"/>
                </a:lnTo>
                <a:cubicBezTo>
                  <a:pt x="8127336" y="6132971"/>
                  <a:pt x="8114665" y="6127728"/>
                  <a:pt x="8099606" y="6119965"/>
                </a:cubicBezTo>
                <a:cubicBezTo>
                  <a:pt x="8105122" y="6126760"/>
                  <a:pt x="8111399" y="6134336"/>
                  <a:pt x="8117200" y="6140856"/>
                </a:cubicBezTo>
                <a:cubicBezTo>
                  <a:pt x="8129364" y="6148777"/>
                  <a:pt x="8141529" y="6156700"/>
                  <a:pt x="8154455" y="6165405"/>
                </a:cubicBezTo>
                <a:cubicBezTo>
                  <a:pt x="8136077" y="6190936"/>
                  <a:pt x="8116795" y="6185386"/>
                  <a:pt x="8081033" y="6144160"/>
                </a:cubicBezTo>
                <a:cubicBezTo>
                  <a:pt x="8074471" y="6136861"/>
                  <a:pt x="8068288" y="6127675"/>
                  <a:pt x="8063623" y="6120047"/>
                </a:cubicBezTo>
                <a:cubicBezTo>
                  <a:pt x="8052482" y="6098949"/>
                  <a:pt x="8042670" y="6078078"/>
                  <a:pt x="8031812" y="6056702"/>
                </a:cubicBezTo>
                <a:close/>
                <a:moveTo>
                  <a:pt x="7986704" y="6047425"/>
                </a:moveTo>
                <a:cubicBezTo>
                  <a:pt x="7989079" y="6048153"/>
                  <a:pt x="7990693" y="6048100"/>
                  <a:pt x="7993067" y="6048829"/>
                </a:cubicBezTo>
                <a:cubicBezTo>
                  <a:pt x="7994497" y="6052002"/>
                  <a:pt x="7995449" y="6054117"/>
                  <a:pt x="7996401" y="6056230"/>
                </a:cubicBezTo>
                <a:cubicBezTo>
                  <a:pt x="7996117" y="6056508"/>
                  <a:pt x="7993743" y="6055780"/>
                  <a:pt x="7992982" y="6055000"/>
                </a:cubicBezTo>
                <a:cubicBezTo>
                  <a:pt x="7990700" y="6052659"/>
                  <a:pt x="7988702" y="6050041"/>
                  <a:pt x="7986704" y="6047425"/>
                </a:cubicBezTo>
                <a:close/>
                <a:moveTo>
                  <a:pt x="7892205" y="6023905"/>
                </a:moveTo>
                <a:cubicBezTo>
                  <a:pt x="7894680" y="6027582"/>
                  <a:pt x="7896392" y="6030477"/>
                  <a:pt x="7899150" y="6033875"/>
                </a:cubicBezTo>
                <a:cubicBezTo>
                  <a:pt x="7896777" y="6033146"/>
                  <a:pt x="7895162" y="6033198"/>
                  <a:pt x="7892504" y="6032746"/>
                </a:cubicBezTo>
                <a:cubicBezTo>
                  <a:pt x="7889745" y="6029348"/>
                  <a:pt x="7886225" y="6025170"/>
                  <a:pt x="7886794" y="6024616"/>
                </a:cubicBezTo>
                <a:cubicBezTo>
                  <a:pt x="7886886" y="6023004"/>
                  <a:pt x="7890306" y="6024234"/>
                  <a:pt x="7892205" y="6023905"/>
                </a:cubicBezTo>
                <a:close/>
                <a:moveTo>
                  <a:pt x="7845234" y="6019224"/>
                </a:moveTo>
                <a:cubicBezTo>
                  <a:pt x="7860409" y="6026468"/>
                  <a:pt x="7878987" y="6055438"/>
                  <a:pt x="7894166" y="6064607"/>
                </a:cubicBezTo>
                <a:cubicBezTo>
                  <a:pt x="7898176" y="6078960"/>
                  <a:pt x="7901141" y="6092809"/>
                  <a:pt x="7907349" y="6115674"/>
                </a:cubicBezTo>
                <a:cubicBezTo>
                  <a:pt x="7876066" y="6085301"/>
                  <a:pt x="7859046" y="6068415"/>
                  <a:pt x="7842787" y="6052309"/>
                </a:cubicBezTo>
                <a:cubicBezTo>
                  <a:pt x="7845730" y="6052484"/>
                  <a:pt x="7848390" y="6052936"/>
                  <a:pt x="7851333" y="6053109"/>
                </a:cubicBezTo>
                <a:lnTo>
                  <a:pt x="7832139" y="6020682"/>
                </a:lnTo>
                <a:close/>
                <a:moveTo>
                  <a:pt x="7830772" y="6018369"/>
                </a:moveTo>
                <a:lnTo>
                  <a:pt x="7832139" y="6020682"/>
                </a:lnTo>
                <a:lnTo>
                  <a:pt x="7831439" y="6020760"/>
                </a:lnTo>
                <a:lnTo>
                  <a:pt x="7830419" y="6019837"/>
                </a:lnTo>
                <a:close/>
                <a:moveTo>
                  <a:pt x="7271083" y="5997978"/>
                </a:moveTo>
                <a:cubicBezTo>
                  <a:pt x="7270514" y="5998534"/>
                  <a:pt x="7269662" y="5999364"/>
                  <a:pt x="7268808" y="6000197"/>
                </a:cubicBezTo>
                <a:cubicBezTo>
                  <a:pt x="7269854" y="6000699"/>
                  <a:pt x="7271374" y="6002260"/>
                  <a:pt x="7272419" y="6002762"/>
                </a:cubicBezTo>
                <a:cubicBezTo>
                  <a:pt x="7272703" y="6002484"/>
                  <a:pt x="7273273" y="6001930"/>
                  <a:pt x="7273556" y="6001652"/>
                </a:cubicBezTo>
                <a:cubicBezTo>
                  <a:pt x="7273081" y="6000596"/>
                  <a:pt x="7271559" y="5999034"/>
                  <a:pt x="7271083" y="5997978"/>
                </a:cubicBezTo>
                <a:close/>
                <a:moveTo>
                  <a:pt x="7865478" y="5993654"/>
                </a:moveTo>
                <a:cubicBezTo>
                  <a:pt x="7867762" y="5995996"/>
                  <a:pt x="7870328" y="5998059"/>
                  <a:pt x="7872610" y="6000400"/>
                </a:cubicBezTo>
                <a:cubicBezTo>
                  <a:pt x="7873370" y="6001178"/>
                  <a:pt x="7873278" y="6002790"/>
                  <a:pt x="7873755" y="6003849"/>
                </a:cubicBezTo>
                <a:cubicBezTo>
                  <a:pt x="7870903" y="6002062"/>
                  <a:pt x="7868338" y="6000000"/>
                  <a:pt x="7865488" y="5998214"/>
                </a:cubicBezTo>
                <a:cubicBezTo>
                  <a:pt x="7865296" y="5996881"/>
                  <a:pt x="7865389" y="5995268"/>
                  <a:pt x="7865478" y="5993654"/>
                </a:cubicBezTo>
                <a:close/>
                <a:moveTo>
                  <a:pt x="7819133" y="5982537"/>
                </a:moveTo>
                <a:cubicBezTo>
                  <a:pt x="7820177" y="5983040"/>
                  <a:pt x="7822268" y="5984047"/>
                  <a:pt x="7823029" y="5984827"/>
                </a:cubicBezTo>
                <a:cubicBezTo>
                  <a:pt x="7823790" y="5985607"/>
                  <a:pt x="7823981" y="5986940"/>
                  <a:pt x="7824458" y="5987997"/>
                </a:cubicBezTo>
                <a:cubicBezTo>
                  <a:pt x="7823412" y="5987495"/>
                  <a:pt x="7822368" y="5986993"/>
                  <a:pt x="7820562" y="5985711"/>
                </a:cubicBezTo>
                <a:cubicBezTo>
                  <a:pt x="7820087" y="5984653"/>
                  <a:pt x="7819608" y="5983594"/>
                  <a:pt x="7819133" y="5982537"/>
                </a:cubicBezTo>
                <a:close/>
                <a:moveTo>
                  <a:pt x="7433399" y="5981237"/>
                </a:moveTo>
                <a:cubicBezTo>
                  <a:pt x="7433315" y="5987408"/>
                  <a:pt x="7432183" y="5993075"/>
                  <a:pt x="7431338" y="5998468"/>
                </a:cubicBezTo>
                <a:cubicBezTo>
                  <a:pt x="7434949" y="6001033"/>
                  <a:pt x="7437516" y="6003096"/>
                  <a:pt x="7441129" y="6005663"/>
                </a:cubicBezTo>
                <a:cubicBezTo>
                  <a:pt x="7441214" y="5999491"/>
                  <a:pt x="7440253" y="5992817"/>
                  <a:pt x="7440337" y="5986645"/>
                </a:cubicBezTo>
                <a:cubicBezTo>
                  <a:pt x="7437771" y="5984583"/>
                  <a:pt x="7435966" y="5983301"/>
                  <a:pt x="7433399" y="5981237"/>
                </a:cubicBezTo>
                <a:close/>
                <a:moveTo>
                  <a:pt x="7642924" y="5979341"/>
                </a:moveTo>
                <a:cubicBezTo>
                  <a:pt x="7647289" y="5978130"/>
                  <a:pt x="7661828" y="5986781"/>
                  <a:pt x="7671049" y="5994530"/>
                </a:cubicBezTo>
                <a:cubicBezTo>
                  <a:pt x="7682908" y="6004273"/>
                  <a:pt x="7693394" y="6013925"/>
                  <a:pt x="7702551" y="6023476"/>
                </a:cubicBezTo>
                <a:cubicBezTo>
                  <a:pt x="7730020" y="6052124"/>
                  <a:pt x="7745495" y="6079836"/>
                  <a:pt x="7750021" y="6106239"/>
                </a:cubicBezTo>
                <a:cubicBezTo>
                  <a:pt x="7715433" y="6086701"/>
                  <a:pt x="7654676" y="6027236"/>
                  <a:pt x="7642291" y="5999745"/>
                </a:cubicBezTo>
                <a:cubicBezTo>
                  <a:pt x="7638004" y="5990227"/>
                  <a:pt x="7638274" y="5980832"/>
                  <a:pt x="7642924" y="5979341"/>
                </a:cubicBezTo>
                <a:close/>
                <a:moveTo>
                  <a:pt x="7753806" y="5974712"/>
                </a:moveTo>
                <a:cubicBezTo>
                  <a:pt x="7758184" y="5982617"/>
                  <a:pt x="7759999" y="5988459"/>
                  <a:pt x="7762565" y="5990523"/>
                </a:cubicBezTo>
                <a:cubicBezTo>
                  <a:pt x="7767697" y="5994648"/>
                  <a:pt x="7773209" y="5996885"/>
                  <a:pt x="7778909" y="6000456"/>
                </a:cubicBezTo>
                <a:cubicBezTo>
                  <a:pt x="7777289" y="5995950"/>
                  <a:pt x="7775759" y="5989829"/>
                  <a:pt x="7772715" y="5986709"/>
                </a:cubicBezTo>
                <a:cubicBezTo>
                  <a:pt x="7768152" y="5982029"/>
                  <a:pt x="7761596" y="5979289"/>
                  <a:pt x="7753806" y="5974712"/>
                </a:cubicBezTo>
                <a:close/>
                <a:moveTo>
                  <a:pt x="1355582" y="5957763"/>
                </a:moveTo>
                <a:cubicBezTo>
                  <a:pt x="1386481" y="5985467"/>
                  <a:pt x="1409963" y="6006704"/>
                  <a:pt x="1443905" y="6037531"/>
                </a:cubicBezTo>
                <a:lnTo>
                  <a:pt x="1416839" y="6063924"/>
                </a:lnTo>
                <a:lnTo>
                  <a:pt x="1380890" y="6033033"/>
                </a:lnTo>
                <a:lnTo>
                  <a:pt x="1375135" y="6015934"/>
                </a:lnTo>
                <a:cubicBezTo>
                  <a:pt x="1368936" y="5997628"/>
                  <a:pt x="1362449" y="5978460"/>
                  <a:pt x="1355582" y="5957763"/>
                </a:cubicBezTo>
                <a:close/>
                <a:moveTo>
                  <a:pt x="7503137" y="5954328"/>
                </a:moveTo>
                <a:cubicBezTo>
                  <a:pt x="7506179" y="5957448"/>
                  <a:pt x="7507607" y="5960620"/>
                  <a:pt x="7510175" y="5962683"/>
                </a:cubicBezTo>
                <a:cubicBezTo>
                  <a:pt x="7512742" y="5964747"/>
                  <a:pt x="7515399" y="5965197"/>
                  <a:pt x="7517776" y="5965927"/>
                </a:cubicBezTo>
                <a:cubicBezTo>
                  <a:pt x="7515777" y="5963307"/>
                  <a:pt x="7513588" y="5959357"/>
                  <a:pt x="7509975" y="5956790"/>
                </a:cubicBezTo>
                <a:cubicBezTo>
                  <a:pt x="7507409" y="5954725"/>
                  <a:pt x="7505510" y="5955055"/>
                  <a:pt x="7503137" y="5954328"/>
                </a:cubicBezTo>
                <a:close/>
                <a:moveTo>
                  <a:pt x="7439045" y="5948338"/>
                </a:moveTo>
                <a:cubicBezTo>
                  <a:pt x="7438191" y="5949171"/>
                  <a:pt x="7440379" y="5953120"/>
                  <a:pt x="7441050" y="5955515"/>
                </a:cubicBezTo>
                <a:cubicBezTo>
                  <a:pt x="7443710" y="5955966"/>
                  <a:pt x="7446842" y="5957473"/>
                  <a:pt x="7448741" y="5957144"/>
                </a:cubicBezTo>
                <a:cubicBezTo>
                  <a:pt x="7449310" y="5956589"/>
                  <a:pt x="7446361" y="5951859"/>
                  <a:pt x="7444644" y="5948962"/>
                </a:cubicBezTo>
                <a:cubicBezTo>
                  <a:pt x="7442271" y="5948234"/>
                  <a:pt x="7439137" y="5946726"/>
                  <a:pt x="7439045" y="5948338"/>
                </a:cubicBezTo>
                <a:close/>
                <a:moveTo>
                  <a:pt x="1386032" y="5941769"/>
                </a:moveTo>
                <a:cubicBezTo>
                  <a:pt x="1412083" y="5965068"/>
                  <a:pt x="1437370" y="5987589"/>
                  <a:pt x="1465701" y="6013230"/>
                </a:cubicBezTo>
                <a:cubicBezTo>
                  <a:pt x="1441766" y="6006890"/>
                  <a:pt x="1426806" y="6000934"/>
                  <a:pt x="1415350" y="5990609"/>
                </a:cubicBezTo>
                <a:cubicBezTo>
                  <a:pt x="1403893" y="5980283"/>
                  <a:pt x="1395942" y="5965587"/>
                  <a:pt x="1386032" y="5941769"/>
                </a:cubicBezTo>
                <a:close/>
                <a:moveTo>
                  <a:pt x="7658117" y="5920392"/>
                </a:moveTo>
                <a:cubicBezTo>
                  <a:pt x="7697724" y="5931993"/>
                  <a:pt x="7728877" y="5941184"/>
                  <a:pt x="7749488" y="5946959"/>
                </a:cubicBezTo>
                <a:cubicBezTo>
                  <a:pt x="7766600" y="5962232"/>
                  <a:pt x="7781025" y="5975178"/>
                  <a:pt x="7794207" y="5987058"/>
                </a:cubicBezTo>
                <a:lnTo>
                  <a:pt x="7830419" y="6019837"/>
                </a:lnTo>
                <a:lnTo>
                  <a:pt x="7825123" y="6041948"/>
                </a:lnTo>
                <a:cubicBezTo>
                  <a:pt x="7829590" y="6053000"/>
                  <a:pt x="7840438" y="6067538"/>
                  <a:pt x="7857745" y="6086425"/>
                </a:cubicBezTo>
                <a:cubicBezTo>
                  <a:pt x="7866591" y="6096066"/>
                  <a:pt x="7874417" y="6123435"/>
                  <a:pt x="7868246" y="6123365"/>
                </a:cubicBezTo>
                <a:cubicBezTo>
                  <a:pt x="7856948" y="6123727"/>
                  <a:pt x="7845482" y="6136434"/>
                  <a:pt x="7814370" y="6093717"/>
                </a:cubicBezTo>
                <a:cubicBezTo>
                  <a:pt x="7802668" y="6077733"/>
                  <a:pt x="7781376" y="6060450"/>
                  <a:pt x="7767582" y="6043459"/>
                </a:cubicBezTo>
                <a:cubicBezTo>
                  <a:pt x="7750270" y="6022292"/>
                  <a:pt x="7736472" y="6000745"/>
                  <a:pt x="7729226" y="5981936"/>
                </a:cubicBezTo>
                <a:cubicBezTo>
                  <a:pt x="7709545" y="5964599"/>
                  <a:pt x="7690343" y="5948319"/>
                  <a:pt x="7658117" y="5920392"/>
                </a:cubicBezTo>
                <a:close/>
                <a:moveTo>
                  <a:pt x="7114588" y="5913159"/>
                </a:moveTo>
                <a:cubicBezTo>
                  <a:pt x="7112973" y="5913210"/>
                  <a:pt x="7116400" y="5919000"/>
                  <a:pt x="7118498" y="5924564"/>
                </a:cubicBezTo>
                <a:cubicBezTo>
                  <a:pt x="7123816" y="5925467"/>
                  <a:pt x="7127519" y="5926419"/>
                  <a:pt x="7129987" y="5925538"/>
                </a:cubicBezTo>
                <a:cubicBezTo>
                  <a:pt x="7130556" y="5924982"/>
                  <a:pt x="7126653" y="5918135"/>
                  <a:pt x="7125607" y="5917633"/>
                </a:cubicBezTo>
                <a:cubicBezTo>
                  <a:pt x="7121712" y="5915343"/>
                  <a:pt x="7116487" y="5912831"/>
                  <a:pt x="7114588" y="5913159"/>
                </a:cubicBezTo>
                <a:close/>
                <a:moveTo>
                  <a:pt x="7441539" y="5904812"/>
                </a:moveTo>
                <a:cubicBezTo>
                  <a:pt x="7444689" y="5915439"/>
                  <a:pt x="7446508" y="5925839"/>
                  <a:pt x="7449665" y="5941024"/>
                </a:cubicBezTo>
                <a:cubicBezTo>
                  <a:pt x="7459250" y="5937768"/>
                  <a:pt x="7465318" y="5934890"/>
                  <a:pt x="7474428" y="5930574"/>
                </a:cubicBezTo>
                <a:cubicBezTo>
                  <a:pt x="7459791" y="5918979"/>
                  <a:pt x="7450284" y="5911505"/>
                  <a:pt x="7441539" y="5904812"/>
                </a:cubicBezTo>
                <a:close/>
                <a:moveTo>
                  <a:pt x="7738212" y="5900121"/>
                </a:moveTo>
                <a:cubicBezTo>
                  <a:pt x="7749893" y="5902428"/>
                  <a:pt x="7761573" y="5904735"/>
                  <a:pt x="7772210" y="5906539"/>
                </a:cubicBezTo>
                <a:cubicBezTo>
                  <a:pt x="7776874" y="5914168"/>
                  <a:pt x="7781253" y="5922071"/>
                  <a:pt x="7786677" y="5930480"/>
                </a:cubicBezTo>
                <a:cubicBezTo>
                  <a:pt x="7774043" y="5926056"/>
                  <a:pt x="7762171" y="5922417"/>
                  <a:pt x="7750299" y="5918775"/>
                </a:cubicBezTo>
                <a:cubicBezTo>
                  <a:pt x="7746110" y="5912204"/>
                  <a:pt x="7742684" y="5906414"/>
                  <a:pt x="7738212" y="5900121"/>
                </a:cubicBezTo>
                <a:close/>
                <a:moveTo>
                  <a:pt x="7246133" y="5889896"/>
                </a:moveTo>
                <a:lnTo>
                  <a:pt x="7244997" y="5891005"/>
                </a:lnTo>
                <a:lnTo>
                  <a:pt x="7248325" y="5893850"/>
                </a:lnTo>
                <a:close/>
                <a:moveTo>
                  <a:pt x="7412837" y="5885619"/>
                </a:moveTo>
                <a:cubicBezTo>
                  <a:pt x="7376196" y="5887869"/>
                  <a:pt x="7348874" y="5900814"/>
                  <a:pt x="7318509" y="5910638"/>
                </a:cubicBezTo>
                <a:cubicBezTo>
                  <a:pt x="7285108" y="5921901"/>
                  <a:pt x="7249713" y="5930547"/>
                  <a:pt x="7212316" y="5936573"/>
                </a:cubicBezTo>
                <a:cubicBezTo>
                  <a:pt x="7195229" y="5939534"/>
                  <a:pt x="7152481" y="5921865"/>
                  <a:pt x="7155162" y="5935994"/>
                </a:cubicBezTo>
                <a:cubicBezTo>
                  <a:pt x="7161282" y="5965026"/>
                  <a:pt x="7147988" y="5962772"/>
                  <a:pt x="7123004" y="5953651"/>
                </a:cubicBezTo>
                <a:cubicBezTo>
                  <a:pt x="7112745" y="5949957"/>
                  <a:pt x="7107343" y="5955227"/>
                  <a:pt x="7102792" y="5959663"/>
                </a:cubicBezTo>
                <a:cubicBezTo>
                  <a:pt x="7101370" y="5961049"/>
                  <a:pt x="7113743" y="5979427"/>
                  <a:pt x="7116593" y="5981212"/>
                </a:cubicBezTo>
                <a:cubicBezTo>
                  <a:pt x="7129611" y="5988304"/>
                  <a:pt x="7145480" y="5997181"/>
                  <a:pt x="7152027" y="5995362"/>
                </a:cubicBezTo>
                <a:cubicBezTo>
                  <a:pt x="7169396" y="5992123"/>
                  <a:pt x="7181247" y="5982087"/>
                  <a:pt x="7196615" y="5976229"/>
                </a:cubicBezTo>
                <a:cubicBezTo>
                  <a:pt x="7214170" y="5969767"/>
                  <a:pt x="7232199" y="5964360"/>
                  <a:pt x="7251751" y="5960515"/>
                </a:cubicBezTo>
                <a:cubicBezTo>
                  <a:pt x="7259629" y="5958922"/>
                  <a:pt x="7272740" y="5964403"/>
                  <a:pt x="7287363" y="5966882"/>
                </a:cubicBezTo>
                <a:lnTo>
                  <a:pt x="7314818" y="6020703"/>
                </a:lnTo>
                <a:lnTo>
                  <a:pt x="7313671" y="6020624"/>
                </a:lnTo>
                <a:lnTo>
                  <a:pt x="7292267" y="6007756"/>
                </a:lnTo>
                <a:cubicBezTo>
                  <a:pt x="7294458" y="6011708"/>
                  <a:pt x="7296649" y="6015662"/>
                  <a:pt x="7298838" y="6019613"/>
                </a:cubicBezTo>
                <a:lnTo>
                  <a:pt x="7313671" y="6020624"/>
                </a:lnTo>
                <a:lnTo>
                  <a:pt x="7315267" y="6021584"/>
                </a:lnTo>
                <a:lnTo>
                  <a:pt x="7315360" y="6021766"/>
                </a:lnTo>
                <a:lnTo>
                  <a:pt x="7315440" y="6021687"/>
                </a:lnTo>
                <a:lnTo>
                  <a:pt x="7316403" y="6022267"/>
                </a:lnTo>
                <a:lnTo>
                  <a:pt x="7315644" y="6021489"/>
                </a:lnTo>
                <a:lnTo>
                  <a:pt x="7315929" y="6021210"/>
                </a:lnTo>
                <a:cubicBezTo>
                  <a:pt x="7358615" y="6058728"/>
                  <a:pt x="7358615" y="6058728"/>
                  <a:pt x="7376155" y="6043146"/>
                </a:cubicBezTo>
                <a:cubicBezTo>
                  <a:pt x="7325137" y="6019844"/>
                  <a:pt x="7312203" y="6006581"/>
                  <a:pt x="7285911" y="5950032"/>
                </a:cubicBezTo>
                <a:cubicBezTo>
                  <a:pt x="7338111" y="5938705"/>
                  <a:pt x="7391737" y="5930546"/>
                  <a:pt x="7412837" y="5885619"/>
                </a:cubicBezTo>
                <a:close/>
                <a:moveTo>
                  <a:pt x="7799802" y="5884200"/>
                </a:moveTo>
                <a:cubicBezTo>
                  <a:pt x="7799326" y="5883142"/>
                  <a:pt x="7811960" y="5887565"/>
                  <a:pt x="7813956" y="5890181"/>
                </a:cubicBezTo>
                <a:cubicBezTo>
                  <a:pt x="7824514" y="5902716"/>
                  <a:pt x="7833175" y="5915579"/>
                  <a:pt x="7842880" y="5928946"/>
                </a:cubicBezTo>
                <a:cubicBezTo>
                  <a:pt x="7833473" y="5924419"/>
                  <a:pt x="7824066" y="5919893"/>
                  <a:pt x="7814661" y="5915369"/>
                </a:cubicBezTo>
                <a:cubicBezTo>
                  <a:pt x="7809612" y="5905071"/>
                  <a:pt x="7803804" y="5893993"/>
                  <a:pt x="7799802" y="5884200"/>
                </a:cubicBezTo>
                <a:close/>
                <a:moveTo>
                  <a:pt x="6995808" y="5844829"/>
                </a:moveTo>
                <a:cubicBezTo>
                  <a:pt x="6996476" y="5847219"/>
                  <a:pt x="6997431" y="5849338"/>
                  <a:pt x="6998099" y="5851729"/>
                </a:cubicBezTo>
                <a:cubicBezTo>
                  <a:pt x="7007695" y="5857588"/>
                  <a:pt x="7017009" y="5863726"/>
                  <a:pt x="7026323" y="5869864"/>
                </a:cubicBezTo>
                <a:cubicBezTo>
                  <a:pt x="7025178" y="5866414"/>
                  <a:pt x="7024511" y="5864022"/>
                  <a:pt x="7023080" y="5860850"/>
                </a:cubicBezTo>
                <a:cubicBezTo>
                  <a:pt x="7013483" y="5854989"/>
                  <a:pt x="7004646" y="5849908"/>
                  <a:pt x="6995808" y="5844829"/>
                </a:cubicBezTo>
                <a:close/>
                <a:moveTo>
                  <a:pt x="6955128" y="5814490"/>
                </a:moveTo>
                <a:cubicBezTo>
                  <a:pt x="6955797" y="5816881"/>
                  <a:pt x="6954850" y="5819325"/>
                  <a:pt x="6957132" y="5821665"/>
                </a:cubicBezTo>
                <a:cubicBezTo>
                  <a:pt x="6959129" y="5824283"/>
                  <a:pt x="6963027" y="5826572"/>
                  <a:pt x="6966353" y="5829415"/>
                </a:cubicBezTo>
                <a:cubicBezTo>
                  <a:pt x="6965209" y="5825967"/>
                  <a:pt x="6964826" y="5823298"/>
                  <a:pt x="6964440" y="5820625"/>
                </a:cubicBezTo>
                <a:cubicBezTo>
                  <a:pt x="6960828" y="5818060"/>
                  <a:pt x="6957978" y="5816275"/>
                  <a:pt x="6955128" y="5814490"/>
                </a:cubicBezTo>
                <a:close/>
                <a:moveTo>
                  <a:pt x="7297458" y="5804847"/>
                </a:moveTo>
                <a:cubicBezTo>
                  <a:pt x="7345588" y="5864447"/>
                  <a:pt x="7358472" y="5845797"/>
                  <a:pt x="7376040" y="5848453"/>
                </a:cubicBezTo>
                <a:cubicBezTo>
                  <a:pt x="7354182" y="5836278"/>
                  <a:pt x="7326343" y="5820815"/>
                  <a:pt x="7297458" y="5804847"/>
                </a:cubicBezTo>
                <a:close/>
                <a:moveTo>
                  <a:pt x="7460067" y="5792388"/>
                </a:moveTo>
                <a:cubicBezTo>
                  <a:pt x="7463676" y="5794952"/>
                  <a:pt x="7467379" y="5795907"/>
                  <a:pt x="7468141" y="5796687"/>
                </a:cubicBezTo>
                <a:cubicBezTo>
                  <a:pt x="7470331" y="5800638"/>
                  <a:pt x="7472521" y="5804593"/>
                  <a:pt x="7474712" y="5808545"/>
                </a:cubicBezTo>
                <a:cubicBezTo>
                  <a:pt x="7471576" y="5807037"/>
                  <a:pt x="7469199" y="5806306"/>
                  <a:pt x="7466066" y="5804798"/>
                </a:cubicBezTo>
                <a:cubicBezTo>
                  <a:pt x="7464161" y="5800569"/>
                  <a:pt x="7461970" y="5796617"/>
                  <a:pt x="7460067" y="5792388"/>
                </a:cubicBezTo>
                <a:close/>
                <a:moveTo>
                  <a:pt x="6917389" y="5784322"/>
                </a:moveTo>
                <a:cubicBezTo>
                  <a:pt x="6921386" y="5789559"/>
                  <a:pt x="6925857" y="5795852"/>
                  <a:pt x="6929853" y="5801087"/>
                </a:cubicBezTo>
                <a:cubicBezTo>
                  <a:pt x="6930515" y="5798921"/>
                  <a:pt x="6931653" y="5797812"/>
                  <a:pt x="6932789" y="5796702"/>
                </a:cubicBezTo>
                <a:cubicBezTo>
                  <a:pt x="6927656" y="5792576"/>
                  <a:pt x="6922523" y="5788449"/>
                  <a:pt x="6917389" y="5784322"/>
                </a:cubicBezTo>
                <a:close/>
                <a:moveTo>
                  <a:pt x="7156113" y="5755477"/>
                </a:moveTo>
                <a:cubicBezTo>
                  <a:pt x="7154691" y="5756863"/>
                  <a:pt x="7152223" y="5757747"/>
                  <a:pt x="7150800" y="5759133"/>
                </a:cubicBezTo>
                <a:lnTo>
                  <a:pt x="7179976" y="5786949"/>
                </a:lnTo>
                <a:lnTo>
                  <a:pt x="7181323" y="5788726"/>
                </a:lnTo>
                <a:lnTo>
                  <a:pt x="7182693" y="5791138"/>
                </a:lnTo>
                <a:lnTo>
                  <a:pt x="7186584" y="5814034"/>
                </a:lnTo>
                <a:cubicBezTo>
                  <a:pt x="7190765" y="5816046"/>
                  <a:pt x="7194943" y="5818055"/>
                  <a:pt x="7199125" y="5820067"/>
                </a:cubicBezTo>
                <a:lnTo>
                  <a:pt x="7182693" y="5791138"/>
                </a:lnTo>
                <a:lnTo>
                  <a:pt x="7182368" y="5789228"/>
                </a:lnTo>
                <a:lnTo>
                  <a:pt x="7182367" y="5789229"/>
                </a:lnTo>
                <a:lnTo>
                  <a:pt x="7179976" y="5786949"/>
                </a:lnTo>
                <a:close/>
                <a:moveTo>
                  <a:pt x="7402826" y="5737102"/>
                </a:moveTo>
                <a:cubicBezTo>
                  <a:pt x="7401874" y="5734988"/>
                  <a:pt x="7417742" y="5743865"/>
                  <a:pt x="7425342" y="5747106"/>
                </a:cubicBezTo>
                <a:cubicBezTo>
                  <a:pt x="7433539" y="5768029"/>
                  <a:pt x="7440974" y="5788173"/>
                  <a:pt x="7450318" y="5812546"/>
                </a:cubicBezTo>
                <a:cubicBezTo>
                  <a:pt x="7436539" y="5804673"/>
                  <a:pt x="7428747" y="5800095"/>
                  <a:pt x="7420955" y="5795518"/>
                </a:cubicBezTo>
                <a:cubicBezTo>
                  <a:pt x="7414564" y="5775879"/>
                  <a:pt x="7407411" y="5755457"/>
                  <a:pt x="7402826" y="5737102"/>
                </a:cubicBezTo>
                <a:close/>
                <a:moveTo>
                  <a:pt x="6862525" y="5729765"/>
                </a:moveTo>
                <a:cubicBezTo>
                  <a:pt x="6869947" y="5740791"/>
                  <a:pt x="6876893" y="5750758"/>
                  <a:pt x="6884316" y="5761783"/>
                </a:cubicBezTo>
                <a:cubicBezTo>
                  <a:pt x="6886500" y="5761178"/>
                  <a:pt x="6889443" y="5761352"/>
                  <a:pt x="6892386" y="5761525"/>
                </a:cubicBezTo>
                <a:cubicBezTo>
                  <a:pt x="6884395" y="5751054"/>
                  <a:pt x="6877448" y="5741086"/>
                  <a:pt x="6869457" y="5730615"/>
                </a:cubicBezTo>
                <a:cubicBezTo>
                  <a:pt x="6867082" y="5729888"/>
                  <a:pt x="6865185" y="5730217"/>
                  <a:pt x="6862525" y="5729765"/>
                </a:cubicBezTo>
                <a:close/>
                <a:moveTo>
                  <a:pt x="1109799" y="5721070"/>
                </a:moveTo>
                <a:cubicBezTo>
                  <a:pt x="1134901" y="5746814"/>
                  <a:pt x="1160006" y="5772559"/>
                  <a:pt x="1185870" y="5799083"/>
                </a:cubicBezTo>
                <a:cubicBezTo>
                  <a:pt x="1189676" y="5802986"/>
                  <a:pt x="1191771" y="5808549"/>
                  <a:pt x="1192724" y="5810664"/>
                </a:cubicBezTo>
                <a:cubicBezTo>
                  <a:pt x="1213994" y="5814269"/>
                  <a:pt x="1232985" y="5815539"/>
                  <a:pt x="1255969" y="5822041"/>
                </a:cubicBezTo>
                <a:cubicBezTo>
                  <a:pt x="1262049" y="5823725"/>
                  <a:pt x="1278969" y="5837662"/>
                  <a:pt x="1286484" y="5847077"/>
                </a:cubicBezTo>
                <a:cubicBezTo>
                  <a:pt x="1302275" y="5866684"/>
                  <a:pt x="1306462" y="5934129"/>
                  <a:pt x="1294789" y="5936382"/>
                </a:cubicBezTo>
                <a:cubicBezTo>
                  <a:pt x="1307252" y="5953146"/>
                  <a:pt x="1328551" y="5974990"/>
                  <a:pt x="1332178" y="5986673"/>
                </a:cubicBezTo>
                <a:lnTo>
                  <a:pt x="1333695" y="5991963"/>
                </a:lnTo>
                <a:lnTo>
                  <a:pt x="1283270" y="5947612"/>
                </a:lnTo>
                <a:lnTo>
                  <a:pt x="1294787" y="5936382"/>
                </a:lnTo>
                <a:lnTo>
                  <a:pt x="1273619" y="5939123"/>
                </a:lnTo>
                <a:lnTo>
                  <a:pt x="1214953" y="5887526"/>
                </a:lnTo>
                <a:lnTo>
                  <a:pt x="1214740" y="5881460"/>
                </a:lnTo>
                <a:cubicBezTo>
                  <a:pt x="1214173" y="5867365"/>
                  <a:pt x="1213583" y="5854243"/>
                  <a:pt x="1212994" y="5841122"/>
                </a:cubicBezTo>
                <a:cubicBezTo>
                  <a:pt x="1206814" y="5836492"/>
                  <a:pt x="1199874" y="5831082"/>
                  <a:pt x="1193980" y="5826175"/>
                </a:cubicBezTo>
                <a:cubicBezTo>
                  <a:pt x="1185627" y="5826712"/>
                  <a:pt x="1179524" y="5828952"/>
                  <a:pt x="1175901" y="5833103"/>
                </a:cubicBezTo>
                <a:lnTo>
                  <a:pt x="1172867" y="5850511"/>
                </a:lnTo>
                <a:lnTo>
                  <a:pt x="1056128" y="5747838"/>
                </a:lnTo>
                <a:lnTo>
                  <a:pt x="1068284" y="5742147"/>
                </a:lnTo>
                <a:cubicBezTo>
                  <a:pt x="1084555" y="5742262"/>
                  <a:pt x="1108804" y="5752480"/>
                  <a:pt x="1136261" y="5765276"/>
                </a:cubicBezTo>
                <a:cubicBezTo>
                  <a:pt x="1123321" y="5747454"/>
                  <a:pt x="1114851" y="5735925"/>
                  <a:pt x="1105625" y="5723617"/>
                </a:cubicBezTo>
                <a:cubicBezTo>
                  <a:pt x="1106761" y="5722507"/>
                  <a:pt x="1108661" y="5722179"/>
                  <a:pt x="1109799" y="5721070"/>
                </a:cubicBezTo>
                <a:close/>
                <a:moveTo>
                  <a:pt x="7192120" y="5712751"/>
                </a:moveTo>
                <a:cubicBezTo>
                  <a:pt x="7201250" y="5722115"/>
                  <a:pt x="7209619" y="5730697"/>
                  <a:pt x="7218748" y="5740059"/>
                </a:cubicBezTo>
                <a:cubicBezTo>
                  <a:pt x="7216849" y="5740387"/>
                  <a:pt x="7214665" y="5740993"/>
                  <a:pt x="7212767" y="5741321"/>
                </a:cubicBezTo>
                <a:cubicBezTo>
                  <a:pt x="7204684" y="5732463"/>
                  <a:pt x="7196886" y="5723329"/>
                  <a:pt x="7188800" y="5714468"/>
                </a:cubicBezTo>
                <a:cubicBezTo>
                  <a:pt x="7189654" y="5713637"/>
                  <a:pt x="7190507" y="5712805"/>
                  <a:pt x="7192120" y="5712751"/>
                </a:cubicBezTo>
                <a:close/>
                <a:moveTo>
                  <a:pt x="6999193" y="5701515"/>
                </a:moveTo>
                <a:cubicBezTo>
                  <a:pt x="6995964" y="5701617"/>
                  <a:pt x="7004921" y="5723320"/>
                  <a:pt x="7005967" y="5723823"/>
                </a:cubicBezTo>
                <a:cubicBezTo>
                  <a:pt x="7039325" y="5746084"/>
                  <a:pt x="7030509" y="5754682"/>
                  <a:pt x="7031191" y="5766189"/>
                </a:cubicBezTo>
                <a:cubicBezTo>
                  <a:pt x="7033510" y="5791324"/>
                  <a:pt x="7033735" y="5815452"/>
                  <a:pt x="7039667" y="5843155"/>
                </a:cubicBezTo>
                <a:cubicBezTo>
                  <a:pt x="7041679" y="5854890"/>
                  <a:pt x="7057943" y="5875553"/>
                  <a:pt x="7067465" y="5892144"/>
                </a:cubicBezTo>
                <a:cubicBezTo>
                  <a:pt x="7074019" y="5894882"/>
                  <a:pt x="7080576" y="5897622"/>
                  <a:pt x="7086654" y="5899304"/>
                </a:cubicBezTo>
                <a:cubicBezTo>
                  <a:pt x="7022219" y="5796245"/>
                  <a:pt x="7070506" y="5773508"/>
                  <a:pt x="7056829" y="5707710"/>
                </a:cubicBezTo>
                <a:cubicBezTo>
                  <a:pt x="7036318" y="5704880"/>
                  <a:pt x="7016374" y="5701497"/>
                  <a:pt x="6999193" y="5701515"/>
                </a:cubicBezTo>
                <a:close/>
                <a:moveTo>
                  <a:pt x="7206796" y="5686270"/>
                </a:moveTo>
                <a:cubicBezTo>
                  <a:pt x="7221250" y="5701093"/>
                  <a:pt x="7235700" y="5715912"/>
                  <a:pt x="7250157" y="5730737"/>
                </a:cubicBezTo>
                <a:cubicBezTo>
                  <a:pt x="7248166" y="5732678"/>
                  <a:pt x="7245892" y="5734898"/>
                  <a:pt x="7243901" y="5736837"/>
                </a:cubicBezTo>
                <a:cubicBezTo>
                  <a:pt x="7229727" y="5721736"/>
                  <a:pt x="7215563" y="5706639"/>
                  <a:pt x="7201393" y="5691538"/>
                </a:cubicBezTo>
                <a:cubicBezTo>
                  <a:pt x="7203099" y="5689875"/>
                  <a:pt x="7205090" y="5687933"/>
                  <a:pt x="7206796" y="5686270"/>
                </a:cubicBezTo>
                <a:close/>
                <a:moveTo>
                  <a:pt x="7229183" y="5675093"/>
                </a:moveTo>
                <a:cubicBezTo>
                  <a:pt x="7231841" y="5675542"/>
                  <a:pt x="7236021" y="5677552"/>
                  <a:pt x="7239443" y="5678785"/>
                </a:cubicBezTo>
                <a:cubicBezTo>
                  <a:pt x="7241157" y="5681682"/>
                  <a:pt x="7244105" y="5686412"/>
                  <a:pt x="7242778" y="5686188"/>
                </a:cubicBezTo>
                <a:cubicBezTo>
                  <a:pt x="7240593" y="5686794"/>
                  <a:pt x="7236414" y="5684785"/>
                  <a:pt x="7232425" y="5684106"/>
                </a:cubicBezTo>
                <a:cubicBezTo>
                  <a:pt x="7230804" y="5679599"/>
                  <a:pt x="7228139" y="5674589"/>
                  <a:pt x="7229183" y="5675093"/>
                </a:cubicBezTo>
                <a:close/>
                <a:moveTo>
                  <a:pt x="7101000" y="5663115"/>
                </a:moveTo>
                <a:cubicBezTo>
                  <a:pt x="7118564" y="5665767"/>
                  <a:pt x="7129201" y="5667572"/>
                  <a:pt x="7142214" y="5670106"/>
                </a:cubicBezTo>
                <a:cubicBezTo>
                  <a:pt x="7158195" y="5691047"/>
                  <a:pt x="7172657" y="5710429"/>
                  <a:pt x="7196629" y="5741840"/>
                </a:cubicBezTo>
                <a:cubicBezTo>
                  <a:pt x="7160980" y="5712679"/>
                  <a:pt x="7136644" y="5692273"/>
                  <a:pt x="7101000" y="5663115"/>
                </a:cubicBezTo>
                <a:close/>
                <a:moveTo>
                  <a:pt x="6857475" y="5658589"/>
                </a:moveTo>
                <a:cubicBezTo>
                  <a:pt x="6856722" y="5662369"/>
                  <a:pt x="6859013" y="5669270"/>
                  <a:pt x="6859781" y="5674607"/>
                </a:cubicBezTo>
                <a:cubicBezTo>
                  <a:pt x="6865666" y="5674955"/>
                  <a:pt x="6871837" y="5675025"/>
                  <a:pt x="6877725" y="5675374"/>
                </a:cubicBezTo>
                <a:cubicBezTo>
                  <a:pt x="6874491" y="5670918"/>
                  <a:pt x="6872015" y="5667241"/>
                  <a:pt x="6868498" y="5663066"/>
                </a:cubicBezTo>
                <a:cubicBezTo>
                  <a:pt x="6865076" y="5661833"/>
                  <a:pt x="6857568" y="5656977"/>
                  <a:pt x="6857475" y="5658589"/>
                </a:cubicBezTo>
                <a:close/>
                <a:moveTo>
                  <a:pt x="6941867" y="5652398"/>
                </a:moveTo>
                <a:cubicBezTo>
                  <a:pt x="6927624" y="5652585"/>
                  <a:pt x="6913671" y="5652498"/>
                  <a:pt x="6899430" y="5652686"/>
                </a:cubicBezTo>
                <a:cubicBezTo>
                  <a:pt x="6904949" y="5659483"/>
                  <a:pt x="6910180" y="5666556"/>
                  <a:pt x="6915412" y="5673628"/>
                </a:cubicBezTo>
                <a:cubicBezTo>
                  <a:pt x="6929653" y="5673439"/>
                  <a:pt x="6944369" y="5674308"/>
                  <a:pt x="6958610" y="5674119"/>
                </a:cubicBezTo>
                <a:cubicBezTo>
                  <a:pt x="6953377" y="5667047"/>
                  <a:pt x="6948145" y="5659974"/>
                  <a:pt x="6941867" y="5652398"/>
                </a:cubicBezTo>
                <a:close/>
                <a:moveTo>
                  <a:pt x="989196" y="5642338"/>
                </a:moveTo>
                <a:cubicBezTo>
                  <a:pt x="997083" y="5645305"/>
                  <a:pt x="1004684" y="5648547"/>
                  <a:pt x="1012566" y="5651513"/>
                </a:cubicBezTo>
                <a:cubicBezTo>
                  <a:pt x="1014473" y="5655742"/>
                  <a:pt x="1017141" y="5660752"/>
                  <a:pt x="1019044" y="5664981"/>
                </a:cubicBezTo>
                <a:cubicBezTo>
                  <a:pt x="1011443" y="5661738"/>
                  <a:pt x="1004129" y="5658219"/>
                  <a:pt x="995766" y="5654195"/>
                </a:cubicBezTo>
                <a:cubicBezTo>
                  <a:pt x="993579" y="5650245"/>
                  <a:pt x="991388" y="5646292"/>
                  <a:pt x="989196" y="5642338"/>
                </a:cubicBezTo>
                <a:close/>
                <a:moveTo>
                  <a:pt x="7037262" y="5641559"/>
                </a:moveTo>
                <a:cubicBezTo>
                  <a:pt x="7038305" y="5642060"/>
                  <a:pt x="7040679" y="5642788"/>
                  <a:pt x="7041441" y="5643570"/>
                </a:cubicBezTo>
                <a:cubicBezTo>
                  <a:pt x="7042202" y="5644351"/>
                  <a:pt x="7043154" y="5646465"/>
                  <a:pt x="7043348" y="5647801"/>
                </a:cubicBezTo>
                <a:cubicBezTo>
                  <a:pt x="7042300" y="5647297"/>
                  <a:pt x="7040211" y="5646291"/>
                  <a:pt x="7039167" y="5645789"/>
                </a:cubicBezTo>
                <a:cubicBezTo>
                  <a:pt x="7038689" y="5644730"/>
                  <a:pt x="7038496" y="5643396"/>
                  <a:pt x="7037262" y="5641559"/>
                </a:cubicBezTo>
                <a:close/>
                <a:moveTo>
                  <a:pt x="7185730" y="5632237"/>
                </a:moveTo>
                <a:lnTo>
                  <a:pt x="7188203" y="5635911"/>
                </a:lnTo>
                <a:lnTo>
                  <a:pt x="7183832" y="5632566"/>
                </a:lnTo>
                <a:close/>
                <a:moveTo>
                  <a:pt x="6781759" y="5625888"/>
                </a:moveTo>
                <a:cubicBezTo>
                  <a:pt x="6808954" y="5652638"/>
                  <a:pt x="6831301" y="5674987"/>
                  <a:pt x="6854689" y="5697836"/>
                </a:cubicBezTo>
                <a:cubicBezTo>
                  <a:pt x="6848212" y="5684365"/>
                  <a:pt x="6841545" y="5669561"/>
                  <a:pt x="6833161" y="5651861"/>
                </a:cubicBezTo>
                <a:cubicBezTo>
                  <a:pt x="6815679" y="5643035"/>
                  <a:pt x="6800286" y="5635217"/>
                  <a:pt x="6781759" y="5625888"/>
                </a:cubicBezTo>
                <a:close/>
                <a:moveTo>
                  <a:pt x="943590" y="5618325"/>
                </a:moveTo>
                <a:cubicBezTo>
                  <a:pt x="949200" y="5623510"/>
                  <a:pt x="954524" y="5628970"/>
                  <a:pt x="960135" y="5634154"/>
                </a:cubicBezTo>
                <a:lnTo>
                  <a:pt x="949048" y="5653658"/>
                </a:lnTo>
                <a:lnTo>
                  <a:pt x="936072" y="5642245"/>
                </a:lnTo>
                <a:lnTo>
                  <a:pt x="927665" y="5633854"/>
                </a:lnTo>
                <a:cubicBezTo>
                  <a:pt x="933068" y="5628585"/>
                  <a:pt x="938471" y="5623316"/>
                  <a:pt x="943590" y="5618325"/>
                </a:cubicBezTo>
                <a:close/>
                <a:moveTo>
                  <a:pt x="1322185" y="5608323"/>
                </a:moveTo>
                <a:cubicBezTo>
                  <a:pt x="1312032" y="5612135"/>
                  <a:pt x="1302358" y="5617005"/>
                  <a:pt x="1292966" y="5621597"/>
                </a:cubicBezTo>
                <a:cubicBezTo>
                  <a:pt x="1297245" y="5626554"/>
                  <a:pt x="1302286" y="5632293"/>
                  <a:pt x="1306568" y="5637252"/>
                </a:cubicBezTo>
                <a:cubicBezTo>
                  <a:pt x="1317480" y="5634219"/>
                  <a:pt x="1329153" y="5631967"/>
                  <a:pt x="1340067" y="5628936"/>
                </a:cubicBezTo>
                <a:cubicBezTo>
                  <a:pt x="1333504" y="5621638"/>
                  <a:pt x="1327701" y="5615118"/>
                  <a:pt x="1322185" y="5608323"/>
                </a:cubicBezTo>
                <a:close/>
                <a:moveTo>
                  <a:pt x="6878093" y="5608047"/>
                </a:moveTo>
                <a:lnTo>
                  <a:pt x="6877525" y="5608601"/>
                </a:lnTo>
                <a:cubicBezTo>
                  <a:pt x="6877525" y="5608601"/>
                  <a:pt x="6879900" y="5609332"/>
                  <a:pt x="6879900" y="5609332"/>
                </a:cubicBezTo>
                <a:cubicBezTo>
                  <a:pt x="6879900" y="5609332"/>
                  <a:pt x="6878093" y="5608047"/>
                  <a:pt x="6878093" y="5608047"/>
                </a:cubicBezTo>
                <a:close/>
                <a:moveTo>
                  <a:pt x="6808598" y="5607328"/>
                </a:moveTo>
                <a:cubicBezTo>
                  <a:pt x="6808506" y="5608939"/>
                  <a:pt x="6808606" y="5611889"/>
                  <a:pt x="6810887" y="5614228"/>
                </a:cubicBezTo>
                <a:cubicBezTo>
                  <a:pt x="6812125" y="5616065"/>
                  <a:pt x="6815737" y="5618632"/>
                  <a:pt x="6819063" y="5621475"/>
                </a:cubicBezTo>
                <a:cubicBezTo>
                  <a:pt x="6818397" y="5619083"/>
                  <a:pt x="6818773" y="5617195"/>
                  <a:pt x="6816775" y="5614575"/>
                </a:cubicBezTo>
                <a:cubicBezTo>
                  <a:pt x="6814778" y="5611958"/>
                  <a:pt x="6811165" y="5609392"/>
                  <a:pt x="6808598" y="5607328"/>
                </a:cubicBezTo>
                <a:close/>
                <a:moveTo>
                  <a:pt x="966350" y="5600702"/>
                </a:moveTo>
                <a:cubicBezTo>
                  <a:pt x="996743" y="5609113"/>
                  <a:pt x="1026374" y="5616742"/>
                  <a:pt x="1060756" y="5625830"/>
                </a:cubicBezTo>
                <a:cubicBezTo>
                  <a:pt x="1062945" y="5629781"/>
                  <a:pt x="1069606" y="5640028"/>
                  <a:pt x="1075508" y="5649493"/>
                </a:cubicBezTo>
                <a:cubicBezTo>
                  <a:pt x="1043786" y="5640856"/>
                  <a:pt x="1011301" y="5631439"/>
                  <a:pt x="979578" y="5622801"/>
                </a:cubicBezTo>
                <a:cubicBezTo>
                  <a:pt x="974915" y="5615176"/>
                  <a:pt x="971012" y="5608328"/>
                  <a:pt x="966350" y="5600702"/>
                </a:cubicBezTo>
                <a:close/>
                <a:moveTo>
                  <a:pt x="7065294" y="5597482"/>
                </a:moveTo>
                <a:cubicBezTo>
                  <a:pt x="7065862" y="5596929"/>
                  <a:pt x="7069473" y="5599493"/>
                  <a:pt x="7071564" y="5600500"/>
                </a:cubicBezTo>
                <a:cubicBezTo>
                  <a:pt x="7072041" y="5601558"/>
                  <a:pt x="7072993" y="5603671"/>
                  <a:pt x="7072707" y="5603948"/>
                </a:cubicBezTo>
                <a:cubicBezTo>
                  <a:pt x="7071094" y="5604000"/>
                  <a:pt x="7069482" y="5604053"/>
                  <a:pt x="7067107" y="5603325"/>
                </a:cubicBezTo>
                <a:cubicBezTo>
                  <a:pt x="7066152" y="5601207"/>
                  <a:pt x="7064440" y="5598314"/>
                  <a:pt x="7065294" y="5597482"/>
                </a:cubicBezTo>
                <a:close/>
                <a:moveTo>
                  <a:pt x="6924867" y="5588311"/>
                </a:moveTo>
                <a:lnTo>
                  <a:pt x="6926578" y="5591205"/>
                </a:lnTo>
                <a:lnTo>
                  <a:pt x="6924014" y="5589144"/>
                </a:lnTo>
                <a:close/>
                <a:moveTo>
                  <a:pt x="1375116" y="5579538"/>
                </a:moveTo>
                <a:cubicBezTo>
                  <a:pt x="1366015" y="5588413"/>
                  <a:pt x="1356631" y="5597564"/>
                  <a:pt x="1347531" y="5606437"/>
                </a:cubicBezTo>
                <a:cubicBezTo>
                  <a:pt x="1351335" y="5610338"/>
                  <a:pt x="1355139" y="5614240"/>
                  <a:pt x="1358941" y="5618139"/>
                </a:cubicBezTo>
                <a:cubicBezTo>
                  <a:pt x="1368325" y="5608987"/>
                  <a:pt x="1377425" y="5600113"/>
                  <a:pt x="1386810" y="5590963"/>
                </a:cubicBezTo>
                <a:cubicBezTo>
                  <a:pt x="1382724" y="5587341"/>
                  <a:pt x="1378919" y="5583440"/>
                  <a:pt x="1375116" y="5579538"/>
                </a:cubicBezTo>
                <a:close/>
                <a:moveTo>
                  <a:pt x="7018173" y="5576468"/>
                </a:moveTo>
                <a:cubicBezTo>
                  <a:pt x="7026248" y="5580768"/>
                  <a:pt x="7031472" y="5583281"/>
                  <a:pt x="7036892" y="5587131"/>
                </a:cubicBezTo>
                <a:cubicBezTo>
                  <a:pt x="7037935" y="5587633"/>
                  <a:pt x="7042223" y="5597150"/>
                  <a:pt x="7040894" y="5596924"/>
                </a:cubicBezTo>
                <a:cubicBezTo>
                  <a:pt x="7036905" y="5596248"/>
                  <a:pt x="7031395" y="5594010"/>
                  <a:pt x="7026455" y="5591220"/>
                </a:cubicBezTo>
                <a:cubicBezTo>
                  <a:pt x="7025407" y="5590714"/>
                  <a:pt x="7021791" y="5583593"/>
                  <a:pt x="7018173" y="5576468"/>
                </a:cubicBezTo>
                <a:close/>
                <a:moveTo>
                  <a:pt x="6722709" y="5564762"/>
                </a:moveTo>
                <a:cubicBezTo>
                  <a:pt x="6721287" y="5566149"/>
                  <a:pt x="6719865" y="5567536"/>
                  <a:pt x="6718443" y="5568922"/>
                </a:cubicBezTo>
                <a:cubicBezTo>
                  <a:pt x="6729852" y="5580622"/>
                  <a:pt x="6742026" y="5593106"/>
                  <a:pt x="6754196" y="5605588"/>
                </a:cubicBezTo>
                <a:cubicBezTo>
                  <a:pt x="6754857" y="5603420"/>
                  <a:pt x="6756279" y="5602033"/>
                  <a:pt x="6757702" y="5600647"/>
                </a:cubicBezTo>
                <a:cubicBezTo>
                  <a:pt x="6746291" y="5588947"/>
                  <a:pt x="6734119" y="5576463"/>
                  <a:pt x="6722709" y="5564762"/>
                </a:cubicBezTo>
                <a:close/>
                <a:moveTo>
                  <a:pt x="6854474" y="5561070"/>
                </a:moveTo>
                <a:cubicBezTo>
                  <a:pt x="6856850" y="5561798"/>
                  <a:pt x="6859032" y="5561191"/>
                  <a:pt x="6860556" y="5562753"/>
                </a:cubicBezTo>
                <a:cubicBezTo>
                  <a:pt x="6864357" y="5566652"/>
                  <a:pt x="6867115" y="5570049"/>
                  <a:pt x="6871397" y="5575009"/>
                </a:cubicBezTo>
                <a:cubicBezTo>
                  <a:pt x="6867408" y="5574333"/>
                  <a:pt x="6864180" y="5574436"/>
                  <a:pt x="6862943" y="5572598"/>
                </a:cubicBezTo>
                <a:cubicBezTo>
                  <a:pt x="6859140" y="5568697"/>
                  <a:pt x="6856947" y="5564744"/>
                  <a:pt x="6854474" y="5561070"/>
                </a:cubicBezTo>
                <a:close/>
                <a:moveTo>
                  <a:pt x="7186459" y="5553903"/>
                </a:moveTo>
                <a:cubicBezTo>
                  <a:pt x="7186744" y="5553626"/>
                  <a:pt x="7188838" y="5554636"/>
                  <a:pt x="7189881" y="5555134"/>
                </a:cubicBezTo>
                <a:cubicBezTo>
                  <a:pt x="7189787" y="5556746"/>
                  <a:pt x="7190458" y="5559142"/>
                  <a:pt x="7190365" y="5560752"/>
                </a:cubicBezTo>
                <a:cubicBezTo>
                  <a:pt x="7189320" y="5560250"/>
                  <a:pt x="7188274" y="5559746"/>
                  <a:pt x="7186183" y="5558739"/>
                </a:cubicBezTo>
                <a:cubicBezTo>
                  <a:pt x="7186278" y="5557130"/>
                  <a:pt x="7185607" y="5554735"/>
                  <a:pt x="7186459" y="5553903"/>
                </a:cubicBezTo>
                <a:close/>
                <a:moveTo>
                  <a:pt x="7259362" y="5546737"/>
                </a:moveTo>
                <a:cubicBezTo>
                  <a:pt x="7264880" y="5553534"/>
                  <a:pt x="7269636" y="5559551"/>
                  <a:pt x="7274868" y="5566622"/>
                </a:cubicBezTo>
                <a:cubicBezTo>
                  <a:pt x="7261864" y="5568647"/>
                  <a:pt x="7249146" y="5570398"/>
                  <a:pt x="7235381" y="5571643"/>
                </a:cubicBezTo>
                <a:cubicBezTo>
                  <a:pt x="7229104" y="5564067"/>
                  <a:pt x="7223872" y="5556994"/>
                  <a:pt x="7217595" y="5549420"/>
                </a:cubicBezTo>
                <a:cubicBezTo>
                  <a:pt x="7232119" y="5548954"/>
                  <a:pt x="7245881" y="5547706"/>
                  <a:pt x="7259362" y="5546737"/>
                </a:cubicBezTo>
                <a:close/>
                <a:moveTo>
                  <a:pt x="7068138" y="5533834"/>
                </a:moveTo>
                <a:cubicBezTo>
                  <a:pt x="7070611" y="5537507"/>
                  <a:pt x="7073083" y="5541181"/>
                  <a:pt x="7075844" y="5544582"/>
                </a:cubicBezTo>
                <a:cubicBezTo>
                  <a:pt x="7073467" y="5543850"/>
                  <a:pt x="7071571" y="5544180"/>
                  <a:pt x="7069197" y="5543454"/>
                </a:cubicBezTo>
                <a:cubicBezTo>
                  <a:pt x="7067199" y="5540834"/>
                  <a:pt x="7063681" y="5536659"/>
                  <a:pt x="7063487" y="5535322"/>
                </a:cubicBezTo>
                <a:cubicBezTo>
                  <a:pt x="7063580" y="5533710"/>
                  <a:pt x="7066240" y="5534163"/>
                  <a:pt x="7068138" y="5533834"/>
                </a:cubicBezTo>
                <a:close/>
                <a:moveTo>
                  <a:pt x="830946" y="5527457"/>
                </a:moveTo>
                <a:lnTo>
                  <a:pt x="832469" y="5528832"/>
                </a:lnTo>
                <a:lnTo>
                  <a:pt x="830932" y="5528494"/>
                </a:lnTo>
                <a:close/>
                <a:moveTo>
                  <a:pt x="826104" y="5527426"/>
                </a:moveTo>
                <a:lnTo>
                  <a:pt x="830932" y="5528494"/>
                </a:lnTo>
                <a:lnTo>
                  <a:pt x="830861" y="5533442"/>
                </a:lnTo>
                <a:cubicBezTo>
                  <a:pt x="829625" y="5531606"/>
                  <a:pt x="827627" y="5528988"/>
                  <a:pt x="826104" y="5527426"/>
                </a:cubicBezTo>
                <a:close/>
                <a:moveTo>
                  <a:pt x="816678" y="5509225"/>
                </a:moveTo>
                <a:cubicBezTo>
                  <a:pt x="821435" y="5515244"/>
                  <a:pt x="826192" y="5521258"/>
                  <a:pt x="830948" y="5527273"/>
                </a:cubicBezTo>
                <a:lnTo>
                  <a:pt x="830946" y="5527457"/>
                </a:lnTo>
                <a:lnTo>
                  <a:pt x="813834" y="5511999"/>
                </a:lnTo>
                <a:cubicBezTo>
                  <a:pt x="814686" y="5511167"/>
                  <a:pt x="815540" y="5510335"/>
                  <a:pt x="816678" y="5509225"/>
                </a:cubicBezTo>
                <a:close/>
                <a:moveTo>
                  <a:pt x="6721087" y="5499377"/>
                </a:moveTo>
                <a:cubicBezTo>
                  <a:pt x="6721754" y="5501768"/>
                  <a:pt x="6721662" y="5503381"/>
                  <a:pt x="6722331" y="5505774"/>
                </a:cubicBezTo>
                <a:cubicBezTo>
                  <a:pt x="6723377" y="5506277"/>
                  <a:pt x="6725942" y="5508340"/>
                  <a:pt x="6726227" y="5508063"/>
                </a:cubicBezTo>
                <a:cubicBezTo>
                  <a:pt x="6727080" y="5507230"/>
                  <a:pt x="6727175" y="5505620"/>
                  <a:pt x="6728026" y="5504787"/>
                </a:cubicBezTo>
                <a:cubicBezTo>
                  <a:pt x="6726220" y="5503505"/>
                  <a:pt x="6723653" y="5501441"/>
                  <a:pt x="6721087" y="5499377"/>
                </a:cubicBezTo>
                <a:close/>
                <a:moveTo>
                  <a:pt x="790743" y="5497991"/>
                </a:moveTo>
                <a:cubicBezTo>
                  <a:pt x="797396" y="5503675"/>
                  <a:pt x="804336" y="5509086"/>
                  <a:pt x="810991" y="5514771"/>
                </a:cubicBezTo>
                <a:lnTo>
                  <a:pt x="807678" y="5529260"/>
                </a:lnTo>
                <a:lnTo>
                  <a:pt x="789700" y="5513402"/>
                </a:lnTo>
                <a:close/>
                <a:moveTo>
                  <a:pt x="846084" y="5492729"/>
                </a:moveTo>
                <a:cubicBezTo>
                  <a:pt x="904842" y="5549573"/>
                  <a:pt x="885669" y="5551530"/>
                  <a:pt x="864319" y="5558651"/>
                </a:cubicBezTo>
                <a:cubicBezTo>
                  <a:pt x="856492" y="5531281"/>
                  <a:pt x="851144" y="5512143"/>
                  <a:pt x="846084" y="5492729"/>
                </a:cubicBezTo>
                <a:close/>
                <a:moveTo>
                  <a:pt x="975293" y="5491533"/>
                </a:moveTo>
                <a:cubicBezTo>
                  <a:pt x="981746" y="5491325"/>
                  <a:pt x="997430" y="5503426"/>
                  <a:pt x="1009119" y="5510292"/>
                </a:cubicBezTo>
                <a:cubicBezTo>
                  <a:pt x="1011969" y="5512076"/>
                  <a:pt x="1015203" y="5516532"/>
                  <a:pt x="1017963" y="5519931"/>
                </a:cubicBezTo>
                <a:cubicBezTo>
                  <a:pt x="1038700" y="5546888"/>
                  <a:pt x="1060203" y="5574628"/>
                  <a:pt x="1081223" y="5601305"/>
                </a:cubicBezTo>
                <a:cubicBezTo>
                  <a:pt x="1059184" y="5592357"/>
                  <a:pt x="1036669" y="5582354"/>
                  <a:pt x="1014344" y="5573684"/>
                </a:cubicBezTo>
                <a:cubicBezTo>
                  <a:pt x="998574" y="5567751"/>
                  <a:pt x="984804" y="5564439"/>
                  <a:pt x="967136" y="5558840"/>
                </a:cubicBezTo>
                <a:cubicBezTo>
                  <a:pt x="956957" y="5544416"/>
                  <a:pt x="941544" y="5522921"/>
                  <a:pt x="926130" y="5501424"/>
                </a:cubicBezTo>
                <a:cubicBezTo>
                  <a:pt x="943782" y="5497906"/>
                  <a:pt x="957538" y="5492103"/>
                  <a:pt x="975293" y="5491533"/>
                </a:cubicBezTo>
                <a:close/>
                <a:moveTo>
                  <a:pt x="7019740" y="5488184"/>
                </a:moveTo>
                <a:cubicBezTo>
                  <a:pt x="7028579" y="5493265"/>
                  <a:pt x="7039222" y="5499629"/>
                  <a:pt x="7048821" y="5505490"/>
                </a:cubicBezTo>
                <a:cubicBezTo>
                  <a:pt x="7050250" y="5508663"/>
                  <a:pt x="7051392" y="5512110"/>
                  <a:pt x="7053583" y="5516063"/>
                </a:cubicBezTo>
                <a:cubicBezTo>
                  <a:pt x="7044178" y="5511538"/>
                  <a:pt x="7035248" y="5508071"/>
                  <a:pt x="7025843" y="5503544"/>
                </a:cubicBezTo>
                <a:cubicBezTo>
                  <a:pt x="7023460" y="5498257"/>
                  <a:pt x="7022125" y="5493473"/>
                  <a:pt x="7019740" y="5488184"/>
                </a:cubicBezTo>
                <a:close/>
                <a:moveTo>
                  <a:pt x="757125" y="5484669"/>
                </a:moveTo>
                <a:lnTo>
                  <a:pt x="759488" y="5485851"/>
                </a:lnTo>
                <a:lnTo>
                  <a:pt x="759483" y="5486748"/>
                </a:lnTo>
                <a:close/>
                <a:moveTo>
                  <a:pt x="6762435" y="5471234"/>
                </a:moveTo>
                <a:cubicBezTo>
                  <a:pt x="6759208" y="5471336"/>
                  <a:pt x="6756741" y="5472221"/>
                  <a:pt x="6753988" y="5473381"/>
                </a:cubicBezTo>
                <a:cubicBezTo>
                  <a:pt x="6764547" y="5485914"/>
                  <a:pt x="6775390" y="5498172"/>
                  <a:pt x="6785948" y="5510707"/>
                </a:cubicBezTo>
                <a:cubicBezTo>
                  <a:pt x="6788413" y="5509820"/>
                  <a:pt x="6790596" y="5509215"/>
                  <a:pt x="6793063" y="5508331"/>
                </a:cubicBezTo>
                <a:cubicBezTo>
                  <a:pt x="6783268" y="5496579"/>
                  <a:pt x="6772993" y="5483766"/>
                  <a:pt x="6762435" y="5471234"/>
                </a:cubicBezTo>
                <a:close/>
                <a:moveTo>
                  <a:pt x="6593300" y="5438310"/>
                </a:moveTo>
                <a:cubicBezTo>
                  <a:pt x="6593968" y="5440703"/>
                  <a:pt x="6594637" y="5443095"/>
                  <a:pt x="6595304" y="5445487"/>
                </a:cubicBezTo>
                <a:cubicBezTo>
                  <a:pt x="6627524" y="5468856"/>
                  <a:pt x="6659460" y="5492503"/>
                  <a:pt x="6690638" y="5515373"/>
                </a:cubicBezTo>
                <a:cubicBezTo>
                  <a:pt x="6687495" y="5509306"/>
                  <a:pt x="6682732" y="5498731"/>
                  <a:pt x="6675302" y="5483146"/>
                </a:cubicBezTo>
                <a:cubicBezTo>
                  <a:pt x="6646416" y="5467180"/>
                  <a:pt x="6620381" y="5452996"/>
                  <a:pt x="6593300" y="5438310"/>
                </a:cubicBezTo>
                <a:close/>
                <a:moveTo>
                  <a:pt x="6780694" y="5429080"/>
                </a:moveTo>
                <a:cubicBezTo>
                  <a:pt x="6786210" y="5435875"/>
                  <a:pt x="6792204" y="5443730"/>
                  <a:pt x="6798479" y="5451304"/>
                </a:cubicBezTo>
                <a:cubicBezTo>
                  <a:pt x="6793548" y="5453072"/>
                  <a:pt x="6789374" y="5455619"/>
                  <a:pt x="6785486" y="5457891"/>
                </a:cubicBezTo>
                <a:cubicBezTo>
                  <a:pt x="6787766" y="5460230"/>
                  <a:pt x="6790810" y="5463352"/>
                  <a:pt x="6793091" y="5465691"/>
                </a:cubicBezTo>
                <a:cubicBezTo>
                  <a:pt x="6794983" y="5460805"/>
                  <a:pt x="6796591" y="5456194"/>
                  <a:pt x="6798479" y="5451304"/>
                </a:cubicBezTo>
                <a:cubicBezTo>
                  <a:pt x="6794100" y="5443398"/>
                  <a:pt x="6790198" y="5436552"/>
                  <a:pt x="6787341" y="5430208"/>
                </a:cubicBezTo>
                <a:cubicBezTo>
                  <a:pt x="6784681" y="5429756"/>
                  <a:pt x="6783067" y="5429809"/>
                  <a:pt x="6780694" y="5429080"/>
                </a:cubicBezTo>
                <a:close/>
                <a:moveTo>
                  <a:pt x="1093564" y="5418815"/>
                </a:moveTo>
                <a:cubicBezTo>
                  <a:pt x="1088724" y="5418971"/>
                  <a:pt x="1095974" y="5442337"/>
                  <a:pt x="1103297" y="5450417"/>
                </a:cubicBezTo>
                <a:cubicBezTo>
                  <a:pt x="1143999" y="5494432"/>
                  <a:pt x="1187169" y="5537564"/>
                  <a:pt x="1229769" y="5581252"/>
                </a:cubicBezTo>
                <a:cubicBezTo>
                  <a:pt x="1233089" y="5579536"/>
                  <a:pt x="1236409" y="5577820"/>
                  <a:pt x="1240776" y="5576610"/>
                </a:cubicBezTo>
                <a:cubicBezTo>
                  <a:pt x="1205575" y="5530271"/>
                  <a:pt x="1171704" y="5484157"/>
                  <a:pt x="1134321" y="5438424"/>
                </a:cubicBezTo>
                <a:cubicBezTo>
                  <a:pt x="1127286" y="5430070"/>
                  <a:pt x="1102679" y="5419060"/>
                  <a:pt x="1093564" y="5418815"/>
                </a:cubicBezTo>
                <a:close/>
                <a:moveTo>
                  <a:pt x="6657436" y="5410777"/>
                </a:moveTo>
                <a:cubicBezTo>
                  <a:pt x="6661621" y="5417344"/>
                  <a:pt x="6663050" y="5420517"/>
                  <a:pt x="6666285" y="5424972"/>
                </a:cubicBezTo>
                <a:cubicBezTo>
                  <a:pt x="6667048" y="5425754"/>
                  <a:pt x="6672274" y="5428269"/>
                  <a:pt x="6672842" y="5427714"/>
                </a:cubicBezTo>
                <a:cubicBezTo>
                  <a:pt x="6673500" y="5425545"/>
                  <a:pt x="6672359" y="5422097"/>
                  <a:pt x="6671213" y="5418647"/>
                </a:cubicBezTo>
                <a:cubicBezTo>
                  <a:pt x="6667315" y="5416358"/>
                  <a:pt x="6663421" y="5414069"/>
                  <a:pt x="6657436" y="5410777"/>
                </a:cubicBezTo>
                <a:close/>
                <a:moveTo>
                  <a:pt x="763342" y="5399910"/>
                </a:moveTo>
                <a:cubicBezTo>
                  <a:pt x="766000" y="5400362"/>
                  <a:pt x="768944" y="5400537"/>
                  <a:pt x="772365" y="5401767"/>
                </a:cubicBezTo>
                <a:cubicBezTo>
                  <a:pt x="782929" y="5418859"/>
                  <a:pt x="804997" y="5446044"/>
                  <a:pt x="802537" y="5451484"/>
                </a:cubicBezTo>
                <a:cubicBezTo>
                  <a:pt x="799843" y="5458678"/>
                  <a:pt x="794692" y="5458374"/>
                  <a:pt x="789035" y="5453426"/>
                </a:cubicBezTo>
                <a:cubicBezTo>
                  <a:pt x="783378" y="5448478"/>
                  <a:pt x="777215" y="5438887"/>
                  <a:pt x="772499" y="5427508"/>
                </a:cubicBezTo>
                <a:cubicBezTo>
                  <a:pt x="768496" y="5417714"/>
                  <a:pt x="766299" y="5409200"/>
                  <a:pt x="763342" y="5399910"/>
                </a:cubicBezTo>
                <a:close/>
                <a:moveTo>
                  <a:pt x="6781589" y="5394724"/>
                </a:moveTo>
                <a:cubicBezTo>
                  <a:pt x="6782542" y="5396840"/>
                  <a:pt x="6783970" y="5400011"/>
                  <a:pt x="6785683" y="5402905"/>
                </a:cubicBezTo>
                <a:cubicBezTo>
                  <a:pt x="6788536" y="5404693"/>
                  <a:pt x="6792146" y="5407258"/>
                  <a:pt x="6792715" y="5406704"/>
                </a:cubicBezTo>
                <a:cubicBezTo>
                  <a:pt x="6793568" y="5405871"/>
                  <a:pt x="6793185" y="5403204"/>
                  <a:pt x="6792517" y="5400811"/>
                </a:cubicBezTo>
                <a:cubicBezTo>
                  <a:pt x="6789379" y="5399300"/>
                  <a:pt x="6785484" y="5397013"/>
                  <a:pt x="6781589" y="5394724"/>
                </a:cubicBezTo>
                <a:close/>
                <a:moveTo>
                  <a:pt x="6679233" y="5386478"/>
                </a:moveTo>
                <a:cubicBezTo>
                  <a:pt x="6677435" y="5389753"/>
                  <a:pt x="6674592" y="5392526"/>
                  <a:pt x="6672506" y="5396078"/>
                </a:cubicBezTo>
                <a:cubicBezTo>
                  <a:pt x="6675833" y="5398919"/>
                  <a:pt x="6678116" y="5401261"/>
                  <a:pt x="6681159" y="5404381"/>
                </a:cubicBezTo>
                <a:cubicBezTo>
                  <a:pt x="6683241" y="5400828"/>
                  <a:pt x="6686085" y="5398055"/>
                  <a:pt x="6688170" y="5394503"/>
                </a:cubicBezTo>
                <a:cubicBezTo>
                  <a:pt x="6685601" y="5392440"/>
                  <a:pt x="6682558" y="5389319"/>
                  <a:pt x="6679233" y="5386478"/>
                </a:cubicBezTo>
                <a:close/>
                <a:moveTo>
                  <a:pt x="838596" y="5379796"/>
                </a:moveTo>
                <a:cubicBezTo>
                  <a:pt x="867973" y="5405940"/>
                  <a:pt x="896872" y="5431025"/>
                  <a:pt x="925489" y="5456390"/>
                </a:cubicBezTo>
                <a:cubicBezTo>
                  <a:pt x="918947" y="5462768"/>
                  <a:pt x="912692" y="5468868"/>
                  <a:pt x="901316" y="5479960"/>
                </a:cubicBezTo>
                <a:cubicBezTo>
                  <a:pt x="896915" y="5458378"/>
                  <a:pt x="895573" y="5449037"/>
                  <a:pt x="893468" y="5438914"/>
                </a:cubicBezTo>
                <a:cubicBezTo>
                  <a:pt x="891185" y="5436571"/>
                  <a:pt x="888620" y="5434510"/>
                  <a:pt x="886336" y="5432168"/>
                </a:cubicBezTo>
                <a:cubicBezTo>
                  <a:pt x="882831" y="5437108"/>
                  <a:pt x="879326" y="5442049"/>
                  <a:pt x="871465" y="5452760"/>
                </a:cubicBezTo>
                <a:cubicBezTo>
                  <a:pt x="853569" y="5423029"/>
                  <a:pt x="840529" y="5402261"/>
                  <a:pt x="827775" y="5381216"/>
                </a:cubicBezTo>
                <a:cubicBezTo>
                  <a:pt x="831287" y="5380835"/>
                  <a:pt x="834799" y="5380454"/>
                  <a:pt x="838596" y="5379796"/>
                </a:cubicBezTo>
                <a:close/>
                <a:moveTo>
                  <a:pt x="633522" y="5374309"/>
                </a:moveTo>
                <a:lnTo>
                  <a:pt x="634850" y="5374533"/>
                </a:lnTo>
                <a:cubicBezTo>
                  <a:pt x="636089" y="5376373"/>
                  <a:pt x="636566" y="5377430"/>
                  <a:pt x="637802" y="5379266"/>
                </a:cubicBezTo>
                <a:cubicBezTo>
                  <a:pt x="636566" y="5377430"/>
                  <a:pt x="635045" y="5375871"/>
                  <a:pt x="633522" y="5374309"/>
                </a:cubicBezTo>
                <a:close/>
                <a:moveTo>
                  <a:pt x="6873521" y="5362911"/>
                </a:moveTo>
                <a:cubicBezTo>
                  <a:pt x="6881292" y="5361422"/>
                  <a:pt x="6893475" y="5365523"/>
                  <a:pt x="6907164" y="5377287"/>
                </a:cubicBezTo>
                <a:cubicBezTo>
                  <a:pt x="6912010" y="5381688"/>
                  <a:pt x="6920478" y="5393216"/>
                  <a:pt x="6919625" y="5394049"/>
                </a:cubicBezTo>
                <a:cubicBezTo>
                  <a:pt x="6918110" y="5397046"/>
                  <a:pt x="6912986" y="5397480"/>
                  <a:pt x="6907952" y="5396301"/>
                </a:cubicBezTo>
                <a:cubicBezTo>
                  <a:pt x="6895795" y="5392936"/>
                  <a:pt x="6881355" y="5387232"/>
                  <a:pt x="6866347" y="5382083"/>
                </a:cubicBezTo>
                <a:cubicBezTo>
                  <a:pt x="6862391" y="5371482"/>
                  <a:pt x="6865749" y="5364401"/>
                  <a:pt x="6873521" y="5362911"/>
                </a:cubicBezTo>
                <a:close/>
                <a:moveTo>
                  <a:pt x="1232622" y="5344087"/>
                </a:moveTo>
                <a:cubicBezTo>
                  <a:pt x="1229397" y="5344194"/>
                  <a:pt x="1227213" y="5344797"/>
                  <a:pt x="1223987" y="5344902"/>
                </a:cubicBezTo>
                <a:cubicBezTo>
                  <a:pt x="1238156" y="5360003"/>
                  <a:pt x="1251663" y="5377269"/>
                  <a:pt x="1266496" y="5390203"/>
                </a:cubicBezTo>
                <a:cubicBezTo>
                  <a:pt x="1356716" y="5469640"/>
                  <a:pt x="1371367" y="5490356"/>
                  <a:pt x="1383342" y="5557819"/>
                </a:cubicBezTo>
                <a:cubicBezTo>
                  <a:pt x="1384202" y="5561549"/>
                  <a:pt x="1386867" y="5566556"/>
                  <a:pt x="1389632" y="5574514"/>
                </a:cubicBezTo>
                <a:cubicBezTo>
                  <a:pt x="1440011" y="5552785"/>
                  <a:pt x="1340818" y="5442525"/>
                  <a:pt x="1232622" y="5344087"/>
                </a:cubicBezTo>
                <a:close/>
                <a:moveTo>
                  <a:pt x="6810514" y="5316290"/>
                </a:moveTo>
                <a:cubicBezTo>
                  <a:pt x="6820405" y="5326433"/>
                  <a:pt x="6831054" y="5337355"/>
                  <a:pt x="6840944" y="5347496"/>
                </a:cubicBezTo>
                <a:cubicBezTo>
                  <a:pt x="6839237" y="5349160"/>
                  <a:pt x="6836487" y="5350322"/>
                  <a:pt x="6834780" y="5351985"/>
                </a:cubicBezTo>
                <a:cubicBezTo>
                  <a:pt x="6825176" y="5341566"/>
                  <a:pt x="6814810" y="5330367"/>
                  <a:pt x="6805203" y="5319947"/>
                </a:cubicBezTo>
                <a:cubicBezTo>
                  <a:pt x="6806626" y="5318560"/>
                  <a:pt x="6808807" y="5317954"/>
                  <a:pt x="6810514" y="5316290"/>
                </a:cubicBezTo>
                <a:close/>
                <a:moveTo>
                  <a:pt x="6424683" y="5312045"/>
                </a:moveTo>
                <a:cubicBezTo>
                  <a:pt x="6425256" y="5316047"/>
                  <a:pt x="6425076" y="5319275"/>
                  <a:pt x="6424888" y="5322495"/>
                </a:cubicBezTo>
                <a:cubicBezTo>
                  <a:pt x="6469851" y="5357795"/>
                  <a:pt x="6514812" y="5393093"/>
                  <a:pt x="6559771" y="5428391"/>
                </a:cubicBezTo>
                <a:cubicBezTo>
                  <a:pt x="6560242" y="5424890"/>
                  <a:pt x="6559665" y="5420885"/>
                  <a:pt x="6559850" y="5417661"/>
                </a:cubicBezTo>
                <a:cubicBezTo>
                  <a:pt x="6514605" y="5382641"/>
                  <a:pt x="6469644" y="5347342"/>
                  <a:pt x="6424683" y="5312045"/>
                </a:cubicBezTo>
                <a:close/>
                <a:moveTo>
                  <a:pt x="623859" y="5304590"/>
                </a:moveTo>
                <a:cubicBezTo>
                  <a:pt x="633701" y="5306788"/>
                  <a:pt x="647481" y="5315799"/>
                  <a:pt x="666026" y="5336524"/>
                </a:cubicBezTo>
                <a:cubicBezTo>
                  <a:pt x="665296" y="5353982"/>
                  <a:pt x="666177" y="5371384"/>
                  <a:pt x="666014" y="5388285"/>
                </a:cubicBezTo>
                <a:cubicBezTo>
                  <a:pt x="658943" y="5374633"/>
                  <a:pt x="636766" y="5362231"/>
                  <a:pt x="620883" y="5348622"/>
                </a:cubicBezTo>
                <a:cubicBezTo>
                  <a:pt x="615590" y="5344088"/>
                  <a:pt x="610995" y="5339415"/>
                  <a:pt x="607895" y="5334524"/>
                </a:cubicBezTo>
                <a:cubicBezTo>
                  <a:pt x="603760" y="5327998"/>
                  <a:pt x="602275" y="5321071"/>
                  <a:pt x="605325" y="5313532"/>
                </a:cubicBezTo>
                <a:cubicBezTo>
                  <a:pt x="608115" y="5307006"/>
                  <a:pt x="614018" y="5302391"/>
                  <a:pt x="623859" y="5304590"/>
                </a:cubicBezTo>
                <a:close/>
                <a:moveTo>
                  <a:pt x="641755" y="5296274"/>
                </a:moveTo>
                <a:cubicBezTo>
                  <a:pt x="645266" y="5295890"/>
                  <a:pt x="649254" y="5296567"/>
                  <a:pt x="655903" y="5297696"/>
                </a:cubicBezTo>
                <a:cubicBezTo>
                  <a:pt x="659236" y="5305097"/>
                  <a:pt x="663424" y="5311669"/>
                  <a:pt x="662855" y="5312223"/>
                </a:cubicBezTo>
                <a:cubicBezTo>
                  <a:pt x="659628" y="5312326"/>
                  <a:pt x="653833" y="5310366"/>
                  <a:pt x="648893" y="5307576"/>
                </a:cubicBezTo>
                <a:cubicBezTo>
                  <a:pt x="647849" y="5307073"/>
                  <a:pt x="641187" y="5296828"/>
                  <a:pt x="641755" y="5296274"/>
                </a:cubicBezTo>
                <a:close/>
                <a:moveTo>
                  <a:pt x="6898353" y="5268686"/>
                </a:moveTo>
                <a:cubicBezTo>
                  <a:pt x="6901581" y="5268583"/>
                  <a:pt x="6907377" y="5270545"/>
                  <a:pt x="6912315" y="5273333"/>
                </a:cubicBezTo>
                <a:cubicBezTo>
                  <a:pt x="6913360" y="5273836"/>
                  <a:pt x="6920021" y="5284081"/>
                  <a:pt x="6919453" y="5284636"/>
                </a:cubicBezTo>
                <a:cubicBezTo>
                  <a:pt x="6915942" y="5285019"/>
                  <a:pt x="6911954" y="5284341"/>
                  <a:pt x="6905306" y="5283213"/>
                </a:cubicBezTo>
                <a:cubicBezTo>
                  <a:pt x="6901973" y="5275812"/>
                  <a:pt x="6897785" y="5269241"/>
                  <a:pt x="6898353" y="5268686"/>
                </a:cubicBezTo>
                <a:close/>
                <a:moveTo>
                  <a:pt x="726429" y="5228924"/>
                </a:moveTo>
                <a:cubicBezTo>
                  <a:pt x="736033" y="5239343"/>
                  <a:pt x="746398" y="5250542"/>
                  <a:pt x="756006" y="5260962"/>
                </a:cubicBezTo>
                <a:cubicBezTo>
                  <a:pt x="754583" y="5262350"/>
                  <a:pt x="752401" y="5262955"/>
                  <a:pt x="750694" y="5264619"/>
                </a:cubicBezTo>
                <a:cubicBezTo>
                  <a:pt x="740804" y="5254477"/>
                  <a:pt x="730154" y="5243554"/>
                  <a:pt x="720265" y="5233412"/>
                </a:cubicBezTo>
                <a:cubicBezTo>
                  <a:pt x="721971" y="5231749"/>
                  <a:pt x="724723" y="5230589"/>
                  <a:pt x="726429" y="5228924"/>
                </a:cubicBezTo>
                <a:close/>
                <a:moveTo>
                  <a:pt x="6923407" y="5201643"/>
                </a:moveTo>
                <a:cubicBezTo>
                  <a:pt x="6924642" y="5203479"/>
                  <a:pt x="6926164" y="5205038"/>
                  <a:pt x="6927686" y="5206600"/>
                </a:cubicBezTo>
                <a:lnTo>
                  <a:pt x="6926358" y="5206375"/>
                </a:lnTo>
                <a:cubicBezTo>
                  <a:pt x="6925119" y="5204537"/>
                  <a:pt x="6924642" y="5203479"/>
                  <a:pt x="6923407" y="5201643"/>
                </a:cubicBezTo>
                <a:close/>
                <a:moveTo>
                  <a:pt x="6895195" y="5192624"/>
                </a:moveTo>
                <a:cubicBezTo>
                  <a:pt x="6902266" y="5206276"/>
                  <a:pt x="6924443" y="5218678"/>
                  <a:pt x="6940326" y="5232287"/>
                </a:cubicBezTo>
                <a:cubicBezTo>
                  <a:pt x="6945619" y="5236821"/>
                  <a:pt x="6950215" y="5241494"/>
                  <a:pt x="6953313" y="5246385"/>
                </a:cubicBezTo>
                <a:cubicBezTo>
                  <a:pt x="6957449" y="5252911"/>
                  <a:pt x="6958934" y="5259838"/>
                  <a:pt x="6955884" y="5267378"/>
                </a:cubicBezTo>
                <a:cubicBezTo>
                  <a:pt x="6950302" y="5280430"/>
                  <a:pt x="6932274" y="5285836"/>
                  <a:pt x="6895183" y="5244385"/>
                </a:cubicBezTo>
                <a:cubicBezTo>
                  <a:pt x="6895913" y="5226927"/>
                  <a:pt x="6895033" y="5209524"/>
                  <a:pt x="6895195" y="5192624"/>
                </a:cubicBezTo>
                <a:close/>
                <a:moveTo>
                  <a:pt x="653257" y="5184608"/>
                </a:moveTo>
                <a:cubicBezTo>
                  <a:pt x="665414" y="5187973"/>
                  <a:pt x="679853" y="5193678"/>
                  <a:pt x="694861" y="5198826"/>
                </a:cubicBezTo>
                <a:cubicBezTo>
                  <a:pt x="702773" y="5220027"/>
                  <a:pt x="681424" y="5227150"/>
                  <a:pt x="654045" y="5203623"/>
                </a:cubicBezTo>
                <a:cubicBezTo>
                  <a:pt x="649198" y="5199221"/>
                  <a:pt x="640730" y="5187693"/>
                  <a:pt x="641584" y="5186861"/>
                </a:cubicBezTo>
                <a:cubicBezTo>
                  <a:pt x="643098" y="5183863"/>
                  <a:pt x="648222" y="5183429"/>
                  <a:pt x="653257" y="5184608"/>
                </a:cubicBezTo>
                <a:close/>
                <a:moveTo>
                  <a:pt x="880050" y="5176528"/>
                </a:moveTo>
                <a:cubicBezTo>
                  <a:pt x="877967" y="5180081"/>
                  <a:pt x="875123" y="5182853"/>
                  <a:pt x="873039" y="5186406"/>
                </a:cubicBezTo>
                <a:cubicBezTo>
                  <a:pt x="875607" y="5188469"/>
                  <a:pt x="878650" y="5191590"/>
                  <a:pt x="881975" y="5194432"/>
                </a:cubicBezTo>
                <a:cubicBezTo>
                  <a:pt x="883773" y="5191156"/>
                  <a:pt x="886618" y="5188383"/>
                  <a:pt x="888703" y="5184831"/>
                </a:cubicBezTo>
                <a:cubicBezTo>
                  <a:pt x="885376" y="5181990"/>
                  <a:pt x="883092" y="5179648"/>
                  <a:pt x="880050" y="5176528"/>
                </a:cubicBezTo>
                <a:close/>
                <a:moveTo>
                  <a:pt x="768494" y="5174206"/>
                </a:moveTo>
                <a:cubicBezTo>
                  <a:pt x="767641" y="5175038"/>
                  <a:pt x="768023" y="5177706"/>
                  <a:pt x="768692" y="5180098"/>
                </a:cubicBezTo>
                <a:cubicBezTo>
                  <a:pt x="771829" y="5181609"/>
                  <a:pt x="775724" y="5183897"/>
                  <a:pt x="779620" y="5186185"/>
                </a:cubicBezTo>
                <a:cubicBezTo>
                  <a:pt x="778667" y="5184069"/>
                  <a:pt x="777238" y="5180898"/>
                  <a:pt x="775526" y="5178005"/>
                </a:cubicBezTo>
                <a:cubicBezTo>
                  <a:pt x="772673" y="5176217"/>
                  <a:pt x="769063" y="5173652"/>
                  <a:pt x="768494" y="5174206"/>
                </a:cubicBezTo>
                <a:close/>
                <a:moveTo>
                  <a:pt x="888366" y="5153195"/>
                </a:moveTo>
                <a:cubicBezTo>
                  <a:pt x="887708" y="5155364"/>
                  <a:pt x="888851" y="5158812"/>
                  <a:pt x="889996" y="5162262"/>
                </a:cubicBezTo>
                <a:cubicBezTo>
                  <a:pt x="893893" y="5164552"/>
                  <a:pt x="897787" y="5166841"/>
                  <a:pt x="903773" y="5170132"/>
                </a:cubicBezTo>
                <a:cubicBezTo>
                  <a:pt x="899587" y="5163564"/>
                  <a:pt x="898158" y="5160392"/>
                  <a:pt x="894923" y="5155937"/>
                </a:cubicBezTo>
                <a:cubicBezTo>
                  <a:pt x="894161" y="5155155"/>
                  <a:pt x="888935" y="5152641"/>
                  <a:pt x="888366" y="5153195"/>
                </a:cubicBezTo>
                <a:close/>
                <a:moveTo>
                  <a:pt x="1001437" y="5152518"/>
                </a:moveTo>
                <a:cubicBezTo>
                  <a:pt x="1000967" y="5156019"/>
                  <a:pt x="1001543" y="5160024"/>
                  <a:pt x="1001359" y="5163247"/>
                </a:cubicBezTo>
                <a:cubicBezTo>
                  <a:pt x="1046604" y="5198269"/>
                  <a:pt x="1091564" y="5233567"/>
                  <a:pt x="1136525" y="5268865"/>
                </a:cubicBezTo>
                <a:cubicBezTo>
                  <a:pt x="1135952" y="5264862"/>
                  <a:pt x="1136132" y="5261634"/>
                  <a:pt x="1136320" y="5258414"/>
                </a:cubicBezTo>
                <a:cubicBezTo>
                  <a:pt x="1091358" y="5223113"/>
                  <a:pt x="1046397" y="5187816"/>
                  <a:pt x="1001437" y="5152518"/>
                </a:cubicBezTo>
                <a:close/>
                <a:moveTo>
                  <a:pt x="6764311" y="5123901"/>
                </a:moveTo>
                <a:cubicBezTo>
                  <a:pt x="6766643" y="5123696"/>
                  <a:pt x="6769344" y="5125009"/>
                  <a:pt x="6772174" y="5127483"/>
                </a:cubicBezTo>
                <a:cubicBezTo>
                  <a:pt x="6777830" y="5132431"/>
                  <a:pt x="6783993" y="5142021"/>
                  <a:pt x="6788710" y="5153401"/>
                </a:cubicBezTo>
                <a:cubicBezTo>
                  <a:pt x="6792712" y="5163195"/>
                  <a:pt x="6794911" y="5171708"/>
                  <a:pt x="6797867" y="5180998"/>
                </a:cubicBezTo>
                <a:cubicBezTo>
                  <a:pt x="6795206" y="5180547"/>
                  <a:pt x="6792265" y="5180372"/>
                  <a:pt x="6788844" y="5179142"/>
                </a:cubicBezTo>
                <a:cubicBezTo>
                  <a:pt x="6778280" y="5162050"/>
                  <a:pt x="6756211" y="5134865"/>
                  <a:pt x="6758672" y="5129425"/>
                </a:cubicBezTo>
                <a:cubicBezTo>
                  <a:pt x="6760018" y="5125828"/>
                  <a:pt x="6761980" y="5124106"/>
                  <a:pt x="6764311" y="5123901"/>
                </a:cubicBezTo>
                <a:close/>
                <a:moveTo>
                  <a:pt x="768118" y="5115218"/>
                </a:moveTo>
                <a:cubicBezTo>
                  <a:pt x="766225" y="5120106"/>
                  <a:pt x="764617" y="5124715"/>
                  <a:pt x="762730" y="5129606"/>
                </a:cubicBezTo>
                <a:cubicBezTo>
                  <a:pt x="767108" y="5137512"/>
                  <a:pt x="771011" y="5144358"/>
                  <a:pt x="773868" y="5150701"/>
                </a:cubicBezTo>
                <a:cubicBezTo>
                  <a:pt x="776527" y="5151154"/>
                  <a:pt x="778141" y="5151101"/>
                  <a:pt x="780514" y="5151830"/>
                </a:cubicBezTo>
                <a:cubicBezTo>
                  <a:pt x="774998" y="5145035"/>
                  <a:pt x="769004" y="5137178"/>
                  <a:pt x="762730" y="5129606"/>
                </a:cubicBezTo>
                <a:cubicBezTo>
                  <a:pt x="767661" y="5127836"/>
                  <a:pt x="771834" y="5125290"/>
                  <a:pt x="775723" y="5123018"/>
                </a:cubicBezTo>
                <a:cubicBezTo>
                  <a:pt x="773443" y="5120679"/>
                  <a:pt x="770399" y="5117558"/>
                  <a:pt x="768118" y="5115218"/>
                </a:cubicBezTo>
                <a:close/>
                <a:moveTo>
                  <a:pt x="6659892" y="5100949"/>
                </a:moveTo>
                <a:cubicBezTo>
                  <a:pt x="6664294" y="5122532"/>
                  <a:pt x="6665636" y="5131873"/>
                  <a:pt x="6667740" y="5141995"/>
                </a:cubicBezTo>
                <a:cubicBezTo>
                  <a:pt x="6670024" y="5144338"/>
                  <a:pt x="6672588" y="5146399"/>
                  <a:pt x="6674872" y="5148741"/>
                </a:cubicBezTo>
                <a:cubicBezTo>
                  <a:pt x="6678378" y="5143801"/>
                  <a:pt x="6681882" y="5138861"/>
                  <a:pt x="6689743" y="5128149"/>
                </a:cubicBezTo>
                <a:cubicBezTo>
                  <a:pt x="6707639" y="5157879"/>
                  <a:pt x="6720680" y="5178648"/>
                  <a:pt x="6733433" y="5199694"/>
                </a:cubicBezTo>
                <a:cubicBezTo>
                  <a:pt x="6729922" y="5200073"/>
                  <a:pt x="6726410" y="5200456"/>
                  <a:pt x="6722613" y="5201113"/>
                </a:cubicBezTo>
                <a:cubicBezTo>
                  <a:pt x="6693236" y="5174969"/>
                  <a:pt x="6664337" y="5149883"/>
                  <a:pt x="6635719" y="5124520"/>
                </a:cubicBezTo>
                <a:cubicBezTo>
                  <a:pt x="6642261" y="5118141"/>
                  <a:pt x="6648516" y="5112040"/>
                  <a:pt x="6659892" y="5100949"/>
                </a:cubicBezTo>
                <a:close/>
                <a:moveTo>
                  <a:pt x="6803406" y="5079718"/>
                </a:moveTo>
                <a:cubicBezTo>
                  <a:pt x="6805871" y="5078833"/>
                  <a:pt x="6816799" y="5084919"/>
                  <a:pt x="6818037" y="5086756"/>
                </a:cubicBezTo>
                <a:cubicBezTo>
                  <a:pt x="6822223" y="5093325"/>
                  <a:pt x="6828317" y="5104127"/>
                  <a:pt x="6826610" y="5105791"/>
                </a:cubicBezTo>
                <a:cubicBezTo>
                  <a:pt x="6823858" y="5106951"/>
                  <a:pt x="6814260" y="5101090"/>
                  <a:pt x="6801721" y="5095058"/>
                </a:cubicBezTo>
                <a:cubicBezTo>
                  <a:pt x="6802658" y="5088053"/>
                  <a:pt x="6800369" y="5081157"/>
                  <a:pt x="6803406" y="5079718"/>
                </a:cubicBezTo>
                <a:close/>
                <a:moveTo>
                  <a:pt x="834983" y="5072846"/>
                </a:moveTo>
                <a:cubicBezTo>
                  <a:pt x="834128" y="5073679"/>
                  <a:pt x="834035" y="5075291"/>
                  <a:pt x="833182" y="5076123"/>
                </a:cubicBezTo>
                <a:cubicBezTo>
                  <a:pt x="834988" y="5077405"/>
                  <a:pt x="837556" y="5079468"/>
                  <a:pt x="840122" y="5081532"/>
                </a:cubicBezTo>
                <a:cubicBezTo>
                  <a:pt x="839454" y="5079141"/>
                  <a:pt x="839547" y="5077528"/>
                  <a:pt x="838877" y="5075135"/>
                </a:cubicBezTo>
                <a:cubicBezTo>
                  <a:pt x="837832" y="5074632"/>
                  <a:pt x="835267" y="5072569"/>
                  <a:pt x="834983" y="5072846"/>
                </a:cubicBezTo>
                <a:close/>
                <a:moveTo>
                  <a:pt x="775261" y="5070203"/>
                </a:moveTo>
                <a:cubicBezTo>
                  <a:pt x="772794" y="5071088"/>
                  <a:pt x="770612" y="5071694"/>
                  <a:pt x="768146" y="5072578"/>
                </a:cubicBezTo>
                <a:cubicBezTo>
                  <a:pt x="777941" y="5084331"/>
                  <a:pt x="788216" y="5097142"/>
                  <a:pt x="798774" y="5109675"/>
                </a:cubicBezTo>
                <a:cubicBezTo>
                  <a:pt x="802001" y="5109573"/>
                  <a:pt x="804467" y="5108688"/>
                  <a:pt x="807220" y="5107528"/>
                </a:cubicBezTo>
                <a:cubicBezTo>
                  <a:pt x="796661" y="5094995"/>
                  <a:pt x="785820" y="5082737"/>
                  <a:pt x="775261" y="5070203"/>
                </a:cubicBezTo>
                <a:close/>
                <a:moveTo>
                  <a:pt x="870571" y="5065536"/>
                </a:moveTo>
                <a:cubicBezTo>
                  <a:pt x="873713" y="5071603"/>
                  <a:pt x="878477" y="5082178"/>
                  <a:pt x="885906" y="5097763"/>
                </a:cubicBezTo>
                <a:cubicBezTo>
                  <a:pt x="914793" y="5113730"/>
                  <a:pt x="940827" y="5127912"/>
                  <a:pt x="967908" y="5142598"/>
                </a:cubicBezTo>
                <a:cubicBezTo>
                  <a:pt x="967240" y="5140205"/>
                  <a:pt x="966571" y="5137814"/>
                  <a:pt x="965904" y="5135422"/>
                </a:cubicBezTo>
                <a:cubicBezTo>
                  <a:pt x="933684" y="5112054"/>
                  <a:pt x="901748" y="5088406"/>
                  <a:pt x="870571" y="5065536"/>
                </a:cubicBezTo>
                <a:close/>
                <a:moveTo>
                  <a:pt x="507625" y="5064847"/>
                </a:moveTo>
                <a:cubicBezTo>
                  <a:pt x="517031" y="5069371"/>
                  <a:pt x="525961" y="5072840"/>
                  <a:pt x="535365" y="5077365"/>
                </a:cubicBezTo>
                <a:cubicBezTo>
                  <a:pt x="537749" y="5082652"/>
                  <a:pt x="539083" y="5087436"/>
                  <a:pt x="541469" y="5092725"/>
                </a:cubicBezTo>
                <a:cubicBezTo>
                  <a:pt x="532630" y="5087643"/>
                  <a:pt x="521987" y="5081280"/>
                  <a:pt x="512387" y="5075419"/>
                </a:cubicBezTo>
                <a:cubicBezTo>
                  <a:pt x="510958" y="5072247"/>
                  <a:pt x="509817" y="5068800"/>
                  <a:pt x="507625" y="5064847"/>
                </a:cubicBezTo>
                <a:close/>
                <a:moveTo>
                  <a:pt x="6730262" y="5053452"/>
                </a:moveTo>
                <a:lnTo>
                  <a:pt x="6747376" y="5068910"/>
                </a:lnTo>
                <a:cubicBezTo>
                  <a:pt x="6746522" y="5069742"/>
                  <a:pt x="6745669" y="5070574"/>
                  <a:pt x="6744532" y="5071684"/>
                </a:cubicBezTo>
                <a:cubicBezTo>
                  <a:pt x="6739774" y="5065667"/>
                  <a:pt x="6735016" y="5059651"/>
                  <a:pt x="6730261" y="5053636"/>
                </a:cubicBezTo>
                <a:close/>
                <a:moveTo>
                  <a:pt x="6728740" y="5052076"/>
                </a:moveTo>
                <a:lnTo>
                  <a:pt x="6730277" y="5052415"/>
                </a:lnTo>
                <a:lnTo>
                  <a:pt x="6730262" y="5053452"/>
                </a:lnTo>
                <a:close/>
                <a:moveTo>
                  <a:pt x="6730347" y="5047467"/>
                </a:moveTo>
                <a:cubicBezTo>
                  <a:pt x="6731584" y="5049303"/>
                  <a:pt x="6733582" y="5051921"/>
                  <a:pt x="6735105" y="5053483"/>
                </a:cubicBezTo>
                <a:lnTo>
                  <a:pt x="6730277" y="5052415"/>
                </a:lnTo>
                <a:close/>
                <a:moveTo>
                  <a:pt x="6755591" y="5042632"/>
                </a:moveTo>
                <a:cubicBezTo>
                  <a:pt x="6761487" y="5047541"/>
                  <a:pt x="6767379" y="5052444"/>
                  <a:pt x="6772229" y="5056849"/>
                </a:cubicBezTo>
                <a:cubicBezTo>
                  <a:pt x="6771483" y="5065185"/>
                  <a:pt x="6770451" y="5073802"/>
                  <a:pt x="6770466" y="5082919"/>
                </a:cubicBezTo>
                <a:cubicBezTo>
                  <a:pt x="6763813" y="5077234"/>
                  <a:pt x="6756873" y="5071824"/>
                  <a:pt x="6750218" y="5066138"/>
                </a:cubicBezTo>
                <a:cubicBezTo>
                  <a:pt x="6752010" y="5058304"/>
                  <a:pt x="6753799" y="5050467"/>
                  <a:pt x="6755591" y="5042632"/>
                </a:cubicBezTo>
                <a:close/>
                <a:moveTo>
                  <a:pt x="485364" y="5036327"/>
                </a:moveTo>
                <a:cubicBezTo>
                  <a:pt x="487741" y="5037059"/>
                  <a:pt x="489638" y="5036729"/>
                  <a:pt x="492012" y="5037455"/>
                </a:cubicBezTo>
                <a:cubicBezTo>
                  <a:pt x="494009" y="5040075"/>
                  <a:pt x="497528" y="5044251"/>
                  <a:pt x="497722" y="5045588"/>
                </a:cubicBezTo>
                <a:cubicBezTo>
                  <a:pt x="497630" y="5047199"/>
                  <a:pt x="494969" y="5046747"/>
                  <a:pt x="493071" y="5047075"/>
                </a:cubicBezTo>
                <a:cubicBezTo>
                  <a:pt x="490597" y="5043402"/>
                  <a:pt x="488124" y="5039728"/>
                  <a:pt x="485364" y="5036327"/>
                </a:cubicBezTo>
                <a:close/>
                <a:moveTo>
                  <a:pt x="6696890" y="5022258"/>
                </a:moveTo>
                <a:cubicBezTo>
                  <a:pt x="6704716" y="5049628"/>
                  <a:pt x="6710064" y="5068766"/>
                  <a:pt x="6715125" y="5088181"/>
                </a:cubicBezTo>
                <a:cubicBezTo>
                  <a:pt x="6656366" y="5031336"/>
                  <a:pt x="6675539" y="5029380"/>
                  <a:pt x="6696890" y="5022258"/>
                </a:cubicBezTo>
                <a:close/>
                <a:moveTo>
                  <a:pt x="370843" y="5020157"/>
                </a:moveTo>
                <a:cubicBezTo>
                  <a:pt x="371888" y="5020659"/>
                  <a:pt x="372934" y="5021163"/>
                  <a:pt x="375025" y="5022170"/>
                </a:cubicBezTo>
                <a:cubicBezTo>
                  <a:pt x="374930" y="5023779"/>
                  <a:pt x="375601" y="5026174"/>
                  <a:pt x="374748" y="5027005"/>
                </a:cubicBezTo>
                <a:cubicBezTo>
                  <a:pt x="374464" y="5027283"/>
                  <a:pt x="372371" y="5026274"/>
                  <a:pt x="371328" y="5025775"/>
                </a:cubicBezTo>
                <a:cubicBezTo>
                  <a:pt x="371422" y="5024163"/>
                  <a:pt x="370751" y="5021768"/>
                  <a:pt x="370843" y="5020157"/>
                </a:cubicBezTo>
                <a:close/>
                <a:moveTo>
                  <a:pt x="6737896" y="5018796"/>
                </a:moveTo>
                <a:cubicBezTo>
                  <a:pt x="6739511" y="5018746"/>
                  <a:pt x="6742170" y="5019197"/>
                  <a:pt x="6743784" y="5019144"/>
                </a:cubicBezTo>
                <a:cubicBezTo>
                  <a:pt x="6744737" y="5021260"/>
                  <a:pt x="6746735" y="5023879"/>
                  <a:pt x="6745688" y="5023371"/>
                </a:cubicBezTo>
                <a:cubicBezTo>
                  <a:pt x="6744073" y="5023424"/>
                  <a:pt x="6741416" y="5022974"/>
                  <a:pt x="6739801" y="5023026"/>
                </a:cubicBezTo>
                <a:cubicBezTo>
                  <a:pt x="6739326" y="5021969"/>
                  <a:pt x="6737611" y="5019073"/>
                  <a:pt x="6737896" y="5018796"/>
                </a:cubicBezTo>
                <a:close/>
                <a:moveTo>
                  <a:pt x="325827" y="5009266"/>
                </a:moveTo>
                <a:cubicBezTo>
                  <a:pt x="332106" y="5016842"/>
                  <a:pt x="337337" y="5023914"/>
                  <a:pt x="343613" y="5031489"/>
                </a:cubicBezTo>
                <a:cubicBezTo>
                  <a:pt x="329090" y="5031955"/>
                  <a:pt x="315327" y="5033203"/>
                  <a:pt x="301846" y="5034172"/>
                </a:cubicBezTo>
                <a:cubicBezTo>
                  <a:pt x="296329" y="5027376"/>
                  <a:pt x="291572" y="5021359"/>
                  <a:pt x="286341" y="5014287"/>
                </a:cubicBezTo>
                <a:cubicBezTo>
                  <a:pt x="299345" y="5012262"/>
                  <a:pt x="312062" y="5010511"/>
                  <a:pt x="325827" y="5009266"/>
                </a:cubicBezTo>
                <a:close/>
                <a:moveTo>
                  <a:pt x="6171577" y="5006396"/>
                </a:moveTo>
                <a:cubicBezTo>
                  <a:pt x="6121198" y="5028125"/>
                  <a:pt x="6220390" y="5138384"/>
                  <a:pt x="6328586" y="5236822"/>
                </a:cubicBezTo>
                <a:cubicBezTo>
                  <a:pt x="6331812" y="5236716"/>
                  <a:pt x="6333996" y="5236112"/>
                  <a:pt x="6337223" y="5236007"/>
                </a:cubicBezTo>
                <a:cubicBezTo>
                  <a:pt x="6323052" y="5220907"/>
                  <a:pt x="6309545" y="5203640"/>
                  <a:pt x="6294714" y="5190706"/>
                </a:cubicBezTo>
                <a:cubicBezTo>
                  <a:pt x="6204493" y="5111269"/>
                  <a:pt x="6189840" y="5090554"/>
                  <a:pt x="6177866" y="5023089"/>
                </a:cubicBezTo>
                <a:cubicBezTo>
                  <a:pt x="6177007" y="5019361"/>
                  <a:pt x="6174342" y="5014352"/>
                  <a:pt x="6171577" y="5006396"/>
                </a:cubicBezTo>
                <a:close/>
                <a:moveTo>
                  <a:pt x="689811" y="5005899"/>
                </a:moveTo>
                <a:cubicBezTo>
                  <a:pt x="693801" y="5006576"/>
                  <a:pt x="697029" y="5006473"/>
                  <a:pt x="698266" y="5008312"/>
                </a:cubicBezTo>
                <a:cubicBezTo>
                  <a:pt x="702069" y="5012211"/>
                  <a:pt x="704261" y="5016165"/>
                  <a:pt x="706734" y="5019840"/>
                </a:cubicBezTo>
                <a:cubicBezTo>
                  <a:pt x="704358" y="5019111"/>
                  <a:pt x="702176" y="5019718"/>
                  <a:pt x="700653" y="5018156"/>
                </a:cubicBezTo>
                <a:cubicBezTo>
                  <a:pt x="696851" y="5014257"/>
                  <a:pt x="694094" y="5010860"/>
                  <a:pt x="689811" y="5005899"/>
                </a:cubicBezTo>
                <a:close/>
                <a:moveTo>
                  <a:pt x="6331440" y="4999657"/>
                </a:moveTo>
                <a:cubicBezTo>
                  <a:pt x="6328120" y="5001372"/>
                  <a:pt x="6324800" y="5003089"/>
                  <a:pt x="6320433" y="5004299"/>
                </a:cubicBezTo>
                <a:cubicBezTo>
                  <a:pt x="6355633" y="5050638"/>
                  <a:pt x="6389504" y="5096752"/>
                  <a:pt x="6426887" y="5142485"/>
                </a:cubicBezTo>
                <a:cubicBezTo>
                  <a:pt x="6433924" y="5150839"/>
                  <a:pt x="6458529" y="5161849"/>
                  <a:pt x="6467645" y="5162095"/>
                </a:cubicBezTo>
                <a:cubicBezTo>
                  <a:pt x="6472485" y="5161938"/>
                  <a:pt x="6465234" y="5138572"/>
                  <a:pt x="6457912" y="5130493"/>
                </a:cubicBezTo>
                <a:cubicBezTo>
                  <a:pt x="6417210" y="5086478"/>
                  <a:pt x="6374041" y="5043345"/>
                  <a:pt x="6331440" y="4999657"/>
                </a:cubicBezTo>
                <a:close/>
                <a:moveTo>
                  <a:pt x="634630" y="4989704"/>
                </a:moveTo>
                <a:lnTo>
                  <a:pt x="637194" y="4991765"/>
                </a:lnTo>
                <a:lnTo>
                  <a:pt x="636342" y="4992597"/>
                </a:lnTo>
                <a:close/>
                <a:moveTo>
                  <a:pt x="520315" y="4983985"/>
                </a:moveTo>
                <a:cubicBezTo>
                  <a:pt x="524304" y="4984662"/>
                  <a:pt x="529813" y="4986899"/>
                  <a:pt x="534753" y="4989689"/>
                </a:cubicBezTo>
                <a:cubicBezTo>
                  <a:pt x="535802" y="4990195"/>
                  <a:pt x="539418" y="4997317"/>
                  <a:pt x="543036" y="5004441"/>
                </a:cubicBezTo>
                <a:cubicBezTo>
                  <a:pt x="534961" y="5000142"/>
                  <a:pt x="529736" y="4997629"/>
                  <a:pt x="524317" y="4993779"/>
                </a:cubicBezTo>
                <a:cubicBezTo>
                  <a:pt x="523273" y="4993277"/>
                  <a:pt x="518985" y="4983758"/>
                  <a:pt x="520315" y="4983985"/>
                </a:cubicBezTo>
                <a:close/>
                <a:moveTo>
                  <a:pt x="6479985" y="4979604"/>
                </a:moveTo>
                <a:cubicBezTo>
                  <a:pt x="6502025" y="4988552"/>
                  <a:pt x="6524540" y="4998555"/>
                  <a:pt x="6546864" y="5007225"/>
                </a:cubicBezTo>
                <a:cubicBezTo>
                  <a:pt x="6562634" y="5013158"/>
                  <a:pt x="6576405" y="5016470"/>
                  <a:pt x="6594072" y="5022069"/>
                </a:cubicBezTo>
                <a:cubicBezTo>
                  <a:pt x="6604251" y="5036493"/>
                  <a:pt x="6619664" y="5057989"/>
                  <a:pt x="6635078" y="5079485"/>
                </a:cubicBezTo>
                <a:cubicBezTo>
                  <a:pt x="6617426" y="5083003"/>
                  <a:pt x="6603670" y="5088808"/>
                  <a:pt x="6585916" y="5089376"/>
                </a:cubicBezTo>
                <a:cubicBezTo>
                  <a:pt x="6579462" y="5089583"/>
                  <a:pt x="6563778" y="5077483"/>
                  <a:pt x="6552090" y="5070617"/>
                </a:cubicBezTo>
                <a:cubicBezTo>
                  <a:pt x="6549240" y="5068833"/>
                  <a:pt x="6546005" y="5064377"/>
                  <a:pt x="6543246" y="5060977"/>
                </a:cubicBezTo>
                <a:cubicBezTo>
                  <a:pt x="6522509" y="5034022"/>
                  <a:pt x="6501006" y="5006282"/>
                  <a:pt x="6479985" y="4979604"/>
                </a:cubicBezTo>
                <a:close/>
                <a:moveTo>
                  <a:pt x="488501" y="4976961"/>
                </a:moveTo>
                <a:cubicBezTo>
                  <a:pt x="490115" y="4976910"/>
                  <a:pt x="491726" y="4976857"/>
                  <a:pt x="494100" y="4977583"/>
                </a:cubicBezTo>
                <a:cubicBezTo>
                  <a:pt x="495057" y="4979702"/>
                  <a:pt x="496768" y="4982595"/>
                  <a:pt x="495915" y="4983426"/>
                </a:cubicBezTo>
                <a:cubicBezTo>
                  <a:pt x="495346" y="4983981"/>
                  <a:pt x="491735" y="4981416"/>
                  <a:pt x="489644" y="4980409"/>
                </a:cubicBezTo>
                <a:cubicBezTo>
                  <a:pt x="489167" y="4979351"/>
                  <a:pt x="488216" y="4977239"/>
                  <a:pt x="488501" y="4976961"/>
                </a:cubicBezTo>
                <a:close/>
                <a:moveTo>
                  <a:pt x="807013" y="4975322"/>
                </a:moveTo>
                <a:cubicBezTo>
                  <a:pt x="806352" y="4977489"/>
                  <a:pt x="804929" y="4978875"/>
                  <a:pt x="803507" y="4980261"/>
                </a:cubicBezTo>
                <a:cubicBezTo>
                  <a:pt x="814917" y="4991962"/>
                  <a:pt x="827089" y="5004446"/>
                  <a:pt x="838500" y="5016146"/>
                </a:cubicBezTo>
                <a:cubicBezTo>
                  <a:pt x="839921" y="5014760"/>
                  <a:pt x="841344" y="5013374"/>
                  <a:pt x="842765" y="5011987"/>
                </a:cubicBezTo>
                <a:cubicBezTo>
                  <a:pt x="831356" y="5000287"/>
                  <a:pt x="819183" y="4987803"/>
                  <a:pt x="807013" y="4975322"/>
                </a:cubicBezTo>
                <a:close/>
                <a:moveTo>
                  <a:pt x="681308" y="4971577"/>
                </a:moveTo>
                <a:cubicBezTo>
                  <a:pt x="681308" y="4971577"/>
                  <a:pt x="683115" y="4972862"/>
                  <a:pt x="683115" y="4972862"/>
                </a:cubicBezTo>
                <a:lnTo>
                  <a:pt x="683683" y="4972308"/>
                </a:lnTo>
                <a:cubicBezTo>
                  <a:pt x="683683" y="4972308"/>
                  <a:pt x="681308" y="4971577"/>
                  <a:pt x="681308" y="4971577"/>
                </a:cubicBezTo>
                <a:close/>
                <a:moveTo>
                  <a:pt x="6202268" y="4962771"/>
                </a:moveTo>
                <a:cubicBezTo>
                  <a:pt x="6192883" y="4971922"/>
                  <a:pt x="6183783" y="4980795"/>
                  <a:pt x="6174398" y="4989946"/>
                </a:cubicBezTo>
                <a:cubicBezTo>
                  <a:pt x="6178485" y="4993569"/>
                  <a:pt x="6182290" y="4997470"/>
                  <a:pt x="6186093" y="5001371"/>
                </a:cubicBezTo>
                <a:cubicBezTo>
                  <a:pt x="6195193" y="4992497"/>
                  <a:pt x="6204578" y="4983345"/>
                  <a:pt x="6213677" y="4974472"/>
                </a:cubicBezTo>
                <a:cubicBezTo>
                  <a:pt x="6209874" y="4970572"/>
                  <a:pt x="6206069" y="4966670"/>
                  <a:pt x="6202268" y="4962771"/>
                </a:cubicBezTo>
                <a:close/>
                <a:moveTo>
                  <a:pt x="742145" y="4959434"/>
                </a:moveTo>
                <a:cubicBezTo>
                  <a:pt x="742812" y="4961826"/>
                  <a:pt x="742436" y="4963715"/>
                  <a:pt x="744433" y="4966333"/>
                </a:cubicBezTo>
                <a:cubicBezTo>
                  <a:pt x="746430" y="4968952"/>
                  <a:pt x="750043" y="4971516"/>
                  <a:pt x="752611" y="4973581"/>
                </a:cubicBezTo>
                <a:cubicBezTo>
                  <a:pt x="752701" y="4971969"/>
                  <a:pt x="752602" y="4969021"/>
                  <a:pt x="750321" y="4966682"/>
                </a:cubicBezTo>
                <a:cubicBezTo>
                  <a:pt x="749083" y="4964844"/>
                  <a:pt x="745472" y="4962276"/>
                  <a:pt x="742145" y="4959434"/>
                </a:cubicBezTo>
                <a:close/>
                <a:moveTo>
                  <a:pt x="373005" y="4944999"/>
                </a:moveTo>
                <a:lnTo>
                  <a:pt x="377376" y="4948343"/>
                </a:lnTo>
                <a:lnTo>
                  <a:pt x="375478" y="4948673"/>
                </a:lnTo>
                <a:close/>
                <a:moveTo>
                  <a:pt x="6254641" y="4943656"/>
                </a:moveTo>
                <a:cubicBezTo>
                  <a:pt x="6243729" y="4946690"/>
                  <a:pt x="6232056" y="4948942"/>
                  <a:pt x="6221142" y="4951973"/>
                </a:cubicBezTo>
                <a:cubicBezTo>
                  <a:pt x="6227705" y="4959272"/>
                  <a:pt x="6233508" y="4965792"/>
                  <a:pt x="6239023" y="4972586"/>
                </a:cubicBezTo>
                <a:cubicBezTo>
                  <a:pt x="6249176" y="4968774"/>
                  <a:pt x="6258850" y="4963903"/>
                  <a:pt x="6268243" y="4959313"/>
                </a:cubicBezTo>
                <a:cubicBezTo>
                  <a:pt x="6263964" y="4954355"/>
                  <a:pt x="6258922" y="4948616"/>
                  <a:pt x="6254641" y="4943656"/>
                </a:cubicBezTo>
                <a:close/>
                <a:moveTo>
                  <a:pt x="6866500" y="4934485"/>
                </a:moveTo>
                <a:lnTo>
                  <a:pt x="6868213" y="4937379"/>
                </a:lnTo>
                <a:lnTo>
                  <a:pt x="6865646" y="4935315"/>
                </a:lnTo>
                <a:close/>
                <a:moveTo>
                  <a:pt x="517860" y="4933108"/>
                </a:moveTo>
                <a:cubicBezTo>
                  <a:pt x="518909" y="4933613"/>
                  <a:pt x="520996" y="4934619"/>
                  <a:pt x="522042" y="4935120"/>
                </a:cubicBezTo>
                <a:cubicBezTo>
                  <a:pt x="522520" y="4936179"/>
                  <a:pt x="522712" y="4937513"/>
                  <a:pt x="523947" y="4939349"/>
                </a:cubicBezTo>
                <a:cubicBezTo>
                  <a:pt x="522902" y="4938848"/>
                  <a:pt x="520528" y="4938120"/>
                  <a:pt x="519767" y="4937338"/>
                </a:cubicBezTo>
                <a:cubicBezTo>
                  <a:pt x="519006" y="4936559"/>
                  <a:pt x="518055" y="4934446"/>
                  <a:pt x="517860" y="4933108"/>
                </a:cubicBezTo>
                <a:close/>
                <a:moveTo>
                  <a:pt x="6485700" y="4931416"/>
                </a:moveTo>
                <a:cubicBezTo>
                  <a:pt x="6517423" y="4940053"/>
                  <a:pt x="6549907" y="4949470"/>
                  <a:pt x="6581630" y="4958108"/>
                </a:cubicBezTo>
                <a:cubicBezTo>
                  <a:pt x="6586293" y="4965734"/>
                  <a:pt x="6590197" y="4972581"/>
                  <a:pt x="6594859" y="4980208"/>
                </a:cubicBezTo>
                <a:cubicBezTo>
                  <a:pt x="6564465" y="4971796"/>
                  <a:pt x="6534835" y="4964168"/>
                  <a:pt x="6500453" y="4955079"/>
                </a:cubicBezTo>
                <a:cubicBezTo>
                  <a:pt x="6498264" y="4951128"/>
                  <a:pt x="6491603" y="4940882"/>
                  <a:pt x="6485700" y="4931416"/>
                </a:cubicBezTo>
                <a:close/>
                <a:moveTo>
                  <a:pt x="6612719" y="4926268"/>
                </a:moveTo>
                <a:cubicBezTo>
                  <a:pt x="6619565" y="4933289"/>
                  <a:pt x="6626696" y="4940033"/>
                  <a:pt x="6633544" y="4947056"/>
                </a:cubicBezTo>
                <a:cubicBezTo>
                  <a:pt x="6628141" y="4952324"/>
                  <a:pt x="6622738" y="4957593"/>
                  <a:pt x="6617619" y="4962584"/>
                </a:cubicBezTo>
                <a:cubicBezTo>
                  <a:pt x="6612009" y="4957399"/>
                  <a:pt x="6606684" y="4951939"/>
                  <a:pt x="6601075" y="4946756"/>
                </a:cubicBezTo>
                <a:cubicBezTo>
                  <a:pt x="6604955" y="4939925"/>
                  <a:pt x="6608839" y="4933099"/>
                  <a:pt x="6612719" y="4926268"/>
                </a:cubicBezTo>
                <a:close/>
                <a:moveTo>
                  <a:pt x="6542164" y="4915928"/>
                </a:moveTo>
                <a:cubicBezTo>
                  <a:pt x="6549765" y="4919172"/>
                  <a:pt x="6557079" y="4922691"/>
                  <a:pt x="6565442" y="4926714"/>
                </a:cubicBezTo>
                <a:cubicBezTo>
                  <a:pt x="6567630" y="4930664"/>
                  <a:pt x="6569821" y="4934618"/>
                  <a:pt x="6572012" y="4938570"/>
                </a:cubicBezTo>
                <a:cubicBezTo>
                  <a:pt x="6564127" y="4935604"/>
                  <a:pt x="6556525" y="4932362"/>
                  <a:pt x="6548643" y="4929397"/>
                </a:cubicBezTo>
                <a:cubicBezTo>
                  <a:pt x="6546736" y="4925168"/>
                  <a:pt x="6544069" y="4920156"/>
                  <a:pt x="6542164" y="4915928"/>
                </a:cubicBezTo>
                <a:close/>
                <a:moveTo>
                  <a:pt x="602599" y="4906790"/>
                </a:moveTo>
                <a:cubicBezTo>
                  <a:pt x="607832" y="4913862"/>
                  <a:pt x="613064" y="4920936"/>
                  <a:pt x="619342" y="4928512"/>
                </a:cubicBezTo>
                <a:cubicBezTo>
                  <a:pt x="633584" y="4928324"/>
                  <a:pt x="647538" y="4928411"/>
                  <a:pt x="661778" y="4928223"/>
                </a:cubicBezTo>
                <a:cubicBezTo>
                  <a:pt x="656259" y="4921426"/>
                  <a:pt x="651027" y="4914353"/>
                  <a:pt x="645796" y="4907281"/>
                </a:cubicBezTo>
                <a:cubicBezTo>
                  <a:pt x="631557" y="4907470"/>
                  <a:pt x="616839" y="4906601"/>
                  <a:pt x="602599" y="4906790"/>
                </a:cubicBezTo>
                <a:close/>
                <a:moveTo>
                  <a:pt x="683484" y="4905535"/>
                </a:moveTo>
                <a:cubicBezTo>
                  <a:pt x="686718" y="4909991"/>
                  <a:pt x="689194" y="4913668"/>
                  <a:pt x="692711" y="4917844"/>
                </a:cubicBezTo>
                <a:cubicBezTo>
                  <a:pt x="696132" y="4919076"/>
                  <a:pt x="703641" y="4923932"/>
                  <a:pt x="703733" y="4922319"/>
                </a:cubicBezTo>
                <a:cubicBezTo>
                  <a:pt x="704486" y="4918540"/>
                  <a:pt x="702195" y="4911639"/>
                  <a:pt x="701428" y="4906302"/>
                </a:cubicBezTo>
                <a:cubicBezTo>
                  <a:pt x="695543" y="4905955"/>
                  <a:pt x="689371" y="4905884"/>
                  <a:pt x="683484" y="4905535"/>
                </a:cubicBezTo>
                <a:close/>
                <a:moveTo>
                  <a:pt x="318432" y="4894722"/>
                </a:moveTo>
                <a:cubicBezTo>
                  <a:pt x="320615" y="4894115"/>
                  <a:pt x="324794" y="4896125"/>
                  <a:pt x="328784" y="4896804"/>
                </a:cubicBezTo>
                <a:cubicBezTo>
                  <a:pt x="330404" y="4901310"/>
                  <a:pt x="333070" y="4906321"/>
                  <a:pt x="332026" y="4905818"/>
                </a:cubicBezTo>
                <a:cubicBezTo>
                  <a:pt x="329368" y="4905367"/>
                  <a:pt x="325188" y="4903357"/>
                  <a:pt x="321766" y="4902124"/>
                </a:cubicBezTo>
                <a:cubicBezTo>
                  <a:pt x="320052" y="4899228"/>
                  <a:pt x="317103" y="4894497"/>
                  <a:pt x="318432" y="4894722"/>
                </a:cubicBezTo>
                <a:close/>
                <a:moveTo>
                  <a:pt x="706519" y="4883073"/>
                </a:moveTo>
                <a:cubicBezTo>
                  <a:pt x="712996" y="4896542"/>
                  <a:pt x="719664" y="4911348"/>
                  <a:pt x="728047" y="4929047"/>
                </a:cubicBezTo>
                <a:cubicBezTo>
                  <a:pt x="745530" y="4937874"/>
                  <a:pt x="760923" y="4945693"/>
                  <a:pt x="779450" y="4955022"/>
                </a:cubicBezTo>
                <a:cubicBezTo>
                  <a:pt x="752256" y="4928271"/>
                  <a:pt x="729908" y="4905923"/>
                  <a:pt x="706519" y="4883073"/>
                </a:cubicBezTo>
                <a:close/>
                <a:moveTo>
                  <a:pt x="317308" y="4844073"/>
                </a:moveTo>
                <a:cubicBezTo>
                  <a:pt x="331481" y="4859174"/>
                  <a:pt x="345646" y="4874271"/>
                  <a:pt x="359815" y="4889371"/>
                </a:cubicBezTo>
                <a:cubicBezTo>
                  <a:pt x="358110" y="4891034"/>
                  <a:pt x="356119" y="4892976"/>
                  <a:pt x="354413" y="4894639"/>
                </a:cubicBezTo>
                <a:cubicBezTo>
                  <a:pt x="339959" y="4879817"/>
                  <a:pt x="325508" y="4864998"/>
                  <a:pt x="311052" y="4850172"/>
                </a:cubicBezTo>
                <a:cubicBezTo>
                  <a:pt x="313042" y="4848231"/>
                  <a:pt x="315318" y="4846013"/>
                  <a:pt x="317308" y="4844073"/>
                </a:cubicBezTo>
                <a:close/>
                <a:moveTo>
                  <a:pt x="348442" y="4839589"/>
                </a:moveTo>
                <a:cubicBezTo>
                  <a:pt x="356525" y="4848445"/>
                  <a:pt x="364323" y="4857580"/>
                  <a:pt x="372408" y="4866441"/>
                </a:cubicBezTo>
                <a:cubicBezTo>
                  <a:pt x="371555" y="4867272"/>
                  <a:pt x="370702" y="4868104"/>
                  <a:pt x="369088" y="4868158"/>
                </a:cubicBezTo>
                <a:cubicBezTo>
                  <a:pt x="359958" y="4858795"/>
                  <a:pt x="351590" y="4850212"/>
                  <a:pt x="342460" y="4840851"/>
                </a:cubicBezTo>
                <a:cubicBezTo>
                  <a:pt x="344359" y="4840522"/>
                  <a:pt x="346544" y="4839917"/>
                  <a:pt x="348442" y="4839589"/>
                </a:cubicBezTo>
                <a:close/>
                <a:moveTo>
                  <a:pt x="364580" y="4839069"/>
                </a:moveTo>
                <a:cubicBezTo>
                  <a:pt x="400228" y="4868230"/>
                  <a:pt x="424564" y="4888636"/>
                  <a:pt x="460209" y="4917794"/>
                </a:cubicBezTo>
                <a:cubicBezTo>
                  <a:pt x="442645" y="4915142"/>
                  <a:pt x="432008" y="4913338"/>
                  <a:pt x="418995" y="4910804"/>
                </a:cubicBezTo>
                <a:cubicBezTo>
                  <a:pt x="403013" y="4889862"/>
                  <a:pt x="388553" y="4870481"/>
                  <a:pt x="364580" y="4839069"/>
                </a:cubicBezTo>
                <a:close/>
                <a:moveTo>
                  <a:pt x="6767558" y="4822546"/>
                </a:moveTo>
                <a:lnTo>
                  <a:pt x="6783354" y="4839869"/>
                </a:lnTo>
                <a:lnTo>
                  <a:pt x="6789382" y="4855969"/>
                </a:lnTo>
                <a:cubicBezTo>
                  <a:pt x="6782920" y="4851617"/>
                  <a:pt x="6778264" y="4848548"/>
                  <a:pt x="6777786" y="4847488"/>
                </a:cubicBezTo>
                <a:close/>
                <a:moveTo>
                  <a:pt x="676892" y="4819125"/>
                </a:moveTo>
                <a:cubicBezTo>
                  <a:pt x="674710" y="4819731"/>
                  <a:pt x="671766" y="4819557"/>
                  <a:pt x="668823" y="4819385"/>
                </a:cubicBezTo>
                <a:cubicBezTo>
                  <a:pt x="676814" y="4829855"/>
                  <a:pt x="683760" y="4839822"/>
                  <a:pt x="691750" y="4850294"/>
                </a:cubicBezTo>
                <a:cubicBezTo>
                  <a:pt x="694126" y="4851021"/>
                  <a:pt x="696025" y="4850692"/>
                  <a:pt x="698683" y="4851144"/>
                </a:cubicBezTo>
                <a:cubicBezTo>
                  <a:pt x="691262" y="4840119"/>
                  <a:pt x="684316" y="4830152"/>
                  <a:pt x="676892" y="4819125"/>
                </a:cubicBezTo>
                <a:close/>
                <a:moveTo>
                  <a:pt x="631355" y="4779823"/>
                </a:moveTo>
                <a:cubicBezTo>
                  <a:pt x="630694" y="4781989"/>
                  <a:pt x="629557" y="4783099"/>
                  <a:pt x="628419" y="4784205"/>
                </a:cubicBezTo>
                <a:cubicBezTo>
                  <a:pt x="633552" y="4788333"/>
                  <a:pt x="638684" y="4792459"/>
                  <a:pt x="643819" y="4796587"/>
                </a:cubicBezTo>
                <a:cubicBezTo>
                  <a:pt x="639822" y="4791350"/>
                  <a:pt x="635351" y="4785057"/>
                  <a:pt x="631355" y="4779823"/>
                </a:cubicBezTo>
                <a:close/>
                <a:moveTo>
                  <a:pt x="86497" y="4772364"/>
                </a:moveTo>
                <a:cubicBezTo>
                  <a:pt x="89633" y="4773873"/>
                  <a:pt x="92009" y="4774603"/>
                  <a:pt x="95143" y="4776111"/>
                </a:cubicBezTo>
                <a:cubicBezTo>
                  <a:pt x="97048" y="4780339"/>
                  <a:pt x="99239" y="4784292"/>
                  <a:pt x="101144" y="4788522"/>
                </a:cubicBezTo>
                <a:cubicBezTo>
                  <a:pt x="97531" y="4785956"/>
                  <a:pt x="93828" y="4785003"/>
                  <a:pt x="93067" y="4784222"/>
                </a:cubicBezTo>
                <a:cubicBezTo>
                  <a:pt x="90878" y="4780270"/>
                  <a:pt x="88688" y="4776317"/>
                  <a:pt x="86497" y="4772364"/>
                </a:cubicBezTo>
                <a:close/>
                <a:moveTo>
                  <a:pt x="110891" y="4768364"/>
                </a:moveTo>
                <a:cubicBezTo>
                  <a:pt x="124669" y="4776235"/>
                  <a:pt x="132461" y="4780814"/>
                  <a:pt x="140254" y="4785391"/>
                </a:cubicBezTo>
                <a:cubicBezTo>
                  <a:pt x="146644" y="4805029"/>
                  <a:pt x="153797" y="4825451"/>
                  <a:pt x="158382" y="4843807"/>
                </a:cubicBezTo>
                <a:cubicBezTo>
                  <a:pt x="159335" y="4845921"/>
                  <a:pt x="143467" y="4837045"/>
                  <a:pt x="135867" y="4833803"/>
                </a:cubicBezTo>
                <a:cubicBezTo>
                  <a:pt x="127669" y="4812879"/>
                  <a:pt x="120234" y="4792738"/>
                  <a:pt x="110891" y="4768364"/>
                </a:cubicBezTo>
                <a:close/>
                <a:moveTo>
                  <a:pt x="362084" y="4760841"/>
                </a:moveTo>
                <a:lnTo>
                  <a:pt x="378516" y="4789772"/>
                </a:lnTo>
                <a:lnTo>
                  <a:pt x="378841" y="4791681"/>
                </a:lnTo>
                <a:lnTo>
                  <a:pt x="378841" y="4791679"/>
                </a:lnTo>
                <a:lnTo>
                  <a:pt x="381234" y="4793960"/>
                </a:lnTo>
                <a:lnTo>
                  <a:pt x="405096" y="4825433"/>
                </a:lnTo>
                <a:cubicBezTo>
                  <a:pt x="406518" y="4824046"/>
                  <a:pt x="408985" y="4823163"/>
                  <a:pt x="410408" y="4821776"/>
                </a:cubicBezTo>
                <a:lnTo>
                  <a:pt x="381234" y="4793960"/>
                </a:lnTo>
                <a:lnTo>
                  <a:pt x="379885" y="4792183"/>
                </a:lnTo>
                <a:lnTo>
                  <a:pt x="378516" y="4789772"/>
                </a:lnTo>
                <a:lnTo>
                  <a:pt x="374624" y="4766875"/>
                </a:lnTo>
                <a:cubicBezTo>
                  <a:pt x="370443" y="4764863"/>
                  <a:pt x="366266" y="4762853"/>
                  <a:pt x="362084" y="4760841"/>
                </a:cubicBezTo>
                <a:close/>
                <a:moveTo>
                  <a:pt x="594856" y="4751494"/>
                </a:moveTo>
                <a:cubicBezTo>
                  <a:pt x="595998" y="4754943"/>
                  <a:pt x="596382" y="4757612"/>
                  <a:pt x="596769" y="4760285"/>
                </a:cubicBezTo>
                <a:cubicBezTo>
                  <a:pt x="600380" y="4762849"/>
                  <a:pt x="603231" y="4764634"/>
                  <a:pt x="606080" y="4766419"/>
                </a:cubicBezTo>
                <a:cubicBezTo>
                  <a:pt x="605413" y="4764027"/>
                  <a:pt x="606359" y="4761582"/>
                  <a:pt x="604077" y="4759244"/>
                </a:cubicBezTo>
                <a:cubicBezTo>
                  <a:pt x="602079" y="4756626"/>
                  <a:pt x="598181" y="4754337"/>
                  <a:pt x="594856" y="4751494"/>
                </a:cubicBezTo>
                <a:close/>
                <a:moveTo>
                  <a:pt x="6529891" y="4733958"/>
                </a:moveTo>
                <a:lnTo>
                  <a:pt x="6567740" y="4761695"/>
                </a:lnTo>
                <a:cubicBezTo>
                  <a:pt x="6597209" y="4790529"/>
                  <a:pt x="6601206" y="4819163"/>
                  <a:pt x="6614489" y="4843880"/>
                </a:cubicBezTo>
                <a:cubicBezTo>
                  <a:pt x="6600533" y="4843792"/>
                  <a:pt x="6589235" y="4844153"/>
                  <a:pt x="6574711" y="4844620"/>
                </a:cubicBezTo>
                <a:cubicBezTo>
                  <a:pt x="6546386" y="4823538"/>
                  <a:pt x="6537805" y="4799944"/>
                  <a:pt x="6533880" y="4779420"/>
                </a:cubicBezTo>
                <a:close/>
                <a:moveTo>
                  <a:pt x="198090" y="4732009"/>
                </a:moveTo>
                <a:cubicBezTo>
                  <a:pt x="193660" y="4732452"/>
                  <a:pt x="189560" y="4733120"/>
                  <a:pt x="185169" y="4732456"/>
                </a:cubicBezTo>
                <a:cubicBezTo>
                  <a:pt x="207026" y="4744630"/>
                  <a:pt x="234865" y="4760094"/>
                  <a:pt x="263750" y="4776062"/>
                </a:cubicBezTo>
                <a:cubicBezTo>
                  <a:pt x="227652" y="4731363"/>
                  <a:pt x="211380" y="4730677"/>
                  <a:pt x="198090" y="4732009"/>
                </a:cubicBezTo>
                <a:close/>
                <a:moveTo>
                  <a:pt x="6523342" y="4719686"/>
                </a:moveTo>
                <a:lnTo>
                  <a:pt x="6524531" y="4720528"/>
                </a:lnTo>
                <a:lnTo>
                  <a:pt x="6529821" y="4733156"/>
                </a:lnTo>
                <a:lnTo>
                  <a:pt x="6529891" y="4733958"/>
                </a:lnTo>
                <a:lnTo>
                  <a:pt x="6528491" y="4732931"/>
                </a:lnTo>
                <a:cubicBezTo>
                  <a:pt x="6526870" y="4728424"/>
                  <a:pt x="6524964" y="4724192"/>
                  <a:pt x="6523342" y="4719686"/>
                </a:cubicBezTo>
                <a:close/>
                <a:moveTo>
                  <a:pt x="534886" y="4711045"/>
                </a:moveTo>
                <a:cubicBezTo>
                  <a:pt x="536031" y="4714495"/>
                  <a:pt x="536697" y="4716887"/>
                  <a:pt x="538128" y="4720060"/>
                </a:cubicBezTo>
                <a:cubicBezTo>
                  <a:pt x="547724" y="4725919"/>
                  <a:pt x="556562" y="4731002"/>
                  <a:pt x="565400" y="4736080"/>
                </a:cubicBezTo>
                <a:cubicBezTo>
                  <a:pt x="564733" y="4733690"/>
                  <a:pt x="563778" y="4731571"/>
                  <a:pt x="563109" y="4729181"/>
                </a:cubicBezTo>
                <a:cubicBezTo>
                  <a:pt x="553513" y="4723321"/>
                  <a:pt x="544199" y="4717181"/>
                  <a:pt x="534886" y="4711045"/>
                </a:cubicBezTo>
                <a:close/>
                <a:moveTo>
                  <a:pt x="6651770" y="4704035"/>
                </a:moveTo>
                <a:cubicBezTo>
                  <a:pt x="6704701" y="4797003"/>
                  <a:pt x="6707766" y="4813801"/>
                  <a:pt x="6669794" y="4815825"/>
                </a:cubicBezTo>
                <a:cubicBezTo>
                  <a:pt x="6663182" y="4776614"/>
                  <a:pt x="6658575" y="4744580"/>
                  <a:pt x="6651770" y="4704035"/>
                </a:cubicBezTo>
                <a:close/>
                <a:moveTo>
                  <a:pt x="312883" y="4687060"/>
                </a:moveTo>
                <a:lnTo>
                  <a:pt x="315075" y="4691013"/>
                </a:lnTo>
                <a:lnTo>
                  <a:pt x="316212" y="4689905"/>
                </a:lnTo>
                <a:close/>
                <a:moveTo>
                  <a:pt x="474555" y="4681604"/>
                </a:moveTo>
                <a:cubicBezTo>
                  <a:pt x="538989" y="4784664"/>
                  <a:pt x="490702" y="4807401"/>
                  <a:pt x="504380" y="4873199"/>
                </a:cubicBezTo>
                <a:cubicBezTo>
                  <a:pt x="524891" y="4876029"/>
                  <a:pt x="544834" y="4879412"/>
                  <a:pt x="562015" y="4879394"/>
                </a:cubicBezTo>
                <a:cubicBezTo>
                  <a:pt x="565245" y="4879293"/>
                  <a:pt x="556287" y="4857589"/>
                  <a:pt x="555241" y="4857086"/>
                </a:cubicBezTo>
                <a:cubicBezTo>
                  <a:pt x="521883" y="4834825"/>
                  <a:pt x="530699" y="4826227"/>
                  <a:pt x="530017" y="4814721"/>
                </a:cubicBezTo>
                <a:cubicBezTo>
                  <a:pt x="527698" y="4789584"/>
                  <a:pt x="527473" y="4765457"/>
                  <a:pt x="521541" y="4737755"/>
                </a:cubicBezTo>
                <a:cubicBezTo>
                  <a:pt x="519530" y="4726020"/>
                  <a:pt x="503264" y="4705357"/>
                  <a:pt x="493743" y="4688764"/>
                </a:cubicBezTo>
                <a:cubicBezTo>
                  <a:pt x="487190" y="4686027"/>
                  <a:pt x="480633" y="4683286"/>
                  <a:pt x="474555" y="4681604"/>
                </a:cubicBezTo>
                <a:close/>
                <a:moveTo>
                  <a:pt x="6611735" y="4662410"/>
                </a:moveTo>
                <a:cubicBezTo>
                  <a:pt x="6618107" y="4668374"/>
                  <a:pt x="6625237" y="4675117"/>
                  <a:pt x="6631608" y="4681082"/>
                </a:cubicBezTo>
                <a:cubicBezTo>
                  <a:pt x="6628692" y="4699143"/>
                  <a:pt x="6627583" y="4718488"/>
                  <a:pt x="6626758" y="4737555"/>
                </a:cubicBezTo>
                <a:cubicBezTo>
                  <a:pt x="6621533" y="4735040"/>
                  <a:pt x="6616594" y="4732250"/>
                  <a:pt x="6612128" y="4730516"/>
                </a:cubicBezTo>
                <a:cubicBezTo>
                  <a:pt x="6600325" y="4711586"/>
                  <a:pt x="6577498" y="4683623"/>
                  <a:pt x="6578719" y="4676342"/>
                </a:cubicBezTo>
                <a:cubicBezTo>
                  <a:pt x="6581265" y="4664730"/>
                  <a:pt x="6599970" y="4666275"/>
                  <a:pt x="6611735" y="4662410"/>
                </a:cubicBezTo>
                <a:close/>
                <a:moveTo>
                  <a:pt x="431222" y="4655372"/>
                </a:moveTo>
                <a:cubicBezTo>
                  <a:pt x="430653" y="4655926"/>
                  <a:pt x="434557" y="4662774"/>
                  <a:pt x="435602" y="4663277"/>
                </a:cubicBezTo>
                <a:cubicBezTo>
                  <a:pt x="439496" y="4665565"/>
                  <a:pt x="444722" y="4668079"/>
                  <a:pt x="446621" y="4667751"/>
                </a:cubicBezTo>
                <a:cubicBezTo>
                  <a:pt x="448235" y="4667700"/>
                  <a:pt x="444808" y="4661909"/>
                  <a:pt x="442710" y="4656344"/>
                </a:cubicBezTo>
                <a:cubicBezTo>
                  <a:pt x="437393" y="4655443"/>
                  <a:pt x="433690" y="4654490"/>
                  <a:pt x="431222" y="4655372"/>
                </a:cubicBezTo>
                <a:close/>
                <a:moveTo>
                  <a:pt x="6344854" y="4653274"/>
                </a:moveTo>
                <a:cubicBezTo>
                  <a:pt x="6345857" y="4687302"/>
                  <a:pt x="6347035" y="4713544"/>
                  <a:pt x="6348214" y="4739788"/>
                </a:cubicBezTo>
                <a:cubicBezTo>
                  <a:pt x="6354396" y="4744417"/>
                  <a:pt x="6361335" y="4749828"/>
                  <a:pt x="6367228" y="4754734"/>
                </a:cubicBezTo>
                <a:cubicBezTo>
                  <a:pt x="6400643" y="4752590"/>
                  <a:pt x="6398034" y="4723172"/>
                  <a:pt x="6344854" y="4653274"/>
                </a:cubicBezTo>
                <a:close/>
                <a:moveTo>
                  <a:pt x="111544" y="4639885"/>
                </a:moveTo>
                <a:cubicBezTo>
                  <a:pt x="101958" y="4643141"/>
                  <a:pt x="95889" y="4646020"/>
                  <a:pt x="86781" y="4650335"/>
                </a:cubicBezTo>
                <a:cubicBezTo>
                  <a:pt x="101417" y="4661931"/>
                  <a:pt x="110924" y="4669404"/>
                  <a:pt x="119669" y="4676097"/>
                </a:cubicBezTo>
                <a:cubicBezTo>
                  <a:pt x="116520" y="4665470"/>
                  <a:pt x="114700" y="4655070"/>
                  <a:pt x="111544" y="4639885"/>
                </a:cubicBezTo>
                <a:close/>
                <a:moveTo>
                  <a:pt x="112467" y="4623766"/>
                </a:moveTo>
                <a:cubicBezTo>
                  <a:pt x="111899" y="4624321"/>
                  <a:pt x="114847" y="4629050"/>
                  <a:pt x="116565" y="4631948"/>
                </a:cubicBezTo>
                <a:cubicBezTo>
                  <a:pt x="118937" y="4632675"/>
                  <a:pt x="122072" y="4634184"/>
                  <a:pt x="122164" y="4632571"/>
                </a:cubicBezTo>
                <a:cubicBezTo>
                  <a:pt x="123017" y="4631739"/>
                  <a:pt x="120830" y="4627788"/>
                  <a:pt x="120158" y="4625394"/>
                </a:cubicBezTo>
                <a:cubicBezTo>
                  <a:pt x="117499" y="4624943"/>
                  <a:pt x="114367" y="4623436"/>
                  <a:pt x="112467" y="4623766"/>
                </a:cubicBezTo>
                <a:close/>
                <a:moveTo>
                  <a:pt x="6294575" y="4617074"/>
                </a:moveTo>
                <a:cubicBezTo>
                  <a:pt x="6285190" y="4626225"/>
                  <a:pt x="6275805" y="4635376"/>
                  <a:pt x="6266421" y="4644527"/>
                </a:cubicBezTo>
                <a:cubicBezTo>
                  <a:pt x="6281608" y="4641896"/>
                  <a:pt x="6297555" y="4640043"/>
                  <a:pt x="6313215" y="4638467"/>
                </a:cubicBezTo>
                <a:cubicBezTo>
                  <a:pt x="6306656" y="4631170"/>
                  <a:pt x="6301138" y="4624373"/>
                  <a:pt x="6294575" y="4617074"/>
                </a:cubicBezTo>
                <a:close/>
                <a:moveTo>
                  <a:pt x="43432" y="4614982"/>
                </a:moveTo>
                <a:cubicBezTo>
                  <a:pt x="45432" y="4617601"/>
                  <a:pt x="47620" y="4621553"/>
                  <a:pt x="51233" y="4624120"/>
                </a:cubicBezTo>
                <a:cubicBezTo>
                  <a:pt x="53800" y="4626183"/>
                  <a:pt x="55698" y="4625854"/>
                  <a:pt x="58071" y="4626581"/>
                </a:cubicBezTo>
                <a:cubicBezTo>
                  <a:pt x="55030" y="4623462"/>
                  <a:pt x="53601" y="4620289"/>
                  <a:pt x="51033" y="4618226"/>
                </a:cubicBezTo>
                <a:cubicBezTo>
                  <a:pt x="48466" y="4616163"/>
                  <a:pt x="45809" y="4615713"/>
                  <a:pt x="43432" y="4614982"/>
                </a:cubicBezTo>
                <a:close/>
                <a:moveTo>
                  <a:pt x="6327505" y="4609312"/>
                </a:moveTo>
                <a:cubicBezTo>
                  <a:pt x="6321810" y="4610300"/>
                  <a:pt x="6315640" y="4610231"/>
                  <a:pt x="6310230" y="4610939"/>
                </a:cubicBezTo>
                <a:cubicBezTo>
                  <a:pt x="6314508" y="4615898"/>
                  <a:pt x="6317743" y="4620353"/>
                  <a:pt x="6320501" y="4623749"/>
                </a:cubicBezTo>
                <a:cubicBezTo>
                  <a:pt x="6325914" y="4623041"/>
                  <a:pt x="6331608" y="4622054"/>
                  <a:pt x="6337019" y="4621345"/>
                </a:cubicBezTo>
                <a:cubicBezTo>
                  <a:pt x="6334260" y="4617946"/>
                  <a:pt x="6331023" y="4613490"/>
                  <a:pt x="6327505" y="4609312"/>
                </a:cubicBezTo>
                <a:close/>
                <a:moveTo>
                  <a:pt x="6357365" y="4580195"/>
                </a:moveTo>
                <a:cubicBezTo>
                  <a:pt x="6351108" y="4586297"/>
                  <a:pt x="6344852" y="4592397"/>
                  <a:pt x="6338596" y="4598497"/>
                </a:cubicBezTo>
                <a:cubicBezTo>
                  <a:pt x="6341639" y="4601618"/>
                  <a:pt x="6343637" y="4604237"/>
                  <a:pt x="6347157" y="4608416"/>
                </a:cubicBezTo>
                <a:cubicBezTo>
                  <a:pt x="6353698" y="4602037"/>
                  <a:pt x="6359954" y="4595937"/>
                  <a:pt x="6366495" y="4589558"/>
                </a:cubicBezTo>
                <a:cubicBezTo>
                  <a:pt x="6363452" y="4586438"/>
                  <a:pt x="6360409" y="4583316"/>
                  <a:pt x="6357365" y="4580195"/>
                </a:cubicBezTo>
                <a:close/>
                <a:moveTo>
                  <a:pt x="288789" y="4578147"/>
                </a:moveTo>
                <a:cubicBezTo>
                  <a:pt x="288504" y="4578425"/>
                  <a:pt x="287937" y="4578979"/>
                  <a:pt x="287652" y="4579255"/>
                </a:cubicBezTo>
                <a:cubicBezTo>
                  <a:pt x="288127" y="4580314"/>
                  <a:pt x="289649" y="4581874"/>
                  <a:pt x="290125" y="4582931"/>
                </a:cubicBezTo>
                <a:cubicBezTo>
                  <a:pt x="290694" y="4582376"/>
                  <a:pt x="291546" y="4581545"/>
                  <a:pt x="292400" y="4580711"/>
                </a:cubicBezTo>
                <a:cubicBezTo>
                  <a:pt x="291356" y="4580210"/>
                  <a:pt x="289834" y="4578650"/>
                  <a:pt x="288789" y="4578147"/>
                </a:cubicBezTo>
                <a:close/>
                <a:moveTo>
                  <a:pt x="120080" y="4575246"/>
                </a:moveTo>
                <a:cubicBezTo>
                  <a:pt x="119996" y="4581418"/>
                  <a:pt x="120955" y="4588092"/>
                  <a:pt x="120872" y="4594264"/>
                </a:cubicBezTo>
                <a:cubicBezTo>
                  <a:pt x="123437" y="4596326"/>
                  <a:pt x="125242" y="4597608"/>
                  <a:pt x="127810" y="4599673"/>
                </a:cubicBezTo>
                <a:cubicBezTo>
                  <a:pt x="127894" y="4593500"/>
                  <a:pt x="129026" y="4587835"/>
                  <a:pt x="129871" y="4582442"/>
                </a:cubicBezTo>
                <a:cubicBezTo>
                  <a:pt x="126260" y="4579876"/>
                  <a:pt x="123692" y="4577813"/>
                  <a:pt x="120080" y="4575246"/>
                </a:cubicBezTo>
                <a:close/>
                <a:moveTo>
                  <a:pt x="6095507" y="4567679"/>
                </a:moveTo>
                <a:cubicBezTo>
                  <a:pt x="6119442" y="4574019"/>
                  <a:pt x="6134402" y="4579975"/>
                  <a:pt x="6145858" y="4590300"/>
                </a:cubicBezTo>
                <a:cubicBezTo>
                  <a:pt x="6157316" y="4600626"/>
                  <a:pt x="6165267" y="4615323"/>
                  <a:pt x="6175176" y="4639140"/>
                </a:cubicBezTo>
                <a:cubicBezTo>
                  <a:pt x="6149126" y="4615841"/>
                  <a:pt x="6123838" y="4593320"/>
                  <a:pt x="6095507" y="4567679"/>
                </a:cubicBezTo>
                <a:close/>
                <a:moveTo>
                  <a:pt x="6519389" y="4559174"/>
                </a:moveTo>
                <a:lnTo>
                  <a:pt x="6542129" y="4564250"/>
                </a:lnTo>
                <a:lnTo>
                  <a:pt x="6586305" y="4615473"/>
                </a:lnTo>
                <a:lnTo>
                  <a:pt x="6558294" y="4606468"/>
                </a:lnTo>
                <a:cubicBezTo>
                  <a:pt x="6542716" y="4601870"/>
                  <a:pt x="6528090" y="4599387"/>
                  <a:pt x="6518025" y="4597031"/>
                </a:cubicBezTo>
                <a:cubicBezTo>
                  <a:pt x="6506323" y="4641924"/>
                  <a:pt x="6591324" y="4723405"/>
                  <a:pt x="6618293" y="4786905"/>
                </a:cubicBezTo>
                <a:lnTo>
                  <a:pt x="6524531" y="4720528"/>
                </a:lnTo>
                <a:lnTo>
                  <a:pt x="6524389" y="4720190"/>
                </a:lnTo>
                <a:cubicBezTo>
                  <a:pt x="6456783" y="4653704"/>
                  <a:pt x="6432691" y="4605669"/>
                  <a:pt x="6459527" y="4587108"/>
                </a:cubicBezTo>
                <a:cubicBezTo>
                  <a:pt x="6476883" y="4574751"/>
                  <a:pt x="6494521" y="4562119"/>
                  <a:pt x="6519389" y="4559174"/>
                </a:cubicBezTo>
                <a:close/>
                <a:moveTo>
                  <a:pt x="205736" y="4528819"/>
                </a:moveTo>
                <a:cubicBezTo>
                  <a:pt x="198208" y="4526076"/>
                  <a:pt x="193824" y="4529973"/>
                  <a:pt x="185054" y="4537763"/>
                </a:cubicBezTo>
                <a:cubicBezTo>
                  <a:pt x="236072" y="4561066"/>
                  <a:pt x="249005" y="4574328"/>
                  <a:pt x="275297" y="4630877"/>
                </a:cubicBezTo>
                <a:cubicBezTo>
                  <a:pt x="223098" y="4642204"/>
                  <a:pt x="169472" y="4650363"/>
                  <a:pt x="148372" y="4695290"/>
                </a:cubicBezTo>
                <a:cubicBezTo>
                  <a:pt x="185013" y="4693040"/>
                  <a:pt x="212335" y="4680095"/>
                  <a:pt x="242700" y="4670271"/>
                </a:cubicBezTo>
                <a:cubicBezTo>
                  <a:pt x="276100" y="4659009"/>
                  <a:pt x="311497" y="4650362"/>
                  <a:pt x="348892" y="4644336"/>
                </a:cubicBezTo>
                <a:cubicBezTo>
                  <a:pt x="365979" y="4641375"/>
                  <a:pt x="408728" y="4659043"/>
                  <a:pt x="406047" y="4644916"/>
                </a:cubicBezTo>
                <a:cubicBezTo>
                  <a:pt x="399926" y="4615883"/>
                  <a:pt x="413221" y="4618137"/>
                  <a:pt x="438205" y="4627258"/>
                </a:cubicBezTo>
                <a:cubicBezTo>
                  <a:pt x="448463" y="4630952"/>
                  <a:pt x="453865" y="4625683"/>
                  <a:pt x="458417" y="4621246"/>
                </a:cubicBezTo>
                <a:cubicBezTo>
                  <a:pt x="459838" y="4619859"/>
                  <a:pt x="447467" y="4601482"/>
                  <a:pt x="444615" y="4599697"/>
                </a:cubicBezTo>
                <a:cubicBezTo>
                  <a:pt x="431599" y="4592605"/>
                  <a:pt x="415729" y="4583729"/>
                  <a:pt x="409182" y="4585547"/>
                </a:cubicBezTo>
                <a:cubicBezTo>
                  <a:pt x="391813" y="4588787"/>
                  <a:pt x="379961" y="4598821"/>
                  <a:pt x="364594" y="4604680"/>
                </a:cubicBezTo>
                <a:cubicBezTo>
                  <a:pt x="347039" y="4611142"/>
                  <a:pt x="329009" y="4616549"/>
                  <a:pt x="309458" y="4620395"/>
                </a:cubicBezTo>
                <a:cubicBezTo>
                  <a:pt x="301579" y="4621986"/>
                  <a:pt x="288469" y="4616506"/>
                  <a:pt x="273845" y="4614026"/>
                </a:cubicBezTo>
                <a:lnTo>
                  <a:pt x="246391" y="4560206"/>
                </a:lnTo>
                <a:lnTo>
                  <a:pt x="247537" y="4560285"/>
                </a:lnTo>
                <a:lnTo>
                  <a:pt x="268941" y="4573153"/>
                </a:lnTo>
                <a:cubicBezTo>
                  <a:pt x="266750" y="4569201"/>
                  <a:pt x="264560" y="4565248"/>
                  <a:pt x="262371" y="4561296"/>
                </a:cubicBezTo>
                <a:lnTo>
                  <a:pt x="247537" y="4560285"/>
                </a:lnTo>
                <a:lnTo>
                  <a:pt x="245941" y="4559326"/>
                </a:lnTo>
                <a:lnTo>
                  <a:pt x="245848" y="4559143"/>
                </a:lnTo>
                <a:lnTo>
                  <a:pt x="245769" y="4559221"/>
                </a:lnTo>
                <a:lnTo>
                  <a:pt x="244805" y="4558642"/>
                </a:lnTo>
                <a:lnTo>
                  <a:pt x="245564" y="4559420"/>
                </a:lnTo>
                <a:lnTo>
                  <a:pt x="245279" y="4559699"/>
                </a:lnTo>
                <a:cubicBezTo>
                  <a:pt x="223936" y="4540940"/>
                  <a:pt x="213265" y="4531561"/>
                  <a:pt x="205736" y="4528819"/>
                </a:cubicBezTo>
                <a:close/>
                <a:moveTo>
                  <a:pt x="6156831" y="4504833"/>
                </a:moveTo>
                <a:cubicBezTo>
                  <a:pt x="6160729" y="4507124"/>
                  <a:pt x="6164341" y="4509689"/>
                  <a:pt x="6168237" y="4511978"/>
                </a:cubicBezTo>
                <a:cubicBezTo>
                  <a:pt x="6179684" y="4546475"/>
                  <a:pt x="6191891" y="4581750"/>
                  <a:pt x="6205628" y="4623146"/>
                </a:cubicBezTo>
                <a:cubicBezTo>
                  <a:pt x="6174728" y="4595442"/>
                  <a:pt x="6151246" y="4574206"/>
                  <a:pt x="6117303" y="4543379"/>
                </a:cubicBezTo>
                <a:cubicBezTo>
                  <a:pt x="6131521" y="4529514"/>
                  <a:pt x="6144319" y="4517035"/>
                  <a:pt x="6156831" y="4504833"/>
                </a:cubicBezTo>
                <a:close/>
                <a:moveTo>
                  <a:pt x="6307250" y="4466218"/>
                </a:moveTo>
                <a:cubicBezTo>
                  <a:pt x="6331708" y="4503248"/>
                  <a:pt x="6352452" y="4534764"/>
                  <a:pt x="6373959" y="4567060"/>
                </a:cubicBezTo>
                <a:cubicBezTo>
                  <a:pt x="6377079" y="4559449"/>
                  <a:pt x="6382191" y="4549899"/>
                  <a:pt x="6386541" y="4539568"/>
                </a:cubicBezTo>
                <a:cubicBezTo>
                  <a:pt x="6403569" y="4561013"/>
                  <a:pt x="6405375" y="4562296"/>
                  <a:pt x="6391106" y="4605127"/>
                </a:cubicBezTo>
                <a:cubicBezTo>
                  <a:pt x="6384964" y="4623291"/>
                  <a:pt x="6372735" y="4635215"/>
                  <a:pt x="6363266" y="4650537"/>
                </a:cubicBezTo>
                <a:cubicBezTo>
                  <a:pt x="6367068" y="4654437"/>
                  <a:pt x="6370590" y="4658618"/>
                  <a:pt x="6375152" y="4663297"/>
                </a:cubicBezTo>
                <a:cubicBezTo>
                  <a:pt x="6391285" y="4658221"/>
                  <a:pt x="6408173" y="4653920"/>
                  <a:pt x="6426777" y="4647964"/>
                </a:cubicBezTo>
                <a:cubicBezTo>
                  <a:pt x="6456479" y="4701183"/>
                  <a:pt x="6505265" y="4754058"/>
                  <a:pt x="6513029" y="4801277"/>
                </a:cubicBezTo>
                <a:cubicBezTo>
                  <a:pt x="6521944" y="4856503"/>
                  <a:pt x="6479862" y="4841226"/>
                  <a:pt x="6424947" y="4815633"/>
                </a:cubicBezTo>
                <a:cubicBezTo>
                  <a:pt x="6437887" y="4833455"/>
                  <a:pt x="6446357" y="4844984"/>
                  <a:pt x="6455584" y="4857292"/>
                </a:cubicBezTo>
                <a:cubicBezTo>
                  <a:pt x="6454447" y="4858402"/>
                  <a:pt x="6452548" y="4858730"/>
                  <a:pt x="6451410" y="4859839"/>
                </a:cubicBezTo>
                <a:cubicBezTo>
                  <a:pt x="6426307" y="4834095"/>
                  <a:pt x="6401203" y="4808350"/>
                  <a:pt x="6375339" y="4781826"/>
                </a:cubicBezTo>
                <a:cubicBezTo>
                  <a:pt x="6371532" y="4777923"/>
                  <a:pt x="6369436" y="4772359"/>
                  <a:pt x="6368484" y="4770245"/>
                </a:cubicBezTo>
                <a:cubicBezTo>
                  <a:pt x="6347214" y="4766640"/>
                  <a:pt x="6328223" y="4765370"/>
                  <a:pt x="6305240" y="4758868"/>
                </a:cubicBezTo>
                <a:cubicBezTo>
                  <a:pt x="6299160" y="4757185"/>
                  <a:pt x="6282240" y="4743247"/>
                  <a:pt x="6274725" y="4733832"/>
                </a:cubicBezTo>
                <a:cubicBezTo>
                  <a:pt x="6258933" y="4714225"/>
                  <a:pt x="6254747" y="4646779"/>
                  <a:pt x="6266419" y="4644526"/>
                </a:cubicBezTo>
                <a:cubicBezTo>
                  <a:pt x="6253957" y="4627762"/>
                  <a:pt x="6232657" y="4605920"/>
                  <a:pt x="6229031" y="4594236"/>
                </a:cubicBezTo>
                <a:cubicBezTo>
                  <a:pt x="6217867" y="4559462"/>
                  <a:pt x="6208037" y="4524915"/>
                  <a:pt x="6208468" y="4498619"/>
                </a:cubicBezTo>
                <a:cubicBezTo>
                  <a:pt x="6208542" y="4483331"/>
                  <a:pt x="6229427" y="4484269"/>
                  <a:pt x="6241571" y="4478516"/>
                </a:cubicBezTo>
                <a:cubicBezTo>
                  <a:pt x="6250678" y="4474200"/>
                  <a:pt x="6259502" y="4470166"/>
                  <a:pt x="6270129" y="4467408"/>
                </a:cubicBezTo>
                <a:cubicBezTo>
                  <a:pt x="6279906" y="4465486"/>
                  <a:pt x="6291678" y="4466181"/>
                  <a:pt x="6307250" y="4466218"/>
                </a:cubicBezTo>
                <a:close/>
                <a:moveTo>
                  <a:pt x="70022" y="4436864"/>
                </a:moveTo>
                <a:cubicBezTo>
                  <a:pt x="72211" y="4440815"/>
                  <a:pt x="74877" y="4445824"/>
                  <a:pt x="77827" y="4450559"/>
                </a:cubicBezTo>
                <a:cubicBezTo>
                  <a:pt x="92552" y="4455986"/>
                  <a:pt x="107752" y="4462471"/>
                  <a:pt x="122475" y="4467897"/>
                </a:cubicBezTo>
                <a:cubicBezTo>
                  <a:pt x="118764" y="4462385"/>
                  <a:pt x="115338" y="4456597"/>
                  <a:pt x="113432" y="4452365"/>
                </a:cubicBezTo>
                <a:cubicBezTo>
                  <a:pt x="98708" y="4446939"/>
                  <a:pt x="84745" y="4442291"/>
                  <a:pt x="70022" y="4436864"/>
                </a:cubicBezTo>
                <a:close/>
                <a:moveTo>
                  <a:pt x="5403075" y="4352557"/>
                </a:moveTo>
                <a:lnTo>
                  <a:pt x="5403028" y="4353365"/>
                </a:lnTo>
                <a:lnTo>
                  <a:pt x="5402982" y="4354168"/>
                </a:lnTo>
                <a:lnTo>
                  <a:pt x="5403464" y="4354335"/>
                </a:lnTo>
                <a:lnTo>
                  <a:pt x="5403950" y="4354502"/>
                </a:lnTo>
                <a:lnTo>
                  <a:pt x="5409486" y="4366791"/>
                </a:lnTo>
                <a:lnTo>
                  <a:pt x="5408982" y="4366581"/>
                </a:lnTo>
                <a:lnTo>
                  <a:pt x="5410221" y="4368420"/>
                </a:lnTo>
                <a:lnTo>
                  <a:pt x="5409486" y="4366791"/>
                </a:lnTo>
                <a:lnTo>
                  <a:pt x="5448313" y="4383020"/>
                </a:lnTo>
                <a:cubicBezTo>
                  <a:pt x="5444885" y="4377229"/>
                  <a:pt x="5442222" y="4372221"/>
                  <a:pt x="5438795" y="4366431"/>
                </a:cubicBezTo>
                <a:lnTo>
                  <a:pt x="5403950" y="4354502"/>
                </a:lnTo>
                <a:close/>
                <a:moveTo>
                  <a:pt x="6297747" y="4322648"/>
                </a:moveTo>
                <a:cubicBezTo>
                  <a:pt x="6306354" y="4322034"/>
                  <a:pt x="6326211" y="4328638"/>
                  <a:pt x="6339611" y="4337260"/>
                </a:cubicBezTo>
                <a:lnTo>
                  <a:pt x="6364774" y="4355231"/>
                </a:lnTo>
                <a:lnTo>
                  <a:pt x="6423445" y="4426633"/>
                </a:lnTo>
                <a:lnTo>
                  <a:pt x="6447999" y="4455104"/>
                </a:lnTo>
                <a:lnTo>
                  <a:pt x="6413890" y="4452974"/>
                </a:lnTo>
                <a:cubicBezTo>
                  <a:pt x="6386047" y="4451019"/>
                  <a:pt x="6357113" y="4448797"/>
                  <a:pt x="6326111" y="4446305"/>
                </a:cubicBezTo>
                <a:cubicBezTo>
                  <a:pt x="6313603" y="4402187"/>
                  <a:pt x="6298539" y="4360568"/>
                  <a:pt x="6293548" y="4325863"/>
                </a:cubicBezTo>
                <a:cubicBezTo>
                  <a:pt x="6293260" y="4323861"/>
                  <a:pt x="6294878" y="4322853"/>
                  <a:pt x="6297747" y="4322648"/>
                </a:cubicBezTo>
                <a:close/>
                <a:moveTo>
                  <a:pt x="6216307" y="4321468"/>
                </a:moveTo>
                <a:cubicBezTo>
                  <a:pt x="6219749" y="4321727"/>
                  <a:pt x="6223906" y="4323002"/>
                  <a:pt x="6227280" y="4325039"/>
                </a:cubicBezTo>
                <a:cubicBezTo>
                  <a:pt x="6240489" y="4333465"/>
                  <a:pt x="6259401" y="4345463"/>
                  <a:pt x="6268913" y="4357494"/>
                </a:cubicBezTo>
                <a:cubicBezTo>
                  <a:pt x="6307533" y="4405064"/>
                  <a:pt x="6316541" y="4458680"/>
                  <a:pt x="6279594" y="4447530"/>
                </a:cubicBezTo>
                <a:cubicBezTo>
                  <a:pt x="6256891" y="4440747"/>
                  <a:pt x="6219248" y="4408970"/>
                  <a:pt x="6193112" y="4391841"/>
                </a:cubicBezTo>
                <a:cubicBezTo>
                  <a:pt x="6199524" y="4364280"/>
                  <a:pt x="6202909" y="4342717"/>
                  <a:pt x="6209618" y="4323995"/>
                </a:cubicBezTo>
                <a:cubicBezTo>
                  <a:pt x="6210137" y="4321967"/>
                  <a:pt x="6212865" y="4321210"/>
                  <a:pt x="6216307" y="4321468"/>
                </a:cubicBezTo>
                <a:close/>
                <a:moveTo>
                  <a:pt x="5682506" y="4311411"/>
                </a:moveTo>
                <a:cubicBezTo>
                  <a:pt x="5608874" y="4336032"/>
                  <a:pt x="5536287" y="4361156"/>
                  <a:pt x="5467019" y="4384568"/>
                </a:cubicBezTo>
                <a:cubicBezTo>
                  <a:pt x="5514241" y="4408528"/>
                  <a:pt x="5692355" y="4355078"/>
                  <a:pt x="5682506" y="4311411"/>
                </a:cubicBezTo>
                <a:close/>
                <a:moveTo>
                  <a:pt x="6166315" y="4259212"/>
                </a:moveTo>
                <a:lnTo>
                  <a:pt x="6185817" y="4280243"/>
                </a:lnTo>
                <a:cubicBezTo>
                  <a:pt x="6183919" y="4280572"/>
                  <a:pt x="6182022" y="4280902"/>
                  <a:pt x="6180122" y="4281230"/>
                </a:cubicBezTo>
                <a:close/>
                <a:moveTo>
                  <a:pt x="6164131" y="4255729"/>
                </a:moveTo>
                <a:lnTo>
                  <a:pt x="6166315" y="4259212"/>
                </a:lnTo>
                <a:lnTo>
                  <a:pt x="6164323" y="4257064"/>
                </a:lnTo>
                <a:cubicBezTo>
                  <a:pt x="6164608" y="4256786"/>
                  <a:pt x="6163847" y="4256006"/>
                  <a:pt x="6164131" y="4255729"/>
                </a:cubicBezTo>
                <a:close/>
                <a:moveTo>
                  <a:pt x="5730271" y="4255707"/>
                </a:moveTo>
                <a:cubicBezTo>
                  <a:pt x="5716620" y="4269018"/>
                  <a:pt x="5702970" y="4282329"/>
                  <a:pt x="5689320" y="4295640"/>
                </a:cubicBezTo>
                <a:cubicBezTo>
                  <a:pt x="5693882" y="4300318"/>
                  <a:pt x="5697686" y="4304218"/>
                  <a:pt x="5701490" y="4308119"/>
                </a:cubicBezTo>
                <a:cubicBezTo>
                  <a:pt x="5715424" y="4294532"/>
                  <a:pt x="5729074" y="4281221"/>
                  <a:pt x="5742725" y="4267910"/>
                </a:cubicBezTo>
                <a:cubicBezTo>
                  <a:pt x="5738921" y="4264009"/>
                  <a:pt x="5735117" y="4260108"/>
                  <a:pt x="5730271" y="4255707"/>
                </a:cubicBezTo>
                <a:close/>
                <a:moveTo>
                  <a:pt x="5672873" y="4221880"/>
                </a:moveTo>
                <a:cubicBezTo>
                  <a:pt x="5670975" y="4222208"/>
                  <a:pt x="5675832" y="4231172"/>
                  <a:pt x="5679357" y="4239907"/>
                </a:cubicBezTo>
                <a:cubicBezTo>
                  <a:pt x="5688570" y="4243098"/>
                  <a:pt x="5695885" y="4246617"/>
                  <a:pt x="5699967" y="4245682"/>
                </a:cubicBezTo>
                <a:cubicBezTo>
                  <a:pt x="5701296" y="4245908"/>
                  <a:pt x="5693776" y="4231937"/>
                  <a:pt x="5691206" y="4229871"/>
                </a:cubicBezTo>
                <a:cubicBezTo>
                  <a:pt x="5684745" y="4225522"/>
                  <a:pt x="5677430" y="4222001"/>
                  <a:pt x="5672873" y="4221880"/>
                </a:cubicBezTo>
                <a:close/>
                <a:moveTo>
                  <a:pt x="5962108" y="4197044"/>
                </a:moveTo>
                <a:cubicBezTo>
                  <a:pt x="6011534" y="4234076"/>
                  <a:pt x="6011534" y="4234076"/>
                  <a:pt x="6040817" y="4200955"/>
                </a:cubicBezTo>
                <a:cubicBezTo>
                  <a:pt x="6089313" y="4249549"/>
                  <a:pt x="6119392" y="4300877"/>
                  <a:pt x="6113165" y="4325214"/>
                </a:cubicBezTo>
                <a:cubicBezTo>
                  <a:pt x="6111842" y="4329548"/>
                  <a:pt x="6104158" y="4332477"/>
                  <a:pt x="6097696" y="4328126"/>
                </a:cubicBezTo>
                <a:cubicBezTo>
                  <a:pt x="6059204" y="4301737"/>
                  <a:pt x="6020236" y="4274292"/>
                  <a:pt x="5981454" y="4243623"/>
                </a:cubicBezTo>
                <a:cubicBezTo>
                  <a:pt x="5975561" y="4238718"/>
                  <a:pt x="5969828" y="4216908"/>
                  <a:pt x="5962108" y="4197044"/>
                </a:cubicBezTo>
                <a:close/>
                <a:moveTo>
                  <a:pt x="5545557" y="4157311"/>
                </a:moveTo>
                <a:cubicBezTo>
                  <a:pt x="5545848" y="4161594"/>
                  <a:pt x="5546616" y="4166932"/>
                  <a:pt x="5546906" y="4171212"/>
                </a:cubicBezTo>
                <a:cubicBezTo>
                  <a:pt x="5564205" y="4183263"/>
                  <a:pt x="5581979" y="4196370"/>
                  <a:pt x="5599752" y="4209477"/>
                </a:cubicBezTo>
                <a:cubicBezTo>
                  <a:pt x="5598701" y="4204416"/>
                  <a:pt x="5598693" y="4199855"/>
                  <a:pt x="5598402" y="4195575"/>
                </a:cubicBezTo>
                <a:cubicBezTo>
                  <a:pt x="5581105" y="4183526"/>
                  <a:pt x="5563329" y="4170418"/>
                  <a:pt x="5545557" y="4157311"/>
                </a:cubicBezTo>
                <a:close/>
                <a:moveTo>
                  <a:pt x="5709848" y="4122639"/>
                </a:moveTo>
                <a:lnTo>
                  <a:pt x="5706528" y="4131227"/>
                </a:lnTo>
                <a:cubicBezTo>
                  <a:pt x="5704247" y="4128887"/>
                  <a:pt x="5701203" y="4125766"/>
                  <a:pt x="5698920" y="4123424"/>
                </a:cubicBezTo>
                <a:close/>
                <a:moveTo>
                  <a:pt x="5712401" y="4122458"/>
                </a:moveTo>
                <a:lnTo>
                  <a:pt x="5712024" y="4124346"/>
                </a:lnTo>
                <a:lnTo>
                  <a:pt x="5710966" y="4122560"/>
                </a:lnTo>
                <a:close/>
                <a:moveTo>
                  <a:pt x="5710311" y="4121451"/>
                </a:moveTo>
                <a:lnTo>
                  <a:pt x="5710966" y="4122560"/>
                </a:lnTo>
                <a:lnTo>
                  <a:pt x="5709848" y="4122639"/>
                </a:lnTo>
                <a:close/>
                <a:moveTo>
                  <a:pt x="5508921" y="4103242"/>
                </a:moveTo>
                <a:cubicBezTo>
                  <a:pt x="5512347" y="4109031"/>
                  <a:pt x="5515015" y="4114042"/>
                  <a:pt x="5518439" y="4119830"/>
                </a:cubicBezTo>
                <a:cubicBezTo>
                  <a:pt x="5521861" y="4121063"/>
                  <a:pt x="5525565" y="4122017"/>
                  <a:pt x="5530312" y="4123472"/>
                </a:cubicBezTo>
                <a:cubicBezTo>
                  <a:pt x="5526887" y="4117683"/>
                  <a:pt x="5524219" y="4112673"/>
                  <a:pt x="5520893" y="4109830"/>
                </a:cubicBezTo>
                <a:cubicBezTo>
                  <a:pt x="5517850" y="4106710"/>
                  <a:pt x="5513100" y="4105253"/>
                  <a:pt x="5508921" y="4103242"/>
                </a:cubicBezTo>
                <a:close/>
                <a:moveTo>
                  <a:pt x="5717008" y="4093615"/>
                </a:moveTo>
                <a:cubicBezTo>
                  <a:pt x="5716532" y="4092557"/>
                  <a:pt x="5726696" y="4097862"/>
                  <a:pt x="5727175" y="4098920"/>
                </a:cubicBezTo>
                <a:cubicBezTo>
                  <a:pt x="5730602" y="4104710"/>
                  <a:pt x="5732983" y="4109998"/>
                  <a:pt x="5735082" y="4115562"/>
                </a:cubicBezTo>
                <a:cubicBezTo>
                  <a:pt x="5735556" y="4116620"/>
                  <a:pt x="5728525" y="4112823"/>
                  <a:pt x="5723015" y="4110586"/>
                </a:cubicBezTo>
                <a:cubicBezTo>
                  <a:pt x="5720725" y="4103685"/>
                  <a:pt x="5717583" y="4097617"/>
                  <a:pt x="5717008" y="4093615"/>
                </a:cubicBezTo>
                <a:close/>
                <a:moveTo>
                  <a:pt x="5590928" y="4091760"/>
                </a:moveTo>
                <a:lnTo>
                  <a:pt x="5592177" y="4092227"/>
                </a:lnTo>
                <a:lnTo>
                  <a:pt x="5592733" y="4093042"/>
                </a:lnTo>
                <a:lnTo>
                  <a:pt x="5592273" y="4092862"/>
                </a:lnTo>
                <a:close/>
                <a:moveTo>
                  <a:pt x="5776811" y="4090084"/>
                </a:moveTo>
                <a:cubicBezTo>
                  <a:pt x="5783467" y="4095772"/>
                  <a:pt x="5790883" y="4102240"/>
                  <a:pt x="5797537" y="4107927"/>
                </a:cubicBezTo>
                <a:cubicBezTo>
                  <a:pt x="5796400" y="4109035"/>
                  <a:pt x="5795262" y="4110145"/>
                  <a:pt x="5794884" y="4112033"/>
                </a:cubicBezTo>
                <a:cubicBezTo>
                  <a:pt x="5788516" y="4106071"/>
                  <a:pt x="5781668" y="4099049"/>
                  <a:pt x="5775580" y="4092805"/>
                </a:cubicBezTo>
                <a:cubicBezTo>
                  <a:pt x="5776150" y="4092252"/>
                  <a:pt x="5775959" y="4090916"/>
                  <a:pt x="5776811" y="4090084"/>
                </a:cubicBezTo>
                <a:close/>
                <a:moveTo>
                  <a:pt x="5632589" y="4081572"/>
                </a:moveTo>
                <a:cubicBezTo>
                  <a:pt x="5644185" y="4090051"/>
                  <a:pt x="5656541" y="4099308"/>
                  <a:pt x="5668137" y="4107786"/>
                </a:cubicBezTo>
                <a:cubicBezTo>
                  <a:pt x="5667760" y="4109676"/>
                  <a:pt x="5667383" y="4111564"/>
                  <a:pt x="5667006" y="4113455"/>
                </a:cubicBezTo>
                <a:cubicBezTo>
                  <a:pt x="5655787" y="4103087"/>
                  <a:pt x="5643808" y="4091940"/>
                  <a:pt x="5632589" y="4081572"/>
                </a:cubicBezTo>
                <a:close/>
                <a:moveTo>
                  <a:pt x="5117834" y="4078245"/>
                </a:moveTo>
                <a:cubicBezTo>
                  <a:pt x="5110836" y="4097241"/>
                  <a:pt x="5116068" y="4104314"/>
                  <a:pt x="5159828" y="4160568"/>
                </a:cubicBezTo>
                <a:cubicBezTo>
                  <a:pt x="5219833" y="4237891"/>
                  <a:pt x="5280399" y="4300111"/>
                  <a:pt x="5343998" y="4337756"/>
                </a:cubicBezTo>
                <a:lnTo>
                  <a:pt x="5408697" y="4366858"/>
                </a:lnTo>
                <a:lnTo>
                  <a:pt x="5409651" y="4368975"/>
                </a:lnTo>
                <a:lnTo>
                  <a:pt x="5408698" y="4366858"/>
                </a:lnTo>
                <a:lnTo>
                  <a:pt x="5408697" y="4366858"/>
                </a:lnTo>
                <a:lnTo>
                  <a:pt x="5402506" y="4353113"/>
                </a:lnTo>
                <a:lnTo>
                  <a:pt x="5402696" y="4354446"/>
                </a:lnTo>
                <a:cubicBezTo>
                  <a:pt x="5361741" y="4328945"/>
                  <a:pt x="5318991" y="4311275"/>
                  <a:pt x="5280678" y="4277104"/>
                </a:cubicBezTo>
                <a:cubicBezTo>
                  <a:pt x="5213748" y="4217572"/>
                  <a:pt x="5155727" y="4147829"/>
                  <a:pt x="5117834" y="4078245"/>
                </a:cubicBezTo>
                <a:close/>
                <a:moveTo>
                  <a:pt x="5734320" y="4053905"/>
                </a:moveTo>
                <a:cubicBezTo>
                  <a:pt x="5736886" y="4055968"/>
                  <a:pt x="5739451" y="4058029"/>
                  <a:pt x="5742019" y="4060094"/>
                </a:cubicBezTo>
                <a:cubicBezTo>
                  <a:pt x="5742778" y="4060873"/>
                  <a:pt x="5742685" y="4062483"/>
                  <a:pt x="5743163" y="4063544"/>
                </a:cubicBezTo>
                <a:cubicBezTo>
                  <a:pt x="5740597" y="4061480"/>
                  <a:pt x="5737743" y="4059693"/>
                  <a:pt x="5735180" y="4057632"/>
                </a:cubicBezTo>
                <a:cubicBezTo>
                  <a:pt x="5733943" y="4055796"/>
                  <a:pt x="5734513" y="4055240"/>
                  <a:pt x="5734320" y="4053905"/>
                </a:cubicBezTo>
                <a:close/>
                <a:moveTo>
                  <a:pt x="5703547" y="4047382"/>
                </a:moveTo>
                <a:cubicBezTo>
                  <a:pt x="5703833" y="4047104"/>
                  <a:pt x="5714576" y="4056415"/>
                  <a:pt x="5719709" y="4060541"/>
                </a:cubicBezTo>
                <a:cubicBezTo>
                  <a:pt x="5717817" y="4065428"/>
                  <a:pt x="5715926" y="4070317"/>
                  <a:pt x="5714036" y="4075207"/>
                </a:cubicBezTo>
                <a:cubicBezTo>
                  <a:pt x="5709187" y="4070801"/>
                  <a:pt x="5704053" y="4066675"/>
                  <a:pt x="5699204" y="4062270"/>
                </a:cubicBezTo>
                <a:cubicBezTo>
                  <a:pt x="5700336" y="4056604"/>
                  <a:pt x="5701182" y="4051215"/>
                  <a:pt x="5703547" y="4047382"/>
                </a:cubicBezTo>
                <a:close/>
                <a:moveTo>
                  <a:pt x="6063055" y="4033167"/>
                </a:moveTo>
                <a:cubicBezTo>
                  <a:pt x="6068096" y="4038903"/>
                  <a:pt x="6073897" y="4045423"/>
                  <a:pt x="6078938" y="4051160"/>
                </a:cubicBezTo>
                <a:cubicBezTo>
                  <a:pt x="6072013" y="4054868"/>
                  <a:pt x="6064329" y="4057798"/>
                  <a:pt x="6057688" y="4061228"/>
                </a:cubicBezTo>
                <a:cubicBezTo>
                  <a:pt x="6051886" y="4054709"/>
                  <a:pt x="6046370" y="4047915"/>
                  <a:pt x="6040568" y="4041397"/>
                </a:cubicBezTo>
                <a:cubicBezTo>
                  <a:pt x="6047968" y="4038745"/>
                  <a:pt x="6055656" y="4035817"/>
                  <a:pt x="6063055" y="4033167"/>
                </a:cubicBezTo>
                <a:close/>
                <a:moveTo>
                  <a:pt x="5538493" y="4013523"/>
                </a:moveTo>
                <a:cubicBezTo>
                  <a:pt x="5572520" y="4038177"/>
                  <a:pt x="5602174" y="4059484"/>
                  <a:pt x="5632589" y="4081572"/>
                </a:cubicBezTo>
                <a:cubicBezTo>
                  <a:pt x="5651943" y="4119771"/>
                  <a:pt x="5629463" y="4108022"/>
                  <a:pt x="5609039" y="4098546"/>
                </a:cubicBezTo>
                <a:lnTo>
                  <a:pt x="5592177" y="4092227"/>
                </a:lnTo>
                <a:lnTo>
                  <a:pt x="5567754" y="4056331"/>
                </a:lnTo>
                <a:cubicBezTo>
                  <a:pt x="5558929" y="4043441"/>
                  <a:pt x="5549389" y="4029534"/>
                  <a:pt x="5538493" y="4013523"/>
                </a:cubicBezTo>
                <a:close/>
                <a:moveTo>
                  <a:pt x="5866123" y="4012131"/>
                </a:moveTo>
                <a:cubicBezTo>
                  <a:pt x="5877141" y="4016603"/>
                  <a:pt x="5887401" y="4020298"/>
                  <a:pt x="5898422" y="4024771"/>
                </a:cubicBezTo>
                <a:cubicBezTo>
                  <a:pt x="5900326" y="4029000"/>
                  <a:pt x="5901754" y="4032172"/>
                  <a:pt x="5903660" y="4036402"/>
                </a:cubicBezTo>
                <a:cubicBezTo>
                  <a:pt x="5892925" y="4031653"/>
                  <a:pt x="5882189" y="4026900"/>
                  <a:pt x="5871454" y="4022150"/>
                </a:cubicBezTo>
                <a:cubicBezTo>
                  <a:pt x="5870024" y="4018977"/>
                  <a:pt x="5868311" y="4016081"/>
                  <a:pt x="5866123" y="4012131"/>
                </a:cubicBezTo>
                <a:close/>
                <a:moveTo>
                  <a:pt x="5622866" y="3982891"/>
                </a:moveTo>
                <a:lnTo>
                  <a:pt x="5624391" y="3999772"/>
                </a:lnTo>
                <a:cubicBezTo>
                  <a:pt x="5620302" y="3996150"/>
                  <a:pt x="5616977" y="3993307"/>
                  <a:pt x="5612888" y="3989682"/>
                </a:cubicBezTo>
                <a:close/>
                <a:moveTo>
                  <a:pt x="5622804" y="3982216"/>
                </a:moveTo>
                <a:lnTo>
                  <a:pt x="5623226" y="3982648"/>
                </a:lnTo>
                <a:lnTo>
                  <a:pt x="5622866" y="3982891"/>
                </a:lnTo>
                <a:close/>
                <a:moveTo>
                  <a:pt x="5620182" y="3979526"/>
                </a:moveTo>
                <a:lnTo>
                  <a:pt x="5622748" y="3981590"/>
                </a:lnTo>
                <a:lnTo>
                  <a:pt x="5622804" y="3982216"/>
                </a:lnTo>
                <a:close/>
                <a:moveTo>
                  <a:pt x="5545547" y="3970121"/>
                </a:moveTo>
                <a:cubicBezTo>
                  <a:pt x="5550587" y="3975859"/>
                  <a:pt x="5555342" y="3981874"/>
                  <a:pt x="5560384" y="3987614"/>
                </a:cubicBezTo>
                <a:cubicBezTo>
                  <a:pt x="5552790" y="3988929"/>
                  <a:pt x="5545957" y="3991025"/>
                  <a:pt x="5538367" y="3992343"/>
                </a:cubicBezTo>
                <a:cubicBezTo>
                  <a:pt x="5533609" y="3986326"/>
                  <a:pt x="5528569" y="3980588"/>
                  <a:pt x="5523811" y="3974573"/>
                </a:cubicBezTo>
                <a:cubicBezTo>
                  <a:pt x="5531121" y="3973534"/>
                  <a:pt x="5537954" y="3971437"/>
                  <a:pt x="5545547" y="3970121"/>
                </a:cubicBezTo>
                <a:close/>
                <a:moveTo>
                  <a:pt x="5253574" y="3944359"/>
                </a:moveTo>
                <a:cubicBezTo>
                  <a:pt x="5204741" y="3981326"/>
                  <a:pt x="5156189" y="4018015"/>
                  <a:pt x="5107638" y="4054703"/>
                </a:cubicBezTo>
                <a:cubicBezTo>
                  <a:pt x="5112679" y="4060443"/>
                  <a:pt x="5118004" y="4065904"/>
                  <a:pt x="5123329" y="4071365"/>
                </a:cubicBezTo>
                <a:cubicBezTo>
                  <a:pt x="5170642" y="4032837"/>
                  <a:pt x="5263791" y="4042453"/>
                  <a:pt x="5253574" y="3944359"/>
                </a:cubicBezTo>
                <a:close/>
                <a:moveTo>
                  <a:pt x="5690325" y="3908087"/>
                </a:moveTo>
                <a:cubicBezTo>
                  <a:pt x="5702106" y="3913340"/>
                  <a:pt x="5713408" y="3917535"/>
                  <a:pt x="5725190" y="3922790"/>
                </a:cubicBezTo>
                <a:cubicBezTo>
                  <a:pt x="5727854" y="3927797"/>
                  <a:pt x="5729476" y="3932304"/>
                  <a:pt x="5732143" y="3937317"/>
                </a:cubicBezTo>
                <a:cubicBezTo>
                  <a:pt x="5719410" y="3929949"/>
                  <a:pt x="5707152" y="3923636"/>
                  <a:pt x="5694896" y="3917325"/>
                </a:cubicBezTo>
                <a:cubicBezTo>
                  <a:pt x="5693468" y="3914154"/>
                  <a:pt x="5691753" y="3911256"/>
                  <a:pt x="5690325" y="3908087"/>
                </a:cubicBezTo>
                <a:close/>
                <a:moveTo>
                  <a:pt x="5251321" y="3899378"/>
                </a:moveTo>
                <a:cubicBezTo>
                  <a:pt x="5251612" y="3903659"/>
                  <a:pt x="5251143" y="3907159"/>
                  <a:pt x="5251435" y="3911442"/>
                </a:cubicBezTo>
                <a:cubicBezTo>
                  <a:pt x="5253241" y="3912726"/>
                  <a:pt x="5255806" y="3914786"/>
                  <a:pt x="5258374" y="3916851"/>
                </a:cubicBezTo>
                <a:cubicBezTo>
                  <a:pt x="5258842" y="3913348"/>
                  <a:pt x="5259313" y="3909849"/>
                  <a:pt x="5259782" y="3906348"/>
                </a:cubicBezTo>
                <a:cubicBezTo>
                  <a:pt x="5257216" y="3904285"/>
                  <a:pt x="5253887" y="3901441"/>
                  <a:pt x="5251321" y="3899378"/>
                </a:cubicBezTo>
                <a:close/>
                <a:moveTo>
                  <a:pt x="5381425" y="3826295"/>
                </a:moveTo>
                <a:cubicBezTo>
                  <a:pt x="5388006" y="3827726"/>
                  <a:pt x="5396466" y="3830891"/>
                  <a:pt x="5406917" y="3835918"/>
                </a:cubicBezTo>
                <a:cubicBezTo>
                  <a:pt x="5415507" y="3864072"/>
                  <a:pt x="5422949" y="3888774"/>
                  <a:pt x="5430395" y="3913476"/>
                </a:cubicBezTo>
                <a:cubicBezTo>
                  <a:pt x="5424315" y="3911794"/>
                  <a:pt x="5418997" y="3910892"/>
                  <a:pt x="5412917" y="3909208"/>
                </a:cubicBezTo>
                <a:cubicBezTo>
                  <a:pt x="5398365" y="3891438"/>
                  <a:pt x="5376973" y="3871208"/>
                  <a:pt x="5370018" y="3856681"/>
                </a:cubicBezTo>
                <a:cubicBezTo>
                  <a:pt x="5358874" y="3833305"/>
                  <a:pt x="5361687" y="3822001"/>
                  <a:pt x="5381425" y="3826295"/>
                </a:cubicBezTo>
                <a:close/>
                <a:moveTo>
                  <a:pt x="5426149" y="3809557"/>
                </a:moveTo>
                <a:cubicBezTo>
                  <a:pt x="5436030" y="3815140"/>
                  <a:pt x="5448762" y="3822510"/>
                  <a:pt x="5461496" y="3829877"/>
                </a:cubicBezTo>
                <a:cubicBezTo>
                  <a:pt x="5465541" y="3867023"/>
                  <a:pt x="5469581" y="3899614"/>
                  <a:pt x="5474381" y="3932983"/>
                </a:cubicBezTo>
                <a:cubicBezTo>
                  <a:pt x="5467156" y="3927849"/>
                  <a:pt x="5459649" y="3922996"/>
                  <a:pt x="5452426" y="3917864"/>
                </a:cubicBezTo>
                <a:cubicBezTo>
                  <a:pt x="5444207" y="3883265"/>
                  <a:pt x="5435703" y="3848942"/>
                  <a:pt x="5426149" y="3809557"/>
                </a:cubicBezTo>
                <a:close/>
                <a:moveTo>
                  <a:pt x="5310198" y="3790213"/>
                </a:moveTo>
                <a:cubicBezTo>
                  <a:pt x="5328372" y="3815110"/>
                  <a:pt x="5339314" y="3830312"/>
                  <a:pt x="5351015" y="3846295"/>
                </a:cubicBezTo>
                <a:cubicBezTo>
                  <a:pt x="5338096" y="3842151"/>
                  <a:pt x="5325463" y="3837729"/>
                  <a:pt x="5313308" y="3834367"/>
                </a:cubicBezTo>
                <a:cubicBezTo>
                  <a:pt x="5309879" y="3828574"/>
                  <a:pt x="5305408" y="3822282"/>
                  <a:pt x="5301982" y="3816493"/>
                </a:cubicBezTo>
                <a:cubicBezTo>
                  <a:pt x="5303681" y="3810270"/>
                  <a:pt x="5305664" y="3803769"/>
                  <a:pt x="5310198" y="3790213"/>
                </a:cubicBezTo>
                <a:close/>
                <a:moveTo>
                  <a:pt x="5347936" y="3759504"/>
                </a:moveTo>
                <a:cubicBezTo>
                  <a:pt x="5362376" y="3765210"/>
                  <a:pt x="5381194" y="3778818"/>
                  <a:pt x="5400108" y="3790818"/>
                </a:cubicBezTo>
                <a:cubicBezTo>
                  <a:pt x="5410414" y="3826421"/>
                  <a:pt x="5379055" y="3806779"/>
                  <a:pt x="5356256" y="3797052"/>
                </a:cubicBezTo>
                <a:cubicBezTo>
                  <a:pt x="5352073" y="3795038"/>
                  <a:pt x="5334478" y="3774151"/>
                  <a:pt x="5334378" y="3771204"/>
                </a:cubicBezTo>
                <a:cubicBezTo>
                  <a:pt x="5335317" y="3764200"/>
                  <a:pt x="5339767" y="3756817"/>
                  <a:pt x="5347936" y="3759504"/>
                </a:cubicBezTo>
                <a:close/>
                <a:moveTo>
                  <a:pt x="5423219" y="3757626"/>
                </a:moveTo>
                <a:cubicBezTo>
                  <a:pt x="5426354" y="3759132"/>
                  <a:pt x="5429490" y="3760643"/>
                  <a:pt x="5431865" y="3761372"/>
                </a:cubicBezTo>
                <a:cubicBezTo>
                  <a:pt x="5438048" y="3770557"/>
                  <a:pt x="5443665" y="3780301"/>
                  <a:pt x="5449284" y="3790044"/>
                </a:cubicBezTo>
                <a:cubicBezTo>
                  <a:pt x="5444056" y="3787529"/>
                  <a:pt x="5438832" y="3785015"/>
                  <a:pt x="5433321" y="3782777"/>
                </a:cubicBezTo>
                <a:cubicBezTo>
                  <a:pt x="5429795" y="3774042"/>
                  <a:pt x="5427031" y="3766086"/>
                  <a:pt x="5423219" y="3757626"/>
                </a:cubicBezTo>
                <a:close/>
                <a:moveTo>
                  <a:pt x="5389171" y="3719295"/>
                </a:moveTo>
                <a:cubicBezTo>
                  <a:pt x="5395258" y="3725537"/>
                  <a:pt x="5400298" y="3731276"/>
                  <a:pt x="5406384" y="3737515"/>
                </a:cubicBezTo>
                <a:cubicBezTo>
                  <a:pt x="5398037" y="3742611"/>
                  <a:pt x="5389975" y="3747430"/>
                  <a:pt x="5382390" y="3753304"/>
                </a:cubicBezTo>
                <a:cubicBezTo>
                  <a:pt x="5377825" y="3748624"/>
                  <a:pt x="5373261" y="3743943"/>
                  <a:pt x="5368980" y="3738983"/>
                </a:cubicBezTo>
                <a:cubicBezTo>
                  <a:pt x="5375805" y="3732328"/>
                  <a:pt x="5382347" y="3725950"/>
                  <a:pt x="5389171" y="3719295"/>
                </a:cubicBezTo>
                <a:close/>
                <a:moveTo>
                  <a:pt x="5344403" y="3685333"/>
                </a:moveTo>
                <a:cubicBezTo>
                  <a:pt x="5346685" y="3687672"/>
                  <a:pt x="5348966" y="3690011"/>
                  <a:pt x="5351250" y="3692354"/>
                </a:cubicBezTo>
                <a:cubicBezTo>
                  <a:pt x="5343856" y="3699564"/>
                  <a:pt x="5336463" y="3706773"/>
                  <a:pt x="5329069" y="3713984"/>
                </a:cubicBezTo>
                <a:cubicBezTo>
                  <a:pt x="5326026" y="3710864"/>
                  <a:pt x="5322222" y="3706963"/>
                  <a:pt x="5319179" y="3703842"/>
                </a:cubicBezTo>
                <a:cubicBezTo>
                  <a:pt x="5327048" y="3697690"/>
                  <a:pt x="5335964" y="3692040"/>
                  <a:pt x="5344403" y="3685333"/>
                </a:cubicBezTo>
                <a:close/>
                <a:moveTo>
                  <a:pt x="5266411" y="3654850"/>
                </a:moveTo>
                <a:cubicBezTo>
                  <a:pt x="5273827" y="3661315"/>
                  <a:pt x="5281718" y="3668839"/>
                  <a:pt x="5288566" y="3675860"/>
                </a:cubicBezTo>
                <a:cubicBezTo>
                  <a:pt x="5282771" y="3673902"/>
                  <a:pt x="5277452" y="3672998"/>
                  <a:pt x="5271943" y="3670763"/>
                </a:cubicBezTo>
                <a:cubicBezTo>
                  <a:pt x="5270897" y="3670260"/>
                  <a:pt x="5266517" y="3662354"/>
                  <a:pt x="5263284" y="3657899"/>
                </a:cubicBezTo>
                <a:cubicBezTo>
                  <a:pt x="5264422" y="3656791"/>
                  <a:pt x="5265274" y="3655959"/>
                  <a:pt x="5266411" y="3654850"/>
                </a:cubicBezTo>
                <a:close/>
                <a:moveTo>
                  <a:pt x="5372235" y="3513608"/>
                </a:moveTo>
                <a:cubicBezTo>
                  <a:pt x="5372044" y="3512274"/>
                  <a:pt x="5380313" y="3517909"/>
                  <a:pt x="5398747" y="3528850"/>
                </a:cubicBezTo>
                <a:cubicBezTo>
                  <a:pt x="5385551" y="3529540"/>
                  <a:pt x="5380710" y="3529696"/>
                  <a:pt x="5375584" y="3530128"/>
                </a:cubicBezTo>
                <a:cubicBezTo>
                  <a:pt x="5374055" y="3524010"/>
                  <a:pt x="5372243" y="3518168"/>
                  <a:pt x="5372235" y="3513608"/>
                </a:cubicBezTo>
                <a:close/>
                <a:moveTo>
                  <a:pt x="5339823" y="3488904"/>
                </a:moveTo>
                <a:cubicBezTo>
                  <a:pt x="5341629" y="3490187"/>
                  <a:pt x="5343244" y="3490136"/>
                  <a:pt x="5344765" y="3491695"/>
                </a:cubicBezTo>
                <a:cubicBezTo>
                  <a:pt x="5346763" y="3494313"/>
                  <a:pt x="5349236" y="3497988"/>
                  <a:pt x="5351234" y="3500607"/>
                </a:cubicBezTo>
                <a:cubicBezTo>
                  <a:pt x="5349427" y="3499322"/>
                  <a:pt x="5348383" y="3498820"/>
                  <a:pt x="5346292" y="3497814"/>
                </a:cubicBezTo>
                <a:cubicBezTo>
                  <a:pt x="5344296" y="3495197"/>
                  <a:pt x="5341822" y="3491522"/>
                  <a:pt x="5339823" y="3488904"/>
                </a:cubicBezTo>
                <a:close/>
                <a:moveTo>
                  <a:pt x="5102088" y="3481782"/>
                </a:moveTo>
                <a:cubicBezTo>
                  <a:pt x="5109973" y="3484747"/>
                  <a:pt x="5116812" y="3487210"/>
                  <a:pt x="5124696" y="3490176"/>
                </a:cubicBezTo>
                <a:cubicBezTo>
                  <a:pt x="5146409" y="3532924"/>
                  <a:pt x="5171257" y="3577180"/>
                  <a:pt x="5188030" y="3617137"/>
                </a:cubicBezTo>
                <a:cubicBezTo>
                  <a:pt x="5197463" y="3639898"/>
                  <a:pt x="5195486" y="3650955"/>
                  <a:pt x="5227400" y="3660928"/>
                </a:cubicBezTo>
                <a:cubicBezTo>
                  <a:pt x="5256657" y="3670448"/>
                  <a:pt x="5295560" y="3717740"/>
                  <a:pt x="5298925" y="3743378"/>
                </a:cubicBezTo>
                <a:cubicBezTo>
                  <a:pt x="5304982" y="3792260"/>
                  <a:pt x="5270621" y="3796850"/>
                  <a:pt x="5222945" y="3785507"/>
                </a:cubicBezTo>
                <a:cubicBezTo>
                  <a:pt x="5210218" y="3782695"/>
                  <a:pt x="5183124" y="3758892"/>
                  <a:pt x="5162023" y="3742942"/>
                </a:cubicBezTo>
                <a:cubicBezTo>
                  <a:pt x="5093110" y="3689908"/>
                  <a:pt x="5018339" y="3593886"/>
                  <a:pt x="5003444" y="3539923"/>
                </a:cubicBezTo>
                <a:cubicBezTo>
                  <a:pt x="5001916" y="3533805"/>
                  <a:pt x="5000764" y="3525796"/>
                  <a:pt x="5005322" y="3525919"/>
                </a:cubicBezTo>
                <a:cubicBezTo>
                  <a:pt x="5031427" y="3524812"/>
                  <a:pt x="5059054" y="3525266"/>
                  <a:pt x="5086967" y="3525445"/>
                </a:cubicBezTo>
                <a:cubicBezTo>
                  <a:pt x="5141278" y="3589674"/>
                  <a:pt x="5149701" y="3634725"/>
                  <a:pt x="5164967" y="3682241"/>
                </a:cubicBezTo>
                <a:cubicBezTo>
                  <a:pt x="5172310" y="3703995"/>
                  <a:pt x="5174344" y="3729407"/>
                  <a:pt x="5214533" y="3749570"/>
                </a:cubicBezTo>
                <a:cubicBezTo>
                  <a:pt x="5194889" y="3694153"/>
                  <a:pt x="5178197" y="3643465"/>
                  <a:pt x="5156278" y="3590265"/>
                </a:cubicBezTo>
                <a:cubicBezTo>
                  <a:pt x="5142649" y="3556376"/>
                  <a:pt x="5119899" y="3517683"/>
                  <a:pt x="5102088" y="3481782"/>
                </a:cubicBezTo>
                <a:close/>
                <a:moveTo>
                  <a:pt x="5321630" y="3450333"/>
                </a:moveTo>
                <a:cubicBezTo>
                  <a:pt x="5323720" y="3451338"/>
                  <a:pt x="5326379" y="3451789"/>
                  <a:pt x="5328185" y="3453073"/>
                </a:cubicBezTo>
                <a:cubicBezTo>
                  <a:pt x="5330468" y="3455415"/>
                  <a:pt x="5332180" y="3458309"/>
                  <a:pt x="5334178" y="3460926"/>
                </a:cubicBezTo>
                <a:cubicBezTo>
                  <a:pt x="5332089" y="3459920"/>
                  <a:pt x="5329712" y="3459191"/>
                  <a:pt x="5327624" y="3458188"/>
                </a:cubicBezTo>
                <a:cubicBezTo>
                  <a:pt x="5326102" y="3456626"/>
                  <a:pt x="5323627" y="3452951"/>
                  <a:pt x="5321630" y="3450333"/>
                </a:cubicBezTo>
                <a:close/>
                <a:moveTo>
                  <a:pt x="5190308" y="3436871"/>
                </a:moveTo>
                <a:cubicBezTo>
                  <a:pt x="5195268" y="3435531"/>
                  <a:pt x="5203006" y="3436639"/>
                  <a:pt x="5214239" y="3440905"/>
                </a:cubicBezTo>
                <a:lnTo>
                  <a:pt x="5214060" y="3440125"/>
                </a:lnTo>
                <a:lnTo>
                  <a:pt x="5262607" y="3468319"/>
                </a:lnTo>
                <a:cubicBezTo>
                  <a:pt x="5295347" y="3520099"/>
                  <a:pt x="5290718" y="3535265"/>
                  <a:pt x="5257751" y="3520232"/>
                </a:cubicBezTo>
                <a:cubicBezTo>
                  <a:pt x="5253592" y="3531897"/>
                  <a:pt x="5250947" y="3540564"/>
                  <a:pt x="5248303" y="3549231"/>
                </a:cubicBezTo>
                <a:cubicBezTo>
                  <a:pt x="5232420" y="3531236"/>
                  <a:pt x="5209413" y="3511056"/>
                  <a:pt x="5201414" y="3496026"/>
                </a:cubicBezTo>
                <a:cubicBezTo>
                  <a:pt x="5185564" y="3466970"/>
                  <a:pt x="5175430" y="3440894"/>
                  <a:pt x="5190308" y="3436871"/>
                </a:cubicBezTo>
                <a:close/>
                <a:moveTo>
                  <a:pt x="5211947" y="3430972"/>
                </a:moveTo>
                <a:lnTo>
                  <a:pt x="5214060" y="3440125"/>
                </a:lnTo>
                <a:lnTo>
                  <a:pt x="5212719" y="3439346"/>
                </a:lnTo>
                <a:close/>
                <a:moveTo>
                  <a:pt x="5331520" y="3399599"/>
                </a:moveTo>
                <a:cubicBezTo>
                  <a:pt x="5339218" y="3405788"/>
                  <a:pt x="5346633" y="3412254"/>
                  <a:pt x="5354333" y="3418444"/>
                </a:cubicBezTo>
                <a:cubicBezTo>
                  <a:pt x="5351504" y="3430334"/>
                  <a:pt x="5349435" y="3443005"/>
                  <a:pt x="5346321" y="3455172"/>
                </a:cubicBezTo>
                <a:cubicBezTo>
                  <a:pt x="5340427" y="3450267"/>
                  <a:pt x="5334249" y="3445637"/>
                  <a:pt x="5328356" y="3440732"/>
                </a:cubicBezTo>
                <a:cubicBezTo>
                  <a:pt x="5329663" y="3427280"/>
                  <a:pt x="5330210" y="3413048"/>
                  <a:pt x="5331520" y="3399599"/>
                </a:cubicBezTo>
                <a:close/>
                <a:moveTo>
                  <a:pt x="5236748" y="3324597"/>
                </a:moveTo>
                <a:cubicBezTo>
                  <a:pt x="5252809" y="3334811"/>
                  <a:pt x="5268868" y="3345022"/>
                  <a:pt x="5300423" y="3366001"/>
                </a:cubicBezTo>
                <a:cubicBezTo>
                  <a:pt x="5284474" y="3367854"/>
                  <a:pt x="5278503" y="3373676"/>
                  <a:pt x="5267290" y="3367868"/>
                </a:cubicBezTo>
                <a:cubicBezTo>
                  <a:pt x="5259216" y="3363569"/>
                  <a:pt x="5245039" y="3343910"/>
                  <a:pt x="5233150" y="3331150"/>
                </a:cubicBezTo>
                <a:cubicBezTo>
                  <a:pt x="5234097" y="3328707"/>
                  <a:pt x="5235803" y="3327042"/>
                  <a:pt x="5236748" y="3324597"/>
                </a:cubicBezTo>
                <a:close/>
                <a:moveTo>
                  <a:pt x="5187372" y="3319478"/>
                </a:moveTo>
                <a:cubicBezTo>
                  <a:pt x="5212228" y="3368294"/>
                  <a:pt x="5230130" y="3402583"/>
                  <a:pt x="5247272" y="3436092"/>
                </a:cubicBezTo>
                <a:cubicBezTo>
                  <a:pt x="5236159" y="3433230"/>
                  <a:pt x="5223716" y="3430142"/>
                  <a:pt x="5211562" y="3426780"/>
                </a:cubicBezTo>
                <a:lnTo>
                  <a:pt x="5211947" y="3430972"/>
                </a:lnTo>
                <a:lnTo>
                  <a:pt x="5210799" y="3425998"/>
                </a:lnTo>
                <a:cubicBezTo>
                  <a:pt x="5196260" y="3417345"/>
                  <a:pt x="5181437" y="3408972"/>
                  <a:pt x="5159866" y="3396525"/>
                </a:cubicBezTo>
                <a:cubicBezTo>
                  <a:pt x="5169223" y="3369138"/>
                  <a:pt x="5177447" y="3347418"/>
                  <a:pt x="5187372" y="3319478"/>
                </a:cubicBezTo>
                <a:close/>
                <a:moveTo>
                  <a:pt x="5292067" y="3305660"/>
                </a:moveTo>
                <a:cubicBezTo>
                  <a:pt x="5292352" y="3305383"/>
                  <a:pt x="5295487" y="3306890"/>
                  <a:pt x="5296247" y="3307671"/>
                </a:cubicBezTo>
                <a:cubicBezTo>
                  <a:pt x="5298246" y="3310290"/>
                  <a:pt x="5298914" y="3312681"/>
                  <a:pt x="5300151" y="3314519"/>
                </a:cubicBezTo>
                <a:cubicBezTo>
                  <a:pt x="5297015" y="3313010"/>
                  <a:pt x="5294926" y="3312006"/>
                  <a:pt x="5292551" y="3311276"/>
                </a:cubicBezTo>
                <a:cubicBezTo>
                  <a:pt x="5292643" y="3309665"/>
                  <a:pt x="5291976" y="3307272"/>
                  <a:pt x="5292067" y="3305660"/>
                </a:cubicBezTo>
                <a:close/>
                <a:moveTo>
                  <a:pt x="5011711" y="3302051"/>
                </a:moveTo>
                <a:cubicBezTo>
                  <a:pt x="5011804" y="3300440"/>
                  <a:pt x="5034512" y="3311779"/>
                  <a:pt x="5037747" y="3316235"/>
                </a:cubicBezTo>
                <a:cubicBezTo>
                  <a:pt x="5046974" y="3328542"/>
                  <a:pt x="5053166" y="3342289"/>
                  <a:pt x="5056318" y="3352915"/>
                </a:cubicBezTo>
                <a:cubicBezTo>
                  <a:pt x="5056984" y="3355309"/>
                  <a:pt x="5040547" y="3346985"/>
                  <a:pt x="5025825" y="3341558"/>
                </a:cubicBezTo>
                <a:cubicBezTo>
                  <a:pt x="5019055" y="3323806"/>
                  <a:pt x="5012294" y="3310614"/>
                  <a:pt x="5011711" y="3302051"/>
                </a:cubicBezTo>
                <a:close/>
                <a:moveTo>
                  <a:pt x="5318400" y="3206930"/>
                </a:moveTo>
                <a:cubicBezTo>
                  <a:pt x="5320683" y="3209270"/>
                  <a:pt x="5322965" y="3211611"/>
                  <a:pt x="5325247" y="3213952"/>
                </a:cubicBezTo>
                <a:cubicBezTo>
                  <a:pt x="5320129" y="3218943"/>
                  <a:pt x="5315010" y="3223934"/>
                  <a:pt x="5309606" y="3229204"/>
                </a:cubicBezTo>
                <a:cubicBezTo>
                  <a:pt x="5306562" y="3226082"/>
                  <a:pt x="5302759" y="3222181"/>
                  <a:pt x="5299433" y="3219339"/>
                </a:cubicBezTo>
                <a:cubicBezTo>
                  <a:pt x="5306642" y="3215352"/>
                  <a:pt x="5312521" y="3211141"/>
                  <a:pt x="5318400" y="3206930"/>
                </a:cubicBezTo>
                <a:close/>
                <a:moveTo>
                  <a:pt x="5172713" y="3111574"/>
                </a:moveTo>
                <a:cubicBezTo>
                  <a:pt x="5184073" y="3152241"/>
                  <a:pt x="5193331" y="3182784"/>
                  <a:pt x="5200781" y="3212045"/>
                </a:cubicBezTo>
                <a:cubicBezTo>
                  <a:pt x="5202501" y="3219499"/>
                  <a:pt x="5199565" y="3223882"/>
                  <a:pt x="5199196" y="3230332"/>
                </a:cubicBezTo>
                <a:cubicBezTo>
                  <a:pt x="5189499" y="3221525"/>
                  <a:pt x="5176096" y="3211763"/>
                  <a:pt x="5169341" y="3203130"/>
                </a:cubicBezTo>
                <a:cubicBezTo>
                  <a:pt x="5154882" y="3183749"/>
                  <a:pt x="5142036" y="3164317"/>
                  <a:pt x="5131561" y="3145611"/>
                </a:cubicBezTo>
                <a:cubicBezTo>
                  <a:pt x="5116904" y="3120337"/>
                  <a:pt x="5133150" y="3127326"/>
                  <a:pt x="5149295" y="3131366"/>
                </a:cubicBezTo>
                <a:cubicBezTo>
                  <a:pt x="5160689" y="3133949"/>
                  <a:pt x="5162760" y="3121279"/>
                  <a:pt x="5172713" y="3111574"/>
                </a:cubicBezTo>
                <a:close/>
                <a:moveTo>
                  <a:pt x="5073356" y="3079094"/>
                </a:moveTo>
                <a:cubicBezTo>
                  <a:pt x="5093356" y="3118947"/>
                  <a:pt x="5112972" y="3156130"/>
                  <a:pt x="5132870" y="3193037"/>
                </a:cubicBezTo>
                <a:cubicBezTo>
                  <a:pt x="5119006" y="3191337"/>
                  <a:pt x="5108847" y="3190590"/>
                  <a:pt x="5099827" y="3188734"/>
                </a:cubicBezTo>
                <a:cubicBezTo>
                  <a:pt x="5119789" y="3205793"/>
                  <a:pt x="5139276" y="3221795"/>
                  <a:pt x="5157718" y="3237295"/>
                </a:cubicBezTo>
                <a:cubicBezTo>
                  <a:pt x="5153936" y="3247069"/>
                  <a:pt x="5151676" y="3258407"/>
                  <a:pt x="5144852" y="3265062"/>
                </a:cubicBezTo>
                <a:cubicBezTo>
                  <a:pt x="5140018" y="3269776"/>
                  <a:pt x="5130432" y="3273033"/>
                  <a:pt x="5118176" y="3266723"/>
                </a:cubicBezTo>
                <a:cubicBezTo>
                  <a:pt x="5059549" y="3235616"/>
                  <a:pt x="5051324" y="3257335"/>
                  <a:pt x="5062978" y="3302285"/>
                </a:cubicBezTo>
                <a:cubicBezTo>
                  <a:pt x="5065366" y="3312130"/>
                  <a:pt x="5057682" y="3315058"/>
                  <a:pt x="5054652" y="3321055"/>
                </a:cubicBezTo>
                <a:cubicBezTo>
                  <a:pt x="5041529" y="3306459"/>
                  <a:pt x="5025744" y="3291409"/>
                  <a:pt x="5016324" y="3277766"/>
                </a:cubicBezTo>
                <a:cubicBezTo>
                  <a:pt x="4993013" y="3244189"/>
                  <a:pt x="4988520" y="3224220"/>
                  <a:pt x="5004835" y="3215918"/>
                </a:cubicBezTo>
                <a:cubicBezTo>
                  <a:pt x="5015081" y="3210495"/>
                  <a:pt x="5014199" y="3193092"/>
                  <a:pt x="5019588" y="3178704"/>
                </a:cubicBezTo>
                <a:cubicBezTo>
                  <a:pt x="5039274" y="3200600"/>
                  <a:pt x="5053159" y="3215976"/>
                  <a:pt x="5067327" y="3231076"/>
                </a:cubicBezTo>
                <a:cubicBezTo>
                  <a:pt x="5108548" y="3242625"/>
                  <a:pt x="5109766" y="3230788"/>
                  <a:pt x="5078071" y="3179509"/>
                </a:cubicBezTo>
                <a:cubicBezTo>
                  <a:pt x="5070932" y="3168207"/>
                  <a:pt x="5066069" y="3154685"/>
                  <a:pt x="5065962" y="3147179"/>
                </a:cubicBezTo>
                <a:cubicBezTo>
                  <a:pt x="5066688" y="3125167"/>
                  <a:pt x="5070265" y="3104939"/>
                  <a:pt x="5073356" y="3079094"/>
                </a:cubicBezTo>
                <a:close/>
                <a:moveTo>
                  <a:pt x="5165396" y="3047176"/>
                </a:moveTo>
                <a:cubicBezTo>
                  <a:pt x="5171574" y="3051805"/>
                  <a:pt x="5176992" y="3055655"/>
                  <a:pt x="5183170" y="3060284"/>
                </a:cubicBezTo>
                <a:cubicBezTo>
                  <a:pt x="5184797" y="3069350"/>
                  <a:pt x="5187187" y="3079196"/>
                  <a:pt x="5188531" y="3088538"/>
                </a:cubicBezTo>
                <a:cubicBezTo>
                  <a:pt x="5182829" y="3084968"/>
                  <a:pt x="5177411" y="3081119"/>
                  <a:pt x="5171710" y="3077547"/>
                </a:cubicBezTo>
                <a:cubicBezTo>
                  <a:pt x="5169604" y="3067423"/>
                  <a:pt x="5167501" y="3057300"/>
                  <a:pt x="5165396" y="3047176"/>
                </a:cubicBezTo>
                <a:close/>
                <a:moveTo>
                  <a:pt x="5139773" y="2993022"/>
                </a:moveTo>
                <a:cubicBezTo>
                  <a:pt x="5142432" y="2993473"/>
                  <a:pt x="5145092" y="2993925"/>
                  <a:pt x="5146989" y="2993594"/>
                </a:cubicBezTo>
                <a:cubicBezTo>
                  <a:pt x="5151936" y="3000944"/>
                  <a:pt x="5157170" y="3008018"/>
                  <a:pt x="5162120" y="3015370"/>
                </a:cubicBezTo>
                <a:cubicBezTo>
                  <a:pt x="5162595" y="3016428"/>
                  <a:pt x="5157277" y="3015524"/>
                  <a:pt x="5154333" y="3015350"/>
                </a:cubicBezTo>
                <a:cubicBezTo>
                  <a:pt x="5149386" y="3008000"/>
                  <a:pt x="5144720" y="3000372"/>
                  <a:pt x="5139773" y="2993022"/>
                </a:cubicBezTo>
                <a:close/>
                <a:moveTo>
                  <a:pt x="5093040" y="2981679"/>
                </a:moveTo>
                <a:lnTo>
                  <a:pt x="5125759" y="3017339"/>
                </a:lnTo>
                <a:cubicBezTo>
                  <a:pt x="5121204" y="3017218"/>
                  <a:pt x="5116361" y="3017373"/>
                  <a:pt x="5111804" y="3017251"/>
                </a:cubicBezTo>
                <a:close/>
                <a:moveTo>
                  <a:pt x="5088193" y="2974831"/>
                </a:moveTo>
                <a:cubicBezTo>
                  <a:pt x="5089430" y="2976670"/>
                  <a:pt x="5090190" y="2977449"/>
                  <a:pt x="5092188" y="2980067"/>
                </a:cubicBezTo>
                <a:lnTo>
                  <a:pt x="5093040" y="2981679"/>
                </a:lnTo>
                <a:lnTo>
                  <a:pt x="5090383" y="2978784"/>
                </a:lnTo>
                <a:cubicBezTo>
                  <a:pt x="5089147" y="2976948"/>
                  <a:pt x="5088670" y="2975890"/>
                  <a:pt x="5088193" y="2974831"/>
                </a:cubicBezTo>
                <a:close/>
                <a:moveTo>
                  <a:pt x="4887656" y="2834038"/>
                </a:moveTo>
                <a:cubicBezTo>
                  <a:pt x="4885757" y="2834365"/>
                  <a:pt x="4883575" y="2834971"/>
                  <a:pt x="4881108" y="2835856"/>
                </a:cubicBezTo>
                <a:cubicBezTo>
                  <a:pt x="4899465" y="2857525"/>
                  <a:pt x="4917537" y="2879473"/>
                  <a:pt x="4935896" y="2901144"/>
                </a:cubicBezTo>
                <a:cubicBezTo>
                  <a:pt x="4939406" y="2900763"/>
                  <a:pt x="4942157" y="2899600"/>
                  <a:pt x="4944910" y="2898441"/>
                </a:cubicBezTo>
                <a:cubicBezTo>
                  <a:pt x="4925983" y="2877323"/>
                  <a:pt x="4906581" y="2855151"/>
                  <a:pt x="4887656" y="2834038"/>
                </a:cubicBezTo>
                <a:close/>
                <a:moveTo>
                  <a:pt x="5185609" y="2816862"/>
                </a:moveTo>
                <a:lnTo>
                  <a:pt x="5266257" y="2927890"/>
                </a:lnTo>
                <a:lnTo>
                  <a:pt x="5269094" y="2943013"/>
                </a:lnTo>
                <a:cubicBezTo>
                  <a:pt x="5269963" y="2951301"/>
                  <a:pt x="5259903" y="2953500"/>
                  <a:pt x="5250312" y="2952199"/>
                </a:cubicBezTo>
                <a:cubicBezTo>
                  <a:pt x="5220117" y="2949681"/>
                  <a:pt x="5219362" y="2953459"/>
                  <a:pt x="5249815" y="2998342"/>
                </a:cubicBezTo>
                <a:cubicBezTo>
                  <a:pt x="5234443" y="3004197"/>
                  <a:pt x="5218788" y="3010331"/>
                  <a:pt x="5202657" y="3015409"/>
                </a:cubicBezTo>
                <a:cubicBezTo>
                  <a:pt x="5129620" y="2935958"/>
                  <a:pt x="5117519" y="2908187"/>
                  <a:pt x="5147218" y="2895970"/>
                </a:cubicBezTo>
                <a:cubicBezTo>
                  <a:pt x="5157490" y="2908782"/>
                  <a:pt x="5174140" y="2932115"/>
                  <a:pt x="5175754" y="2932063"/>
                </a:cubicBezTo>
                <a:cubicBezTo>
                  <a:pt x="5188480" y="2934873"/>
                  <a:pt x="5197971" y="2933228"/>
                  <a:pt x="5216577" y="2931826"/>
                </a:cubicBezTo>
                <a:cubicBezTo>
                  <a:pt x="5185779" y="2907070"/>
                  <a:pt x="5166291" y="2891067"/>
                  <a:pt x="5145758" y="2874563"/>
                </a:cubicBezTo>
                <a:cubicBezTo>
                  <a:pt x="5139690" y="2849280"/>
                  <a:pt x="5146600" y="2836454"/>
                  <a:pt x="5158408" y="2828365"/>
                </a:cubicBezTo>
                <a:close/>
                <a:moveTo>
                  <a:pt x="4860362" y="2804339"/>
                </a:moveTo>
                <a:cubicBezTo>
                  <a:pt x="4860553" y="2805672"/>
                  <a:pt x="4861221" y="2808066"/>
                  <a:pt x="4862176" y="2810182"/>
                </a:cubicBezTo>
                <a:cubicBezTo>
                  <a:pt x="4863980" y="2811463"/>
                  <a:pt x="4865026" y="2811967"/>
                  <a:pt x="4866071" y="2812470"/>
                </a:cubicBezTo>
                <a:cubicBezTo>
                  <a:pt x="4865880" y="2811134"/>
                  <a:pt x="4865209" y="2808741"/>
                  <a:pt x="4864259" y="2806628"/>
                </a:cubicBezTo>
                <a:cubicBezTo>
                  <a:pt x="4864259" y="2806628"/>
                  <a:pt x="4861406" y="2804840"/>
                  <a:pt x="4860362" y="2804339"/>
                </a:cubicBezTo>
                <a:close/>
                <a:moveTo>
                  <a:pt x="5110752" y="2768684"/>
                </a:moveTo>
                <a:cubicBezTo>
                  <a:pt x="5115030" y="2773640"/>
                  <a:pt x="5119311" y="2778598"/>
                  <a:pt x="5123590" y="2783556"/>
                </a:cubicBezTo>
                <a:cubicBezTo>
                  <a:pt x="5111825" y="2787420"/>
                  <a:pt x="5099773" y="2791561"/>
                  <a:pt x="5088009" y="2795426"/>
                </a:cubicBezTo>
                <a:cubicBezTo>
                  <a:pt x="5082490" y="2788629"/>
                  <a:pt x="5076690" y="2782112"/>
                  <a:pt x="5070411" y="2774535"/>
                </a:cubicBezTo>
                <a:cubicBezTo>
                  <a:pt x="5083699" y="2772231"/>
                  <a:pt x="5096703" y="2770206"/>
                  <a:pt x="5110752" y="2768684"/>
                </a:cubicBezTo>
                <a:close/>
                <a:moveTo>
                  <a:pt x="4964259" y="2766946"/>
                </a:moveTo>
                <a:cubicBezTo>
                  <a:pt x="4970438" y="2771576"/>
                  <a:pt x="4977376" y="2776986"/>
                  <a:pt x="4983553" y="2781613"/>
                </a:cubicBezTo>
                <a:cubicBezTo>
                  <a:pt x="4985304" y="2807304"/>
                  <a:pt x="4985723" y="2832766"/>
                  <a:pt x="4986902" y="2859009"/>
                </a:cubicBezTo>
                <a:cubicBezTo>
                  <a:pt x="4983291" y="2856443"/>
                  <a:pt x="4978634" y="2853374"/>
                  <a:pt x="4975023" y="2850808"/>
                </a:cubicBezTo>
                <a:cubicBezTo>
                  <a:pt x="4964814" y="2818150"/>
                  <a:pt x="4920486" y="2762450"/>
                  <a:pt x="4964259" y="2766946"/>
                </a:cubicBezTo>
                <a:close/>
                <a:moveTo>
                  <a:pt x="4789993" y="2608145"/>
                </a:moveTo>
                <a:cubicBezTo>
                  <a:pt x="4784908" y="2635931"/>
                  <a:pt x="4729624" y="2616786"/>
                  <a:pt x="4768372" y="2685538"/>
                </a:cubicBezTo>
                <a:cubicBezTo>
                  <a:pt x="4777416" y="2701070"/>
                  <a:pt x="4783706" y="2717763"/>
                  <a:pt x="4782392" y="2726656"/>
                </a:cubicBezTo>
                <a:cubicBezTo>
                  <a:pt x="4772696" y="2778727"/>
                  <a:pt x="4824452" y="2850009"/>
                  <a:pt x="4899479" y="2927520"/>
                </a:cubicBezTo>
                <a:cubicBezTo>
                  <a:pt x="4918212" y="2947301"/>
                  <a:pt x="4942541" y="2963147"/>
                  <a:pt x="4964119" y="2980154"/>
                </a:cubicBezTo>
                <a:cubicBezTo>
                  <a:pt x="4966487" y="2976325"/>
                  <a:pt x="4967811" y="2971992"/>
                  <a:pt x="4970177" y="2968161"/>
                </a:cubicBezTo>
                <a:cubicBezTo>
                  <a:pt x="4941078" y="2937181"/>
                  <a:pt x="4913024" y="2906704"/>
                  <a:pt x="4880120" y="2871825"/>
                </a:cubicBezTo>
                <a:cubicBezTo>
                  <a:pt x="4872314" y="2858128"/>
                  <a:pt x="4858513" y="2836580"/>
                  <a:pt x="4850985" y="2818051"/>
                </a:cubicBezTo>
                <a:cubicBezTo>
                  <a:pt x="4830211" y="2768298"/>
                  <a:pt x="4791479" y="2708665"/>
                  <a:pt x="4819452" y="2688992"/>
                </a:cubicBezTo>
                <a:cubicBezTo>
                  <a:pt x="4830076" y="2681681"/>
                  <a:pt x="4818444" y="2650409"/>
                  <a:pt x="4816417" y="2629555"/>
                </a:cubicBezTo>
                <a:cubicBezTo>
                  <a:pt x="4807958" y="2622588"/>
                  <a:pt x="4799496" y="2615617"/>
                  <a:pt x="4789993" y="2608145"/>
                </a:cubicBezTo>
                <a:close/>
                <a:moveTo>
                  <a:pt x="4987037" y="2580367"/>
                </a:moveTo>
                <a:cubicBezTo>
                  <a:pt x="4995943" y="2584238"/>
                  <a:pt x="5005296" y="2589385"/>
                  <a:pt x="5014811" y="2594946"/>
                </a:cubicBezTo>
                <a:lnTo>
                  <a:pt x="5031696" y="2604971"/>
                </a:lnTo>
                <a:lnTo>
                  <a:pt x="5119627" y="2726025"/>
                </a:lnTo>
                <a:lnTo>
                  <a:pt x="5044568" y="2700811"/>
                </a:lnTo>
                <a:cubicBezTo>
                  <a:pt x="5040004" y="2696131"/>
                  <a:pt x="5035438" y="2691448"/>
                  <a:pt x="5030113" y="2685988"/>
                </a:cubicBezTo>
                <a:cubicBezTo>
                  <a:pt x="5035894" y="2678831"/>
                  <a:pt x="5041199" y="2670615"/>
                  <a:pt x="5046978" y="2663457"/>
                </a:cubicBezTo>
                <a:cubicBezTo>
                  <a:pt x="5049345" y="2659626"/>
                  <a:pt x="5053803" y="2656802"/>
                  <a:pt x="5052274" y="2650681"/>
                </a:cubicBezTo>
                <a:cubicBezTo>
                  <a:pt x="5051129" y="2647233"/>
                  <a:pt x="5039625" y="2637143"/>
                  <a:pt x="5032304" y="2629063"/>
                </a:cubicBezTo>
                <a:cubicBezTo>
                  <a:pt x="5017374" y="2613185"/>
                  <a:pt x="5001684" y="2596526"/>
                  <a:pt x="4987037" y="2580367"/>
                </a:cubicBezTo>
                <a:close/>
                <a:moveTo>
                  <a:pt x="4949727" y="2580225"/>
                </a:moveTo>
                <a:cubicBezTo>
                  <a:pt x="4948397" y="2579997"/>
                  <a:pt x="4948113" y="2580276"/>
                  <a:pt x="4947545" y="2580829"/>
                </a:cubicBezTo>
                <a:cubicBezTo>
                  <a:pt x="4949066" y="2582390"/>
                  <a:pt x="4950872" y="2583674"/>
                  <a:pt x="4952392" y="2585233"/>
                </a:cubicBezTo>
                <a:cubicBezTo>
                  <a:pt x="4951916" y="2584175"/>
                  <a:pt x="4952486" y="2583621"/>
                  <a:pt x="4952009" y="2582565"/>
                </a:cubicBezTo>
                <a:cubicBezTo>
                  <a:pt x="4950203" y="2581281"/>
                  <a:pt x="4949443" y="2580501"/>
                  <a:pt x="4949727" y="2580225"/>
                </a:cubicBezTo>
                <a:close/>
                <a:moveTo>
                  <a:pt x="4722486" y="2544606"/>
                </a:moveTo>
                <a:cubicBezTo>
                  <a:pt x="4723537" y="2549667"/>
                  <a:pt x="4723546" y="2554227"/>
                  <a:pt x="4724598" y="2559289"/>
                </a:cubicBezTo>
                <a:cubicBezTo>
                  <a:pt x="4727163" y="2561351"/>
                  <a:pt x="4729729" y="2563414"/>
                  <a:pt x="4732296" y="2565478"/>
                </a:cubicBezTo>
                <a:cubicBezTo>
                  <a:pt x="4733050" y="2561698"/>
                  <a:pt x="4733328" y="2556863"/>
                  <a:pt x="4734081" y="2553084"/>
                </a:cubicBezTo>
                <a:cubicBezTo>
                  <a:pt x="4730470" y="2550517"/>
                  <a:pt x="4726097" y="2547171"/>
                  <a:pt x="4722486" y="2544606"/>
                </a:cubicBezTo>
                <a:close/>
                <a:moveTo>
                  <a:pt x="4536996" y="2497190"/>
                </a:moveTo>
                <a:cubicBezTo>
                  <a:pt x="4535575" y="2498576"/>
                  <a:pt x="4534437" y="2499685"/>
                  <a:pt x="4533015" y="2501071"/>
                </a:cubicBezTo>
                <a:cubicBezTo>
                  <a:pt x="4552034" y="2520575"/>
                  <a:pt x="4570292" y="2539298"/>
                  <a:pt x="4589310" y="2558801"/>
                </a:cubicBezTo>
                <a:cubicBezTo>
                  <a:pt x="4590447" y="2557692"/>
                  <a:pt x="4591869" y="2556306"/>
                  <a:pt x="4593290" y="2554920"/>
                </a:cubicBezTo>
                <a:cubicBezTo>
                  <a:pt x="4575034" y="2536197"/>
                  <a:pt x="4556016" y="2516693"/>
                  <a:pt x="4536996" y="2497190"/>
                </a:cubicBezTo>
                <a:close/>
                <a:moveTo>
                  <a:pt x="4773916" y="2467061"/>
                </a:moveTo>
                <a:cubicBezTo>
                  <a:pt x="4791638" y="2509134"/>
                  <a:pt x="4789740" y="2509462"/>
                  <a:pt x="4731010" y="2470853"/>
                </a:cubicBezTo>
                <a:cubicBezTo>
                  <a:pt x="4747239" y="2468720"/>
                  <a:pt x="4760435" y="2468029"/>
                  <a:pt x="4773916" y="2467061"/>
                </a:cubicBezTo>
                <a:close/>
                <a:moveTo>
                  <a:pt x="4669860" y="2465036"/>
                </a:moveTo>
                <a:cubicBezTo>
                  <a:pt x="4652407" y="2474446"/>
                  <a:pt x="4634953" y="2483856"/>
                  <a:pt x="4616740" y="2492488"/>
                </a:cubicBezTo>
                <a:cubicBezTo>
                  <a:pt x="4624345" y="2500288"/>
                  <a:pt x="4631192" y="2507309"/>
                  <a:pt x="4638800" y="2515111"/>
                </a:cubicBezTo>
                <a:cubicBezTo>
                  <a:pt x="4649409" y="2498681"/>
                  <a:pt x="4659254" y="2481467"/>
                  <a:pt x="4669860" y="2465036"/>
                </a:cubicBezTo>
                <a:close/>
                <a:moveTo>
                  <a:pt x="4529440" y="2460423"/>
                </a:moveTo>
                <a:cubicBezTo>
                  <a:pt x="4527643" y="2463702"/>
                  <a:pt x="4525558" y="2467252"/>
                  <a:pt x="4523761" y="2470529"/>
                </a:cubicBezTo>
                <a:cubicBezTo>
                  <a:pt x="4526327" y="2472593"/>
                  <a:pt x="4529370" y="2475712"/>
                  <a:pt x="4532413" y="2478833"/>
                </a:cubicBezTo>
                <a:cubicBezTo>
                  <a:pt x="4534495" y="2475279"/>
                  <a:pt x="4536294" y="2472005"/>
                  <a:pt x="4538093" y="2468728"/>
                </a:cubicBezTo>
                <a:cubicBezTo>
                  <a:pt x="4535051" y="2465607"/>
                  <a:pt x="4532484" y="2463545"/>
                  <a:pt x="4529440" y="2460423"/>
                </a:cubicBezTo>
                <a:close/>
                <a:moveTo>
                  <a:pt x="4585626" y="2449771"/>
                </a:moveTo>
                <a:lnTo>
                  <a:pt x="4587341" y="2452666"/>
                </a:lnTo>
                <a:lnTo>
                  <a:pt x="4588955" y="2452614"/>
                </a:lnTo>
                <a:close/>
                <a:moveTo>
                  <a:pt x="4623408" y="2446414"/>
                </a:moveTo>
                <a:cubicBezTo>
                  <a:pt x="4620279" y="2449465"/>
                  <a:pt x="4617436" y="2452237"/>
                  <a:pt x="4614307" y="2455288"/>
                </a:cubicBezTo>
                <a:cubicBezTo>
                  <a:pt x="4617349" y="2458406"/>
                  <a:pt x="4619632" y="2460748"/>
                  <a:pt x="4622674" y="2463867"/>
                </a:cubicBezTo>
                <a:cubicBezTo>
                  <a:pt x="4625518" y="2461095"/>
                  <a:pt x="4629407" y="2458826"/>
                  <a:pt x="4633011" y="2456833"/>
                </a:cubicBezTo>
                <a:cubicBezTo>
                  <a:pt x="4630253" y="2453435"/>
                  <a:pt x="4627211" y="2450315"/>
                  <a:pt x="4623408" y="2446414"/>
                </a:cubicBezTo>
                <a:close/>
                <a:moveTo>
                  <a:pt x="4862833" y="2442754"/>
                </a:moveTo>
                <a:cubicBezTo>
                  <a:pt x="4869197" y="2444160"/>
                  <a:pt x="4879078" y="2449741"/>
                  <a:pt x="4887345" y="2455376"/>
                </a:cubicBezTo>
                <a:cubicBezTo>
                  <a:pt x="4889154" y="2456661"/>
                  <a:pt x="4897058" y="2473300"/>
                  <a:pt x="4894684" y="2472572"/>
                </a:cubicBezTo>
                <a:cubicBezTo>
                  <a:pt x="4887752" y="2471721"/>
                  <a:pt x="4877585" y="2466417"/>
                  <a:pt x="4863145" y="2460710"/>
                </a:cubicBezTo>
                <a:cubicBezTo>
                  <a:pt x="4862847" y="2451870"/>
                  <a:pt x="4859129" y="2441799"/>
                  <a:pt x="4862833" y="2442754"/>
                </a:cubicBezTo>
                <a:close/>
                <a:moveTo>
                  <a:pt x="4371794" y="2428474"/>
                </a:moveTo>
                <a:cubicBezTo>
                  <a:pt x="4371509" y="2428751"/>
                  <a:pt x="4372653" y="2432200"/>
                  <a:pt x="4373323" y="2434593"/>
                </a:cubicBezTo>
                <a:cubicBezTo>
                  <a:pt x="4376173" y="2436378"/>
                  <a:pt x="4379783" y="2438944"/>
                  <a:pt x="4381682" y="2438615"/>
                </a:cubicBezTo>
                <a:cubicBezTo>
                  <a:pt x="4383013" y="2438841"/>
                  <a:pt x="4382344" y="2436448"/>
                  <a:pt x="4382437" y="2434838"/>
                </a:cubicBezTo>
                <a:cubicBezTo>
                  <a:pt x="4378541" y="2432547"/>
                  <a:pt x="4374929" y="2429982"/>
                  <a:pt x="4371794" y="2428474"/>
                </a:cubicBezTo>
                <a:close/>
                <a:moveTo>
                  <a:pt x="4394949" y="2422634"/>
                </a:moveTo>
                <a:cubicBezTo>
                  <a:pt x="4394949" y="2422634"/>
                  <a:pt x="4396663" y="2425530"/>
                  <a:pt x="4397900" y="2427368"/>
                </a:cubicBezTo>
                <a:cubicBezTo>
                  <a:pt x="4399990" y="2428374"/>
                  <a:pt x="4402365" y="2429102"/>
                  <a:pt x="4403502" y="2427992"/>
                </a:cubicBezTo>
                <a:cubicBezTo>
                  <a:pt x="4403787" y="2427715"/>
                  <a:pt x="4402071" y="2424817"/>
                  <a:pt x="4401598" y="2423763"/>
                </a:cubicBezTo>
                <a:cubicBezTo>
                  <a:pt x="4399983" y="2423814"/>
                  <a:pt x="4397324" y="2423364"/>
                  <a:pt x="4394949" y="2422634"/>
                </a:cubicBezTo>
                <a:close/>
                <a:moveTo>
                  <a:pt x="4349805" y="2390561"/>
                </a:moveTo>
                <a:cubicBezTo>
                  <a:pt x="4350279" y="2391618"/>
                  <a:pt x="4350472" y="2392953"/>
                  <a:pt x="4350948" y="2394010"/>
                </a:cubicBezTo>
                <a:cubicBezTo>
                  <a:pt x="4353513" y="2396073"/>
                  <a:pt x="4355321" y="2397356"/>
                  <a:pt x="4358932" y="2399921"/>
                </a:cubicBezTo>
                <a:cubicBezTo>
                  <a:pt x="4358455" y="2398865"/>
                  <a:pt x="4357786" y="2396472"/>
                  <a:pt x="4357786" y="2396472"/>
                </a:cubicBezTo>
                <a:cubicBezTo>
                  <a:pt x="4355220" y="2394409"/>
                  <a:pt x="4352654" y="2392346"/>
                  <a:pt x="4349805" y="2390561"/>
                </a:cubicBezTo>
                <a:close/>
                <a:moveTo>
                  <a:pt x="4440265" y="2381489"/>
                </a:moveTo>
                <a:cubicBezTo>
                  <a:pt x="4437607" y="2381041"/>
                  <a:pt x="4438183" y="2385043"/>
                  <a:pt x="4437144" y="2389100"/>
                </a:cubicBezTo>
                <a:cubicBezTo>
                  <a:pt x="4443983" y="2391561"/>
                  <a:pt x="4448163" y="2393573"/>
                  <a:pt x="4450823" y="2394025"/>
                </a:cubicBezTo>
                <a:cubicBezTo>
                  <a:pt x="4452153" y="2394250"/>
                  <a:pt x="4450532" y="2389743"/>
                  <a:pt x="4450625" y="2388131"/>
                </a:cubicBezTo>
                <a:cubicBezTo>
                  <a:pt x="4447012" y="2385565"/>
                  <a:pt x="4441879" y="2381438"/>
                  <a:pt x="4440265" y="2381489"/>
                </a:cubicBezTo>
                <a:close/>
                <a:moveTo>
                  <a:pt x="4747566" y="2374044"/>
                </a:moveTo>
                <a:cubicBezTo>
                  <a:pt x="4748803" y="2375881"/>
                  <a:pt x="4749565" y="2376662"/>
                  <a:pt x="4750800" y="2378498"/>
                </a:cubicBezTo>
                <a:cubicBezTo>
                  <a:pt x="4750324" y="2377440"/>
                  <a:pt x="4748803" y="2375881"/>
                  <a:pt x="4748041" y="2375100"/>
                </a:cubicBezTo>
                <a:lnTo>
                  <a:pt x="4747157" y="2374850"/>
                </a:lnTo>
                <a:close/>
                <a:moveTo>
                  <a:pt x="4541934" y="2373671"/>
                </a:moveTo>
                <a:cubicBezTo>
                  <a:pt x="4541649" y="2373948"/>
                  <a:pt x="4542602" y="2376062"/>
                  <a:pt x="4543075" y="2377119"/>
                </a:cubicBezTo>
                <a:cubicBezTo>
                  <a:pt x="4545166" y="2378124"/>
                  <a:pt x="4548017" y="2379911"/>
                  <a:pt x="4549632" y="2379859"/>
                </a:cubicBezTo>
                <a:cubicBezTo>
                  <a:pt x="4550201" y="2379304"/>
                  <a:pt x="4548772" y="2376132"/>
                  <a:pt x="4547820" y="2374017"/>
                </a:cubicBezTo>
                <a:cubicBezTo>
                  <a:pt x="4545445" y="2373290"/>
                  <a:pt x="4543830" y="2373341"/>
                  <a:pt x="4541934" y="2373671"/>
                </a:cubicBezTo>
                <a:close/>
                <a:moveTo>
                  <a:pt x="4733509" y="2371007"/>
                </a:moveTo>
                <a:lnTo>
                  <a:pt x="4747157" y="2374850"/>
                </a:lnTo>
                <a:lnTo>
                  <a:pt x="4743024" y="2383040"/>
                </a:lnTo>
                <a:cubicBezTo>
                  <a:pt x="4739505" y="2378862"/>
                  <a:pt x="4737030" y="2375187"/>
                  <a:pt x="4733509" y="2371007"/>
                </a:cubicBezTo>
                <a:close/>
                <a:moveTo>
                  <a:pt x="4337121" y="2354226"/>
                </a:moveTo>
                <a:cubicBezTo>
                  <a:pt x="4336551" y="2354781"/>
                  <a:pt x="4336743" y="2356118"/>
                  <a:pt x="4337219" y="2357172"/>
                </a:cubicBezTo>
                <a:cubicBezTo>
                  <a:pt x="4338547" y="2357398"/>
                  <a:pt x="4340355" y="2358682"/>
                  <a:pt x="4340639" y="2358405"/>
                </a:cubicBezTo>
                <a:cubicBezTo>
                  <a:pt x="4340924" y="2358128"/>
                  <a:pt x="4340732" y="2356792"/>
                  <a:pt x="4340538" y="2355457"/>
                </a:cubicBezTo>
                <a:cubicBezTo>
                  <a:pt x="4339494" y="2354955"/>
                  <a:pt x="4337404" y="2353950"/>
                  <a:pt x="4337121" y="2354226"/>
                </a:cubicBezTo>
                <a:close/>
                <a:moveTo>
                  <a:pt x="4583614" y="2347290"/>
                </a:moveTo>
                <a:cubicBezTo>
                  <a:pt x="4588930" y="2346483"/>
                  <a:pt x="4600097" y="2354237"/>
                  <a:pt x="4624443" y="2381481"/>
                </a:cubicBezTo>
                <a:cubicBezTo>
                  <a:pt x="4606301" y="2374822"/>
                  <a:pt x="4591575" y="2369394"/>
                  <a:pt x="4577898" y="2364470"/>
                </a:cubicBezTo>
                <a:cubicBezTo>
                  <a:pt x="4578836" y="2357467"/>
                  <a:pt x="4578299" y="2348097"/>
                  <a:pt x="4583614" y="2347290"/>
                </a:cubicBezTo>
                <a:close/>
                <a:moveTo>
                  <a:pt x="4752735" y="2340087"/>
                </a:moveTo>
                <a:cubicBezTo>
                  <a:pt x="4756253" y="2344264"/>
                  <a:pt x="4759487" y="2348719"/>
                  <a:pt x="4762248" y="2352117"/>
                </a:cubicBezTo>
                <a:cubicBezTo>
                  <a:pt x="4759304" y="2351945"/>
                  <a:pt x="4756360" y="2351770"/>
                  <a:pt x="4751518" y="2351925"/>
                </a:cubicBezTo>
                <a:cubicBezTo>
                  <a:pt x="4749421" y="2346361"/>
                  <a:pt x="4747232" y="2342409"/>
                  <a:pt x="4747609" y="2340520"/>
                </a:cubicBezTo>
                <a:cubicBezTo>
                  <a:pt x="4747700" y="2338909"/>
                  <a:pt x="4751974" y="2339307"/>
                  <a:pt x="4752735" y="2340087"/>
                </a:cubicBezTo>
                <a:close/>
                <a:moveTo>
                  <a:pt x="4482822" y="2336947"/>
                </a:moveTo>
                <a:cubicBezTo>
                  <a:pt x="4465653" y="2346080"/>
                  <a:pt x="4452848" y="2354000"/>
                  <a:pt x="4439569" y="2360863"/>
                </a:cubicBezTo>
                <a:cubicBezTo>
                  <a:pt x="4446891" y="2368942"/>
                  <a:pt x="4454498" y="2376742"/>
                  <a:pt x="4462107" y="2384544"/>
                </a:cubicBezTo>
                <a:cubicBezTo>
                  <a:pt x="4466256" y="2368318"/>
                  <a:pt x="4514340" y="2396009"/>
                  <a:pt x="4482822" y="2336947"/>
                </a:cubicBezTo>
                <a:close/>
                <a:moveTo>
                  <a:pt x="4675253" y="2333454"/>
                </a:moveTo>
                <a:cubicBezTo>
                  <a:pt x="4685989" y="2338205"/>
                  <a:pt x="4697772" y="2343461"/>
                  <a:pt x="4708506" y="2348210"/>
                </a:cubicBezTo>
                <a:cubicBezTo>
                  <a:pt x="4711456" y="2352943"/>
                  <a:pt x="4714123" y="2357953"/>
                  <a:pt x="4716312" y="2361905"/>
                </a:cubicBezTo>
                <a:cubicBezTo>
                  <a:pt x="4705769" y="2358489"/>
                  <a:pt x="4695226" y="2355074"/>
                  <a:pt x="4684682" y="2351657"/>
                </a:cubicBezTo>
                <a:cubicBezTo>
                  <a:pt x="4681542" y="2345590"/>
                  <a:pt x="4678397" y="2339522"/>
                  <a:pt x="4675253" y="2333454"/>
                </a:cubicBezTo>
                <a:close/>
                <a:moveTo>
                  <a:pt x="4327573" y="2319401"/>
                </a:moveTo>
                <a:cubicBezTo>
                  <a:pt x="4329763" y="2323355"/>
                  <a:pt x="4332713" y="2328088"/>
                  <a:pt x="4335472" y="2331486"/>
                </a:cubicBezTo>
                <a:cubicBezTo>
                  <a:pt x="4335947" y="2332542"/>
                  <a:pt x="4342026" y="2334224"/>
                  <a:pt x="4341551" y="2333169"/>
                </a:cubicBezTo>
                <a:cubicBezTo>
                  <a:pt x="4340406" y="2329719"/>
                  <a:pt x="4337740" y="2324708"/>
                  <a:pt x="4335548" y="2320754"/>
                </a:cubicBezTo>
                <a:cubicBezTo>
                  <a:pt x="4333174" y="2320027"/>
                  <a:pt x="4331275" y="2320356"/>
                  <a:pt x="4327573" y="2319401"/>
                </a:cubicBezTo>
                <a:close/>
                <a:moveTo>
                  <a:pt x="4535950" y="2314055"/>
                </a:moveTo>
                <a:cubicBezTo>
                  <a:pt x="4536519" y="2313500"/>
                  <a:pt x="4543650" y="2320245"/>
                  <a:pt x="4559332" y="2332345"/>
                </a:cubicBezTo>
                <a:cubicBezTo>
                  <a:pt x="4544610" y="2326920"/>
                  <a:pt x="4538055" y="2324180"/>
                  <a:pt x="4532262" y="2322222"/>
                </a:cubicBezTo>
                <a:cubicBezTo>
                  <a:pt x="4533490" y="2319497"/>
                  <a:pt x="4533199" y="2315219"/>
                  <a:pt x="4535950" y="2314055"/>
                </a:cubicBezTo>
                <a:close/>
                <a:moveTo>
                  <a:pt x="4334746" y="2292622"/>
                </a:moveTo>
                <a:cubicBezTo>
                  <a:pt x="4335413" y="2295015"/>
                  <a:pt x="4336080" y="2297405"/>
                  <a:pt x="4336466" y="2300076"/>
                </a:cubicBezTo>
                <a:cubicBezTo>
                  <a:pt x="4338558" y="2301083"/>
                  <a:pt x="4343213" y="2304150"/>
                  <a:pt x="4343021" y="2302817"/>
                </a:cubicBezTo>
                <a:cubicBezTo>
                  <a:pt x="4342921" y="2299869"/>
                  <a:pt x="4341493" y="2296698"/>
                  <a:pt x="4340347" y="2293246"/>
                </a:cubicBezTo>
                <a:cubicBezTo>
                  <a:pt x="4338734" y="2293299"/>
                  <a:pt x="4337120" y="2293350"/>
                  <a:pt x="4334746" y="2292622"/>
                </a:cubicBezTo>
                <a:close/>
                <a:moveTo>
                  <a:pt x="4638604" y="2270266"/>
                </a:moveTo>
                <a:cubicBezTo>
                  <a:pt x="4641548" y="2270442"/>
                  <a:pt x="4647725" y="2275070"/>
                  <a:pt x="4652384" y="2278139"/>
                </a:cubicBezTo>
                <a:cubicBezTo>
                  <a:pt x="4653242" y="2281866"/>
                  <a:pt x="4655148" y="2286096"/>
                  <a:pt x="4653727" y="2287482"/>
                </a:cubicBezTo>
                <a:cubicBezTo>
                  <a:pt x="4652304" y="2288869"/>
                  <a:pt x="4647840" y="2287133"/>
                  <a:pt x="4643283" y="2287013"/>
                </a:cubicBezTo>
                <a:cubicBezTo>
                  <a:pt x="4640610" y="2277444"/>
                  <a:pt x="4636991" y="2270319"/>
                  <a:pt x="4638604" y="2270266"/>
                </a:cubicBezTo>
                <a:close/>
                <a:moveTo>
                  <a:pt x="4441064" y="2264151"/>
                </a:moveTo>
                <a:lnTo>
                  <a:pt x="4441884" y="2264243"/>
                </a:lnTo>
                <a:lnTo>
                  <a:pt x="4442805" y="2264912"/>
                </a:lnTo>
                <a:lnTo>
                  <a:pt x="4442363" y="2265302"/>
                </a:lnTo>
                <a:close/>
                <a:moveTo>
                  <a:pt x="4434187" y="2258054"/>
                </a:moveTo>
                <a:lnTo>
                  <a:pt x="4441064" y="2264151"/>
                </a:lnTo>
                <a:lnTo>
                  <a:pt x="4436283" y="2263619"/>
                </a:lnTo>
                <a:cubicBezTo>
                  <a:pt x="4435328" y="2261503"/>
                  <a:pt x="4435137" y="2260169"/>
                  <a:pt x="4434187" y="2258054"/>
                </a:cubicBezTo>
                <a:close/>
                <a:moveTo>
                  <a:pt x="4498170" y="2256537"/>
                </a:moveTo>
                <a:cubicBezTo>
                  <a:pt x="4517743" y="2266368"/>
                  <a:pt x="4528855" y="2269230"/>
                  <a:pt x="4537792" y="2277256"/>
                </a:cubicBezTo>
                <a:cubicBezTo>
                  <a:pt x="4546446" y="2285562"/>
                  <a:pt x="4552159" y="2298249"/>
                  <a:pt x="4567196" y="2321634"/>
                </a:cubicBezTo>
                <a:cubicBezTo>
                  <a:pt x="4536866" y="2293376"/>
                  <a:pt x="4523650" y="2280393"/>
                  <a:pt x="4498170" y="2256537"/>
                </a:cubicBezTo>
                <a:close/>
                <a:moveTo>
                  <a:pt x="4336018" y="2256376"/>
                </a:moveTo>
                <a:cubicBezTo>
                  <a:pt x="4337923" y="2260607"/>
                  <a:pt x="4340112" y="2264557"/>
                  <a:pt x="4342970" y="2270903"/>
                </a:cubicBezTo>
                <a:cubicBezTo>
                  <a:pt x="4347434" y="2272637"/>
                  <a:pt x="4353138" y="2276209"/>
                  <a:pt x="4354275" y="2275101"/>
                </a:cubicBezTo>
                <a:cubicBezTo>
                  <a:pt x="4354652" y="2273210"/>
                  <a:pt x="4352269" y="2267922"/>
                  <a:pt x="4351127" y="2264474"/>
                </a:cubicBezTo>
                <a:cubicBezTo>
                  <a:pt x="4346185" y="2261683"/>
                  <a:pt x="4340959" y="2259168"/>
                  <a:pt x="4336018" y="2256376"/>
                </a:cubicBezTo>
                <a:close/>
                <a:moveTo>
                  <a:pt x="4357281" y="2255425"/>
                </a:moveTo>
                <a:cubicBezTo>
                  <a:pt x="4359472" y="2259379"/>
                  <a:pt x="4362137" y="2264388"/>
                  <a:pt x="4364328" y="2268342"/>
                </a:cubicBezTo>
                <a:cubicBezTo>
                  <a:pt x="4374302" y="2272311"/>
                  <a:pt x="4385321" y="2276786"/>
                  <a:pt x="4395579" y="2280478"/>
                </a:cubicBezTo>
                <a:cubicBezTo>
                  <a:pt x="4392916" y="2275472"/>
                  <a:pt x="4391009" y="2271239"/>
                  <a:pt x="4389103" y="2267009"/>
                </a:cubicBezTo>
                <a:cubicBezTo>
                  <a:pt x="4378844" y="2263316"/>
                  <a:pt x="4367540" y="2259119"/>
                  <a:pt x="4357281" y="2255425"/>
                </a:cubicBezTo>
                <a:close/>
                <a:moveTo>
                  <a:pt x="4457624" y="2251938"/>
                </a:moveTo>
                <a:cubicBezTo>
                  <a:pt x="4473031" y="2268875"/>
                  <a:pt x="4487961" y="2284756"/>
                  <a:pt x="4503368" y="2301693"/>
                </a:cubicBezTo>
                <a:cubicBezTo>
                  <a:pt x="4501945" y="2303079"/>
                  <a:pt x="4500524" y="2304466"/>
                  <a:pt x="4499101" y="2305852"/>
                </a:cubicBezTo>
                <a:lnTo>
                  <a:pt x="4442805" y="2264912"/>
                </a:lnTo>
                <a:close/>
                <a:moveTo>
                  <a:pt x="4297825" y="2238831"/>
                </a:moveTo>
                <a:cubicBezTo>
                  <a:pt x="4299825" y="2241447"/>
                  <a:pt x="4301821" y="2244065"/>
                  <a:pt x="4304010" y="2248016"/>
                </a:cubicBezTo>
                <a:cubicBezTo>
                  <a:pt x="4305624" y="2247966"/>
                  <a:pt x="4309043" y="2249196"/>
                  <a:pt x="4308852" y="2247861"/>
                </a:cubicBezTo>
                <a:cubicBezTo>
                  <a:pt x="4308184" y="2245470"/>
                  <a:pt x="4305426" y="2242073"/>
                  <a:pt x="4303711" y="2239175"/>
                </a:cubicBezTo>
                <a:cubicBezTo>
                  <a:pt x="4302098" y="2239228"/>
                  <a:pt x="4299724" y="2238500"/>
                  <a:pt x="4297825" y="2238831"/>
                </a:cubicBezTo>
                <a:close/>
                <a:moveTo>
                  <a:pt x="4359578" y="2206007"/>
                </a:moveTo>
                <a:cubicBezTo>
                  <a:pt x="4373640" y="2213602"/>
                  <a:pt x="4388747" y="2221699"/>
                  <a:pt x="4403094" y="2229015"/>
                </a:cubicBezTo>
                <a:cubicBezTo>
                  <a:pt x="4405000" y="2233246"/>
                  <a:pt x="4406904" y="2237474"/>
                  <a:pt x="4408526" y="2241982"/>
                </a:cubicBezTo>
                <a:cubicBezTo>
                  <a:pt x="4394940" y="2235445"/>
                  <a:pt x="4380593" y="2228128"/>
                  <a:pt x="4367005" y="2221591"/>
                </a:cubicBezTo>
                <a:cubicBezTo>
                  <a:pt x="4364626" y="2216306"/>
                  <a:pt x="4361957" y="2211294"/>
                  <a:pt x="4359578" y="2206007"/>
                </a:cubicBezTo>
                <a:close/>
                <a:moveTo>
                  <a:pt x="4221414" y="2201290"/>
                </a:moveTo>
                <a:cubicBezTo>
                  <a:pt x="4214062" y="2204845"/>
                  <a:pt x="4220568" y="2221331"/>
                  <a:pt x="4238513" y="2252535"/>
                </a:cubicBezTo>
                <a:cubicBezTo>
                  <a:pt x="4253405" y="2245619"/>
                  <a:pt x="4267540" y="2237925"/>
                  <a:pt x="4287460" y="2227631"/>
                </a:cubicBezTo>
                <a:cubicBezTo>
                  <a:pt x="4249976" y="2207112"/>
                  <a:pt x="4228766" y="2197735"/>
                  <a:pt x="4221414" y="2201290"/>
                </a:cubicBezTo>
                <a:close/>
                <a:moveTo>
                  <a:pt x="3961076" y="2174546"/>
                </a:moveTo>
                <a:cubicBezTo>
                  <a:pt x="4062502" y="2255232"/>
                  <a:pt x="4200433" y="2307927"/>
                  <a:pt x="4207543" y="2240118"/>
                </a:cubicBezTo>
                <a:cubicBezTo>
                  <a:pt x="4127667" y="2219080"/>
                  <a:pt x="4045699" y="2197037"/>
                  <a:pt x="3961076" y="2174546"/>
                </a:cubicBezTo>
                <a:close/>
                <a:moveTo>
                  <a:pt x="4307108" y="2165854"/>
                </a:moveTo>
                <a:cubicBezTo>
                  <a:pt x="4310529" y="2167087"/>
                  <a:pt x="4316898" y="2173049"/>
                  <a:pt x="4322031" y="2177174"/>
                </a:cubicBezTo>
                <a:cubicBezTo>
                  <a:pt x="4321372" y="2179343"/>
                  <a:pt x="4321945" y="2183347"/>
                  <a:pt x="4319763" y="2183953"/>
                </a:cubicBezTo>
                <a:cubicBezTo>
                  <a:pt x="4316536" y="2184057"/>
                  <a:pt x="4310835" y="2180486"/>
                  <a:pt x="4297248" y="2173948"/>
                </a:cubicBezTo>
                <a:cubicBezTo>
                  <a:pt x="4302652" y="2168680"/>
                  <a:pt x="4303405" y="2164902"/>
                  <a:pt x="4307108" y="2165854"/>
                </a:cubicBezTo>
                <a:close/>
                <a:moveTo>
                  <a:pt x="4299876" y="2095287"/>
                </a:moveTo>
                <a:cubicBezTo>
                  <a:pt x="4305480" y="2095912"/>
                  <a:pt x="4310889" y="2095201"/>
                  <a:pt x="4317922" y="2099000"/>
                </a:cubicBezTo>
                <a:cubicBezTo>
                  <a:pt x="4323147" y="2101514"/>
                  <a:pt x="4330662" y="2110926"/>
                  <a:pt x="4349774" y="2128819"/>
                </a:cubicBezTo>
                <a:cubicBezTo>
                  <a:pt x="4328111" y="2117982"/>
                  <a:pt x="4316898" y="2112173"/>
                  <a:pt x="4306448" y="2107145"/>
                </a:cubicBezTo>
                <a:cubicBezTo>
                  <a:pt x="4304258" y="2103193"/>
                  <a:pt x="4302068" y="2099240"/>
                  <a:pt x="4299876" y="2095287"/>
                </a:cubicBezTo>
                <a:close/>
                <a:moveTo>
                  <a:pt x="3781203" y="2075993"/>
                </a:moveTo>
                <a:cubicBezTo>
                  <a:pt x="3794334" y="2095149"/>
                  <a:pt x="3804232" y="2109849"/>
                  <a:pt x="3819837" y="2132681"/>
                </a:cubicBezTo>
                <a:cubicBezTo>
                  <a:pt x="3853444" y="2131870"/>
                  <a:pt x="3921902" y="2197525"/>
                  <a:pt x="3938566" y="2169098"/>
                </a:cubicBezTo>
                <a:cubicBezTo>
                  <a:pt x="3874573" y="2105179"/>
                  <a:pt x="3834411" y="2103248"/>
                  <a:pt x="3781203" y="2075993"/>
                </a:cubicBezTo>
                <a:close/>
                <a:moveTo>
                  <a:pt x="3812280" y="2035038"/>
                </a:moveTo>
                <a:cubicBezTo>
                  <a:pt x="3818373" y="2045839"/>
                  <a:pt x="3823706" y="2055858"/>
                  <a:pt x="3829799" y="2066658"/>
                </a:cubicBezTo>
                <a:cubicBezTo>
                  <a:pt x="3833218" y="2067890"/>
                  <a:pt x="3835876" y="2068340"/>
                  <a:pt x="3839012" y="2069849"/>
                </a:cubicBezTo>
                <a:cubicBezTo>
                  <a:pt x="3832159" y="2058268"/>
                  <a:pt x="3825781" y="2047747"/>
                  <a:pt x="3819405" y="2037224"/>
                </a:cubicBezTo>
                <a:cubicBezTo>
                  <a:pt x="3817030" y="2036495"/>
                  <a:pt x="3814656" y="2035767"/>
                  <a:pt x="3812280" y="2035038"/>
                </a:cubicBezTo>
                <a:close/>
                <a:moveTo>
                  <a:pt x="3803222" y="2010388"/>
                </a:moveTo>
                <a:cubicBezTo>
                  <a:pt x="3803131" y="2012000"/>
                  <a:pt x="3803038" y="2013613"/>
                  <a:pt x="3803705" y="2016003"/>
                </a:cubicBezTo>
                <a:cubicBezTo>
                  <a:pt x="3805510" y="2017286"/>
                  <a:pt x="3808363" y="2019074"/>
                  <a:pt x="3807603" y="2018294"/>
                </a:cubicBezTo>
                <a:cubicBezTo>
                  <a:pt x="3807695" y="2016682"/>
                  <a:pt x="3807786" y="2015067"/>
                  <a:pt x="3806834" y="2012953"/>
                </a:cubicBezTo>
                <a:cubicBezTo>
                  <a:pt x="3806834" y="2012953"/>
                  <a:pt x="3803222" y="2010388"/>
                  <a:pt x="3803222" y="2010388"/>
                </a:cubicBezTo>
                <a:close/>
                <a:moveTo>
                  <a:pt x="3919392" y="1988425"/>
                </a:moveTo>
                <a:cubicBezTo>
                  <a:pt x="3922157" y="1996381"/>
                  <a:pt x="3924637" y="2004614"/>
                  <a:pt x="3926358" y="2012067"/>
                </a:cubicBezTo>
                <a:cubicBezTo>
                  <a:pt x="3957527" y="2030378"/>
                  <a:pt x="3987934" y="2047906"/>
                  <a:pt x="4018341" y="2065434"/>
                </a:cubicBezTo>
                <a:cubicBezTo>
                  <a:pt x="4016814" y="2059316"/>
                  <a:pt x="4014239" y="2052694"/>
                  <a:pt x="4012711" y="2046576"/>
                </a:cubicBezTo>
                <a:cubicBezTo>
                  <a:pt x="3982111" y="2027710"/>
                  <a:pt x="3950751" y="2008066"/>
                  <a:pt x="3919392" y="1988425"/>
                </a:cubicBezTo>
                <a:close/>
                <a:moveTo>
                  <a:pt x="3791313" y="1983952"/>
                </a:moveTo>
                <a:cubicBezTo>
                  <a:pt x="3791982" y="1986345"/>
                  <a:pt x="3791892" y="1987958"/>
                  <a:pt x="3792559" y="1990350"/>
                </a:cubicBezTo>
                <a:cubicBezTo>
                  <a:pt x="3794364" y="1991632"/>
                  <a:pt x="3796455" y="1992638"/>
                  <a:pt x="3796738" y="1992360"/>
                </a:cubicBezTo>
                <a:cubicBezTo>
                  <a:pt x="3796072" y="1989968"/>
                  <a:pt x="3795877" y="1988631"/>
                  <a:pt x="3795210" y="1986241"/>
                </a:cubicBezTo>
                <a:cubicBezTo>
                  <a:pt x="3794167" y="1985739"/>
                  <a:pt x="3791313" y="1983952"/>
                  <a:pt x="3791313" y="1983952"/>
                </a:cubicBezTo>
                <a:close/>
                <a:moveTo>
                  <a:pt x="4111083" y="1981468"/>
                </a:moveTo>
                <a:cubicBezTo>
                  <a:pt x="4123313" y="1985903"/>
                  <a:pt x="4139661" y="1998117"/>
                  <a:pt x="4156009" y="2010331"/>
                </a:cubicBezTo>
                <a:cubicBezTo>
                  <a:pt x="4159627" y="2017456"/>
                  <a:pt x="4162770" y="2023523"/>
                  <a:pt x="4166388" y="2030646"/>
                </a:cubicBezTo>
                <a:cubicBezTo>
                  <a:pt x="4141498" y="2019915"/>
                  <a:pt x="4116038" y="2009735"/>
                  <a:pt x="4090864" y="1999280"/>
                </a:cubicBezTo>
                <a:cubicBezTo>
                  <a:pt x="4090741" y="1980377"/>
                  <a:pt x="4098852" y="1977033"/>
                  <a:pt x="4111083" y="1981468"/>
                </a:cubicBezTo>
                <a:close/>
                <a:moveTo>
                  <a:pt x="3949749" y="1974041"/>
                </a:moveTo>
                <a:cubicBezTo>
                  <a:pt x="3985034" y="2014209"/>
                  <a:pt x="3997662" y="2014073"/>
                  <a:pt x="4000292" y="1996288"/>
                </a:cubicBezTo>
                <a:cubicBezTo>
                  <a:pt x="3983000" y="1988797"/>
                  <a:pt x="3965994" y="1981030"/>
                  <a:pt x="3949749" y="1974041"/>
                </a:cubicBezTo>
                <a:close/>
                <a:moveTo>
                  <a:pt x="3914408" y="1958280"/>
                </a:moveTo>
                <a:cubicBezTo>
                  <a:pt x="3915644" y="1960117"/>
                  <a:pt x="3917359" y="1963013"/>
                  <a:pt x="3918309" y="1965126"/>
                </a:cubicBezTo>
                <a:cubicBezTo>
                  <a:pt x="3919923" y="1965074"/>
                  <a:pt x="3922299" y="1965804"/>
                  <a:pt x="3923153" y="1964972"/>
                </a:cubicBezTo>
                <a:cubicBezTo>
                  <a:pt x="3923437" y="1964695"/>
                  <a:pt x="3920963" y="1961020"/>
                  <a:pt x="3920963" y="1961020"/>
                </a:cubicBezTo>
                <a:cubicBezTo>
                  <a:pt x="3918872" y="1960014"/>
                  <a:pt x="3916497" y="1959285"/>
                  <a:pt x="3914408" y="1958280"/>
                </a:cubicBezTo>
                <a:close/>
                <a:moveTo>
                  <a:pt x="3849654" y="1954458"/>
                </a:moveTo>
                <a:cubicBezTo>
                  <a:pt x="3848608" y="1953955"/>
                  <a:pt x="3850706" y="1959520"/>
                  <a:pt x="3851757" y="1964579"/>
                </a:cubicBezTo>
                <a:cubicBezTo>
                  <a:pt x="3862119" y="1971222"/>
                  <a:pt x="3872760" y="1977584"/>
                  <a:pt x="3882357" y="1983445"/>
                </a:cubicBezTo>
                <a:cubicBezTo>
                  <a:pt x="3881781" y="1979438"/>
                  <a:pt x="3880445" y="1974655"/>
                  <a:pt x="3879108" y="1969871"/>
                </a:cubicBezTo>
                <a:cubicBezTo>
                  <a:pt x="3868944" y="1964567"/>
                  <a:pt x="3859060" y="1958982"/>
                  <a:pt x="3849654" y="1954458"/>
                </a:cubicBezTo>
                <a:close/>
                <a:moveTo>
                  <a:pt x="3779874" y="1954016"/>
                </a:moveTo>
                <a:cubicBezTo>
                  <a:pt x="3781019" y="1957464"/>
                  <a:pt x="3783209" y="1961417"/>
                  <a:pt x="3785114" y="1965646"/>
                </a:cubicBezTo>
                <a:cubicBezTo>
                  <a:pt x="3787773" y="1966098"/>
                  <a:pt x="3789386" y="1966046"/>
                  <a:pt x="3793090" y="1966999"/>
                </a:cubicBezTo>
                <a:cubicBezTo>
                  <a:pt x="3790617" y="1963325"/>
                  <a:pt x="3788428" y="1959373"/>
                  <a:pt x="3785477" y="1954641"/>
                </a:cubicBezTo>
                <a:cubicBezTo>
                  <a:pt x="3783863" y="1954691"/>
                  <a:pt x="3779398" y="1952957"/>
                  <a:pt x="3779874" y="1954016"/>
                </a:cubicBezTo>
                <a:close/>
                <a:moveTo>
                  <a:pt x="3651384" y="1928638"/>
                </a:moveTo>
                <a:cubicBezTo>
                  <a:pt x="3656433" y="1938934"/>
                  <a:pt x="3661765" y="1948954"/>
                  <a:pt x="3666812" y="1959252"/>
                </a:cubicBezTo>
                <a:cubicBezTo>
                  <a:pt x="3670232" y="1960484"/>
                  <a:pt x="3673366" y="1961990"/>
                  <a:pt x="3676026" y="1962443"/>
                </a:cubicBezTo>
                <a:cubicBezTo>
                  <a:pt x="3671739" y="1952925"/>
                  <a:pt x="3666405" y="1942905"/>
                  <a:pt x="3661359" y="1932610"/>
                </a:cubicBezTo>
                <a:cubicBezTo>
                  <a:pt x="3657937" y="1931375"/>
                  <a:pt x="3654804" y="1929870"/>
                  <a:pt x="3651384" y="1928638"/>
                </a:cubicBezTo>
                <a:close/>
                <a:moveTo>
                  <a:pt x="3932017" y="1927410"/>
                </a:moveTo>
                <a:lnTo>
                  <a:pt x="3934674" y="1927861"/>
                </a:lnTo>
                <a:lnTo>
                  <a:pt x="3935061" y="1930532"/>
                </a:lnTo>
                <a:close/>
                <a:moveTo>
                  <a:pt x="3596213" y="1921557"/>
                </a:moveTo>
                <a:cubicBezTo>
                  <a:pt x="3604113" y="1933641"/>
                  <a:pt x="3612487" y="1946781"/>
                  <a:pt x="3621432" y="1959366"/>
                </a:cubicBezTo>
                <a:cubicBezTo>
                  <a:pt x="3660534" y="2012551"/>
                  <a:pt x="3754232" y="2068815"/>
                  <a:pt x="3739316" y="2122929"/>
                </a:cubicBezTo>
                <a:cubicBezTo>
                  <a:pt x="3751374" y="2123346"/>
                  <a:pt x="3762955" y="2122707"/>
                  <a:pt x="3770740" y="2122725"/>
                </a:cubicBezTo>
                <a:cubicBezTo>
                  <a:pt x="3755703" y="2099339"/>
                  <a:pt x="3738868" y="2079228"/>
                  <a:pt x="3738000" y="2070944"/>
                </a:cubicBezTo>
                <a:cubicBezTo>
                  <a:pt x="3735974" y="2050092"/>
                  <a:pt x="3720534" y="2023483"/>
                  <a:pt x="3696182" y="1999577"/>
                </a:cubicBezTo>
                <a:cubicBezTo>
                  <a:pt x="3688065" y="1991608"/>
                  <a:pt x="3678957" y="1983938"/>
                  <a:pt x="3669025" y="1976881"/>
                </a:cubicBezTo>
                <a:cubicBezTo>
                  <a:pt x="3656382" y="1967900"/>
                  <a:pt x="3644118" y="1957030"/>
                  <a:pt x="3631001" y="1946992"/>
                </a:cubicBezTo>
                <a:cubicBezTo>
                  <a:pt x="3619406" y="1938514"/>
                  <a:pt x="3607811" y="1930036"/>
                  <a:pt x="3596213" y="1921557"/>
                </a:cubicBezTo>
                <a:close/>
                <a:moveTo>
                  <a:pt x="3852641" y="1921109"/>
                </a:moveTo>
                <a:cubicBezTo>
                  <a:pt x="3849694" y="1920932"/>
                  <a:pt x="3857502" y="1934628"/>
                  <a:pt x="3862458" y="1946538"/>
                </a:cubicBezTo>
                <a:cubicBezTo>
                  <a:pt x="3873287" y="1949677"/>
                  <a:pt x="3884498" y="1955486"/>
                  <a:pt x="3886011" y="1952487"/>
                </a:cubicBezTo>
                <a:cubicBezTo>
                  <a:pt x="3887528" y="1949489"/>
                  <a:pt x="3880388" y="1938185"/>
                  <a:pt x="3877337" y="1930505"/>
                </a:cubicBezTo>
                <a:cubicBezTo>
                  <a:pt x="3868693" y="1926761"/>
                  <a:pt x="3858050" y="1920397"/>
                  <a:pt x="3852641" y="1921109"/>
                </a:cubicBezTo>
                <a:close/>
                <a:moveTo>
                  <a:pt x="3920285" y="1893191"/>
                </a:moveTo>
                <a:cubicBezTo>
                  <a:pt x="3949702" y="1899889"/>
                  <a:pt x="3973636" y="1915365"/>
                  <a:pt x="3999054" y="1944366"/>
                </a:cubicBezTo>
                <a:cubicBezTo>
                  <a:pt x="4007527" y="1954034"/>
                  <a:pt x="4016166" y="1965204"/>
                  <a:pt x="4025230" y="1978054"/>
                </a:cubicBezTo>
                <a:cubicBezTo>
                  <a:pt x="4024000" y="1980777"/>
                  <a:pt x="4022486" y="1983775"/>
                  <a:pt x="4021255" y="1986496"/>
                </a:cubicBezTo>
                <a:cubicBezTo>
                  <a:pt x="3988360" y="1956175"/>
                  <a:pt x="3956224" y="1926633"/>
                  <a:pt x="3920285" y="1893191"/>
                </a:cubicBezTo>
                <a:close/>
                <a:moveTo>
                  <a:pt x="3967656" y="1891134"/>
                </a:moveTo>
                <a:cubicBezTo>
                  <a:pt x="3969178" y="1892695"/>
                  <a:pt x="3970415" y="1894534"/>
                  <a:pt x="3971936" y="1896094"/>
                </a:cubicBezTo>
                <a:cubicBezTo>
                  <a:pt x="3970892" y="1895591"/>
                  <a:pt x="3970324" y="1896146"/>
                  <a:pt x="3969277" y="1895642"/>
                </a:cubicBezTo>
                <a:cubicBezTo>
                  <a:pt x="3969277" y="1895642"/>
                  <a:pt x="3967756" y="1894082"/>
                  <a:pt x="3967280" y="1893024"/>
                </a:cubicBezTo>
                <a:cubicBezTo>
                  <a:pt x="3966802" y="1891967"/>
                  <a:pt x="3968133" y="1892193"/>
                  <a:pt x="3967656" y="1891134"/>
                </a:cubicBezTo>
                <a:close/>
                <a:moveTo>
                  <a:pt x="3615850" y="1850665"/>
                </a:moveTo>
                <a:cubicBezTo>
                  <a:pt x="3619470" y="1857791"/>
                  <a:pt x="3623849" y="1865695"/>
                  <a:pt x="3627468" y="1872820"/>
                </a:cubicBezTo>
                <a:cubicBezTo>
                  <a:pt x="3629842" y="1873548"/>
                  <a:pt x="3631931" y="1874553"/>
                  <a:pt x="3634023" y="1875560"/>
                </a:cubicBezTo>
                <a:cubicBezTo>
                  <a:pt x="3631450" y="1868939"/>
                  <a:pt x="3628398" y="1861259"/>
                  <a:pt x="3625824" y="1854635"/>
                </a:cubicBezTo>
                <a:cubicBezTo>
                  <a:pt x="3622689" y="1853127"/>
                  <a:pt x="3618795" y="1850839"/>
                  <a:pt x="3615850" y="1850665"/>
                </a:cubicBezTo>
                <a:close/>
                <a:moveTo>
                  <a:pt x="3559427" y="1832630"/>
                </a:moveTo>
                <a:cubicBezTo>
                  <a:pt x="3562115" y="1851315"/>
                  <a:pt x="3564043" y="1869223"/>
                  <a:pt x="3565970" y="1887129"/>
                </a:cubicBezTo>
                <a:cubicBezTo>
                  <a:pt x="3573954" y="1893040"/>
                  <a:pt x="3582222" y="1898677"/>
                  <a:pt x="3589730" y="1903529"/>
                </a:cubicBezTo>
                <a:cubicBezTo>
                  <a:pt x="3585997" y="1884341"/>
                  <a:pt x="3581219" y="1864649"/>
                  <a:pt x="3577488" y="1845461"/>
                </a:cubicBezTo>
                <a:cubicBezTo>
                  <a:pt x="3571309" y="1840831"/>
                  <a:pt x="3565607" y="1837259"/>
                  <a:pt x="3559427" y="1832630"/>
                </a:cubicBezTo>
                <a:close/>
                <a:moveTo>
                  <a:pt x="3684449" y="1824864"/>
                </a:moveTo>
                <a:cubicBezTo>
                  <a:pt x="3683317" y="1830531"/>
                  <a:pt x="3682288" y="1839146"/>
                  <a:pt x="3681071" y="1850985"/>
                </a:cubicBezTo>
                <a:cubicBezTo>
                  <a:pt x="3707393" y="1864891"/>
                  <a:pt x="3726487" y="1873663"/>
                  <a:pt x="3746444" y="1886165"/>
                </a:cubicBezTo>
                <a:cubicBezTo>
                  <a:pt x="3763550" y="1896879"/>
                  <a:pt x="3795301" y="1923753"/>
                  <a:pt x="3795678" y="1921861"/>
                </a:cubicBezTo>
                <a:cubicBezTo>
                  <a:pt x="3799075" y="1909416"/>
                  <a:pt x="3795536" y="1891563"/>
                  <a:pt x="3793886" y="1868819"/>
                </a:cubicBezTo>
                <a:cubicBezTo>
                  <a:pt x="3751612" y="1852207"/>
                  <a:pt x="3719598" y="1839289"/>
                  <a:pt x="3684449" y="1824864"/>
                </a:cubicBezTo>
                <a:close/>
                <a:moveTo>
                  <a:pt x="3813372" y="1823945"/>
                </a:moveTo>
                <a:cubicBezTo>
                  <a:pt x="3843979" y="1847368"/>
                  <a:pt x="3864035" y="1862815"/>
                  <a:pt x="3883614" y="1877205"/>
                </a:cubicBezTo>
                <a:cubicBezTo>
                  <a:pt x="3864056" y="1876491"/>
                  <a:pt x="3844690" y="1877113"/>
                  <a:pt x="3813372" y="1823945"/>
                </a:cubicBezTo>
                <a:close/>
                <a:moveTo>
                  <a:pt x="3581625" y="1820119"/>
                </a:moveTo>
                <a:cubicBezTo>
                  <a:pt x="3579727" y="1820448"/>
                  <a:pt x="3582108" y="1825734"/>
                  <a:pt x="3583159" y="1830794"/>
                </a:cubicBezTo>
                <a:cubicBezTo>
                  <a:pt x="3588669" y="1833032"/>
                  <a:pt x="3593327" y="1836101"/>
                  <a:pt x="3595987" y="1836552"/>
                </a:cubicBezTo>
                <a:cubicBezTo>
                  <a:pt x="3597125" y="1835443"/>
                  <a:pt x="3595310" y="1829601"/>
                  <a:pt x="3593028" y="1827260"/>
                </a:cubicBezTo>
                <a:cubicBezTo>
                  <a:pt x="3589225" y="1823361"/>
                  <a:pt x="3583522" y="1819788"/>
                  <a:pt x="3581625" y="1820119"/>
                </a:cubicBezTo>
                <a:close/>
                <a:moveTo>
                  <a:pt x="3918835" y="1815467"/>
                </a:moveTo>
                <a:cubicBezTo>
                  <a:pt x="3933566" y="1825453"/>
                  <a:pt x="3947253" y="1834936"/>
                  <a:pt x="3961983" y="1844923"/>
                </a:cubicBezTo>
                <a:cubicBezTo>
                  <a:pt x="3962268" y="1844645"/>
                  <a:pt x="3962075" y="1843310"/>
                  <a:pt x="3962360" y="1843033"/>
                </a:cubicBezTo>
                <a:cubicBezTo>
                  <a:pt x="3962837" y="1844091"/>
                  <a:pt x="3962552" y="1844368"/>
                  <a:pt x="3963027" y="1845423"/>
                </a:cubicBezTo>
                <a:cubicBezTo>
                  <a:pt x="3950393" y="1841002"/>
                  <a:pt x="3937284" y="1835522"/>
                  <a:pt x="3924649" y="1831101"/>
                </a:cubicBezTo>
                <a:cubicBezTo>
                  <a:pt x="3922554" y="1825538"/>
                  <a:pt x="3920932" y="1821029"/>
                  <a:pt x="3918835" y="1815467"/>
                </a:cubicBezTo>
                <a:close/>
                <a:moveTo>
                  <a:pt x="3721169" y="1751009"/>
                </a:moveTo>
                <a:cubicBezTo>
                  <a:pt x="3739447" y="1752969"/>
                  <a:pt x="3749038" y="1754272"/>
                  <a:pt x="3756749" y="1760829"/>
                </a:cubicBezTo>
                <a:cubicBezTo>
                  <a:pt x="3764462" y="1767386"/>
                  <a:pt x="3770295" y="1779199"/>
                  <a:pt x="3781059" y="1802186"/>
                </a:cubicBezTo>
                <a:cubicBezTo>
                  <a:pt x="3757768" y="1782282"/>
                  <a:pt x="3741894" y="1768849"/>
                  <a:pt x="3721169" y="1751009"/>
                </a:cubicBezTo>
                <a:close/>
                <a:moveTo>
                  <a:pt x="3539428" y="1731899"/>
                </a:moveTo>
                <a:lnTo>
                  <a:pt x="3539644" y="1732149"/>
                </a:lnTo>
                <a:lnTo>
                  <a:pt x="3539245" y="1735124"/>
                </a:lnTo>
                <a:cubicBezTo>
                  <a:pt x="3540766" y="1736684"/>
                  <a:pt x="3541810" y="1737187"/>
                  <a:pt x="3543617" y="1738470"/>
                </a:cubicBezTo>
                <a:lnTo>
                  <a:pt x="3543806" y="1737531"/>
                </a:lnTo>
                <a:lnTo>
                  <a:pt x="3544091" y="1739526"/>
                </a:lnTo>
                <a:cubicBezTo>
                  <a:pt x="3542570" y="1737966"/>
                  <a:pt x="3540766" y="1736684"/>
                  <a:pt x="3538960" y="1735401"/>
                </a:cubicBezTo>
                <a:cubicBezTo>
                  <a:pt x="3538766" y="1734065"/>
                  <a:pt x="3539620" y="1733233"/>
                  <a:pt x="3539428" y="1731899"/>
                </a:cubicBezTo>
                <a:close/>
                <a:moveTo>
                  <a:pt x="3701561" y="1657508"/>
                </a:moveTo>
                <a:cubicBezTo>
                  <a:pt x="3704027" y="1656623"/>
                  <a:pt x="3711249" y="1661754"/>
                  <a:pt x="3716476" y="1664270"/>
                </a:cubicBezTo>
                <a:cubicBezTo>
                  <a:pt x="3718573" y="1669833"/>
                  <a:pt x="3721716" y="1675901"/>
                  <a:pt x="3722289" y="1679904"/>
                </a:cubicBezTo>
                <a:cubicBezTo>
                  <a:pt x="3722200" y="1681517"/>
                  <a:pt x="3716214" y="1678223"/>
                  <a:pt x="3700636" y="1673626"/>
                </a:cubicBezTo>
                <a:cubicBezTo>
                  <a:pt x="3701098" y="1665568"/>
                  <a:pt x="3698809" y="1658667"/>
                  <a:pt x="3701561" y="1657508"/>
                </a:cubicBezTo>
                <a:close/>
                <a:moveTo>
                  <a:pt x="3668871" y="1637638"/>
                </a:moveTo>
                <a:cubicBezTo>
                  <a:pt x="3671245" y="1638367"/>
                  <a:pt x="3672575" y="1638592"/>
                  <a:pt x="3674663" y="1639595"/>
                </a:cubicBezTo>
                <a:cubicBezTo>
                  <a:pt x="3674663" y="1639595"/>
                  <a:pt x="3677139" y="1643272"/>
                  <a:pt x="3676854" y="1643549"/>
                </a:cubicBezTo>
                <a:cubicBezTo>
                  <a:pt x="3676000" y="1644382"/>
                  <a:pt x="3674388" y="1644433"/>
                  <a:pt x="3672773" y="1644484"/>
                </a:cubicBezTo>
                <a:cubicBezTo>
                  <a:pt x="3671819" y="1642368"/>
                  <a:pt x="3669824" y="1639753"/>
                  <a:pt x="3668871" y="1637638"/>
                </a:cubicBezTo>
                <a:close/>
                <a:moveTo>
                  <a:pt x="3601641" y="1630139"/>
                </a:moveTo>
                <a:cubicBezTo>
                  <a:pt x="3605061" y="1631371"/>
                  <a:pt x="3608766" y="1632325"/>
                  <a:pt x="3612662" y="1634613"/>
                </a:cubicBezTo>
                <a:cubicBezTo>
                  <a:pt x="3613707" y="1635117"/>
                  <a:pt x="3618372" y="1642743"/>
                  <a:pt x="3618088" y="1643021"/>
                </a:cubicBezTo>
                <a:cubicBezTo>
                  <a:pt x="3615903" y="1643627"/>
                  <a:pt x="3612484" y="1642394"/>
                  <a:pt x="3609825" y="1641946"/>
                </a:cubicBezTo>
                <a:cubicBezTo>
                  <a:pt x="3606115" y="1636432"/>
                  <a:pt x="3603640" y="1632757"/>
                  <a:pt x="3601641" y="1630139"/>
                </a:cubicBezTo>
                <a:close/>
                <a:moveTo>
                  <a:pt x="3485346" y="1570046"/>
                </a:moveTo>
                <a:cubicBezTo>
                  <a:pt x="3495220" y="1571070"/>
                  <a:pt x="3508223" y="1569041"/>
                  <a:pt x="3525889" y="1574643"/>
                </a:cubicBezTo>
                <a:cubicBezTo>
                  <a:pt x="3534060" y="1577332"/>
                  <a:pt x="3561631" y="1602193"/>
                  <a:pt x="3562584" y="1604308"/>
                </a:cubicBezTo>
                <a:cubicBezTo>
                  <a:pt x="3567276" y="1630170"/>
                  <a:pt x="3594171" y="1648080"/>
                  <a:pt x="3619929" y="1667098"/>
                </a:cubicBezTo>
                <a:cubicBezTo>
                  <a:pt x="3621265" y="1671883"/>
                  <a:pt x="3623078" y="1677725"/>
                  <a:pt x="3624413" y="1682508"/>
                </a:cubicBezTo>
                <a:cubicBezTo>
                  <a:pt x="3595727" y="1672433"/>
                  <a:pt x="3568562" y="1663920"/>
                  <a:pt x="3549849" y="1657814"/>
                </a:cubicBezTo>
                <a:cubicBezTo>
                  <a:pt x="3525685" y="1625067"/>
                  <a:pt x="3506751" y="1599393"/>
                  <a:pt x="3485346" y="1570046"/>
                </a:cubicBezTo>
                <a:close/>
                <a:moveTo>
                  <a:pt x="3385358" y="1557968"/>
                </a:moveTo>
                <a:lnTo>
                  <a:pt x="3385548" y="1559301"/>
                </a:lnTo>
                <a:lnTo>
                  <a:pt x="3387124" y="1559817"/>
                </a:lnTo>
                <a:lnTo>
                  <a:pt x="3412458" y="1586329"/>
                </a:lnTo>
                <a:cubicBezTo>
                  <a:pt x="3429948" y="1599713"/>
                  <a:pt x="3446577" y="1609369"/>
                  <a:pt x="3463398" y="1620362"/>
                </a:cubicBezTo>
                <a:cubicBezTo>
                  <a:pt x="3461869" y="1614243"/>
                  <a:pt x="3461095" y="1604346"/>
                  <a:pt x="3459290" y="1603064"/>
                </a:cubicBezTo>
                <a:cubicBezTo>
                  <a:pt x="3443129" y="1589905"/>
                  <a:pt x="3427728" y="1577525"/>
                  <a:pt x="3412430" y="1568093"/>
                </a:cubicBezTo>
                <a:lnTo>
                  <a:pt x="3387124" y="1559817"/>
                </a:lnTo>
                <a:close/>
                <a:moveTo>
                  <a:pt x="3339629" y="1517330"/>
                </a:moveTo>
                <a:cubicBezTo>
                  <a:pt x="3339445" y="1520554"/>
                  <a:pt x="3339261" y="1523780"/>
                  <a:pt x="3339075" y="1527002"/>
                </a:cubicBezTo>
                <a:lnTo>
                  <a:pt x="3380382" y="1555059"/>
                </a:lnTo>
                <a:lnTo>
                  <a:pt x="3385265" y="1559579"/>
                </a:lnTo>
                <a:cubicBezTo>
                  <a:pt x="3385550" y="1559301"/>
                  <a:pt x="3385073" y="1558245"/>
                  <a:pt x="3385073" y="1558245"/>
                </a:cubicBezTo>
                <a:lnTo>
                  <a:pt x="3380382" y="1555059"/>
                </a:lnTo>
                <a:close/>
                <a:moveTo>
                  <a:pt x="3063865" y="1475761"/>
                </a:moveTo>
                <a:cubicBezTo>
                  <a:pt x="3064533" y="1478153"/>
                  <a:pt x="3065201" y="1480544"/>
                  <a:pt x="3065869" y="1482936"/>
                </a:cubicBezTo>
                <a:cubicBezTo>
                  <a:pt x="3068245" y="1483665"/>
                  <a:pt x="3071856" y="1486232"/>
                  <a:pt x="3072710" y="1485400"/>
                </a:cubicBezTo>
                <a:cubicBezTo>
                  <a:pt x="3073563" y="1484568"/>
                  <a:pt x="3072132" y="1481393"/>
                  <a:pt x="3071465" y="1479003"/>
                </a:cubicBezTo>
                <a:cubicBezTo>
                  <a:pt x="3069090" y="1478274"/>
                  <a:pt x="3066240" y="1476489"/>
                  <a:pt x="3063865" y="1475761"/>
                </a:cubicBezTo>
                <a:close/>
                <a:moveTo>
                  <a:pt x="2993795" y="1471037"/>
                </a:moveTo>
                <a:cubicBezTo>
                  <a:pt x="3007871" y="1487750"/>
                  <a:pt x="3021187" y="1503681"/>
                  <a:pt x="3035263" y="1520391"/>
                </a:cubicBezTo>
                <a:cubicBezTo>
                  <a:pt x="3036969" y="1518728"/>
                  <a:pt x="3038676" y="1517064"/>
                  <a:pt x="3040383" y="1515399"/>
                </a:cubicBezTo>
                <a:cubicBezTo>
                  <a:pt x="3025361" y="1501133"/>
                  <a:pt x="3009862" y="1485808"/>
                  <a:pt x="2994838" y="1471539"/>
                </a:cubicBezTo>
                <a:close/>
                <a:moveTo>
                  <a:pt x="3395162" y="1460822"/>
                </a:moveTo>
                <a:lnTo>
                  <a:pt x="3509758" y="1518843"/>
                </a:lnTo>
                <a:cubicBezTo>
                  <a:pt x="3514700" y="1521635"/>
                  <a:pt x="3521046" y="1528000"/>
                  <a:pt x="3528345" y="1535913"/>
                </a:cubicBezTo>
                <a:cubicBezTo>
                  <a:pt x="3535645" y="1543827"/>
                  <a:pt x="3543894" y="1553281"/>
                  <a:pt x="3552645" y="1562254"/>
                </a:cubicBezTo>
                <a:cubicBezTo>
                  <a:pt x="3479109" y="1528946"/>
                  <a:pt x="3413175" y="1498879"/>
                  <a:pt x="3347242" y="1468813"/>
                </a:cubicBezTo>
                <a:cubicBezTo>
                  <a:pt x="3345244" y="1466196"/>
                  <a:pt x="3344293" y="1464082"/>
                  <a:pt x="3342294" y="1461463"/>
                </a:cubicBezTo>
                <a:close/>
                <a:moveTo>
                  <a:pt x="3393144" y="1458853"/>
                </a:moveTo>
                <a:lnTo>
                  <a:pt x="3396027" y="1460810"/>
                </a:lnTo>
                <a:lnTo>
                  <a:pt x="3395162" y="1460822"/>
                </a:lnTo>
                <a:lnTo>
                  <a:pt x="3394698" y="1460586"/>
                </a:lnTo>
                <a:close/>
                <a:moveTo>
                  <a:pt x="3094784" y="1456265"/>
                </a:moveTo>
                <a:cubicBezTo>
                  <a:pt x="3094974" y="1457598"/>
                  <a:pt x="3097450" y="1461275"/>
                  <a:pt x="3099163" y="1464169"/>
                </a:cubicBezTo>
                <a:cubicBezTo>
                  <a:pt x="3101537" y="1464897"/>
                  <a:pt x="3105716" y="1466908"/>
                  <a:pt x="3104765" y="1464794"/>
                </a:cubicBezTo>
                <a:cubicBezTo>
                  <a:pt x="3105334" y="1464238"/>
                  <a:pt x="3102860" y="1460564"/>
                  <a:pt x="3101147" y="1457670"/>
                </a:cubicBezTo>
                <a:cubicBezTo>
                  <a:pt x="3098772" y="1456939"/>
                  <a:pt x="3095637" y="1455434"/>
                  <a:pt x="3094784" y="1456265"/>
                </a:cubicBezTo>
                <a:close/>
                <a:moveTo>
                  <a:pt x="2978095" y="1449817"/>
                </a:moveTo>
                <a:cubicBezTo>
                  <a:pt x="2983328" y="1456889"/>
                  <a:pt x="2988560" y="1463963"/>
                  <a:pt x="2993792" y="1471036"/>
                </a:cubicBezTo>
                <a:cubicBezTo>
                  <a:pt x="2993792" y="1471036"/>
                  <a:pt x="2994837" y="1471538"/>
                  <a:pt x="2994361" y="1470481"/>
                </a:cubicBezTo>
                <a:cubicBezTo>
                  <a:pt x="2991217" y="1464412"/>
                  <a:pt x="2987599" y="1457290"/>
                  <a:pt x="2984743" y="1450945"/>
                </a:cubicBezTo>
                <a:cubicBezTo>
                  <a:pt x="2982843" y="1451273"/>
                  <a:pt x="2980468" y="1450544"/>
                  <a:pt x="2978095" y="1449817"/>
                </a:cubicBezTo>
                <a:close/>
                <a:moveTo>
                  <a:pt x="3375772" y="1439470"/>
                </a:moveTo>
                <a:lnTo>
                  <a:pt x="3393144" y="1458853"/>
                </a:lnTo>
                <a:lnTo>
                  <a:pt x="3373027" y="1445190"/>
                </a:lnTo>
                <a:cubicBezTo>
                  <a:pt x="3373689" y="1443024"/>
                  <a:pt x="3375111" y="1441638"/>
                  <a:pt x="3375772" y="1439470"/>
                </a:cubicBezTo>
                <a:close/>
                <a:moveTo>
                  <a:pt x="3204168" y="1433508"/>
                </a:moveTo>
                <a:lnTo>
                  <a:pt x="3204214" y="1433648"/>
                </a:lnTo>
                <a:lnTo>
                  <a:pt x="3204140" y="1433572"/>
                </a:lnTo>
                <a:close/>
                <a:moveTo>
                  <a:pt x="3241095" y="1404904"/>
                </a:moveTo>
                <a:lnTo>
                  <a:pt x="3241232" y="1404919"/>
                </a:lnTo>
                <a:lnTo>
                  <a:pt x="3241004" y="1406517"/>
                </a:lnTo>
                <a:cubicBezTo>
                  <a:pt x="3240527" y="1405459"/>
                  <a:pt x="3240811" y="1405182"/>
                  <a:pt x="3241095" y="1404904"/>
                </a:cubicBezTo>
                <a:close/>
                <a:moveTo>
                  <a:pt x="3241241" y="1404853"/>
                </a:moveTo>
                <a:lnTo>
                  <a:pt x="3242863" y="1405083"/>
                </a:lnTo>
                <a:lnTo>
                  <a:pt x="3241232" y="1404919"/>
                </a:lnTo>
                <a:close/>
                <a:moveTo>
                  <a:pt x="3238437" y="1404455"/>
                </a:moveTo>
                <a:lnTo>
                  <a:pt x="3241111" y="1404834"/>
                </a:lnTo>
                <a:lnTo>
                  <a:pt x="3241095" y="1404904"/>
                </a:lnTo>
                <a:cubicBezTo>
                  <a:pt x="3240051" y="1404403"/>
                  <a:pt x="3239767" y="1404680"/>
                  <a:pt x="3238437" y="1404455"/>
                </a:cubicBezTo>
                <a:close/>
                <a:moveTo>
                  <a:pt x="3241508" y="1402982"/>
                </a:moveTo>
                <a:lnTo>
                  <a:pt x="3241241" y="1404853"/>
                </a:lnTo>
                <a:lnTo>
                  <a:pt x="3241111" y="1404834"/>
                </a:lnTo>
                <a:close/>
                <a:moveTo>
                  <a:pt x="3283135" y="1392830"/>
                </a:moveTo>
                <a:cubicBezTo>
                  <a:pt x="3288837" y="1396402"/>
                  <a:pt x="3295107" y="1399419"/>
                  <a:pt x="3300239" y="1403544"/>
                </a:cubicBezTo>
                <a:cubicBezTo>
                  <a:pt x="3302808" y="1405607"/>
                  <a:pt x="3304904" y="1411172"/>
                  <a:pt x="3308522" y="1418296"/>
                </a:cubicBezTo>
                <a:cubicBezTo>
                  <a:pt x="3301491" y="1414500"/>
                  <a:pt x="3294936" y="1411759"/>
                  <a:pt x="3291132" y="1407858"/>
                </a:cubicBezTo>
                <a:cubicBezTo>
                  <a:pt x="3287329" y="1403957"/>
                  <a:pt x="3285801" y="1397839"/>
                  <a:pt x="3283135" y="1392830"/>
                </a:cubicBezTo>
                <a:close/>
                <a:moveTo>
                  <a:pt x="3292419" y="1380732"/>
                </a:moveTo>
                <a:cubicBezTo>
                  <a:pt x="3299168" y="1384806"/>
                  <a:pt x="3305154" y="1388101"/>
                  <a:pt x="3312183" y="1391897"/>
                </a:cubicBezTo>
                <a:cubicBezTo>
                  <a:pt x="3312852" y="1394289"/>
                  <a:pt x="3313804" y="1396403"/>
                  <a:pt x="3314474" y="1398797"/>
                </a:cubicBezTo>
                <a:cubicBezTo>
                  <a:pt x="3307728" y="1394723"/>
                  <a:pt x="3301741" y="1391429"/>
                  <a:pt x="3294709" y="1387630"/>
                </a:cubicBezTo>
                <a:cubicBezTo>
                  <a:pt x="3294041" y="1385239"/>
                  <a:pt x="3293087" y="1383124"/>
                  <a:pt x="3292419" y="1380732"/>
                </a:cubicBezTo>
                <a:close/>
                <a:moveTo>
                  <a:pt x="3047398" y="1327449"/>
                </a:moveTo>
                <a:cubicBezTo>
                  <a:pt x="3052162" y="1338023"/>
                  <a:pt x="3057971" y="1349101"/>
                  <a:pt x="3065684" y="1364407"/>
                </a:cubicBezTo>
                <a:cubicBezTo>
                  <a:pt x="3083167" y="1373233"/>
                  <a:pt x="3095423" y="1379544"/>
                  <a:pt x="3107395" y="1386131"/>
                </a:cubicBezTo>
                <a:cubicBezTo>
                  <a:pt x="3102348" y="1375835"/>
                  <a:pt x="3096817" y="1359923"/>
                  <a:pt x="3090924" y="1355016"/>
                </a:cubicBezTo>
                <a:cubicBezTo>
                  <a:pt x="3076569" y="1343138"/>
                  <a:pt x="3061940" y="1336103"/>
                  <a:pt x="3047398" y="1327449"/>
                </a:cubicBezTo>
                <a:close/>
                <a:moveTo>
                  <a:pt x="3236418" y="1327283"/>
                </a:moveTo>
                <a:cubicBezTo>
                  <a:pt x="3239461" y="1330405"/>
                  <a:pt x="3243548" y="1334027"/>
                  <a:pt x="3246590" y="1337146"/>
                </a:cubicBezTo>
                <a:cubicBezTo>
                  <a:pt x="3243364" y="1337251"/>
                  <a:pt x="3239090" y="1336852"/>
                  <a:pt x="3235864" y="1336955"/>
                </a:cubicBezTo>
                <a:cubicBezTo>
                  <a:pt x="3236049" y="1333733"/>
                  <a:pt x="3236233" y="1330508"/>
                  <a:pt x="3236418" y="1327283"/>
                </a:cubicBezTo>
                <a:close/>
                <a:moveTo>
                  <a:pt x="2930049" y="1323169"/>
                </a:moveTo>
                <a:cubicBezTo>
                  <a:pt x="2929957" y="1324782"/>
                  <a:pt x="2930148" y="1326115"/>
                  <a:pt x="2930057" y="1327729"/>
                </a:cubicBezTo>
                <a:cubicBezTo>
                  <a:pt x="2932621" y="1329790"/>
                  <a:pt x="2935190" y="1331855"/>
                  <a:pt x="2939562" y="1335202"/>
                </a:cubicBezTo>
                <a:cubicBezTo>
                  <a:pt x="2939086" y="1334144"/>
                  <a:pt x="2939177" y="1332530"/>
                  <a:pt x="2938416" y="1331750"/>
                </a:cubicBezTo>
                <a:cubicBezTo>
                  <a:pt x="2935658" y="1328353"/>
                  <a:pt x="2933090" y="1326289"/>
                  <a:pt x="2930049" y="1323169"/>
                </a:cubicBezTo>
                <a:close/>
                <a:moveTo>
                  <a:pt x="3207426" y="1303811"/>
                </a:moveTo>
                <a:cubicBezTo>
                  <a:pt x="3209707" y="1306150"/>
                  <a:pt x="3211704" y="1308768"/>
                  <a:pt x="3213227" y="1310330"/>
                </a:cubicBezTo>
                <a:cubicBezTo>
                  <a:pt x="3211428" y="1313604"/>
                  <a:pt x="3208394" y="1315042"/>
                  <a:pt x="3205356" y="1316480"/>
                </a:cubicBezTo>
                <a:cubicBezTo>
                  <a:pt x="3203074" y="1314140"/>
                  <a:pt x="3200316" y="1310743"/>
                  <a:pt x="3198032" y="1308400"/>
                </a:cubicBezTo>
                <a:cubicBezTo>
                  <a:pt x="3201070" y="1306964"/>
                  <a:pt x="3204104" y="1305524"/>
                  <a:pt x="3207426" y="1303811"/>
                </a:cubicBezTo>
                <a:close/>
                <a:moveTo>
                  <a:pt x="3032682" y="1265704"/>
                </a:moveTo>
                <a:cubicBezTo>
                  <a:pt x="3034871" y="1269656"/>
                  <a:pt x="3036584" y="1272550"/>
                  <a:pt x="3038776" y="1276504"/>
                </a:cubicBezTo>
                <a:lnTo>
                  <a:pt x="3055943" y="1277650"/>
                </a:lnTo>
                <a:lnTo>
                  <a:pt x="3058242" y="1278830"/>
                </a:lnTo>
                <a:lnTo>
                  <a:pt x="3060451" y="1278725"/>
                </a:lnTo>
                <a:lnTo>
                  <a:pt x="3084652" y="1291123"/>
                </a:lnTo>
                <a:cubicBezTo>
                  <a:pt x="3081417" y="1286667"/>
                  <a:pt x="3079227" y="1282714"/>
                  <a:pt x="3076277" y="1277983"/>
                </a:cubicBezTo>
                <a:lnTo>
                  <a:pt x="3060451" y="1278725"/>
                </a:lnTo>
                <a:lnTo>
                  <a:pt x="3058048" y="1277495"/>
                </a:lnTo>
                <a:lnTo>
                  <a:pt x="3058242" y="1278830"/>
                </a:lnTo>
                <a:lnTo>
                  <a:pt x="3057763" y="1277769"/>
                </a:lnTo>
                <a:lnTo>
                  <a:pt x="3055943" y="1277650"/>
                </a:lnTo>
                <a:close/>
                <a:moveTo>
                  <a:pt x="3157516" y="1261160"/>
                </a:moveTo>
                <a:cubicBezTo>
                  <a:pt x="3157231" y="1261437"/>
                  <a:pt x="3157708" y="1262496"/>
                  <a:pt x="3157708" y="1262496"/>
                </a:cubicBezTo>
                <a:lnTo>
                  <a:pt x="3156823" y="1261835"/>
                </a:lnTo>
                <a:close/>
                <a:moveTo>
                  <a:pt x="3144952" y="1252982"/>
                </a:moveTo>
                <a:lnTo>
                  <a:pt x="3156823" y="1261835"/>
                </a:lnTo>
                <a:lnTo>
                  <a:pt x="3156378" y="1262269"/>
                </a:lnTo>
                <a:close/>
                <a:moveTo>
                  <a:pt x="2875348" y="1251711"/>
                </a:moveTo>
                <a:cubicBezTo>
                  <a:pt x="2874211" y="1252821"/>
                  <a:pt x="2873073" y="1253930"/>
                  <a:pt x="2872412" y="1256096"/>
                </a:cubicBezTo>
                <a:cubicBezTo>
                  <a:pt x="2879543" y="1262841"/>
                  <a:pt x="2886388" y="1269861"/>
                  <a:pt x="2893521" y="1276606"/>
                </a:cubicBezTo>
                <a:cubicBezTo>
                  <a:pt x="2894089" y="1276052"/>
                  <a:pt x="2894942" y="1275220"/>
                  <a:pt x="2895511" y="1274664"/>
                </a:cubicBezTo>
                <a:cubicBezTo>
                  <a:pt x="2888472" y="1266309"/>
                  <a:pt x="2881909" y="1259009"/>
                  <a:pt x="2875348" y="1251711"/>
                </a:cubicBezTo>
                <a:close/>
                <a:moveTo>
                  <a:pt x="3406889" y="1243237"/>
                </a:moveTo>
                <a:cubicBezTo>
                  <a:pt x="3407742" y="1242405"/>
                  <a:pt x="3411830" y="1246028"/>
                  <a:pt x="3413921" y="1247035"/>
                </a:cubicBezTo>
                <a:cubicBezTo>
                  <a:pt x="3414589" y="1249426"/>
                  <a:pt x="3415733" y="1252875"/>
                  <a:pt x="3416400" y="1255268"/>
                </a:cubicBezTo>
                <a:cubicBezTo>
                  <a:pt x="3413550" y="1253483"/>
                  <a:pt x="3410700" y="1251697"/>
                  <a:pt x="3407373" y="1248854"/>
                </a:cubicBezTo>
                <a:cubicBezTo>
                  <a:pt x="3407464" y="1247241"/>
                  <a:pt x="3405275" y="1243289"/>
                  <a:pt x="3406889" y="1243237"/>
                </a:cubicBezTo>
                <a:close/>
                <a:moveTo>
                  <a:pt x="3118938" y="1240944"/>
                </a:moveTo>
                <a:cubicBezTo>
                  <a:pt x="3125019" y="1242627"/>
                  <a:pt x="3131574" y="1245367"/>
                  <a:pt x="3137653" y="1247049"/>
                </a:cubicBezTo>
                <a:lnTo>
                  <a:pt x="3144952" y="1252982"/>
                </a:lnTo>
                <a:lnTo>
                  <a:pt x="3137368" y="1247326"/>
                </a:lnTo>
                <a:cubicBezTo>
                  <a:pt x="3133571" y="1247985"/>
                  <a:pt x="3129490" y="1248921"/>
                  <a:pt x="3125408" y="1249855"/>
                </a:cubicBezTo>
                <a:cubicBezTo>
                  <a:pt x="3123411" y="1247237"/>
                  <a:pt x="3120938" y="1243562"/>
                  <a:pt x="3118938" y="1240944"/>
                </a:cubicBezTo>
                <a:close/>
                <a:moveTo>
                  <a:pt x="2852909" y="1230975"/>
                </a:moveTo>
                <a:cubicBezTo>
                  <a:pt x="2852339" y="1231530"/>
                  <a:pt x="2851486" y="1232363"/>
                  <a:pt x="2850919" y="1232917"/>
                </a:cubicBezTo>
                <a:cubicBezTo>
                  <a:pt x="2857481" y="1240216"/>
                  <a:pt x="2864325" y="1247235"/>
                  <a:pt x="2870888" y="1254534"/>
                </a:cubicBezTo>
                <a:cubicBezTo>
                  <a:pt x="2873070" y="1253928"/>
                  <a:pt x="2874209" y="1252818"/>
                  <a:pt x="2875346" y="1251709"/>
                </a:cubicBezTo>
                <a:cubicBezTo>
                  <a:pt x="2868215" y="1244965"/>
                  <a:pt x="2861085" y="1238222"/>
                  <a:pt x="2852909" y="1230975"/>
                </a:cubicBezTo>
                <a:close/>
                <a:moveTo>
                  <a:pt x="3350903" y="1198907"/>
                </a:moveTo>
                <a:cubicBezTo>
                  <a:pt x="3370019" y="1221356"/>
                  <a:pt x="3385618" y="1239629"/>
                  <a:pt x="3405211" y="1263136"/>
                </a:cubicBezTo>
                <a:cubicBezTo>
                  <a:pt x="3409058" y="1294390"/>
                  <a:pt x="3389777" y="1288840"/>
                  <a:pt x="3343181" y="1239917"/>
                </a:cubicBezTo>
                <a:cubicBezTo>
                  <a:pt x="3345535" y="1226971"/>
                  <a:pt x="3348456" y="1213467"/>
                  <a:pt x="3350903" y="1198907"/>
                </a:cubicBezTo>
                <a:close/>
                <a:moveTo>
                  <a:pt x="2993081" y="1197784"/>
                </a:moveTo>
                <a:cubicBezTo>
                  <a:pt x="2980469" y="1207039"/>
                  <a:pt x="2959681" y="1209048"/>
                  <a:pt x="2958381" y="1227058"/>
                </a:cubicBezTo>
                <a:cubicBezTo>
                  <a:pt x="2958016" y="1238063"/>
                  <a:pt x="2989213" y="1274607"/>
                  <a:pt x="2999871" y="1290088"/>
                </a:cubicBezTo>
                <a:cubicBezTo>
                  <a:pt x="3002680" y="1264522"/>
                  <a:pt x="3004918" y="1239508"/>
                  <a:pt x="3006876" y="1214775"/>
                </a:cubicBezTo>
                <a:cubicBezTo>
                  <a:pt x="3002118" y="1208759"/>
                  <a:pt x="2997077" y="1203021"/>
                  <a:pt x="2993081" y="1197784"/>
                </a:cubicBezTo>
                <a:close/>
                <a:moveTo>
                  <a:pt x="3132631" y="1194109"/>
                </a:moveTo>
                <a:cubicBezTo>
                  <a:pt x="3142706" y="1201027"/>
                  <a:pt x="3153826" y="1208448"/>
                  <a:pt x="3164660" y="1216146"/>
                </a:cubicBezTo>
                <a:cubicBezTo>
                  <a:pt x="3164953" y="1220428"/>
                  <a:pt x="3166865" y="1229216"/>
                  <a:pt x="3166104" y="1228436"/>
                </a:cubicBezTo>
                <a:cubicBezTo>
                  <a:pt x="3156222" y="1222853"/>
                  <a:pt x="3145670" y="1214877"/>
                  <a:pt x="3135312" y="1208237"/>
                </a:cubicBezTo>
                <a:cubicBezTo>
                  <a:pt x="3134259" y="1203175"/>
                  <a:pt x="3133970" y="1198895"/>
                  <a:pt x="3132631" y="1194109"/>
                </a:cubicBezTo>
                <a:close/>
                <a:moveTo>
                  <a:pt x="3262217" y="1191025"/>
                </a:moveTo>
                <a:cubicBezTo>
                  <a:pt x="3264023" y="1192308"/>
                  <a:pt x="3266874" y="1194094"/>
                  <a:pt x="3268681" y="1195377"/>
                </a:cubicBezTo>
                <a:cubicBezTo>
                  <a:pt x="3269918" y="1197215"/>
                  <a:pt x="3270109" y="1198549"/>
                  <a:pt x="3270584" y="1199607"/>
                </a:cubicBezTo>
                <a:cubicBezTo>
                  <a:pt x="3268780" y="1198324"/>
                  <a:pt x="3265927" y="1196536"/>
                  <a:pt x="3264122" y="1195254"/>
                </a:cubicBezTo>
                <a:cubicBezTo>
                  <a:pt x="3263362" y="1194476"/>
                  <a:pt x="3263170" y="1193139"/>
                  <a:pt x="3262217" y="1191025"/>
                </a:cubicBezTo>
                <a:close/>
                <a:moveTo>
                  <a:pt x="2793501" y="1185413"/>
                </a:moveTo>
                <a:cubicBezTo>
                  <a:pt x="2796735" y="1189868"/>
                  <a:pt x="2798734" y="1192487"/>
                  <a:pt x="2800731" y="1195105"/>
                </a:cubicBezTo>
                <a:cubicBezTo>
                  <a:pt x="2802345" y="1195052"/>
                  <a:pt x="2803673" y="1195277"/>
                  <a:pt x="2805288" y="1195226"/>
                </a:cubicBezTo>
                <a:cubicBezTo>
                  <a:pt x="2802246" y="1192105"/>
                  <a:pt x="2800248" y="1189487"/>
                  <a:pt x="2796921" y="1186644"/>
                </a:cubicBezTo>
                <a:cubicBezTo>
                  <a:pt x="2796160" y="1185865"/>
                  <a:pt x="2794545" y="1185916"/>
                  <a:pt x="2793501" y="1185413"/>
                </a:cubicBezTo>
                <a:close/>
                <a:moveTo>
                  <a:pt x="2659643" y="1127223"/>
                </a:moveTo>
                <a:cubicBezTo>
                  <a:pt x="2658598" y="1126721"/>
                  <a:pt x="2659074" y="1127778"/>
                  <a:pt x="2659074" y="1127778"/>
                </a:cubicBezTo>
                <a:cubicBezTo>
                  <a:pt x="2666013" y="1133187"/>
                  <a:pt x="2672952" y="1138596"/>
                  <a:pt x="2679890" y="1144004"/>
                </a:cubicBezTo>
                <a:cubicBezTo>
                  <a:pt x="2679223" y="1141613"/>
                  <a:pt x="2678554" y="1139221"/>
                  <a:pt x="2678932" y="1137331"/>
                </a:cubicBezTo>
                <a:cubicBezTo>
                  <a:pt x="2672660" y="1134315"/>
                  <a:pt x="2665631" y="1130519"/>
                  <a:pt x="2659643" y="1127223"/>
                </a:cubicBezTo>
                <a:close/>
                <a:moveTo>
                  <a:pt x="2915584" y="1121154"/>
                </a:moveTo>
                <a:cubicBezTo>
                  <a:pt x="2890807" y="1122486"/>
                  <a:pt x="2865746" y="1124094"/>
                  <a:pt x="2840117" y="1126258"/>
                </a:cubicBezTo>
                <a:cubicBezTo>
                  <a:pt x="2855325" y="1137304"/>
                  <a:pt x="2891071" y="1169410"/>
                  <a:pt x="2902084" y="1169325"/>
                </a:cubicBezTo>
                <a:cubicBezTo>
                  <a:pt x="2920121" y="1168478"/>
                  <a:pt x="2922652" y="1147747"/>
                  <a:pt x="2932221" y="1135372"/>
                </a:cubicBezTo>
                <a:cubicBezTo>
                  <a:pt x="2927087" y="1131245"/>
                  <a:pt x="2921478" y="1126062"/>
                  <a:pt x="2915584" y="1121154"/>
                </a:cubicBezTo>
                <a:close/>
                <a:moveTo>
                  <a:pt x="2615898" y="1080085"/>
                </a:moveTo>
                <a:cubicBezTo>
                  <a:pt x="2614191" y="1081750"/>
                  <a:pt x="2612485" y="1083413"/>
                  <a:pt x="2610778" y="1085077"/>
                </a:cubicBezTo>
                <a:cubicBezTo>
                  <a:pt x="2627130" y="1099571"/>
                  <a:pt x="2642721" y="1113283"/>
                  <a:pt x="2659074" y="1127777"/>
                </a:cubicBezTo>
                <a:lnTo>
                  <a:pt x="2658597" y="1126719"/>
                </a:lnTo>
                <a:cubicBezTo>
                  <a:pt x="2644712" y="1111342"/>
                  <a:pt x="2629782" y="1095461"/>
                  <a:pt x="2615898" y="1080085"/>
                </a:cubicBezTo>
                <a:close/>
                <a:moveTo>
                  <a:pt x="2975597" y="1061285"/>
                </a:moveTo>
                <a:cubicBezTo>
                  <a:pt x="2988741" y="1060950"/>
                  <a:pt x="3006587" y="1078077"/>
                  <a:pt x="3029194" y="1101689"/>
                </a:cubicBezTo>
                <a:cubicBezTo>
                  <a:pt x="3059908" y="1132617"/>
                  <a:pt x="3079311" y="1154790"/>
                  <a:pt x="3061387" y="1167700"/>
                </a:cubicBezTo>
                <a:cubicBezTo>
                  <a:pt x="3043748" y="1180335"/>
                  <a:pt x="3024054" y="1153880"/>
                  <a:pt x="3001042" y="1129142"/>
                </a:cubicBezTo>
                <a:cubicBezTo>
                  <a:pt x="2976892" y="1105513"/>
                  <a:pt x="2950940" y="1085159"/>
                  <a:pt x="2964016" y="1067846"/>
                </a:cubicBezTo>
                <a:cubicBezTo>
                  <a:pt x="2967356" y="1063447"/>
                  <a:pt x="2971215" y="1061395"/>
                  <a:pt x="2975597" y="1061285"/>
                </a:cubicBezTo>
                <a:close/>
                <a:moveTo>
                  <a:pt x="2646704" y="1048524"/>
                </a:moveTo>
                <a:cubicBezTo>
                  <a:pt x="2645850" y="1049356"/>
                  <a:pt x="2648324" y="1053031"/>
                  <a:pt x="2648993" y="1055424"/>
                </a:cubicBezTo>
                <a:cubicBezTo>
                  <a:pt x="2651368" y="1056152"/>
                  <a:pt x="2653742" y="1056882"/>
                  <a:pt x="2656116" y="1057608"/>
                </a:cubicBezTo>
                <a:cubicBezTo>
                  <a:pt x="2655448" y="1055217"/>
                  <a:pt x="2653734" y="1052321"/>
                  <a:pt x="2653065" y="1049928"/>
                </a:cubicBezTo>
                <a:cubicBezTo>
                  <a:pt x="2650693" y="1049201"/>
                  <a:pt x="2647557" y="1047692"/>
                  <a:pt x="2646704" y="1048524"/>
                </a:cubicBezTo>
                <a:close/>
                <a:moveTo>
                  <a:pt x="3042893" y="1047882"/>
                </a:moveTo>
                <a:cubicBezTo>
                  <a:pt x="3048051" y="1047917"/>
                  <a:pt x="3056767" y="1051594"/>
                  <a:pt x="3070999" y="1060925"/>
                </a:cubicBezTo>
                <a:cubicBezTo>
                  <a:pt x="3106881" y="1118773"/>
                  <a:pt x="3054519" y="1086127"/>
                  <a:pt x="3039717" y="1091428"/>
                </a:cubicBezTo>
                <a:cubicBezTo>
                  <a:pt x="3043973" y="1080431"/>
                  <a:pt x="3027420" y="1047774"/>
                  <a:pt x="3042893" y="1047882"/>
                </a:cubicBezTo>
                <a:close/>
                <a:moveTo>
                  <a:pt x="2841218" y="1041478"/>
                </a:moveTo>
                <a:lnTo>
                  <a:pt x="2853002" y="1065983"/>
                </a:lnTo>
                <a:lnTo>
                  <a:pt x="2852842" y="1068190"/>
                </a:lnTo>
                <a:lnTo>
                  <a:pt x="2853965" y="1070519"/>
                </a:lnTo>
                <a:lnTo>
                  <a:pt x="2854677" y="1087710"/>
                </a:lnTo>
                <a:cubicBezTo>
                  <a:pt x="2858574" y="1089999"/>
                  <a:pt x="2861425" y="1091785"/>
                  <a:pt x="2865320" y="1094073"/>
                </a:cubicBezTo>
                <a:lnTo>
                  <a:pt x="2853965" y="1070519"/>
                </a:lnTo>
                <a:lnTo>
                  <a:pt x="2853889" y="1068696"/>
                </a:lnTo>
                <a:lnTo>
                  <a:pt x="2852842" y="1068190"/>
                </a:lnTo>
                <a:lnTo>
                  <a:pt x="2854172" y="1068416"/>
                </a:lnTo>
                <a:lnTo>
                  <a:pt x="2853002" y="1065983"/>
                </a:lnTo>
                <a:lnTo>
                  <a:pt x="2854144" y="1050182"/>
                </a:lnTo>
                <a:cubicBezTo>
                  <a:pt x="2849486" y="1047113"/>
                  <a:pt x="2845591" y="1044823"/>
                  <a:pt x="2841218" y="1041478"/>
                </a:cubicBezTo>
                <a:close/>
                <a:moveTo>
                  <a:pt x="2668109" y="1016998"/>
                </a:moveTo>
                <a:cubicBezTo>
                  <a:pt x="2666019" y="1015993"/>
                  <a:pt x="2667924" y="1020222"/>
                  <a:pt x="2668593" y="1022614"/>
                </a:cubicBezTo>
                <a:cubicBezTo>
                  <a:pt x="2671444" y="1024399"/>
                  <a:pt x="2675055" y="1026966"/>
                  <a:pt x="2676383" y="1027190"/>
                </a:cubicBezTo>
                <a:cubicBezTo>
                  <a:pt x="2677237" y="1026358"/>
                  <a:pt x="2675810" y="1023188"/>
                  <a:pt x="2675141" y="1020795"/>
                </a:cubicBezTo>
                <a:cubicBezTo>
                  <a:pt x="2672290" y="1019009"/>
                  <a:pt x="2668679" y="1016443"/>
                  <a:pt x="2668109" y="1016998"/>
                </a:cubicBezTo>
                <a:close/>
                <a:moveTo>
                  <a:pt x="2746812" y="1016349"/>
                </a:moveTo>
                <a:cubicBezTo>
                  <a:pt x="2753097" y="1028484"/>
                  <a:pt x="2759097" y="1040896"/>
                  <a:pt x="2767479" y="1058594"/>
                </a:cubicBezTo>
                <a:cubicBezTo>
                  <a:pt x="2782587" y="1066690"/>
                  <a:pt x="2793515" y="1072776"/>
                  <a:pt x="2803964" y="1077804"/>
                </a:cubicBezTo>
                <a:cubicBezTo>
                  <a:pt x="2795682" y="1063053"/>
                  <a:pt x="2789015" y="1048250"/>
                  <a:pt x="2777503" y="1033600"/>
                </a:cubicBezTo>
                <a:cubicBezTo>
                  <a:pt x="2772748" y="1027586"/>
                  <a:pt x="2756977" y="1021654"/>
                  <a:pt x="2746812" y="1016349"/>
                </a:cubicBezTo>
                <a:close/>
                <a:moveTo>
                  <a:pt x="3081873" y="1002382"/>
                </a:moveTo>
                <a:cubicBezTo>
                  <a:pt x="3086308" y="999959"/>
                  <a:pt x="3098729" y="1005729"/>
                  <a:pt x="3116216" y="1016833"/>
                </a:cubicBezTo>
                <a:cubicBezTo>
                  <a:pt x="3137538" y="1052355"/>
                  <a:pt x="3138035" y="1067087"/>
                  <a:pt x="3095455" y="1037078"/>
                </a:cubicBezTo>
                <a:cubicBezTo>
                  <a:pt x="3080991" y="1015417"/>
                  <a:pt x="3077438" y="1004803"/>
                  <a:pt x="3081873" y="1002382"/>
                </a:cubicBezTo>
                <a:close/>
                <a:moveTo>
                  <a:pt x="3309835" y="983267"/>
                </a:moveTo>
                <a:lnTo>
                  <a:pt x="3312118" y="985608"/>
                </a:lnTo>
                <a:lnTo>
                  <a:pt x="3309459" y="985156"/>
                </a:lnTo>
                <a:close/>
                <a:moveTo>
                  <a:pt x="2880865" y="982158"/>
                </a:moveTo>
                <a:lnTo>
                  <a:pt x="2886613" y="989605"/>
                </a:lnTo>
                <a:cubicBezTo>
                  <a:pt x="2888142" y="995723"/>
                  <a:pt x="2890717" y="1002347"/>
                  <a:pt x="2892246" y="1008467"/>
                </a:cubicBezTo>
                <a:cubicBezTo>
                  <a:pt x="2889678" y="1006403"/>
                  <a:pt x="2886067" y="1003837"/>
                  <a:pt x="2883500" y="1001775"/>
                </a:cubicBezTo>
                <a:cubicBezTo>
                  <a:pt x="2884536" y="997717"/>
                  <a:pt x="2885576" y="993661"/>
                  <a:pt x="2886329" y="989883"/>
                </a:cubicBezTo>
                <a:close/>
                <a:moveTo>
                  <a:pt x="2872315" y="970067"/>
                </a:moveTo>
                <a:lnTo>
                  <a:pt x="2880865" y="982158"/>
                </a:lnTo>
                <a:lnTo>
                  <a:pt x="2871869" y="970502"/>
                </a:lnTo>
                <a:close/>
                <a:moveTo>
                  <a:pt x="2871677" y="969167"/>
                </a:moveTo>
                <a:cubicBezTo>
                  <a:pt x="2871677" y="969167"/>
                  <a:pt x="2872722" y="969670"/>
                  <a:pt x="2873006" y="969393"/>
                </a:cubicBezTo>
                <a:lnTo>
                  <a:pt x="2872315" y="970067"/>
                </a:lnTo>
                <a:close/>
                <a:moveTo>
                  <a:pt x="2905937" y="961632"/>
                </a:moveTo>
                <a:cubicBezTo>
                  <a:pt x="2905177" y="960852"/>
                  <a:pt x="2913914" y="962985"/>
                  <a:pt x="2918186" y="963383"/>
                </a:cubicBezTo>
                <a:cubicBezTo>
                  <a:pt x="2925609" y="974410"/>
                  <a:pt x="2932748" y="985711"/>
                  <a:pt x="2939408" y="995958"/>
                </a:cubicBezTo>
                <a:cubicBezTo>
                  <a:pt x="2934660" y="994500"/>
                  <a:pt x="2930388" y="994103"/>
                  <a:pt x="2925353" y="992921"/>
                </a:cubicBezTo>
                <a:cubicBezTo>
                  <a:pt x="2918977" y="982400"/>
                  <a:pt x="2911268" y="971651"/>
                  <a:pt x="2905937" y="961632"/>
                </a:cubicBezTo>
                <a:close/>
                <a:moveTo>
                  <a:pt x="2701749" y="918364"/>
                </a:moveTo>
                <a:lnTo>
                  <a:pt x="2701890" y="918414"/>
                </a:lnTo>
                <a:lnTo>
                  <a:pt x="2701825" y="918441"/>
                </a:lnTo>
                <a:close/>
                <a:moveTo>
                  <a:pt x="2825257" y="912461"/>
                </a:moveTo>
                <a:cubicBezTo>
                  <a:pt x="2826779" y="914022"/>
                  <a:pt x="2829345" y="916084"/>
                  <a:pt x="2831628" y="918425"/>
                </a:cubicBezTo>
                <a:cubicBezTo>
                  <a:pt x="2829829" y="921702"/>
                  <a:pt x="2828315" y="924698"/>
                  <a:pt x="2826801" y="927698"/>
                </a:cubicBezTo>
                <a:cubicBezTo>
                  <a:pt x="2824519" y="925358"/>
                  <a:pt x="2821191" y="922514"/>
                  <a:pt x="2818910" y="920174"/>
                </a:cubicBezTo>
                <a:cubicBezTo>
                  <a:pt x="2820423" y="917174"/>
                  <a:pt x="2821937" y="914177"/>
                  <a:pt x="2825257" y="912461"/>
                </a:cubicBezTo>
                <a:close/>
                <a:moveTo>
                  <a:pt x="2731484" y="882205"/>
                </a:moveTo>
                <a:lnTo>
                  <a:pt x="2731796" y="884888"/>
                </a:lnTo>
                <a:cubicBezTo>
                  <a:pt x="2731604" y="883552"/>
                  <a:pt x="2731888" y="883276"/>
                  <a:pt x="2731413" y="882218"/>
                </a:cubicBezTo>
                <a:close/>
                <a:moveTo>
                  <a:pt x="2731403" y="882083"/>
                </a:moveTo>
                <a:lnTo>
                  <a:pt x="2731413" y="882218"/>
                </a:lnTo>
                <a:cubicBezTo>
                  <a:pt x="2731128" y="882495"/>
                  <a:pt x="2730844" y="882773"/>
                  <a:pt x="2729799" y="882270"/>
                </a:cubicBezTo>
                <a:close/>
                <a:moveTo>
                  <a:pt x="2733345" y="881854"/>
                </a:moveTo>
                <a:lnTo>
                  <a:pt x="2731484" y="882205"/>
                </a:lnTo>
                <a:lnTo>
                  <a:pt x="2731469" y="882076"/>
                </a:lnTo>
                <a:close/>
                <a:moveTo>
                  <a:pt x="2731280" y="880447"/>
                </a:moveTo>
                <a:lnTo>
                  <a:pt x="2731469" y="882076"/>
                </a:lnTo>
                <a:lnTo>
                  <a:pt x="2731403" y="882083"/>
                </a:lnTo>
                <a:close/>
                <a:moveTo>
                  <a:pt x="2799286" y="878432"/>
                </a:moveTo>
                <a:cubicBezTo>
                  <a:pt x="2802329" y="881551"/>
                  <a:pt x="2805847" y="885729"/>
                  <a:pt x="2808892" y="888851"/>
                </a:cubicBezTo>
                <a:cubicBezTo>
                  <a:pt x="2805664" y="888956"/>
                  <a:pt x="2802436" y="889056"/>
                  <a:pt x="2799208" y="889160"/>
                </a:cubicBezTo>
                <a:cubicBezTo>
                  <a:pt x="2799393" y="885936"/>
                  <a:pt x="2799103" y="881656"/>
                  <a:pt x="2799286" y="878432"/>
                </a:cubicBezTo>
                <a:close/>
                <a:moveTo>
                  <a:pt x="2937388" y="857910"/>
                </a:moveTo>
                <a:cubicBezTo>
                  <a:pt x="2938434" y="858411"/>
                  <a:pt x="2939763" y="858637"/>
                  <a:pt x="2941568" y="859920"/>
                </a:cubicBezTo>
                <a:cubicBezTo>
                  <a:pt x="2942807" y="861758"/>
                  <a:pt x="2944520" y="864653"/>
                  <a:pt x="2945757" y="866491"/>
                </a:cubicBezTo>
                <a:cubicBezTo>
                  <a:pt x="2943666" y="865485"/>
                  <a:pt x="2942338" y="865260"/>
                  <a:pt x="2941577" y="864481"/>
                </a:cubicBezTo>
                <a:cubicBezTo>
                  <a:pt x="2940341" y="862643"/>
                  <a:pt x="2938626" y="859747"/>
                  <a:pt x="2937388" y="857910"/>
                </a:cubicBezTo>
                <a:close/>
                <a:moveTo>
                  <a:pt x="2719724" y="814476"/>
                </a:moveTo>
                <a:cubicBezTo>
                  <a:pt x="2726755" y="818271"/>
                  <a:pt x="2732266" y="820509"/>
                  <a:pt x="2734262" y="823127"/>
                </a:cubicBezTo>
                <a:cubicBezTo>
                  <a:pt x="2738257" y="828362"/>
                  <a:pt x="2741116" y="834707"/>
                  <a:pt x="2744544" y="840497"/>
                </a:cubicBezTo>
                <a:cubicBezTo>
                  <a:pt x="2739602" y="837706"/>
                  <a:pt x="2733525" y="836025"/>
                  <a:pt x="2729721" y="832124"/>
                </a:cubicBezTo>
                <a:cubicBezTo>
                  <a:pt x="2725917" y="828223"/>
                  <a:pt x="2723342" y="821599"/>
                  <a:pt x="2719724" y="814476"/>
                </a:cubicBezTo>
                <a:close/>
                <a:moveTo>
                  <a:pt x="2739367" y="809018"/>
                </a:moveTo>
                <a:cubicBezTo>
                  <a:pt x="2741743" y="809747"/>
                  <a:pt x="2743832" y="810753"/>
                  <a:pt x="2746207" y="811480"/>
                </a:cubicBezTo>
                <a:cubicBezTo>
                  <a:pt x="2749825" y="818604"/>
                  <a:pt x="2752968" y="824672"/>
                  <a:pt x="2756872" y="831522"/>
                </a:cubicBezTo>
                <a:cubicBezTo>
                  <a:pt x="2754496" y="830791"/>
                  <a:pt x="2752406" y="829786"/>
                  <a:pt x="2750032" y="829057"/>
                </a:cubicBezTo>
                <a:cubicBezTo>
                  <a:pt x="2746412" y="821931"/>
                  <a:pt x="2743271" y="815865"/>
                  <a:pt x="2739367" y="809018"/>
                </a:cubicBezTo>
                <a:close/>
                <a:moveTo>
                  <a:pt x="2580420" y="734199"/>
                </a:moveTo>
                <a:lnTo>
                  <a:pt x="2584816" y="739195"/>
                </a:lnTo>
                <a:lnTo>
                  <a:pt x="2611822" y="781196"/>
                </a:lnTo>
                <a:cubicBezTo>
                  <a:pt x="2615049" y="781092"/>
                  <a:pt x="2618278" y="780988"/>
                  <a:pt x="2621506" y="780885"/>
                </a:cubicBezTo>
                <a:lnTo>
                  <a:pt x="2584816" y="739195"/>
                </a:lnTo>
                <a:lnTo>
                  <a:pt x="2581748" y="734424"/>
                </a:lnTo>
                <a:cubicBezTo>
                  <a:pt x="2581748" y="734424"/>
                  <a:pt x="2580704" y="733922"/>
                  <a:pt x="2580420" y="734199"/>
                </a:cubicBezTo>
                <a:close/>
                <a:moveTo>
                  <a:pt x="2681311" y="728859"/>
                </a:moveTo>
                <a:lnTo>
                  <a:pt x="2700251" y="746715"/>
                </a:lnTo>
                <a:cubicBezTo>
                  <a:pt x="2698068" y="747322"/>
                  <a:pt x="2696647" y="748708"/>
                  <a:pt x="2694463" y="749313"/>
                </a:cubicBezTo>
                <a:close/>
                <a:moveTo>
                  <a:pt x="2679427" y="725928"/>
                </a:moveTo>
                <a:lnTo>
                  <a:pt x="2681311" y="728859"/>
                </a:lnTo>
                <a:lnTo>
                  <a:pt x="2679618" y="727264"/>
                </a:lnTo>
                <a:lnTo>
                  <a:pt x="2679395" y="726793"/>
                </a:lnTo>
                <a:close/>
                <a:moveTo>
                  <a:pt x="2877270" y="721726"/>
                </a:moveTo>
                <a:cubicBezTo>
                  <a:pt x="2900276" y="741905"/>
                  <a:pt x="2918150" y="757959"/>
                  <a:pt x="2940112" y="777636"/>
                </a:cubicBezTo>
                <a:cubicBezTo>
                  <a:pt x="2925494" y="779714"/>
                  <a:pt x="2911921" y="782295"/>
                  <a:pt x="2898920" y="784322"/>
                </a:cubicBezTo>
                <a:cubicBezTo>
                  <a:pt x="2851186" y="736508"/>
                  <a:pt x="2846124" y="717094"/>
                  <a:pt x="2877270" y="721726"/>
                </a:cubicBezTo>
                <a:close/>
                <a:moveTo>
                  <a:pt x="2885417" y="710738"/>
                </a:moveTo>
                <a:cubicBezTo>
                  <a:pt x="2887793" y="711465"/>
                  <a:pt x="2891211" y="712696"/>
                  <a:pt x="2893586" y="713424"/>
                </a:cubicBezTo>
                <a:cubicBezTo>
                  <a:pt x="2894539" y="715539"/>
                  <a:pt x="2898058" y="719718"/>
                  <a:pt x="2897206" y="720550"/>
                </a:cubicBezTo>
                <a:cubicBezTo>
                  <a:pt x="2897112" y="722162"/>
                  <a:pt x="2893217" y="719874"/>
                  <a:pt x="2891604" y="719926"/>
                </a:cubicBezTo>
                <a:cubicBezTo>
                  <a:pt x="2888844" y="716527"/>
                  <a:pt x="2887130" y="713632"/>
                  <a:pt x="2885417" y="710738"/>
                </a:cubicBezTo>
                <a:close/>
                <a:moveTo>
                  <a:pt x="2521623" y="654559"/>
                </a:moveTo>
                <a:cubicBezTo>
                  <a:pt x="2532188" y="671653"/>
                  <a:pt x="2541423" y="688519"/>
                  <a:pt x="2554362" y="706341"/>
                </a:cubicBezTo>
                <a:lnTo>
                  <a:pt x="2580228" y="732336"/>
                </a:lnTo>
                <a:lnTo>
                  <a:pt x="2580704" y="733923"/>
                </a:lnTo>
                <a:lnTo>
                  <a:pt x="2582032" y="734146"/>
                </a:lnTo>
                <a:lnTo>
                  <a:pt x="2580228" y="732336"/>
                </a:lnTo>
                <a:lnTo>
                  <a:pt x="2572591" y="706829"/>
                </a:lnTo>
                <a:cubicBezTo>
                  <a:pt x="2563549" y="691298"/>
                  <a:pt x="2551560" y="675589"/>
                  <a:pt x="2538812" y="659101"/>
                </a:cubicBezTo>
                <a:cubicBezTo>
                  <a:pt x="2537576" y="657265"/>
                  <a:pt x="2527702" y="656242"/>
                  <a:pt x="2521623" y="654559"/>
                </a:cubicBezTo>
                <a:close/>
                <a:moveTo>
                  <a:pt x="2404529" y="570890"/>
                </a:moveTo>
                <a:lnTo>
                  <a:pt x="2406517" y="571227"/>
                </a:lnTo>
                <a:lnTo>
                  <a:pt x="2405574" y="571392"/>
                </a:lnTo>
                <a:cubicBezTo>
                  <a:pt x="2406810" y="573230"/>
                  <a:pt x="2407286" y="574286"/>
                  <a:pt x="2408808" y="575846"/>
                </a:cubicBezTo>
                <a:lnTo>
                  <a:pt x="2411792" y="575523"/>
                </a:lnTo>
                <a:lnTo>
                  <a:pt x="2412037" y="575745"/>
                </a:lnTo>
                <a:cubicBezTo>
                  <a:pt x="2410708" y="575520"/>
                  <a:pt x="2409855" y="576352"/>
                  <a:pt x="2408525" y="576127"/>
                </a:cubicBezTo>
                <a:cubicBezTo>
                  <a:pt x="2407286" y="574286"/>
                  <a:pt x="2406049" y="572451"/>
                  <a:pt x="2404529" y="570890"/>
                </a:cubicBezTo>
                <a:close/>
                <a:moveTo>
                  <a:pt x="2581961" y="566807"/>
                </a:moveTo>
                <a:cubicBezTo>
                  <a:pt x="2590710" y="575779"/>
                  <a:pt x="2599954" y="584264"/>
                  <a:pt x="2607680" y="591760"/>
                </a:cubicBezTo>
                <a:cubicBezTo>
                  <a:pt x="2615406" y="599256"/>
                  <a:pt x="2621610" y="605761"/>
                  <a:pt x="2624277" y="610771"/>
                </a:cubicBezTo>
                <a:lnTo>
                  <a:pt x="2679395" y="726793"/>
                </a:lnTo>
                <a:lnTo>
                  <a:pt x="2677421" y="779628"/>
                </a:lnTo>
                <a:cubicBezTo>
                  <a:pt x="2674855" y="777565"/>
                  <a:pt x="2672766" y="776560"/>
                  <a:pt x="2670199" y="774498"/>
                </a:cubicBezTo>
                <a:cubicBezTo>
                  <a:pt x="2641803" y="707825"/>
                  <a:pt x="2613407" y="641156"/>
                  <a:pt x="2581961" y="566807"/>
                </a:cubicBezTo>
                <a:close/>
                <a:moveTo>
                  <a:pt x="2241728" y="521137"/>
                </a:moveTo>
                <a:cubicBezTo>
                  <a:pt x="2246391" y="528764"/>
                  <a:pt x="2251818" y="537173"/>
                  <a:pt x="2257524" y="545302"/>
                </a:cubicBezTo>
                <a:cubicBezTo>
                  <a:pt x="2275376" y="547679"/>
                  <a:pt x="2293229" y="550057"/>
                  <a:pt x="2311842" y="553215"/>
                </a:cubicBezTo>
                <a:cubicBezTo>
                  <a:pt x="2307369" y="546921"/>
                  <a:pt x="2303944" y="541132"/>
                  <a:pt x="2299470" y="534838"/>
                </a:cubicBezTo>
                <a:cubicBezTo>
                  <a:pt x="2280381" y="530623"/>
                  <a:pt x="2260816" y="525351"/>
                  <a:pt x="2241728" y="521137"/>
                </a:cubicBezTo>
                <a:close/>
                <a:moveTo>
                  <a:pt x="2308842" y="516569"/>
                </a:moveTo>
                <a:cubicBezTo>
                  <a:pt x="2309227" y="519239"/>
                  <a:pt x="2312175" y="523971"/>
                  <a:pt x="2314274" y="529536"/>
                </a:cubicBezTo>
                <a:cubicBezTo>
                  <a:pt x="2319307" y="530715"/>
                  <a:pt x="2324531" y="533228"/>
                  <a:pt x="2324907" y="531339"/>
                </a:cubicBezTo>
                <a:cubicBezTo>
                  <a:pt x="2325286" y="529451"/>
                  <a:pt x="2321860" y="523661"/>
                  <a:pt x="2318056" y="519760"/>
                </a:cubicBezTo>
                <a:cubicBezTo>
                  <a:pt x="2315773" y="517419"/>
                  <a:pt x="2309979" y="515461"/>
                  <a:pt x="2308842" y="516569"/>
                </a:cubicBezTo>
                <a:close/>
                <a:moveTo>
                  <a:pt x="2502867" y="499349"/>
                </a:moveTo>
                <a:cubicBezTo>
                  <a:pt x="2503152" y="499072"/>
                  <a:pt x="2510659" y="503926"/>
                  <a:pt x="2511136" y="504985"/>
                </a:cubicBezTo>
                <a:cubicBezTo>
                  <a:pt x="2513326" y="508937"/>
                  <a:pt x="2514186" y="512665"/>
                  <a:pt x="2515331" y="516114"/>
                </a:cubicBezTo>
                <a:cubicBezTo>
                  <a:pt x="2512765" y="514051"/>
                  <a:pt x="2509152" y="511483"/>
                  <a:pt x="2503735" y="507636"/>
                </a:cubicBezTo>
                <a:cubicBezTo>
                  <a:pt x="2503351" y="504966"/>
                  <a:pt x="2502207" y="501517"/>
                  <a:pt x="2502867" y="499349"/>
                </a:cubicBezTo>
                <a:close/>
                <a:moveTo>
                  <a:pt x="2463553" y="492031"/>
                </a:moveTo>
                <a:cubicBezTo>
                  <a:pt x="2468299" y="493486"/>
                  <a:pt x="2474096" y="495446"/>
                  <a:pt x="2478844" y="496902"/>
                </a:cubicBezTo>
                <a:cubicBezTo>
                  <a:pt x="2497208" y="523131"/>
                  <a:pt x="2514435" y="550469"/>
                  <a:pt x="2540171" y="555811"/>
                </a:cubicBezTo>
                <a:cubicBezTo>
                  <a:pt x="2542262" y="556817"/>
                  <a:pt x="2566419" y="585005"/>
                  <a:pt x="2568902" y="593241"/>
                </a:cubicBezTo>
                <a:cubicBezTo>
                  <a:pt x="2574057" y="611043"/>
                  <a:pt x="2571701" y="623989"/>
                  <a:pt x="2572476" y="633887"/>
                </a:cubicBezTo>
                <a:cubicBezTo>
                  <a:pt x="2543676" y="611748"/>
                  <a:pt x="2518488" y="592174"/>
                  <a:pt x="2486359" y="567193"/>
                </a:cubicBezTo>
                <a:cubicBezTo>
                  <a:pt x="2480728" y="548333"/>
                  <a:pt x="2472901" y="520961"/>
                  <a:pt x="2463553" y="492031"/>
                </a:cubicBezTo>
                <a:close/>
                <a:moveTo>
                  <a:pt x="2270803" y="477562"/>
                </a:moveTo>
                <a:cubicBezTo>
                  <a:pt x="2271758" y="479679"/>
                  <a:pt x="2272709" y="481791"/>
                  <a:pt x="2273378" y="484184"/>
                </a:cubicBezTo>
                <a:cubicBezTo>
                  <a:pt x="2280409" y="487981"/>
                  <a:pt x="2288201" y="492558"/>
                  <a:pt x="2295234" y="496357"/>
                </a:cubicBezTo>
                <a:cubicBezTo>
                  <a:pt x="2295132" y="493408"/>
                  <a:pt x="2292943" y="489457"/>
                  <a:pt x="2291516" y="486285"/>
                </a:cubicBezTo>
                <a:cubicBezTo>
                  <a:pt x="2284959" y="483544"/>
                  <a:pt x="2277359" y="480303"/>
                  <a:pt x="2270803" y="477562"/>
                </a:cubicBezTo>
                <a:close/>
                <a:moveTo>
                  <a:pt x="2185007" y="433383"/>
                </a:moveTo>
                <a:cubicBezTo>
                  <a:pt x="2185391" y="436053"/>
                  <a:pt x="2186819" y="439224"/>
                  <a:pt x="2187965" y="442677"/>
                </a:cubicBezTo>
                <a:cubicBezTo>
                  <a:pt x="2198131" y="447981"/>
                  <a:pt x="2208013" y="453563"/>
                  <a:pt x="2218179" y="458869"/>
                </a:cubicBezTo>
                <a:cubicBezTo>
                  <a:pt x="2217035" y="455419"/>
                  <a:pt x="2215608" y="452249"/>
                  <a:pt x="2214461" y="448798"/>
                </a:cubicBezTo>
                <a:cubicBezTo>
                  <a:pt x="2204296" y="443493"/>
                  <a:pt x="2194414" y="437910"/>
                  <a:pt x="2185007" y="433383"/>
                </a:cubicBezTo>
                <a:close/>
                <a:moveTo>
                  <a:pt x="2027161" y="334663"/>
                </a:moveTo>
                <a:cubicBezTo>
                  <a:pt x="2026983" y="342446"/>
                  <a:pt x="2026051" y="354006"/>
                  <a:pt x="2026165" y="366071"/>
                </a:cubicBezTo>
                <a:cubicBezTo>
                  <a:pt x="2080638" y="352523"/>
                  <a:pt x="2134522" y="447609"/>
                  <a:pt x="2186707" y="488038"/>
                </a:cubicBezTo>
                <a:cubicBezTo>
                  <a:pt x="2199062" y="497296"/>
                  <a:pt x="2211989" y="506000"/>
                  <a:pt x="2223869" y="514200"/>
                </a:cubicBezTo>
                <a:cubicBezTo>
                  <a:pt x="2215687" y="502395"/>
                  <a:pt x="2207502" y="490589"/>
                  <a:pt x="2199319" y="478783"/>
                </a:cubicBezTo>
                <a:cubicBezTo>
                  <a:pt x="2189614" y="465418"/>
                  <a:pt x="2179058" y="452884"/>
                  <a:pt x="2170395" y="440019"/>
                </a:cubicBezTo>
                <a:cubicBezTo>
                  <a:pt x="2163591" y="429912"/>
                  <a:pt x="2156154" y="420614"/>
                  <a:pt x="2148392" y="412298"/>
                </a:cubicBezTo>
                <a:cubicBezTo>
                  <a:pt x="2125106" y="387352"/>
                  <a:pt x="2098895" y="371246"/>
                  <a:pt x="2078100" y="368695"/>
                </a:cubicBezTo>
                <a:cubicBezTo>
                  <a:pt x="2069841" y="367621"/>
                  <a:pt x="2050162" y="350284"/>
                  <a:pt x="2027161" y="334663"/>
                </a:cubicBezTo>
                <a:close/>
                <a:moveTo>
                  <a:pt x="218376" y="410"/>
                </a:moveTo>
                <a:cubicBezTo>
                  <a:pt x="769326" y="-6667"/>
                  <a:pt x="1327636" y="78051"/>
                  <a:pt x="1871396" y="249388"/>
                </a:cubicBezTo>
                <a:lnTo>
                  <a:pt x="2059956" y="315174"/>
                </a:lnTo>
                <a:lnTo>
                  <a:pt x="2074142" y="325380"/>
                </a:lnTo>
                <a:lnTo>
                  <a:pt x="2071565" y="319223"/>
                </a:lnTo>
                <a:lnTo>
                  <a:pt x="2195732" y="362544"/>
                </a:lnTo>
                <a:lnTo>
                  <a:pt x="2280462" y="397967"/>
                </a:lnTo>
                <a:lnTo>
                  <a:pt x="2296555" y="431147"/>
                </a:lnTo>
                <a:cubicBezTo>
                  <a:pt x="2308423" y="430231"/>
                  <a:pt x="2317059" y="429416"/>
                  <a:pt x="2322754" y="428429"/>
                </a:cubicBezTo>
                <a:lnTo>
                  <a:pt x="2317026" y="413253"/>
                </a:lnTo>
                <a:lnTo>
                  <a:pt x="2381087" y="440036"/>
                </a:lnTo>
                <a:lnTo>
                  <a:pt x="2397077" y="464394"/>
                </a:lnTo>
                <a:cubicBezTo>
                  <a:pt x="2412115" y="488920"/>
                  <a:pt x="2426750" y="513458"/>
                  <a:pt x="2442927" y="538012"/>
                </a:cubicBezTo>
                <a:cubicBezTo>
                  <a:pt x="2455774" y="557446"/>
                  <a:pt x="2475852" y="586569"/>
                  <a:pt x="2489822" y="595777"/>
                </a:cubicBezTo>
                <a:cubicBezTo>
                  <a:pt x="2580867" y="656146"/>
                  <a:pt x="2628167" y="730256"/>
                  <a:pt x="2672715" y="805525"/>
                </a:cubicBezTo>
                <a:cubicBezTo>
                  <a:pt x="2693277" y="840266"/>
                  <a:pt x="2699768" y="862852"/>
                  <a:pt x="2647584" y="822422"/>
                </a:cubicBezTo>
                <a:cubicBezTo>
                  <a:pt x="2658342" y="840851"/>
                  <a:pt x="2667100" y="856660"/>
                  <a:pt x="2676621" y="873250"/>
                </a:cubicBezTo>
                <a:cubicBezTo>
                  <a:pt x="2666837" y="870613"/>
                  <a:pt x="2659428" y="868705"/>
                  <a:pt x="2650974" y="866295"/>
                </a:cubicBezTo>
                <a:lnTo>
                  <a:pt x="2701749" y="918364"/>
                </a:lnTo>
                <a:lnTo>
                  <a:pt x="2700897" y="918059"/>
                </a:lnTo>
                <a:lnTo>
                  <a:pt x="2701749" y="918471"/>
                </a:lnTo>
                <a:lnTo>
                  <a:pt x="2684105" y="925304"/>
                </a:lnTo>
                <a:cubicBezTo>
                  <a:pt x="2673263" y="913047"/>
                  <a:pt x="2662612" y="902125"/>
                  <a:pt x="2654906" y="891376"/>
                </a:cubicBezTo>
                <a:cubicBezTo>
                  <a:pt x="2602003" y="816642"/>
                  <a:pt x="2550147" y="742411"/>
                  <a:pt x="2498006" y="668458"/>
                </a:cubicBezTo>
                <a:cubicBezTo>
                  <a:pt x="2488300" y="655092"/>
                  <a:pt x="2478312" y="642004"/>
                  <a:pt x="2468892" y="628361"/>
                </a:cubicBezTo>
                <a:cubicBezTo>
                  <a:pt x="2434639" y="579580"/>
                  <a:pt x="2400099" y="531073"/>
                  <a:pt x="2368219" y="483019"/>
                </a:cubicBezTo>
                <a:cubicBezTo>
                  <a:pt x="2362794" y="474612"/>
                  <a:pt x="2370381" y="468736"/>
                  <a:pt x="2371789" y="458233"/>
                </a:cubicBezTo>
                <a:cubicBezTo>
                  <a:pt x="2356590" y="451749"/>
                  <a:pt x="2343192" y="446544"/>
                  <a:pt x="2320394" y="436817"/>
                </a:cubicBezTo>
                <a:cubicBezTo>
                  <a:pt x="2332004" y="454413"/>
                  <a:pt x="2343614" y="472010"/>
                  <a:pt x="2355985" y="490385"/>
                </a:cubicBezTo>
                <a:cubicBezTo>
                  <a:pt x="2352279" y="489431"/>
                  <a:pt x="2347530" y="487975"/>
                  <a:pt x="2343828" y="487021"/>
                </a:cubicBezTo>
                <a:cubicBezTo>
                  <a:pt x="2332608" y="476655"/>
                  <a:pt x="2321672" y="466008"/>
                  <a:pt x="2309217" y="453803"/>
                </a:cubicBezTo>
                <a:cubicBezTo>
                  <a:pt x="2312374" y="468989"/>
                  <a:pt x="2315340" y="482839"/>
                  <a:pt x="2316777" y="490572"/>
                </a:cubicBezTo>
                <a:cubicBezTo>
                  <a:pt x="2454416" y="660739"/>
                  <a:pt x="2588823" y="826452"/>
                  <a:pt x="2730459" y="1001857"/>
                </a:cubicBezTo>
                <a:cubicBezTo>
                  <a:pt x="2717014" y="964742"/>
                  <a:pt x="2709194" y="941930"/>
                  <a:pt x="2701373" y="919116"/>
                </a:cubicBezTo>
                <a:lnTo>
                  <a:pt x="2701941" y="918562"/>
                </a:lnTo>
                <a:lnTo>
                  <a:pt x="2701944" y="918564"/>
                </a:lnTo>
                <a:lnTo>
                  <a:pt x="2701942" y="918562"/>
                </a:lnTo>
                <a:lnTo>
                  <a:pt x="2702038" y="918468"/>
                </a:lnTo>
                <a:lnTo>
                  <a:pt x="2801399" y="953990"/>
                </a:lnTo>
                <a:cubicBezTo>
                  <a:pt x="2828379" y="965728"/>
                  <a:pt x="2828847" y="962227"/>
                  <a:pt x="2801178" y="934420"/>
                </a:cubicBezTo>
                <a:cubicBezTo>
                  <a:pt x="2800702" y="933363"/>
                  <a:pt x="2800702" y="933363"/>
                  <a:pt x="2800226" y="932307"/>
                </a:cubicBezTo>
                <a:cubicBezTo>
                  <a:pt x="2800986" y="933085"/>
                  <a:pt x="2802222" y="934922"/>
                  <a:pt x="2802984" y="935704"/>
                </a:cubicBezTo>
                <a:cubicBezTo>
                  <a:pt x="2810753" y="926603"/>
                  <a:pt x="2822336" y="925964"/>
                  <a:pt x="2841851" y="960202"/>
                </a:cubicBezTo>
                <a:cubicBezTo>
                  <a:pt x="2870603" y="1011305"/>
                  <a:pt x="2899354" y="1062411"/>
                  <a:pt x="2932009" y="1120362"/>
                </a:cubicBezTo>
                <a:cubicBezTo>
                  <a:pt x="2947309" y="1129794"/>
                  <a:pt x="2935826" y="1072503"/>
                  <a:pt x="2990520" y="1139402"/>
                </a:cubicBezTo>
                <a:cubicBezTo>
                  <a:pt x="3056019" y="1195763"/>
                  <a:pt x="2999036" y="1182842"/>
                  <a:pt x="3008080" y="1198375"/>
                </a:cubicBezTo>
                <a:cubicBezTo>
                  <a:pt x="3065190" y="1232477"/>
                  <a:pt x="3115556" y="1262508"/>
                  <a:pt x="3165919" y="1292536"/>
                </a:cubicBezTo>
                <a:cubicBezTo>
                  <a:pt x="3199653" y="1312908"/>
                  <a:pt x="3198724" y="1324472"/>
                  <a:pt x="3189430" y="1332009"/>
                </a:cubicBezTo>
                <a:cubicBezTo>
                  <a:pt x="3190193" y="1332791"/>
                  <a:pt x="3191999" y="1334074"/>
                  <a:pt x="3192758" y="1334853"/>
                </a:cubicBezTo>
                <a:cubicBezTo>
                  <a:pt x="3191714" y="1334352"/>
                  <a:pt x="3191714" y="1334352"/>
                  <a:pt x="3190668" y="1333848"/>
                </a:cubicBezTo>
                <a:cubicBezTo>
                  <a:pt x="3163567" y="1305485"/>
                  <a:pt x="3160054" y="1305865"/>
                  <a:pt x="3171110" y="1333133"/>
                </a:cubicBezTo>
                <a:lnTo>
                  <a:pt x="3204117" y="1433357"/>
                </a:lnTo>
                <a:lnTo>
                  <a:pt x="3204022" y="1433451"/>
                </a:lnTo>
                <a:lnTo>
                  <a:pt x="3203453" y="1434006"/>
                </a:lnTo>
                <a:cubicBezTo>
                  <a:pt x="3180844" y="1425612"/>
                  <a:pt x="3158235" y="1417219"/>
                  <a:pt x="3121473" y="1402846"/>
                </a:cubicBezTo>
                <a:cubicBezTo>
                  <a:pt x="3293254" y="1548855"/>
                  <a:pt x="3455528" y="1687392"/>
                  <a:pt x="3622174" y="1829274"/>
                </a:cubicBezTo>
                <a:cubicBezTo>
                  <a:pt x="3629869" y="1830906"/>
                  <a:pt x="3643641" y="1834219"/>
                  <a:pt x="3658741" y="1837757"/>
                </a:cubicBezTo>
                <a:cubicBezTo>
                  <a:pt x="3646854" y="1824998"/>
                  <a:pt x="3636488" y="1813798"/>
                  <a:pt x="3626405" y="1802321"/>
                </a:cubicBezTo>
                <a:cubicBezTo>
                  <a:pt x="3625546" y="1798594"/>
                  <a:pt x="3624210" y="1793811"/>
                  <a:pt x="3623351" y="1790084"/>
                </a:cubicBezTo>
                <a:cubicBezTo>
                  <a:pt x="3641406" y="1802912"/>
                  <a:pt x="3658705" y="1814962"/>
                  <a:pt x="3676003" y="1827011"/>
                </a:cubicBezTo>
                <a:cubicBezTo>
                  <a:pt x="3666854" y="1803974"/>
                  <a:pt x="3661989" y="1790451"/>
                  <a:pt x="3655889" y="1775094"/>
                </a:cubicBezTo>
                <a:cubicBezTo>
                  <a:pt x="3645353" y="1776236"/>
                  <a:pt x="3639289" y="1783672"/>
                  <a:pt x="3631021" y="1778038"/>
                </a:cubicBezTo>
                <a:cubicBezTo>
                  <a:pt x="3583785" y="1744959"/>
                  <a:pt x="3536164" y="1709208"/>
                  <a:pt x="3488261" y="1673737"/>
                </a:cubicBezTo>
                <a:cubicBezTo>
                  <a:pt x="3474859" y="1663977"/>
                  <a:pt x="3462028" y="1653661"/>
                  <a:pt x="3448911" y="1643623"/>
                </a:cubicBezTo>
                <a:cubicBezTo>
                  <a:pt x="3376293" y="1589636"/>
                  <a:pt x="3303391" y="1535925"/>
                  <a:pt x="3230015" y="1481157"/>
                </a:cubicBezTo>
                <a:cubicBezTo>
                  <a:pt x="3219463" y="1473182"/>
                  <a:pt x="3208813" y="1462261"/>
                  <a:pt x="3196834" y="1451114"/>
                </a:cubicBezTo>
                <a:lnTo>
                  <a:pt x="3204108" y="1433646"/>
                </a:lnTo>
                <a:lnTo>
                  <a:pt x="3204497" y="1434507"/>
                </a:lnTo>
                <a:lnTo>
                  <a:pt x="3204214" y="1433648"/>
                </a:lnTo>
                <a:lnTo>
                  <a:pt x="3254989" y="1485718"/>
                </a:lnTo>
                <a:cubicBezTo>
                  <a:pt x="3252792" y="1477206"/>
                  <a:pt x="3251071" y="1469753"/>
                  <a:pt x="3248681" y="1459906"/>
                </a:cubicBezTo>
                <a:cubicBezTo>
                  <a:pt x="3265026" y="1469841"/>
                  <a:pt x="3280611" y="1478997"/>
                  <a:pt x="3298763" y="1490215"/>
                </a:cubicBezTo>
                <a:cubicBezTo>
                  <a:pt x="3259659" y="1437027"/>
                  <a:pt x="3282074" y="1444085"/>
                  <a:pt x="3316286" y="1465516"/>
                </a:cubicBezTo>
                <a:cubicBezTo>
                  <a:pt x="3390411" y="1511946"/>
                  <a:pt x="3463305" y="1561096"/>
                  <a:pt x="3521361" y="1653634"/>
                </a:cubicBezTo>
                <a:cubicBezTo>
                  <a:pt x="3530215" y="1667832"/>
                  <a:pt x="3558823" y="1688637"/>
                  <a:pt x="3577926" y="1701969"/>
                </a:cubicBezTo>
                <a:cubicBezTo>
                  <a:pt x="3626205" y="1735549"/>
                  <a:pt x="3674572" y="1762963"/>
                  <a:pt x="3722669" y="1799769"/>
                </a:cubicBezTo>
                <a:cubicBezTo>
                  <a:pt x="3779226" y="1843547"/>
                  <a:pt x="3831666" y="1865463"/>
                  <a:pt x="3892515" y="1923313"/>
                </a:cubicBezTo>
                <a:cubicBezTo>
                  <a:pt x="3924844" y="1954191"/>
                  <a:pt x="3964842" y="1973020"/>
                  <a:pt x="4001335" y="1996789"/>
                </a:cubicBezTo>
                <a:cubicBezTo>
                  <a:pt x="4028614" y="2017369"/>
                  <a:pt x="4055609" y="2038225"/>
                  <a:pt x="4082411" y="2057747"/>
                </a:cubicBezTo>
                <a:cubicBezTo>
                  <a:pt x="4094768" y="2067005"/>
                  <a:pt x="4107693" y="2075708"/>
                  <a:pt x="4120620" y="2084413"/>
                </a:cubicBezTo>
                <a:cubicBezTo>
                  <a:pt x="4123285" y="2089421"/>
                  <a:pt x="4125951" y="2094432"/>
                  <a:pt x="4128332" y="2099719"/>
                </a:cubicBezTo>
                <a:cubicBezTo>
                  <a:pt x="4097271" y="2088915"/>
                  <a:pt x="4066495" y="2077836"/>
                  <a:pt x="4031251" y="2065020"/>
                </a:cubicBezTo>
                <a:cubicBezTo>
                  <a:pt x="4071079" y="2096192"/>
                  <a:pt x="4105776" y="2123239"/>
                  <a:pt x="4140468" y="2150283"/>
                </a:cubicBezTo>
                <a:cubicBezTo>
                  <a:pt x="4128937" y="2121960"/>
                  <a:pt x="4197217" y="2134518"/>
                  <a:pt x="4265254" y="2174706"/>
                </a:cubicBezTo>
                <a:cubicBezTo>
                  <a:pt x="4274853" y="2180566"/>
                  <a:pt x="4288552" y="2199167"/>
                  <a:pt x="4306241" y="2218447"/>
                </a:cubicBezTo>
                <a:cubicBezTo>
                  <a:pt x="4333407" y="2226961"/>
                  <a:pt x="4366730" y="2226427"/>
                  <a:pt x="4423025" y="2284158"/>
                </a:cubicBezTo>
                <a:cubicBezTo>
                  <a:pt x="4429110" y="2290398"/>
                  <a:pt x="4440023" y="2287367"/>
                  <a:pt x="4450095" y="2294283"/>
                </a:cubicBezTo>
                <a:cubicBezTo>
                  <a:pt x="4464065" y="2303490"/>
                  <a:pt x="4480511" y="2316372"/>
                  <a:pt x="4494487" y="2330136"/>
                </a:cubicBezTo>
                <a:cubicBezTo>
                  <a:pt x="4511508" y="2347022"/>
                  <a:pt x="4574114" y="2374245"/>
                  <a:pt x="4577898" y="2364470"/>
                </a:cubicBezTo>
                <a:cubicBezTo>
                  <a:pt x="4589877" y="2375617"/>
                  <a:pt x="4601003" y="2387596"/>
                  <a:pt x="4613075" y="2397133"/>
                </a:cubicBezTo>
                <a:cubicBezTo>
                  <a:pt x="4625625" y="2407724"/>
                  <a:pt x="4638833" y="2416150"/>
                  <a:pt x="4651189" y="2425407"/>
                </a:cubicBezTo>
                <a:lnTo>
                  <a:pt x="4672788" y="2466155"/>
                </a:lnTo>
                <a:lnTo>
                  <a:pt x="4672234" y="2465764"/>
                </a:lnTo>
                <a:lnTo>
                  <a:pt x="4672995" y="2466545"/>
                </a:lnTo>
                <a:lnTo>
                  <a:pt x="4672788" y="2466155"/>
                </a:lnTo>
                <a:lnTo>
                  <a:pt x="4713008" y="2494492"/>
                </a:lnTo>
                <a:cubicBezTo>
                  <a:pt x="4715568" y="2491997"/>
                  <a:pt x="4719548" y="2488115"/>
                  <a:pt x="4726942" y="2480905"/>
                </a:cubicBezTo>
                <a:cubicBezTo>
                  <a:pt x="4756524" y="2517499"/>
                  <a:pt x="4782113" y="2548861"/>
                  <a:pt x="4818257" y="2592756"/>
                </a:cubicBezTo>
                <a:cubicBezTo>
                  <a:pt x="4827364" y="2588439"/>
                  <a:pt x="4839223" y="2582965"/>
                  <a:pt x="4850322" y="2576709"/>
                </a:cubicBezTo>
                <a:cubicBezTo>
                  <a:pt x="4867774" y="2567299"/>
                  <a:pt x="4882947" y="2555549"/>
                  <a:pt x="4901159" y="2546917"/>
                </a:cubicBezTo>
                <a:cubicBezTo>
                  <a:pt x="4912212" y="2541469"/>
                  <a:pt x="4924406" y="2537188"/>
                  <a:pt x="4936444" y="2532680"/>
                </a:cubicBezTo>
                <a:lnTo>
                  <a:pt x="4967322" y="2518641"/>
                </a:lnTo>
                <a:lnTo>
                  <a:pt x="5013540" y="2579989"/>
                </a:lnTo>
                <a:lnTo>
                  <a:pt x="4987037" y="2580367"/>
                </a:lnTo>
                <a:cubicBezTo>
                  <a:pt x="4992689" y="2612904"/>
                  <a:pt x="4998342" y="2645440"/>
                  <a:pt x="5005337" y="2687321"/>
                </a:cubicBezTo>
                <a:cubicBezTo>
                  <a:pt x="4973556" y="2642211"/>
                  <a:pt x="4947963" y="2606293"/>
                  <a:pt x="4923130" y="2571155"/>
                </a:cubicBezTo>
                <a:cubicBezTo>
                  <a:pt x="4920755" y="2570425"/>
                  <a:pt x="4918096" y="2569975"/>
                  <a:pt x="4915722" y="2569246"/>
                </a:cubicBezTo>
                <a:cubicBezTo>
                  <a:pt x="4935906" y="2605877"/>
                  <a:pt x="4955045" y="2642003"/>
                  <a:pt x="4976274" y="2679134"/>
                </a:cubicBezTo>
                <a:cubicBezTo>
                  <a:pt x="4999693" y="2720219"/>
                  <a:pt x="4991091" y="2743828"/>
                  <a:pt x="4952037" y="2722552"/>
                </a:cubicBezTo>
                <a:cubicBezTo>
                  <a:pt x="4909090" y="2698990"/>
                  <a:pt x="4913774" y="2720294"/>
                  <a:pt x="4914000" y="2744423"/>
                </a:cubicBezTo>
                <a:cubicBezTo>
                  <a:pt x="4914470" y="2801797"/>
                  <a:pt x="4947438" y="2877707"/>
                  <a:pt x="4982497" y="2954624"/>
                </a:cubicBezTo>
                <a:cubicBezTo>
                  <a:pt x="4985829" y="2962025"/>
                  <a:pt x="4984985" y="2967416"/>
                  <a:pt x="4988320" y="2974819"/>
                </a:cubicBezTo>
                <a:cubicBezTo>
                  <a:pt x="4993467" y="2988063"/>
                  <a:pt x="5000420" y="3002590"/>
                  <a:pt x="5006611" y="3016335"/>
                </a:cubicBezTo>
                <a:cubicBezTo>
                  <a:pt x="5010793" y="3018347"/>
                  <a:pt x="5013929" y="3019856"/>
                  <a:pt x="5018109" y="3021868"/>
                </a:cubicBezTo>
                <a:cubicBezTo>
                  <a:pt x="5004188" y="3044573"/>
                  <a:pt x="4990552" y="3067001"/>
                  <a:pt x="4976631" y="3089706"/>
                </a:cubicBezTo>
                <a:cubicBezTo>
                  <a:pt x="5017896" y="3128610"/>
                  <a:pt x="5017298" y="3171806"/>
                  <a:pt x="4964795" y="3169736"/>
                </a:cubicBezTo>
                <a:cubicBezTo>
                  <a:pt x="4963436" y="3151274"/>
                  <a:pt x="4962178" y="3135760"/>
                  <a:pt x="4961964" y="3120748"/>
                </a:cubicBezTo>
                <a:cubicBezTo>
                  <a:pt x="4956070" y="3115842"/>
                  <a:pt x="4950177" y="3110937"/>
                  <a:pt x="4945045" y="3106810"/>
                </a:cubicBezTo>
                <a:cubicBezTo>
                  <a:pt x="4943744" y="3124819"/>
                  <a:pt x="4939114" y="3139986"/>
                  <a:pt x="4941425" y="3160563"/>
                </a:cubicBezTo>
                <a:cubicBezTo>
                  <a:pt x="4943060" y="3174187"/>
                  <a:pt x="4963899" y="3204091"/>
                  <a:pt x="4960016" y="3210921"/>
                </a:cubicBezTo>
                <a:cubicBezTo>
                  <a:pt x="4937004" y="3247058"/>
                  <a:pt x="5008234" y="3325226"/>
                  <a:pt x="5044501" y="3385744"/>
                </a:cubicBezTo>
                <a:cubicBezTo>
                  <a:pt x="5070202" y="3429169"/>
                  <a:pt x="5063292" y="3441996"/>
                  <a:pt x="5051347" y="3453643"/>
                </a:cubicBezTo>
                <a:cubicBezTo>
                  <a:pt x="5042248" y="3462516"/>
                  <a:pt x="5032386" y="3470609"/>
                  <a:pt x="5021289" y="3476865"/>
                </a:cubicBezTo>
                <a:cubicBezTo>
                  <a:pt x="5008008" y="3483727"/>
                  <a:pt x="5007760" y="3506799"/>
                  <a:pt x="4961561" y="3469663"/>
                </a:cubicBezTo>
                <a:cubicBezTo>
                  <a:pt x="4931525" y="3445689"/>
                  <a:pt x="4926989" y="3459242"/>
                  <a:pt x="4942409" y="3485297"/>
                </a:cubicBezTo>
                <a:cubicBezTo>
                  <a:pt x="4974771" y="3538967"/>
                  <a:pt x="5008463" y="3592863"/>
                  <a:pt x="5044530" y="3647486"/>
                </a:cubicBezTo>
                <a:cubicBezTo>
                  <a:pt x="5084308" y="3707622"/>
                  <a:pt x="5141718" y="3750568"/>
                  <a:pt x="5190759" y="3784929"/>
                </a:cubicBezTo>
                <a:cubicBezTo>
                  <a:pt x="5258144" y="3831844"/>
                  <a:pt x="5263084" y="3834635"/>
                  <a:pt x="5249939" y="3867239"/>
                </a:cubicBezTo>
                <a:cubicBezTo>
                  <a:pt x="5248334" y="3871849"/>
                  <a:pt x="5251575" y="3880864"/>
                  <a:pt x="5253296" y="3888318"/>
                </a:cubicBezTo>
                <a:cubicBezTo>
                  <a:pt x="5258145" y="3892722"/>
                  <a:pt x="5262232" y="3896345"/>
                  <a:pt x="5267080" y="3900748"/>
                </a:cubicBezTo>
                <a:cubicBezTo>
                  <a:pt x="5271524" y="3888805"/>
                  <a:pt x="5273687" y="3874523"/>
                  <a:pt x="5281933" y="3866482"/>
                </a:cubicBezTo>
                <a:cubicBezTo>
                  <a:pt x="5288759" y="3859826"/>
                  <a:pt x="5301469" y="3853517"/>
                  <a:pt x="5316200" y="3863504"/>
                </a:cubicBezTo>
                <a:cubicBezTo>
                  <a:pt x="5333019" y="3874495"/>
                  <a:pt x="5355375" y="3901402"/>
                  <a:pt x="5373254" y="3922015"/>
                </a:cubicBezTo>
                <a:cubicBezTo>
                  <a:pt x="5386094" y="3936888"/>
                  <a:pt x="5396943" y="3953704"/>
                  <a:pt x="5416053" y="3971594"/>
                </a:cubicBezTo>
                <a:cubicBezTo>
                  <a:pt x="5412142" y="3960186"/>
                  <a:pt x="5407946" y="3949056"/>
                  <a:pt x="5404324" y="3937376"/>
                </a:cubicBezTo>
                <a:cubicBezTo>
                  <a:pt x="5422095" y="3950480"/>
                  <a:pt x="5436066" y="3959688"/>
                  <a:pt x="5451464" y="3972066"/>
                </a:cubicBezTo>
                <a:cubicBezTo>
                  <a:pt x="5465820" y="3983944"/>
                  <a:pt x="5483308" y="3997325"/>
                  <a:pt x="5495104" y="4011698"/>
                </a:cubicBezTo>
                <a:cubicBezTo>
                  <a:pt x="5519217" y="4040694"/>
                  <a:pt x="5542205" y="4068215"/>
                  <a:pt x="5567094" y="4082965"/>
                </a:cubicBezTo>
                <a:lnTo>
                  <a:pt x="5592273" y="4092862"/>
                </a:lnTo>
                <a:lnTo>
                  <a:pt x="5714789" y="4193179"/>
                </a:lnTo>
                <a:cubicBezTo>
                  <a:pt x="5700904" y="4238679"/>
                  <a:pt x="5755144" y="4257321"/>
                  <a:pt x="5779189" y="4273445"/>
                </a:cubicBezTo>
                <a:cubicBezTo>
                  <a:pt x="5797474" y="4249526"/>
                  <a:pt x="5813767" y="4227548"/>
                  <a:pt x="5830540" y="4206630"/>
                </a:cubicBezTo>
                <a:cubicBezTo>
                  <a:pt x="5826543" y="4201393"/>
                  <a:pt x="5823311" y="4196940"/>
                  <a:pt x="5819314" y="4191704"/>
                </a:cubicBezTo>
                <a:cubicBezTo>
                  <a:pt x="5789697" y="4193191"/>
                  <a:pt x="5759792" y="4194954"/>
                  <a:pt x="5730175" y="4196440"/>
                </a:cubicBezTo>
                <a:cubicBezTo>
                  <a:pt x="5710354" y="4148804"/>
                  <a:pt x="5754732" y="4114664"/>
                  <a:pt x="5802819" y="4146910"/>
                </a:cubicBezTo>
                <a:cubicBezTo>
                  <a:pt x="5814701" y="4155111"/>
                  <a:pt x="5830597" y="4182223"/>
                  <a:pt x="5833833" y="4186679"/>
                </a:cubicBezTo>
                <a:cubicBezTo>
                  <a:pt x="5861218" y="4214763"/>
                  <a:pt x="5879852" y="4231598"/>
                  <a:pt x="5894405" y="4249367"/>
                </a:cubicBezTo>
                <a:cubicBezTo>
                  <a:pt x="5920753" y="4281507"/>
                  <a:pt x="5933856" y="4282427"/>
                  <a:pt x="5944386" y="4276727"/>
                </a:cubicBezTo>
                <a:cubicBezTo>
                  <a:pt x="5964021" y="4266710"/>
                  <a:pt x="6052569" y="4309725"/>
                  <a:pt x="6089753" y="4349566"/>
                </a:cubicBezTo>
                <a:cubicBezTo>
                  <a:pt x="6100120" y="4360766"/>
                  <a:pt x="6113357" y="4387426"/>
                  <a:pt x="6109185" y="4389975"/>
                </a:cubicBezTo>
                <a:cubicBezTo>
                  <a:pt x="6076275" y="4411412"/>
                  <a:pt x="6042128" y="4431013"/>
                  <a:pt x="6004177" y="4446711"/>
                </a:cubicBezTo>
                <a:cubicBezTo>
                  <a:pt x="5998107" y="4449587"/>
                  <a:pt x="5972154" y="4429234"/>
                  <a:pt x="5959423" y="4421865"/>
                </a:cubicBezTo>
                <a:cubicBezTo>
                  <a:pt x="5952535" y="4387492"/>
                  <a:pt x="5947365" y="4360572"/>
                  <a:pt x="5940389" y="4332367"/>
                </a:cubicBezTo>
                <a:cubicBezTo>
                  <a:pt x="5939338" y="4327305"/>
                  <a:pt x="5931437" y="4315222"/>
                  <a:pt x="5925068" y="4309258"/>
                </a:cubicBezTo>
                <a:cubicBezTo>
                  <a:pt x="5919459" y="4304076"/>
                  <a:pt x="5907585" y="4300433"/>
                  <a:pt x="5906640" y="4302876"/>
                </a:cubicBezTo>
                <a:cubicBezTo>
                  <a:pt x="5904010" y="4320662"/>
                  <a:pt x="5903946" y="4340509"/>
                  <a:pt x="5902075" y="4359072"/>
                </a:cubicBezTo>
                <a:cubicBezTo>
                  <a:pt x="5900959" y="4373859"/>
                  <a:pt x="5898325" y="4387085"/>
                  <a:pt x="5891029" y="4397242"/>
                </a:cubicBezTo>
                <a:cubicBezTo>
                  <a:pt x="5922545" y="4456303"/>
                  <a:pt x="5957011" y="4459219"/>
                  <a:pt x="6000331" y="4476335"/>
                </a:cubicBezTo>
                <a:cubicBezTo>
                  <a:pt x="6003397" y="4493132"/>
                  <a:pt x="6002180" y="4504971"/>
                  <a:pt x="6009608" y="4520553"/>
                </a:cubicBezTo>
                <a:cubicBezTo>
                  <a:pt x="6013896" y="4530070"/>
                  <a:pt x="6030824" y="4548568"/>
                  <a:pt x="6043373" y="4559162"/>
                </a:cubicBezTo>
                <a:cubicBezTo>
                  <a:pt x="6118856" y="4624055"/>
                  <a:pt x="6195760" y="4687558"/>
                  <a:pt x="6271433" y="4753784"/>
                </a:cubicBezTo>
                <a:cubicBezTo>
                  <a:pt x="6294440" y="4773964"/>
                  <a:pt x="6315179" y="4800920"/>
                  <a:pt x="6337430" y="4824878"/>
                </a:cubicBezTo>
                <a:cubicBezTo>
                  <a:pt x="6331751" y="4834984"/>
                  <a:pt x="6327208" y="4843980"/>
                  <a:pt x="6321903" y="4852195"/>
                </a:cubicBezTo>
                <a:cubicBezTo>
                  <a:pt x="6325705" y="4856096"/>
                  <a:pt x="6329512" y="4859997"/>
                  <a:pt x="6333313" y="4863896"/>
                </a:cubicBezTo>
                <a:cubicBezTo>
                  <a:pt x="6343275" y="4858750"/>
                  <a:pt x="6352952" y="4853881"/>
                  <a:pt x="6365378" y="4847850"/>
                </a:cubicBezTo>
                <a:cubicBezTo>
                  <a:pt x="6391299" y="4910845"/>
                  <a:pt x="6389216" y="4914397"/>
                  <a:pt x="6325713" y="4921530"/>
                </a:cubicBezTo>
                <a:cubicBezTo>
                  <a:pt x="6326829" y="4906744"/>
                  <a:pt x="6327763" y="4895184"/>
                  <a:pt x="6328216" y="4882563"/>
                </a:cubicBezTo>
                <a:cubicBezTo>
                  <a:pt x="6325936" y="4880226"/>
                  <a:pt x="6322606" y="4877380"/>
                  <a:pt x="6320325" y="4875041"/>
                </a:cubicBezTo>
                <a:cubicBezTo>
                  <a:pt x="6303837" y="4895682"/>
                  <a:pt x="6287352" y="4916326"/>
                  <a:pt x="6270012" y="4937800"/>
                </a:cubicBezTo>
                <a:cubicBezTo>
                  <a:pt x="6303021" y="4980186"/>
                  <a:pt x="6328773" y="4994647"/>
                  <a:pt x="6347556" y="4985460"/>
                </a:cubicBezTo>
                <a:cubicBezTo>
                  <a:pt x="6365771" y="4976832"/>
                  <a:pt x="6385221" y="4970038"/>
                  <a:pt x="6400392" y="4958289"/>
                </a:cubicBezTo>
                <a:cubicBezTo>
                  <a:pt x="6416989" y="4945154"/>
                  <a:pt x="6445325" y="4975353"/>
                  <a:pt x="6470999" y="5000541"/>
                </a:cubicBezTo>
                <a:cubicBezTo>
                  <a:pt x="6498953" y="5028072"/>
                  <a:pt x="6524917" y="5057544"/>
                  <a:pt x="6559342" y="5093984"/>
                </a:cubicBezTo>
                <a:cubicBezTo>
                  <a:pt x="6542350" y="5095334"/>
                  <a:pt x="6522129" y="5096786"/>
                  <a:pt x="6500866" y="5097739"/>
                </a:cubicBezTo>
                <a:cubicBezTo>
                  <a:pt x="6504578" y="5103251"/>
                  <a:pt x="6507528" y="5107984"/>
                  <a:pt x="6511238" y="5113493"/>
                </a:cubicBezTo>
                <a:cubicBezTo>
                  <a:pt x="6525863" y="5115975"/>
                  <a:pt x="6544483" y="5123693"/>
                  <a:pt x="6554827" y="5121214"/>
                </a:cubicBezTo>
                <a:cubicBezTo>
                  <a:pt x="6583963" y="5114112"/>
                  <a:pt x="6624162" y="5138837"/>
                  <a:pt x="6673691" y="5183372"/>
                </a:cubicBezTo>
                <a:cubicBezTo>
                  <a:pt x="6681107" y="5189840"/>
                  <a:pt x="6692225" y="5197260"/>
                  <a:pt x="6697262" y="5198441"/>
                </a:cubicBezTo>
                <a:cubicBezTo>
                  <a:pt x="6731727" y="5201357"/>
                  <a:pt x="6732160" y="5235938"/>
                  <a:pt x="6748897" y="5253101"/>
                </a:cubicBezTo>
                <a:cubicBezTo>
                  <a:pt x="6761068" y="5265583"/>
                  <a:pt x="6763093" y="5286435"/>
                  <a:pt x="6769103" y="5303407"/>
                </a:cubicBezTo>
                <a:cubicBezTo>
                  <a:pt x="6773205" y="5316148"/>
                  <a:pt x="6775501" y="5327604"/>
                  <a:pt x="6778841" y="5339565"/>
                </a:cubicBezTo>
                <a:cubicBezTo>
                  <a:pt x="6765726" y="5329529"/>
                  <a:pt x="6751848" y="5318710"/>
                  <a:pt x="6752893" y="5319213"/>
                </a:cubicBezTo>
                <a:cubicBezTo>
                  <a:pt x="6718873" y="5299118"/>
                  <a:pt x="6697589" y="5286394"/>
                  <a:pt x="6676303" y="5273667"/>
                </a:cubicBezTo>
                <a:cubicBezTo>
                  <a:pt x="6671360" y="5270874"/>
                  <a:pt x="6664422" y="5265466"/>
                  <a:pt x="6662524" y="5265795"/>
                </a:cubicBezTo>
                <a:cubicBezTo>
                  <a:pt x="6639751" y="5274303"/>
                  <a:pt x="6600677" y="5239353"/>
                  <a:pt x="6563993" y="5214248"/>
                </a:cubicBezTo>
                <a:cubicBezTo>
                  <a:pt x="6553156" y="5206549"/>
                  <a:pt x="6544518" y="5207361"/>
                  <a:pt x="6534260" y="5203668"/>
                </a:cubicBezTo>
                <a:cubicBezTo>
                  <a:pt x="6545292" y="5217260"/>
                  <a:pt x="6555858" y="5234352"/>
                  <a:pt x="6566410" y="5242330"/>
                </a:cubicBezTo>
                <a:cubicBezTo>
                  <a:pt x="6606713" y="5274558"/>
                  <a:pt x="6646633" y="5304118"/>
                  <a:pt x="6687313" y="5334457"/>
                </a:cubicBezTo>
                <a:cubicBezTo>
                  <a:pt x="6688481" y="5351584"/>
                  <a:pt x="6690018" y="5362262"/>
                  <a:pt x="6690516" y="5376997"/>
                </a:cubicBezTo>
                <a:cubicBezTo>
                  <a:pt x="6742201" y="5402691"/>
                  <a:pt x="6703516" y="5314092"/>
                  <a:pt x="6788214" y="5382175"/>
                </a:cubicBezTo>
                <a:cubicBezTo>
                  <a:pt x="6831846" y="5417247"/>
                  <a:pt x="6877708" y="5422747"/>
                  <a:pt x="6929104" y="5444162"/>
                </a:cubicBezTo>
                <a:cubicBezTo>
                  <a:pt x="6936163" y="5466195"/>
                  <a:pt x="6943683" y="5480165"/>
                  <a:pt x="6940555" y="5483217"/>
                </a:cubicBezTo>
                <a:cubicBezTo>
                  <a:pt x="6918569" y="5506183"/>
                  <a:pt x="6895533" y="5528644"/>
                  <a:pt x="6869739" y="5547707"/>
                </a:cubicBezTo>
                <a:cubicBezTo>
                  <a:pt x="6864997" y="5550809"/>
                  <a:pt x="6845324" y="5538032"/>
                  <a:pt x="6832784" y="5531999"/>
                </a:cubicBezTo>
                <a:cubicBezTo>
                  <a:pt x="6802761" y="5517139"/>
                  <a:pt x="6778063" y="5507741"/>
                  <a:pt x="6786386" y="5549845"/>
                </a:cubicBezTo>
                <a:cubicBezTo>
                  <a:pt x="6805863" y="5529708"/>
                  <a:pt x="6831721" y="5558998"/>
                  <a:pt x="6856386" y="5584106"/>
                </a:cubicBezTo>
                <a:lnTo>
                  <a:pt x="6878924" y="5604521"/>
                </a:lnTo>
                <a:lnTo>
                  <a:pt x="6878562" y="5604546"/>
                </a:lnTo>
                <a:lnTo>
                  <a:pt x="6880367" y="5605829"/>
                </a:lnTo>
                <a:lnTo>
                  <a:pt x="6878924" y="5604521"/>
                </a:lnTo>
                <a:lnTo>
                  <a:pt x="6892044" y="5603578"/>
                </a:lnTo>
                <a:cubicBezTo>
                  <a:pt x="6916840" y="5615924"/>
                  <a:pt x="6941831" y="5629603"/>
                  <a:pt x="6970237" y="5644513"/>
                </a:cubicBezTo>
                <a:cubicBezTo>
                  <a:pt x="6970433" y="5645850"/>
                  <a:pt x="6972820" y="5655694"/>
                  <a:pt x="6975877" y="5667933"/>
                </a:cubicBezTo>
                <a:cubicBezTo>
                  <a:pt x="7015309" y="5687318"/>
                  <a:pt x="7011866" y="5672409"/>
                  <a:pt x="6979808" y="5632137"/>
                </a:cubicBezTo>
                <a:cubicBezTo>
                  <a:pt x="7001735" y="5629021"/>
                  <a:pt x="7025098" y="5633637"/>
                  <a:pt x="7067050" y="5688605"/>
                </a:cubicBezTo>
                <a:cubicBezTo>
                  <a:pt x="7072163" y="5679057"/>
                  <a:pt x="7076044" y="5672227"/>
                  <a:pt x="7080302" y="5663509"/>
                </a:cubicBezTo>
                <a:cubicBezTo>
                  <a:pt x="7140565" y="5708240"/>
                  <a:pt x="7202061" y="5754808"/>
                  <a:pt x="7262698" y="5797648"/>
                </a:cubicBezTo>
                <a:cubicBezTo>
                  <a:pt x="7275340" y="5806627"/>
                  <a:pt x="7286153" y="5800651"/>
                  <a:pt x="7297642" y="5801623"/>
                </a:cubicBezTo>
                <a:cubicBezTo>
                  <a:pt x="7285745" y="5784301"/>
                  <a:pt x="7272522" y="5766759"/>
                  <a:pt x="7262242" y="5749389"/>
                </a:cubicBezTo>
                <a:cubicBezTo>
                  <a:pt x="7260529" y="5746496"/>
                  <a:pt x="7274865" y="5744696"/>
                  <a:pt x="7281801" y="5750104"/>
                </a:cubicBezTo>
                <a:cubicBezTo>
                  <a:pt x="7344059" y="5797450"/>
                  <a:pt x="7344875" y="5773823"/>
                  <a:pt x="7332570" y="5735601"/>
                </a:cubicBezTo>
                <a:cubicBezTo>
                  <a:pt x="7315940" y="5725942"/>
                  <a:pt x="7299595" y="5716008"/>
                  <a:pt x="7269472" y="5698203"/>
                </a:cubicBezTo>
                <a:cubicBezTo>
                  <a:pt x="7288349" y="5687408"/>
                  <a:pt x="7301153" y="5679487"/>
                  <a:pt x="7313389" y="5672123"/>
                </a:cubicBezTo>
                <a:cubicBezTo>
                  <a:pt x="7356452" y="5707751"/>
                  <a:pt x="7380041" y="5736492"/>
                  <a:pt x="7378180" y="5759616"/>
                </a:cubicBezTo>
                <a:cubicBezTo>
                  <a:pt x="7377154" y="5772788"/>
                  <a:pt x="7369476" y="5780276"/>
                  <a:pt x="7363043" y="5794160"/>
                </a:cubicBezTo>
                <a:cubicBezTo>
                  <a:pt x="7382452" y="5820891"/>
                  <a:pt x="7411849" y="5860710"/>
                  <a:pt x="7440962" y="5900808"/>
                </a:cubicBezTo>
                <a:lnTo>
                  <a:pt x="7440678" y="5901085"/>
                </a:lnTo>
                <a:cubicBezTo>
                  <a:pt x="7457571" y="5896790"/>
                  <a:pt x="7487771" y="5903866"/>
                  <a:pt x="7489262" y="5887188"/>
                </a:cubicBezTo>
                <a:cubicBezTo>
                  <a:pt x="7492245" y="5849283"/>
                  <a:pt x="7546787" y="5881321"/>
                  <a:pt x="7577259" y="5879004"/>
                </a:cubicBezTo>
                <a:cubicBezTo>
                  <a:pt x="7576889" y="5885451"/>
                  <a:pt x="7580515" y="5897135"/>
                  <a:pt x="7575866" y="5898627"/>
                </a:cubicBezTo>
                <a:cubicBezTo>
                  <a:pt x="7556982" y="5904863"/>
                  <a:pt x="7560339" y="5925942"/>
                  <a:pt x="7575865" y="5959502"/>
                </a:cubicBezTo>
                <a:cubicBezTo>
                  <a:pt x="7581866" y="5971913"/>
                  <a:pt x="7570101" y="5975777"/>
                  <a:pt x="7567549" y="5982832"/>
                </a:cubicBezTo>
                <a:cubicBezTo>
                  <a:pt x="7598077" y="6016984"/>
                  <a:pt x="7630510" y="6055366"/>
                  <a:pt x="7665981" y="6092311"/>
                </a:cubicBezTo>
                <a:cubicBezTo>
                  <a:pt x="7693843" y="6121452"/>
                  <a:pt x="7725032" y="6153438"/>
                  <a:pt x="7753926" y="6173964"/>
                </a:cubicBezTo>
                <a:cubicBezTo>
                  <a:pt x="7823307" y="6223498"/>
                  <a:pt x="7891162" y="6266911"/>
                  <a:pt x="7959492" y="6311382"/>
                </a:cubicBezTo>
                <a:cubicBezTo>
                  <a:pt x="7968805" y="6317520"/>
                  <a:pt x="7974969" y="6313030"/>
                  <a:pt x="7983422" y="6315441"/>
                </a:cubicBezTo>
                <a:cubicBezTo>
                  <a:pt x="8021699" y="6326817"/>
                  <a:pt x="8059693" y="6338471"/>
                  <a:pt x="8095028" y="6349674"/>
                </a:cubicBezTo>
                <a:cubicBezTo>
                  <a:pt x="8099385" y="6343902"/>
                  <a:pt x="8100317" y="6332341"/>
                  <a:pt x="8109716" y="6332308"/>
                </a:cubicBezTo>
                <a:cubicBezTo>
                  <a:pt x="8132879" y="6331027"/>
                  <a:pt x="8160037" y="6334984"/>
                  <a:pt x="8185673" y="6337379"/>
                </a:cubicBezTo>
                <a:cubicBezTo>
                  <a:pt x="8181960" y="6331864"/>
                  <a:pt x="8178251" y="6326354"/>
                  <a:pt x="8174257" y="6321118"/>
                </a:cubicBezTo>
                <a:cubicBezTo>
                  <a:pt x="8164282" y="6317147"/>
                  <a:pt x="8154589" y="6312899"/>
                  <a:pt x="8129415" y="6302443"/>
                </a:cubicBezTo>
                <a:cubicBezTo>
                  <a:pt x="8143635" y="6288578"/>
                  <a:pt x="8147594" y="6271020"/>
                  <a:pt x="8164210" y="6271560"/>
                </a:cubicBezTo>
                <a:cubicBezTo>
                  <a:pt x="8189938" y="6272342"/>
                  <a:pt x="8225181" y="6285156"/>
                  <a:pt x="8267538" y="6295598"/>
                </a:cubicBezTo>
                <a:cubicBezTo>
                  <a:pt x="8259641" y="6283515"/>
                  <a:pt x="8247269" y="6265139"/>
                  <a:pt x="8224718" y="6232341"/>
                </a:cubicBezTo>
                <a:cubicBezTo>
                  <a:pt x="8259781" y="6252938"/>
                  <a:pt x="8281829" y="6266445"/>
                  <a:pt x="8303684" y="6278615"/>
                </a:cubicBezTo>
                <a:cubicBezTo>
                  <a:pt x="8314610" y="6284700"/>
                  <a:pt x="8322589" y="6286055"/>
                  <a:pt x="8333516" y="6292140"/>
                </a:cubicBezTo>
                <a:cubicBezTo>
                  <a:pt x="8346817" y="6298954"/>
                  <a:pt x="8361071" y="6307882"/>
                  <a:pt x="8374565" y="6316031"/>
                </a:cubicBezTo>
                <a:cubicBezTo>
                  <a:pt x="8376008" y="6328321"/>
                  <a:pt x="8383538" y="6346852"/>
                  <a:pt x="8378135" y="6352121"/>
                </a:cubicBezTo>
                <a:cubicBezTo>
                  <a:pt x="8366568" y="6361879"/>
                  <a:pt x="8348156" y="6364616"/>
                  <a:pt x="8332784" y="6370472"/>
                </a:cubicBezTo>
                <a:cubicBezTo>
                  <a:pt x="8329747" y="6371909"/>
                  <a:pt x="8327949" y="6375185"/>
                  <a:pt x="8333189" y="6386818"/>
                </a:cubicBezTo>
                <a:cubicBezTo>
                  <a:pt x="8360147" y="6384879"/>
                  <a:pt x="8386631" y="6381885"/>
                  <a:pt x="8415589" y="6382567"/>
                </a:cubicBezTo>
                <a:cubicBezTo>
                  <a:pt x="8425747" y="6383312"/>
                  <a:pt x="8444936" y="6390473"/>
                  <a:pt x="8457961" y="6402125"/>
                </a:cubicBezTo>
                <a:cubicBezTo>
                  <a:pt x="8494753" y="6434733"/>
                  <a:pt x="8518598" y="6444964"/>
                  <a:pt x="8536151" y="6438500"/>
                </a:cubicBezTo>
                <a:lnTo>
                  <a:pt x="8535268" y="6437998"/>
                </a:lnTo>
                <a:lnTo>
                  <a:pt x="8586229" y="6438486"/>
                </a:lnTo>
                <a:lnTo>
                  <a:pt x="8611153" y="6453744"/>
                </a:lnTo>
                <a:lnTo>
                  <a:pt x="8608730" y="6483204"/>
                </a:lnTo>
                <a:cubicBezTo>
                  <a:pt x="8607426" y="6499504"/>
                  <a:pt x="8606007" y="6517250"/>
                  <a:pt x="8604374" y="6536343"/>
                </a:cubicBezTo>
                <a:cubicBezTo>
                  <a:pt x="8673130" y="6549958"/>
                  <a:pt x="8763507" y="6607936"/>
                  <a:pt x="8813132" y="6589985"/>
                </a:cubicBezTo>
                <a:cubicBezTo>
                  <a:pt x="8782048" y="6565505"/>
                  <a:pt x="8760470" y="6548497"/>
                  <a:pt x="8739655" y="6532271"/>
                </a:cubicBezTo>
                <a:cubicBezTo>
                  <a:pt x="8745783" y="6565864"/>
                  <a:pt x="8745783" y="6565864"/>
                  <a:pt x="8651824" y="6523556"/>
                </a:cubicBezTo>
                <a:cubicBezTo>
                  <a:pt x="8658411" y="6516372"/>
                  <a:pt x="8657010" y="6500998"/>
                  <a:pt x="8661720" y="6493169"/>
                </a:cubicBezTo>
                <a:lnTo>
                  <a:pt x="8670934" y="6490343"/>
                </a:lnTo>
                <a:lnTo>
                  <a:pt x="8677827" y="6494564"/>
                </a:lnTo>
                <a:lnTo>
                  <a:pt x="8826500" y="6577550"/>
                </a:lnTo>
                <a:lnTo>
                  <a:pt x="8817292" y="6578321"/>
                </a:lnTo>
                <a:cubicBezTo>
                  <a:pt x="8821287" y="6583556"/>
                  <a:pt x="8826045" y="6589571"/>
                  <a:pt x="8829279" y="6594026"/>
                </a:cubicBezTo>
                <a:cubicBezTo>
                  <a:pt x="8841771" y="6598587"/>
                  <a:pt x="8857330" y="6607005"/>
                  <a:pt x="8867370" y="6607487"/>
                </a:cubicBezTo>
                <a:lnTo>
                  <a:pt x="8875248" y="6602126"/>
                </a:lnTo>
                <a:lnTo>
                  <a:pt x="8963844" y="6646589"/>
                </a:lnTo>
                <a:lnTo>
                  <a:pt x="8985082" y="6662775"/>
                </a:lnTo>
                <a:cubicBezTo>
                  <a:pt x="9015115" y="6682194"/>
                  <a:pt x="9034708" y="6705701"/>
                  <a:pt x="9012880" y="6711765"/>
                </a:cubicBezTo>
                <a:cubicBezTo>
                  <a:pt x="9002253" y="6714520"/>
                  <a:pt x="8994384" y="6720674"/>
                  <a:pt x="8981955" y="6726704"/>
                </a:cubicBezTo>
                <a:cubicBezTo>
                  <a:pt x="8968632" y="6706214"/>
                  <a:pt x="8961972" y="6695968"/>
                  <a:pt x="8955594" y="6685445"/>
                </a:cubicBezTo>
                <a:cubicBezTo>
                  <a:pt x="8930719" y="6683831"/>
                  <a:pt x="8906602" y="6682995"/>
                  <a:pt x="8875554" y="6681308"/>
                </a:cubicBezTo>
                <a:cubicBezTo>
                  <a:pt x="8875653" y="6684255"/>
                  <a:pt x="8875518" y="6688952"/>
                  <a:pt x="8875265" y="6694524"/>
                </a:cubicBezTo>
                <a:lnTo>
                  <a:pt x="8874323" y="6712105"/>
                </a:lnTo>
                <a:lnTo>
                  <a:pt x="8873798" y="6711937"/>
                </a:lnTo>
                <a:cubicBezTo>
                  <a:pt x="8873798" y="6711937"/>
                  <a:pt x="8874275" y="6712995"/>
                  <a:pt x="8874275" y="6712995"/>
                </a:cubicBezTo>
                <a:lnTo>
                  <a:pt x="8874323" y="6712105"/>
                </a:lnTo>
                <a:lnTo>
                  <a:pt x="8943564" y="6734271"/>
                </a:lnTo>
                <a:cubicBezTo>
                  <a:pt x="8967857" y="6741973"/>
                  <a:pt x="8993765" y="6750194"/>
                  <a:pt x="9023020" y="6759713"/>
                </a:cubicBezTo>
                <a:cubicBezTo>
                  <a:pt x="8997973" y="6770439"/>
                  <a:pt x="8981856" y="6784633"/>
                  <a:pt x="8956033" y="6785462"/>
                </a:cubicBezTo>
                <a:cubicBezTo>
                  <a:pt x="8935340" y="6785859"/>
                  <a:pt x="8923573" y="6789722"/>
                  <a:pt x="8934727" y="6819935"/>
                </a:cubicBezTo>
                <a:cubicBezTo>
                  <a:pt x="8940543" y="6835572"/>
                  <a:pt x="8935716" y="6844846"/>
                  <a:pt x="8936112" y="6856631"/>
                </a:cubicBezTo>
                <a:cubicBezTo>
                  <a:pt x="8997768" y="6881741"/>
                  <a:pt x="8999310" y="6836099"/>
                  <a:pt x="9025010" y="6818649"/>
                </a:cubicBezTo>
                <a:cubicBezTo>
                  <a:pt x="9047392" y="6802913"/>
                  <a:pt x="9059407" y="6775977"/>
                  <a:pt x="9088066" y="6767817"/>
                </a:cubicBezTo>
                <a:cubicBezTo>
                  <a:pt x="9099546" y="6764229"/>
                  <a:pt x="9141183" y="6796686"/>
                  <a:pt x="9173678" y="6815220"/>
                </a:cubicBezTo>
                <a:cubicBezTo>
                  <a:pt x="9174153" y="6816275"/>
                  <a:pt x="9167208" y="6806308"/>
                  <a:pt x="9168245" y="6802252"/>
                </a:cubicBezTo>
                <a:cubicBezTo>
                  <a:pt x="9169846" y="6793083"/>
                  <a:pt x="9170201" y="6777517"/>
                  <a:pt x="9179131" y="6780986"/>
                </a:cubicBezTo>
                <a:cubicBezTo>
                  <a:pt x="9198035" y="6788424"/>
                  <a:pt x="9224824" y="6798828"/>
                  <a:pt x="9242349" y="6835006"/>
                </a:cubicBezTo>
                <a:cubicBezTo>
                  <a:pt x="9251016" y="6852429"/>
                  <a:pt x="9265953" y="6872867"/>
                  <a:pt x="9271770" y="6888503"/>
                </a:cubicBezTo>
                <a:lnTo>
                  <a:pt x="9273769" y="6899084"/>
                </a:lnTo>
                <a:lnTo>
                  <a:pt x="9071567" y="6899084"/>
                </a:lnTo>
                <a:lnTo>
                  <a:pt x="9070513" y="6896033"/>
                </a:lnTo>
                <a:cubicBezTo>
                  <a:pt x="9070037" y="6894975"/>
                  <a:pt x="9052173" y="6883482"/>
                  <a:pt x="9051035" y="6884592"/>
                </a:cubicBezTo>
                <a:lnTo>
                  <a:pt x="9049173" y="6899084"/>
                </a:lnTo>
                <a:lnTo>
                  <a:pt x="8901451" y="6899084"/>
                </a:lnTo>
                <a:lnTo>
                  <a:pt x="8907593" y="6890534"/>
                </a:lnTo>
                <a:cubicBezTo>
                  <a:pt x="8903788" y="6886633"/>
                  <a:pt x="8899700" y="6883009"/>
                  <a:pt x="8895897" y="6879109"/>
                </a:cubicBezTo>
                <a:cubicBezTo>
                  <a:pt x="8889925" y="6884932"/>
                  <a:pt x="8884236" y="6890478"/>
                  <a:pt x="8878264" y="6896301"/>
                </a:cubicBezTo>
                <a:lnTo>
                  <a:pt x="8881083" y="6899085"/>
                </a:lnTo>
                <a:lnTo>
                  <a:pt x="8865459" y="6899085"/>
                </a:lnTo>
                <a:lnTo>
                  <a:pt x="8861073" y="6891759"/>
                </a:lnTo>
                <a:lnTo>
                  <a:pt x="8857817" y="6899084"/>
                </a:lnTo>
                <a:lnTo>
                  <a:pt x="2486172" y="6899085"/>
                </a:lnTo>
                <a:lnTo>
                  <a:pt x="2447038" y="6855036"/>
                </a:lnTo>
                <a:cubicBezTo>
                  <a:pt x="2421583" y="6832487"/>
                  <a:pt x="2394970" y="6813161"/>
                  <a:pt x="2370450" y="6795980"/>
                </a:cubicBezTo>
                <a:cubicBezTo>
                  <a:pt x="2303064" y="6749064"/>
                  <a:pt x="2298125" y="6746273"/>
                  <a:pt x="2311269" y="6713669"/>
                </a:cubicBezTo>
                <a:cubicBezTo>
                  <a:pt x="2312876" y="6709059"/>
                  <a:pt x="2309633" y="6700044"/>
                  <a:pt x="2307913" y="6692590"/>
                </a:cubicBezTo>
                <a:cubicBezTo>
                  <a:pt x="2303064" y="6688187"/>
                  <a:pt x="2298977" y="6684564"/>
                  <a:pt x="2294129" y="6680161"/>
                </a:cubicBezTo>
                <a:cubicBezTo>
                  <a:pt x="2289684" y="6692104"/>
                  <a:pt x="2287522" y="6706386"/>
                  <a:pt x="2279275" y="6714427"/>
                </a:cubicBezTo>
                <a:cubicBezTo>
                  <a:pt x="2272450" y="6721083"/>
                  <a:pt x="2259739" y="6727392"/>
                  <a:pt x="2245010" y="6717405"/>
                </a:cubicBezTo>
                <a:cubicBezTo>
                  <a:pt x="2228189" y="6706414"/>
                  <a:pt x="2205833" y="6679507"/>
                  <a:pt x="2187955" y="6658895"/>
                </a:cubicBezTo>
                <a:cubicBezTo>
                  <a:pt x="2175115" y="6644021"/>
                  <a:pt x="2164265" y="6627206"/>
                  <a:pt x="2145155" y="6609315"/>
                </a:cubicBezTo>
                <a:cubicBezTo>
                  <a:pt x="2149066" y="6620723"/>
                  <a:pt x="2153264" y="6631853"/>
                  <a:pt x="2156885" y="6643532"/>
                </a:cubicBezTo>
                <a:cubicBezTo>
                  <a:pt x="2139114" y="6630429"/>
                  <a:pt x="2125142" y="6621221"/>
                  <a:pt x="2109744" y="6608843"/>
                </a:cubicBezTo>
                <a:cubicBezTo>
                  <a:pt x="2095388" y="6596965"/>
                  <a:pt x="2077900" y="6583584"/>
                  <a:pt x="2066104" y="6569211"/>
                </a:cubicBezTo>
                <a:cubicBezTo>
                  <a:pt x="2041992" y="6540215"/>
                  <a:pt x="2019003" y="6512694"/>
                  <a:pt x="1994114" y="6497944"/>
                </a:cubicBezTo>
                <a:lnTo>
                  <a:pt x="1968936" y="6488047"/>
                </a:lnTo>
                <a:lnTo>
                  <a:pt x="1846419" y="6387730"/>
                </a:lnTo>
                <a:cubicBezTo>
                  <a:pt x="1860304" y="6342229"/>
                  <a:pt x="1806064" y="6323589"/>
                  <a:pt x="1782020" y="6307464"/>
                </a:cubicBezTo>
                <a:lnTo>
                  <a:pt x="1749500" y="6349778"/>
                </a:lnTo>
                <a:lnTo>
                  <a:pt x="1655315" y="6268846"/>
                </a:lnTo>
                <a:lnTo>
                  <a:pt x="1659133" y="6221837"/>
                </a:lnTo>
                <a:cubicBezTo>
                  <a:pt x="1660248" y="6207050"/>
                  <a:pt x="1662885" y="6193823"/>
                  <a:pt x="1670180" y="6183667"/>
                </a:cubicBezTo>
                <a:cubicBezTo>
                  <a:pt x="1638664" y="6124607"/>
                  <a:pt x="1604197" y="6121691"/>
                  <a:pt x="1560878" y="6104574"/>
                </a:cubicBezTo>
                <a:cubicBezTo>
                  <a:pt x="1557812" y="6087776"/>
                  <a:pt x="1559029" y="6075939"/>
                  <a:pt x="1551600" y="6060356"/>
                </a:cubicBezTo>
                <a:cubicBezTo>
                  <a:pt x="1547312" y="6050839"/>
                  <a:pt x="1530384" y="6032342"/>
                  <a:pt x="1517835" y="6021747"/>
                </a:cubicBezTo>
                <a:cubicBezTo>
                  <a:pt x="1442352" y="5956854"/>
                  <a:pt x="1365448" y="5893350"/>
                  <a:pt x="1289775" y="5827125"/>
                </a:cubicBezTo>
                <a:cubicBezTo>
                  <a:pt x="1266769" y="5806945"/>
                  <a:pt x="1246030" y="5779989"/>
                  <a:pt x="1223779" y="5756032"/>
                </a:cubicBezTo>
                <a:cubicBezTo>
                  <a:pt x="1229457" y="5745925"/>
                  <a:pt x="1234000" y="5736929"/>
                  <a:pt x="1239305" y="5728714"/>
                </a:cubicBezTo>
                <a:cubicBezTo>
                  <a:pt x="1235503" y="5724815"/>
                  <a:pt x="1231697" y="5720912"/>
                  <a:pt x="1227896" y="5717013"/>
                </a:cubicBezTo>
                <a:cubicBezTo>
                  <a:pt x="1217934" y="5722159"/>
                  <a:pt x="1208256" y="5727028"/>
                  <a:pt x="1195830" y="5733059"/>
                </a:cubicBezTo>
                <a:cubicBezTo>
                  <a:pt x="1169910" y="5670065"/>
                  <a:pt x="1171993" y="5666512"/>
                  <a:pt x="1235495" y="5659379"/>
                </a:cubicBezTo>
                <a:cubicBezTo>
                  <a:pt x="1234379" y="5674167"/>
                  <a:pt x="1233446" y="5685725"/>
                  <a:pt x="1232993" y="5698346"/>
                </a:cubicBezTo>
                <a:cubicBezTo>
                  <a:pt x="1235273" y="5700683"/>
                  <a:pt x="1238603" y="5703529"/>
                  <a:pt x="1240884" y="5705868"/>
                </a:cubicBezTo>
                <a:cubicBezTo>
                  <a:pt x="1257372" y="5685227"/>
                  <a:pt x="1273856" y="5664582"/>
                  <a:pt x="1291197" y="5643109"/>
                </a:cubicBezTo>
                <a:cubicBezTo>
                  <a:pt x="1258187" y="5600723"/>
                  <a:pt x="1232435" y="5586262"/>
                  <a:pt x="1213652" y="5595448"/>
                </a:cubicBezTo>
                <a:cubicBezTo>
                  <a:pt x="1195437" y="5604077"/>
                  <a:pt x="1175988" y="5610872"/>
                  <a:pt x="1160816" y="5622620"/>
                </a:cubicBezTo>
                <a:cubicBezTo>
                  <a:pt x="1144220" y="5635755"/>
                  <a:pt x="1115883" y="5605557"/>
                  <a:pt x="1090210" y="5580368"/>
                </a:cubicBezTo>
                <a:cubicBezTo>
                  <a:pt x="1062256" y="5552837"/>
                  <a:pt x="1036292" y="5523366"/>
                  <a:pt x="1001867" y="5486926"/>
                </a:cubicBezTo>
                <a:cubicBezTo>
                  <a:pt x="1018859" y="5485575"/>
                  <a:pt x="1039079" y="5484124"/>
                  <a:pt x="1060343" y="5483171"/>
                </a:cubicBezTo>
                <a:cubicBezTo>
                  <a:pt x="1056630" y="5477658"/>
                  <a:pt x="1053680" y="5472925"/>
                  <a:pt x="1049971" y="5467416"/>
                </a:cubicBezTo>
                <a:cubicBezTo>
                  <a:pt x="1035345" y="5464934"/>
                  <a:pt x="1016725" y="5457216"/>
                  <a:pt x="1006383" y="5459696"/>
                </a:cubicBezTo>
                <a:cubicBezTo>
                  <a:pt x="977246" y="5466797"/>
                  <a:pt x="937047" y="5442072"/>
                  <a:pt x="887517" y="5397537"/>
                </a:cubicBezTo>
                <a:cubicBezTo>
                  <a:pt x="880100" y="5391069"/>
                  <a:pt x="868982" y="5383649"/>
                  <a:pt x="863947" y="5382468"/>
                </a:cubicBezTo>
                <a:cubicBezTo>
                  <a:pt x="829481" y="5379552"/>
                  <a:pt x="829048" y="5344971"/>
                  <a:pt x="812311" y="5327807"/>
                </a:cubicBezTo>
                <a:cubicBezTo>
                  <a:pt x="800141" y="5315327"/>
                  <a:pt x="798115" y="5294474"/>
                  <a:pt x="792105" y="5277502"/>
                </a:cubicBezTo>
                <a:cubicBezTo>
                  <a:pt x="788003" y="5264760"/>
                  <a:pt x="785707" y="5253304"/>
                  <a:pt x="782368" y="5241344"/>
                </a:cubicBezTo>
                <a:cubicBezTo>
                  <a:pt x="795483" y="5251381"/>
                  <a:pt x="809360" y="5262199"/>
                  <a:pt x="808316" y="5261696"/>
                </a:cubicBezTo>
                <a:cubicBezTo>
                  <a:pt x="842335" y="5281792"/>
                  <a:pt x="863620" y="5294517"/>
                  <a:pt x="884907" y="5307242"/>
                </a:cubicBezTo>
                <a:cubicBezTo>
                  <a:pt x="889848" y="5310034"/>
                  <a:pt x="896787" y="5315443"/>
                  <a:pt x="898684" y="5315114"/>
                </a:cubicBezTo>
                <a:cubicBezTo>
                  <a:pt x="921457" y="5306606"/>
                  <a:pt x="960531" y="5341556"/>
                  <a:pt x="997216" y="5366663"/>
                </a:cubicBezTo>
                <a:cubicBezTo>
                  <a:pt x="1008051" y="5374361"/>
                  <a:pt x="1016690" y="5373548"/>
                  <a:pt x="1026949" y="5377240"/>
                </a:cubicBezTo>
                <a:cubicBezTo>
                  <a:pt x="1015917" y="5363650"/>
                  <a:pt x="1005351" y="5346557"/>
                  <a:pt x="994798" y="5338579"/>
                </a:cubicBezTo>
                <a:cubicBezTo>
                  <a:pt x="954496" y="5306352"/>
                  <a:pt x="914576" y="5276792"/>
                  <a:pt x="873895" y="5246452"/>
                </a:cubicBezTo>
                <a:cubicBezTo>
                  <a:pt x="872728" y="5229325"/>
                  <a:pt x="871191" y="5218647"/>
                  <a:pt x="870692" y="5203912"/>
                </a:cubicBezTo>
                <a:cubicBezTo>
                  <a:pt x="819008" y="5178218"/>
                  <a:pt x="857692" y="5266817"/>
                  <a:pt x="772994" y="5198735"/>
                </a:cubicBezTo>
                <a:cubicBezTo>
                  <a:pt x="729362" y="5163662"/>
                  <a:pt x="683500" y="5158161"/>
                  <a:pt x="632105" y="5136747"/>
                </a:cubicBezTo>
                <a:cubicBezTo>
                  <a:pt x="625045" y="5114713"/>
                  <a:pt x="617524" y="5100743"/>
                  <a:pt x="620654" y="5097693"/>
                </a:cubicBezTo>
                <a:cubicBezTo>
                  <a:pt x="642640" y="5074727"/>
                  <a:pt x="665674" y="5052266"/>
                  <a:pt x="691470" y="5033202"/>
                </a:cubicBezTo>
                <a:cubicBezTo>
                  <a:pt x="696212" y="5030099"/>
                  <a:pt x="715885" y="5042878"/>
                  <a:pt x="728424" y="5048911"/>
                </a:cubicBezTo>
                <a:cubicBezTo>
                  <a:pt x="758447" y="5063770"/>
                  <a:pt x="783146" y="5073169"/>
                  <a:pt x="774822" y="5031064"/>
                </a:cubicBezTo>
                <a:cubicBezTo>
                  <a:pt x="755347" y="5051201"/>
                  <a:pt x="729488" y="5021911"/>
                  <a:pt x="704824" y="4996802"/>
                </a:cubicBezTo>
                <a:lnTo>
                  <a:pt x="682285" y="4976388"/>
                </a:lnTo>
                <a:lnTo>
                  <a:pt x="682646" y="4976363"/>
                </a:lnTo>
                <a:lnTo>
                  <a:pt x="680841" y="4975080"/>
                </a:lnTo>
                <a:lnTo>
                  <a:pt x="682285" y="4976388"/>
                </a:lnTo>
                <a:lnTo>
                  <a:pt x="669166" y="4977332"/>
                </a:lnTo>
                <a:cubicBezTo>
                  <a:pt x="644368" y="4964984"/>
                  <a:pt x="619377" y="4951306"/>
                  <a:pt x="590972" y="4936397"/>
                </a:cubicBezTo>
                <a:cubicBezTo>
                  <a:pt x="590776" y="4935060"/>
                  <a:pt x="588389" y="4925215"/>
                  <a:pt x="585331" y="4912976"/>
                </a:cubicBezTo>
                <a:cubicBezTo>
                  <a:pt x="545901" y="4893591"/>
                  <a:pt x="549342" y="4908499"/>
                  <a:pt x="581401" y="4948772"/>
                </a:cubicBezTo>
                <a:cubicBezTo>
                  <a:pt x="559474" y="4951888"/>
                  <a:pt x="536112" y="4947274"/>
                  <a:pt x="494158" y="4892303"/>
                </a:cubicBezTo>
                <a:cubicBezTo>
                  <a:pt x="489046" y="4901852"/>
                  <a:pt x="485164" y="4908681"/>
                  <a:pt x="480907" y="4917401"/>
                </a:cubicBezTo>
                <a:cubicBezTo>
                  <a:pt x="420645" y="4872668"/>
                  <a:pt x="359147" y="4826101"/>
                  <a:pt x="298510" y="4783261"/>
                </a:cubicBezTo>
                <a:cubicBezTo>
                  <a:pt x="285870" y="4774283"/>
                  <a:pt x="275055" y="4780259"/>
                  <a:pt x="263567" y="4779288"/>
                </a:cubicBezTo>
                <a:cubicBezTo>
                  <a:pt x="275463" y="4796608"/>
                  <a:pt x="288686" y="4814150"/>
                  <a:pt x="298966" y="4831520"/>
                </a:cubicBezTo>
                <a:cubicBezTo>
                  <a:pt x="300678" y="4834413"/>
                  <a:pt x="286345" y="4836213"/>
                  <a:pt x="279407" y="4830806"/>
                </a:cubicBezTo>
                <a:cubicBezTo>
                  <a:pt x="217150" y="4783458"/>
                  <a:pt x="216333" y="4807086"/>
                  <a:pt x="228638" y="4845308"/>
                </a:cubicBezTo>
                <a:cubicBezTo>
                  <a:pt x="245269" y="4854967"/>
                  <a:pt x="261614" y="4864901"/>
                  <a:pt x="291736" y="4882706"/>
                </a:cubicBezTo>
                <a:cubicBezTo>
                  <a:pt x="272859" y="4893502"/>
                  <a:pt x="260057" y="4901422"/>
                  <a:pt x="247819" y="4908787"/>
                </a:cubicBezTo>
                <a:cubicBezTo>
                  <a:pt x="204757" y="4873159"/>
                  <a:pt x="181167" y="4844417"/>
                  <a:pt x="183030" y="4821293"/>
                </a:cubicBezTo>
                <a:cubicBezTo>
                  <a:pt x="184054" y="4808121"/>
                  <a:pt x="191733" y="4800632"/>
                  <a:pt x="198166" y="4786748"/>
                </a:cubicBezTo>
                <a:cubicBezTo>
                  <a:pt x="178757" y="4760017"/>
                  <a:pt x="149359" y="4720199"/>
                  <a:pt x="120246" y="4680101"/>
                </a:cubicBezTo>
                <a:lnTo>
                  <a:pt x="120530" y="4679825"/>
                </a:lnTo>
                <a:cubicBezTo>
                  <a:pt x="103638" y="4684120"/>
                  <a:pt x="73437" y="4677045"/>
                  <a:pt x="71947" y="4693721"/>
                </a:cubicBezTo>
                <a:cubicBezTo>
                  <a:pt x="69710" y="4722151"/>
                  <a:pt x="38470" y="4711235"/>
                  <a:pt x="10135" y="4704980"/>
                </a:cubicBezTo>
                <a:lnTo>
                  <a:pt x="0" y="4703790"/>
                </a:lnTo>
                <a:lnTo>
                  <a:pt x="0" y="4417818"/>
                </a:lnTo>
                <a:lnTo>
                  <a:pt x="214" y="4418186"/>
                </a:lnTo>
                <a:cubicBezTo>
                  <a:pt x="15982" y="4424115"/>
                  <a:pt x="31274" y="4428989"/>
                  <a:pt x="46282" y="4434138"/>
                </a:cubicBezTo>
                <a:cubicBezTo>
                  <a:pt x="43048" y="4429683"/>
                  <a:pt x="40857" y="4425730"/>
                  <a:pt x="38192" y="4420721"/>
                </a:cubicBezTo>
                <a:lnTo>
                  <a:pt x="0" y="4407931"/>
                </a:lnTo>
                <a:lnTo>
                  <a:pt x="0" y="8795"/>
                </a:lnTo>
                <a:close/>
              </a:path>
            </a:pathLst>
          </a:custGeom>
          <a:blipFill>
            <a:blip r:embed="rId2"/>
            <a:stretch>
              <a:fillRect/>
            </a:stretch>
          </a:blipFill>
        </p:spPr>
        <p:txBody>
          <a:bodyPr wrap="square">
            <a:noAutofit/>
          </a:bodyPr>
          <a:lstStyle/>
          <a:p>
            <a:endParaRPr lang="x-none"/>
          </a:p>
        </p:txBody>
      </p:sp>
      <p:pic>
        <p:nvPicPr>
          <p:cNvPr id="12" name="Picture 11" descr="Logo, company name&#10;&#10;Description automatically generated">
            <a:extLst>
              <a:ext uri="{FF2B5EF4-FFF2-40B4-BE49-F238E27FC236}">
                <a16:creationId xmlns="" xmlns:a16="http://schemas.microsoft.com/office/drawing/2014/main" id="{32C64B51-FA1E-F14D-9B89-4652AB38AB27}"/>
              </a:ext>
            </a:extLst>
          </p:cNvPr>
          <p:cNvPicPr>
            <a:picLocks noChangeAspect="1"/>
          </p:cNvPicPr>
          <p:nvPr userDrawn="1"/>
        </p:nvPicPr>
        <p:blipFill>
          <a:blip r:embed="rId3"/>
          <a:stretch>
            <a:fillRect/>
          </a:stretch>
        </p:blipFill>
        <p:spPr>
          <a:xfrm>
            <a:off x="8281485" y="4623571"/>
            <a:ext cx="713803" cy="437900"/>
          </a:xfrm>
          <a:prstGeom prst="rect">
            <a:avLst/>
          </a:prstGeom>
        </p:spPr>
      </p:pic>
    </p:spTree>
    <p:extLst>
      <p:ext uri="{BB962C8B-B14F-4D97-AF65-F5344CB8AC3E}">
        <p14:creationId xmlns:p14="http://schemas.microsoft.com/office/powerpoint/2010/main" val="4133550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06CDF4DB-231B-3F42-99E7-06D41C62A101}"/>
              </a:ext>
            </a:extLst>
          </p:cNvPr>
          <p:cNvSpPr>
            <a:spLocks noGrp="1"/>
          </p:cNvSpPr>
          <p:nvPr>
            <p:ph type="pic" sz="quarter" idx="10"/>
          </p:nvPr>
        </p:nvSpPr>
        <p:spPr>
          <a:xfrm>
            <a:off x="4489944" y="438148"/>
            <a:ext cx="4655768" cy="4705748"/>
          </a:xfrm>
          <a:custGeom>
            <a:avLst/>
            <a:gdLst>
              <a:gd name="connsiteX0" fmla="*/ 159747 w 6207690"/>
              <a:gd name="connsiteY0" fmla="*/ 5910131 h 6274330"/>
              <a:gd name="connsiteX1" fmla="*/ 177670 w 6207690"/>
              <a:gd name="connsiteY1" fmla="*/ 5937329 h 6274330"/>
              <a:gd name="connsiteX2" fmla="*/ 195698 w 6207690"/>
              <a:gd name="connsiteY2" fmla="*/ 5961400 h 6274330"/>
              <a:gd name="connsiteX3" fmla="*/ 245717 w 6207690"/>
              <a:gd name="connsiteY3" fmla="*/ 6042889 h 6274330"/>
              <a:gd name="connsiteX4" fmla="*/ 279792 w 6207690"/>
              <a:gd name="connsiteY4" fmla="*/ 6105413 h 6274330"/>
              <a:gd name="connsiteX5" fmla="*/ 317827 w 6207690"/>
              <a:gd name="connsiteY5" fmla="*/ 6170541 h 6274330"/>
              <a:gd name="connsiteX6" fmla="*/ 379308 w 6207690"/>
              <a:gd name="connsiteY6" fmla="*/ 6274017 h 6274330"/>
              <a:gd name="connsiteX7" fmla="*/ 323142 w 6207690"/>
              <a:gd name="connsiteY7" fmla="*/ 6274017 h 6274330"/>
              <a:gd name="connsiteX8" fmla="*/ 159747 w 6207690"/>
              <a:gd name="connsiteY8" fmla="*/ 5910131 h 6274330"/>
              <a:gd name="connsiteX9" fmla="*/ 117440 w 6207690"/>
              <a:gd name="connsiteY9" fmla="*/ 5554373 h 6274330"/>
              <a:gd name="connsiteX10" fmla="*/ 159122 w 6207690"/>
              <a:gd name="connsiteY10" fmla="*/ 5667436 h 6274330"/>
              <a:gd name="connsiteX11" fmla="*/ 179963 w 6207690"/>
              <a:gd name="connsiteY11" fmla="*/ 5722873 h 6274330"/>
              <a:gd name="connsiteX12" fmla="*/ 203201 w 6207690"/>
              <a:gd name="connsiteY12" fmla="*/ 5777790 h 6274330"/>
              <a:gd name="connsiteX13" fmla="*/ 251135 w 6207690"/>
              <a:gd name="connsiteY13" fmla="*/ 5891061 h 6274330"/>
              <a:gd name="connsiteX14" fmla="*/ 306781 w 6207690"/>
              <a:gd name="connsiteY14" fmla="*/ 6011836 h 6274330"/>
              <a:gd name="connsiteX15" fmla="*/ 440372 w 6207690"/>
              <a:gd name="connsiteY15" fmla="*/ 6273808 h 6274330"/>
              <a:gd name="connsiteX16" fmla="*/ 410049 w 6207690"/>
              <a:gd name="connsiteY16" fmla="*/ 6273808 h 6274330"/>
              <a:gd name="connsiteX17" fmla="*/ 144116 w 6207690"/>
              <a:gd name="connsiteY17" fmla="*/ 5659725 h 6274330"/>
              <a:gd name="connsiteX18" fmla="*/ 3647 w 6207690"/>
              <a:gd name="connsiteY18" fmla="*/ 4492726 h 6274330"/>
              <a:gd name="connsiteX19" fmla="*/ 15527 w 6207690"/>
              <a:gd name="connsiteY19" fmla="*/ 4615690 h 6274330"/>
              <a:gd name="connsiteX20" fmla="*/ 29803 w 6207690"/>
              <a:gd name="connsiteY20" fmla="*/ 4737088 h 6274330"/>
              <a:gd name="connsiteX21" fmla="*/ 71486 w 6207690"/>
              <a:gd name="connsiteY21" fmla="*/ 4994268 h 6274330"/>
              <a:gd name="connsiteX22" fmla="*/ 142762 w 6207690"/>
              <a:gd name="connsiteY22" fmla="*/ 5317306 h 6274330"/>
              <a:gd name="connsiteX23" fmla="*/ 189030 w 6207690"/>
              <a:gd name="connsiteY23" fmla="*/ 5479241 h 6274330"/>
              <a:gd name="connsiteX24" fmla="*/ 201742 w 6207690"/>
              <a:gd name="connsiteY24" fmla="*/ 5519464 h 6274330"/>
              <a:gd name="connsiteX25" fmla="*/ 215288 w 6207690"/>
              <a:gd name="connsiteY25" fmla="*/ 5559375 h 6274330"/>
              <a:gd name="connsiteX26" fmla="*/ 242382 w 6207690"/>
              <a:gd name="connsiteY26" fmla="*/ 5639196 h 6274330"/>
              <a:gd name="connsiteX27" fmla="*/ 511337 w 6207690"/>
              <a:gd name="connsiteY27" fmla="*/ 6238588 h 6274330"/>
              <a:gd name="connsiteX28" fmla="*/ 532178 w 6207690"/>
              <a:gd name="connsiteY28" fmla="*/ 6274330 h 6274330"/>
              <a:gd name="connsiteX29" fmla="*/ 498728 w 6207690"/>
              <a:gd name="connsiteY29" fmla="*/ 6274330 h 6274330"/>
              <a:gd name="connsiteX30" fmla="*/ 328664 w 6207690"/>
              <a:gd name="connsiteY30" fmla="*/ 5930452 h 6274330"/>
              <a:gd name="connsiteX31" fmla="*/ 305010 w 6207690"/>
              <a:gd name="connsiteY31" fmla="*/ 5876786 h 6274330"/>
              <a:gd name="connsiteX32" fmla="*/ 283440 w 6207690"/>
              <a:gd name="connsiteY32" fmla="*/ 5822286 h 6274330"/>
              <a:gd name="connsiteX33" fmla="*/ 240507 w 6207690"/>
              <a:gd name="connsiteY33" fmla="*/ 5713183 h 6274330"/>
              <a:gd name="connsiteX34" fmla="*/ 220812 w 6207690"/>
              <a:gd name="connsiteY34" fmla="*/ 5657850 h 6274330"/>
              <a:gd name="connsiteX35" fmla="*/ 201951 w 6207690"/>
              <a:gd name="connsiteY35" fmla="*/ 5602204 h 6274330"/>
              <a:gd name="connsiteX36" fmla="*/ 165166 w 6207690"/>
              <a:gd name="connsiteY36" fmla="*/ 5490599 h 6274330"/>
              <a:gd name="connsiteX37" fmla="*/ 132966 w 6207690"/>
              <a:gd name="connsiteY37" fmla="*/ 5377432 h 6274330"/>
              <a:gd name="connsiteX38" fmla="*/ 117023 w 6207690"/>
              <a:gd name="connsiteY38" fmla="*/ 5320745 h 6274330"/>
              <a:gd name="connsiteX39" fmla="*/ 103164 w 6207690"/>
              <a:gd name="connsiteY39" fmla="*/ 5263535 h 6274330"/>
              <a:gd name="connsiteX40" fmla="*/ 53979 w 6207690"/>
              <a:gd name="connsiteY40" fmla="*/ 5032721 h 6274330"/>
              <a:gd name="connsiteX41" fmla="*/ 34492 w 6207690"/>
              <a:gd name="connsiteY41" fmla="*/ 4918094 h 6274330"/>
              <a:gd name="connsiteX42" fmla="*/ 26885 w 6207690"/>
              <a:gd name="connsiteY42" fmla="*/ 4857654 h 6274330"/>
              <a:gd name="connsiteX43" fmla="*/ 20112 w 6207690"/>
              <a:gd name="connsiteY43" fmla="*/ 4795965 h 6274330"/>
              <a:gd name="connsiteX44" fmla="*/ 13442 w 6207690"/>
              <a:gd name="connsiteY44" fmla="*/ 4733441 h 6274330"/>
              <a:gd name="connsiteX45" fmla="*/ 7294 w 6207690"/>
              <a:gd name="connsiteY45" fmla="*/ 4671752 h 6274330"/>
              <a:gd name="connsiteX46" fmla="*/ 0 w 6207690"/>
              <a:gd name="connsiteY46" fmla="*/ 4547331 h 6274330"/>
              <a:gd name="connsiteX47" fmla="*/ 3647 w 6207690"/>
              <a:gd name="connsiteY47" fmla="*/ 4492726 h 6274330"/>
              <a:gd name="connsiteX48" fmla="*/ 5883988 w 6207690"/>
              <a:gd name="connsiteY48" fmla="*/ 1814522 h 6274330"/>
              <a:gd name="connsiteX49" fmla="*/ 5888242 w 6207690"/>
              <a:gd name="connsiteY49" fmla="*/ 1817666 h 6274330"/>
              <a:gd name="connsiteX50" fmla="*/ 5889274 w 6207690"/>
              <a:gd name="connsiteY50" fmla="*/ 1818430 h 6274330"/>
              <a:gd name="connsiteX51" fmla="*/ 5888241 w 6207690"/>
              <a:gd name="connsiteY51" fmla="*/ 1817665 h 6274330"/>
              <a:gd name="connsiteX52" fmla="*/ 5760344 w 6207690"/>
              <a:gd name="connsiteY52" fmla="*/ 1727211 h 6274330"/>
              <a:gd name="connsiteX53" fmla="*/ 5791852 w 6207690"/>
              <a:gd name="connsiteY53" fmla="*/ 1748160 h 6274330"/>
              <a:gd name="connsiteX54" fmla="*/ 5799332 w 6207690"/>
              <a:gd name="connsiteY54" fmla="*/ 1753105 h 6274330"/>
              <a:gd name="connsiteX55" fmla="*/ 5791852 w 6207690"/>
              <a:gd name="connsiteY55" fmla="*/ 1748159 h 6274330"/>
              <a:gd name="connsiteX56" fmla="*/ 5596192 w 6207690"/>
              <a:gd name="connsiteY56" fmla="*/ 1638484 h 6274330"/>
              <a:gd name="connsiteX57" fmla="*/ 5596193 w 6207690"/>
              <a:gd name="connsiteY57" fmla="*/ 1638485 h 6274330"/>
              <a:gd name="connsiteX58" fmla="*/ 5637838 w 6207690"/>
              <a:gd name="connsiteY58" fmla="*/ 1664885 h 6274330"/>
              <a:gd name="connsiteX59" fmla="*/ 5797000 w 6207690"/>
              <a:gd name="connsiteY59" fmla="*/ 1765784 h 6274330"/>
              <a:gd name="connsiteX60" fmla="*/ 5976067 w 6207690"/>
              <a:gd name="connsiteY60" fmla="*/ 1901359 h 6274330"/>
              <a:gd name="connsiteX61" fmla="*/ 5986507 w 6207690"/>
              <a:gd name="connsiteY61" fmla="*/ 1909263 h 6274330"/>
              <a:gd name="connsiteX62" fmla="*/ 6032670 w 6207690"/>
              <a:gd name="connsiteY62" fmla="*/ 1946673 h 6274330"/>
              <a:gd name="connsiteX63" fmla="*/ 6071744 w 6207690"/>
              <a:gd name="connsiteY63" fmla="*/ 1981435 h 6274330"/>
              <a:gd name="connsiteX64" fmla="*/ 6077062 w 6207690"/>
              <a:gd name="connsiteY64" fmla="*/ 1986167 h 6274330"/>
              <a:gd name="connsiteX65" fmla="*/ 6083307 w 6207690"/>
              <a:gd name="connsiteY65" fmla="*/ 1991749 h 6274330"/>
              <a:gd name="connsiteX66" fmla="*/ 6121348 w 6207690"/>
              <a:gd name="connsiteY66" fmla="*/ 2025764 h 6274330"/>
              <a:gd name="connsiteX67" fmla="*/ 6142547 w 6207690"/>
              <a:gd name="connsiteY67" fmla="*/ 2044574 h 6274330"/>
              <a:gd name="connsiteX68" fmla="*/ 6143546 w 6207690"/>
              <a:gd name="connsiteY68" fmla="*/ 2045460 h 6274330"/>
              <a:gd name="connsiteX69" fmla="*/ 6163166 w 6207690"/>
              <a:gd name="connsiteY69" fmla="*/ 2065078 h 6274330"/>
              <a:gd name="connsiteX70" fmla="*/ 6164386 w 6207690"/>
              <a:gd name="connsiteY70" fmla="*/ 2066299 h 6274330"/>
              <a:gd name="connsiteX71" fmla="*/ 6166924 w 6207690"/>
              <a:gd name="connsiteY71" fmla="*/ 2068773 h 6274330"/>
              <a:gd name="connsiteX72" fmla="*/ 6206068 w 6207690"/>
              <a:gd name="connsiteY72" fmla="*/ 2106939 h 6274330"/>
              <a:gd name="connsiteX73" fmla="*/ 6206068 w 6207690"/>
              <a:gd name="connsiteY73" fmla="*/ 2106938 h 6274330"/>
              <a:gd name="connsiteX74" fmla="*/ 6166924 w 6207690"/>
              <a:gd name="connsiteY74" fmla="*/ 2068773 h 6274330"/>
              <a:gd name="connsiteX75" fmla="*/ 6164388 w 6207690"/>
              <a:gd name="connsiteY75" fmla="*/ 2066300 h 6274330"/>
              <a:gd name="connsiteX76" fmla="*/ 6163166 w 6207690"/>
              <a:gd name="connsiteY76" fmla="*/ 2065078 h 6274330"/>
              <a:gd name="connsiteX77" fmla="*/ 6143546 w 6207690"/>
              <a:gd name="connsiteY77" fmla="*/ 2045461 h 6274330"/>
              <a:gd name="connsiteX78" fmla="*/ 6143546 w 6207690"/>
              <a:gd name="connsiteY78" fmla="*/ 2045460 h 6274330"/>
              <a:gd name="connsiteX79" fmla="*/ 6143545 w 6207690"/>
              <a:gd name="connsiteY79" fmla="*/ 2045460 h 6274330"/>
              <a:gd name="connsiteX80" fmla="*/ 6142547 w 6207690"/>
              <a:gd name="connsiteY80" fmla="*/ 2044574 h 6274330"/>
              <a:gd name="connsiteX81" fmla="*/ 6121350 w 6207690"/>
              <a:gd name="connsiteY81" fmla="*/ 2025764 h 6274330"/>
              <a:gd name="connsiteX82" fmla="*/ 6083307 w 6207690"/>
              <a:gd name="connsiteY82" fmla="*/ 1991749 h 6274330"/>
              <a:gd name="connsiteX83" fmla="*/ 6077062 w 6207690"/>
              <a:gd name="connsiteY83" fmla="*/ 1986165 h 6274330"/>
              <a:gd name="connsiteX84" fmla="*/ 6071744 w 6207690"/>
              <a:gd name="connsiteY84" fmla="*/ 1981435 h 6274330"/>
              <a:gd name="connsiteX85" fmla="*/ 6032671 w 6207690"/>
              <a:gd name="connsiteY85" fmla="*/ 1946673 h 6274330"/>
              <a:gd name="connsiteX86" fmla="*/ 5986507 w 6207690"/>
              <a:gd name="connsiteY86" fmla="*/ 1909263 h 6274330"/>
              <a:gd name="connsiteX87" fmla="*/ 5986506 w 6207690"/>
              <a:gd name="connsiteY87" fmla="*/ 1909262 h 6274330"/>
              <a:gd name="connsiteX88" fmla="*/ 5976067 w 6207690"/>
              <a:gd name="connsiteY88" fmla="*/ 1901359 h 6274330"/>
              <a:gd name="connsiteX89" fmla="*/ 5797002 w 6207690"/>
              <a:gd name="connsiteY89" fmla="*/ 1765784 h 6274330"/>
              <a:gd name="connsiteX90" fmla="*/ 5637838 w 6207690"/>
              <a:gd name="connsiteY90" fmla="*/ 1664885 h 6274330"/>
              <a:gd name="connsiteX91" fmla="*/ 4225536 w 6207690"/>
              <a:gd name="connsiteY91" fmla="*/ 1225569 h 6274330"/>
              <a:gd name="connsiteX92" fmla="*/ 4225537 w 6207690"/>
              <a:gd name="connsiteY92" fmla="*/ 1225570 h 6274330"/>
              <a:gd name="connsiteX93" fmla="*/ 4225537 w 6207690"/>
              <a:gd name="connsiteY93" fmla="*/ 1225570 h 6274330"/>
              <a:gd name="connsiteX94" fmla="*/ 4233878 w 6207690"/>
              <a:gd name="connsiteY94" fmla="*/ 1232946 h 6274330"/>
              <a:gd name="connsiteX95" fmla="*/ 4225537 w 6207690"/>
              <a:gd name="connsiteY95" fmla="*/ 1225570 h 6274330"/>
              <a:gd name="connsiteX96" fmla="*/ 4463891 w 6207690"/>
              <a:gd name="connsiteY96" fmla="*/ 1245128 h 6274330"/>
              <a:gd name="connsiteX97" fmla="*/ 5158386 w 6207690"/>
              <a:gd name="connsiteY97" fmla="*/ 1416058 h 6274330"/>
              <a:gd name="connsiteX98" fmla="*/ 5343165 w 6207690"/>
              <a:gd name="connsiteY98" fmla="*/ 1495414 h 6274330"/>
              <a:gd name="connsiteX99" fmla="*/ 5377868 w 6207690"/>
              <a:gd name="connsiteY99" fmla="*/ 1510319 h 6274330"/>
              <a:gd name="connsiteX100" fmla="*/ 5377869 w 6207690"/>
              <a:gd name="connsiteY100" fmla="*/ 1510319 h 6274330"/>
              <a:gd name="connsiteX101" fmla="*/ 5343165 w 6207690"/>
              <a:gd name="connsiteY101" fmla="*/ 1495414 h 6274330"/>
              <a:gd name="connsiteX102" fmla="*/ 5158384 w 6207690"/>
              <a:gd name="connsiteY102" fmla="*/ 1416057 h 6274330"/>
              <a:gd name="connsiteX103" fmla="*/ 4225536 w 6207690"/>
              <a:gd name="connsiteY103" fmla="*/ 1225569 h 6274330"/>
              <a:gd name="connsiteX104" fmla="*/ 3942353 w 6207690"/>
              <a:gd name="connsiteY104" fmla="*/ 987994 h 6274330"/>
              <a:gd name="connsiteX105" fmla="*/ 4430300 w 6207690"/>
              <a:gd name="connsiteY105" fmla="*/ 1013824 h 6274330"/>
              <a:gd name="connsiteX106" fmla="*/ 4356106 w 6207690"/>
              <a:gd name="connsiteY106" fmla="*/ 1011531 h 6274330"/>
              <a:gd name="connsiteX107" fmla="*/ 4318382 w 6207690"/>
              <a:gd name="connsiteY107" fmla="*/ 1010281 h 6274330"/>
              <a:gd name="connsiteX108" fmla="*/ 4280244 w 6207690"/>
              <a:gd name="connsiteY108" fmla="*/ 1009656 h 6274330"/>
              <a:gd name="connsiteX109" fmla="*/ 4123935 w 6207690"/>
              <a:gd name="connsiteY109" fmla="*/ 1012573 h 6274330"/>
              <a:gd name="connsiteX110" fmla="*/ 3963355 w 6207690"/>
              <a:gd name="connsiteY110" fmla="*/ 1023619 h 6274330"/>
              <a:gd name="connsiteX111" fmla="*/ 3800168 w 6207690"/>
              <a:gd name="connsiteY111" fmla="*/ 1042689 h 6274330"/>
              <a:gd name="connsiteX112" fmla="*/ 3720034 w 6207690"/>
              <a:gd name="connsiteY112" fmla="*/ 1054776 h 6274330"/>
              <a:gd name="connsiteX113" fmla="*/ 3626249 w 6207690"/>
              <a:gd name="connsiteY113" fmla="*/ 1067281 h 6274330"/>
              <a:gd name="connsiteX114" fmla="*/ 3523503 w 6207690"/>
              <a:gd name="connsiteY114" fmla="*/ 1084371 h 6274330"/>
              <a:gd name="connsiteX115" fmla="*/ 3472234 w 6207690"/>
              <a:gd name="connsiteY115" fmla="*/ 1093020 h 6274330"/>
              <a:gd name="connsiteX116" fmla="*/ 3421589 w 6207690"/>
              <a:gd name="connsiteY116" fmla="*/ 1104275 h 6274330"/>
              <a:gd name="connsiteX117" fmla="*/ 3320198 w 6207690"/>
              <a:gd name="connsiteY117" fmla="*/ 1126678 h 6274330"/>
              <a:gd name="connsiteX118" fmla="*/ 3219952 w 6207690"/>
              <a:gd name="connsiteY118" fmla="*/ 1153981 h 6274330"/>
              <a:gd name="connsiteX119" fmla="*/ 3169828 w 6207690"/>
              <a:gd name="connsiteY119" fmla="*/ 1167736 h 6274330"/>
              <a:gd name="connsiteX120" fmla="*/ 3120332 w 6207690"/>
              <a:gd name="connsiteY120" fmla="*/ 1183470 h 6274330"/>
              <a:gd name="connsiteX121" fmla="*/ 3021648 w 6207690"/>
              <a:gd name="connsiteY121" fmla="*/ 1215982 h 6274330"/>
              <a:gd name="connsiteX122" fmla="*/ 2972880 w 6207690"/>
              <a:gd name="connsiteY122" fmla="*/ 1234010 h 6274330"/>
              <a:gd name="connsiteX123" fmla="*/ 2924320 w 6207690"/>
              <a:gd name="connsiteY123" fmla="*/ 1252768 h 6274330"/>
              <a:gd name="connsiteX124" fmla="*/ 2827721 w 6207690"/>
              <a:gd name="connsiteY124" fmla="*/ 1291634 h 6274330"/>
              <a:gd name="connsiteX125" fmla="*/ 2732374 w 6207690"/>
              <a:gd name="connsiteY125" fmla="*/ 1333318 h 6274330"/>
              <a:gd name="connsiteX126" fmla="*/ 2685481 w 6207690"/>
              <a:gd name="connsiteY126" fmla="*/ 1355931 h 6274330"/>
              <a:gd name="connsiteX127" fmla="*/ 2638797 w 6207690"/>
              <a:gd name="connsiteY127" fmla="*/ 1379274 h 6274330"/>
              <a:gd name="connsiteX128" fmla="*/ 2454978 w 6207690"/>
              <a:gd name="connsiteY128" fmla="*/ 1478685 h 6274330"/>
              <a:gd name="connsiteX129" fmla="*/ 2107661 w 6207690"/>
              <a:gd name="connsiteY129" fmla="*/ 1713876 h 6274330"/>
              <a:gd name="connsiteX130" fmla="*/ 2060664 w 6207690"/>
              <a:gd name="connsiteY130" fmla="*/ 1749827 h 6274330"/>
              <a:gd name="connsiteX131" fmla="*/ 2015231 w 6207690"/>
              <a:gd name="connsiteY131" fmla="*/ 1787758 h 6274330"/>
              <a:gd name="connsiteX132" fmla="*/ 1924988 w 6207690"/>
              <a:gd name="connsiteY132" fmla="*/ 1864558 h 6274330"/>
              <a:gd name="connsiteX133" fmla="*/ 1838081 w 6207690"/>
              <a:gd name="connsiteY133" fmla="*/ 1945421 h 6274330"/>
              <a:gd name="connsiteX134" fmla="*/ 1816302 w 6207690"/>
              <a:gd name="connsiteY134" fmla="*/ 1965636 h 6274330"/>
              <a:gd name="connsiteX135" fmla="*/ 1795461 w 6207690"/>
              <a:gd name="connsiteY135" fmla="*/ 1986478 h 6274330"/>
              <a:gd name="connsiteX136" fmla="*/ 1753779 w 6207690"/>
              <a:gd name="connsiteY136" fmla="*/ 2028995 h 6274330"/>
              <a:gd name="connsiteX137" fmla="*/ 1712097 w 6207690"/>
              <a:gd name="connsiteY137" fmla="*/ 2071511 h 6274330"/>
              <a:gd name="connsiteX138" fmla="*/ 1672394 w 6207690"/>
              <a:gd name="connsiteY138" fmla="*/ 2115798 h 6274330"/>
              <a:gd name="connsiteX139" fmla="*/ 1632796 w 6207690"/>
              <a:gd name="connsiteY139" fmla="*/ 2160294 h 6274330"/>
              <a:gd name="connsiteX140" fmla="*/ 1593719 w 6207690"/>
              <a:gd name="connsiteY140" fmla="*/ 2205206 h 6274330"/>
              <a:gd name="connsiteX141" fmla="*/ 1518900 w 6207690"/>
              <a:gd name="connsiteY141" fmla="*/ 2297949 h 6274330"/>
              <a:gd name="connsiteX142" fmla="*/ 1482844 w 6207690"/>
              <a:gd name="connsiteY142" fmla="*/ 2345466 h 6274330"/>
              <a:gd name="connsiteX143" fmla="*/ 1447623 w 6207690"/>
              <a:gd name="connsiteY143" fmla="*/ 2393609 h 6274330"/>
              <a:gd name="connsiteX144" fmla="*/ 1412298 w 6207690"/>
              <a:gd name="connsiteY144" fmla="*/ 2441752 h 6274330"/>
              <a:gd name="connsiteX145" fmla="*/ 1379368 w 6207690"/>
              <a:gd name="connsiteY145" fmla="*/ 2491563 h 6274330"/>
              <a:gd name="connsiteX146" fmla="*/ 1346439 w 6207690"/>
              <a:gd name="connsiteY146" fmla="*/ 2541373 h 6274330"/>
              <a:gd name="connsiteX147" fmla="*/ 1314344 w 6207690"/>
              <a:gd name="connsiteY147" fmla="*/ 2591705 h 6274330"/>
              <a:gd name="connsiteX148" fmla="*/ 1253384 w 6207690"/>
              <a:gd name="connsiteY148" fmla="*/ 2694451 h 6274330"/>
              <a:gd name="connsiteX149" fmla="*/ 1224623 w 6207690"/>
              <a:gd name="connsiteY149" fmla="*/ 2746554 h 6274330"/>
              <a:gd name="connsiteX150" fmla="*/ 1196695 w 6207690"/>
              <a:gd name="connsiteY150" fmla="*/ 2799386 h 6274330"/>
              <a:gd name="connsiteX151" fmla="*/ 1093693 w 6207690"/>
              <a:gd name="connsiteY151" fmla="*/ 3015138 h 6274330"/>
              <a:gd name="connsiteX152" fmla="*/ 1050602 w 6207690"/>
              <a:gd name="connsiteY152" fmla="*/ 3126867 h 6274330"/>
              <a:gd name="connsiteX153" fmla="*/ 1044346 w 6207690"/>
              <a:gd name="connsiteY153" fmla="*/ 3141493 h 6274330"/>
              <a:gd name="connsiteX154" fmla="*/ 1050601 w 6207690"/>
              <a:gd name="connsiteY154" fmla="*/ 3126870 h 6274330"/>
              <a:gd name="connsiteX155" fmla="*/ 1050602 w 6207690"/>
              <a:gd name="connsiteY155" fmla="*/ 3126867 h 6274330"/>
              <a:gd name="connsiteX156" fmla="*/ 1084779 w 6207690"/>
              <a:gd name="connsiteY156" fmla="*/ 3046978 h 6274330"/>
              <a:gd name="connsiteX157" fmla="*/ 1104577 w 6207690"/>
              <a:gd name="connsiteY157" fmla="*/ 2999669 h 6274330"/>
              <a:gd name="connsiteX158" fmla="*/ 1126565 w 6207690"/>
              <a:gd name="connsiteY158" fmla="*/ 2953505 h 6274330"/>
              <a:gd name="connsiteX159" fmla="*/ 1170019 w 6207690"/>
              <a:gd name="connsiteY159" fmla="*/ 2861285 h 6274330"/>
              <a:gd name="connsiteX160" fmla="*/ 2579087 w 6207690"/>
              <a:gd name="connsiteY160" fmla="*/ 1421894 h 6274330"/>
              <a:gd name="connsiteX161" fmla="*/ 3208697 w 6207690"/>
              <a:gd name="connsiteY161" fmla="*/ 1173780 h 6274330"/>
              <a:gd name="connsiteX162" fmla="*/ 3321239 w 6207690"/>
              <a:gd name="connsiteY162" fmla="*/ 1145019 h 6274330"/>
              <a:gd name="connsiteX163" fmla="*/ 3436699 w 6207690"/>
              <a:gd name="connsiteY163" fmla="*/ 1123241 h 6274330"/>
              <a:gd name="connsiteX164" fmla="*/ 3553305 w 6207690"/>
              <a:gd name="connsiteY164" fmla="*/ 1105837 h 6274330"/>
              <a:gd name="connsiteX165" fmla="*/ 3669911 w 6207690"/>
              <a:gd name="connsiteY165" fmla="*/ 1091874 h 6274330"/>
              <a:gd name="connsiteX166" fmla="*/ 3639483 w 6207690"/>
              <a:gd name="connsiteY166" fmla="*/ 1098647 h 6274330"/>
              <a:gd name="connsiteX167" fmla="*/ 3611452 w 6207690"/>
              <a:gd name="connsiteY167" fmla="*/ 1106671 h 6274330"/>
              <a:gd name="connsiteX168" fmla="*/ 3556224 w 6207690"/>
              <a:gd name="connsiteY168" fmla="*/ 1123136 h 6274330"/>
              <a:gd name="connsiteX169" fmla="*/ 3492241 w 6207690"/>
              <a:gd name="connsiteY169" fmla="*/ 1139913 h 6274330"/>
              <a:gd name="connsiteX170" fmla="*/ 3408876 w 6207690"/>
              <a:gd name="connsiteY170" fmla="*/ 1161901 h 6274330"/>
              <a:gd name="connsiteX171" fmla="*/ 3338746 w 6207690"/>
              <a:gd name="connsiteY171" fmla="*/ 1178989 h 6274330"/>
              <a:gd name="connsiteX172" fmla="*/ 3264864 w 6207690"/>
              <a:gd name="connsiteY172" fmla="*/ 1199831 h 6274330"/>
              <a:gd name="connsiteX173" fmla="*/ 3187439 w 6207690"/>
              <a:gd name="connsiteY173" fmla="*/ 1221819 h 6274330"/>
              <a:gd name="connsiteX174" fmla="*/ 3108348 w 6207690"/>
              <a:gd name="connsiteY174" fmla="*/ 1247869 h 6274330"/>
              <a:gd name="connsiteX175" fmla="*/ 3027484 w 6207690"/>
              <a:gd name="connsiteY175" fmla="*/ 1274650 h 6274330"/>
              <a:gd name="connsiteX176" fmla="*/ 2947038 w 6207690"/>
              <a:gd name="connsiteY176" fmla="*/ 1305912 h 6274330"/>
              <a:gd name="connsiteX177" fmla="*/ 2906605 w 6207690"/>
              <a:gd name="connsiteY177" fmla="*/ 1321336 h 6274330"/>
              <a:gd name="connsiteX178" fmla="*/ 2866694 w 6207690"/>
              <a:gd name="connsiteY178" fmla="*/ 1337592 h 6274330"/>
              <a:gd name="connsiteX179" fmla="*/ 2788332 w 6207690"/>
              <a:gd name="connsiteY179" fmla="*/ 1371978 h 6274330"/>
              <a:gd name="connsiteX180" fmla="*/ 2217598 w 6207690"/>
              <a:gd name="connsiteY180" fmla="*/ 1699183 h 6274330"/>
              <a:gd name="connsiteX181" fmla="*/ 1730645 w 6207690"/>
              <a:gd name="connsiteY181" fmla="*/ 2134138 h 6274330"/>
              <a:gd name="connsiteX182" fmla="*/ 1658952 w 6207690"/>
              <a:gd name="connsiteY182" fmla="*/ 2215835 h 6274330"/>
              <a:gd name="connsiteX183" fmla="*/ 1624667 w 6207690"/>
              <a:gd name="connsiteY183" fmla="*/ 2257517 h 6274330"/>
              <a:gd name="connsiteX184" fmla="*/ 1591114 w 6207690"/>
              <a:gd name="connsiteY184" fmla="*/ 2299825 h 6274330"/>
              <a:gd name="connsiteX185" fmla="*/ 1557872 w 6207690"/>
              <a:gd name="connsiteY185" fmla="*/ 2342862 h 6274330"/>
              <a:gd name="connsiteX186" fmla="*/ 1526089 w 6207690"/>
              <a:gd name="connsiteY186" fmla="*/ 2386420 h 6274330"/>
              <a:gd name="connsiteX187" fmla="*/ 1463566 w 6207690"/>
              <a:gd name="connsiteY187" fmla="*/ 2473848 h 6274330"/>
              <a:gd name="connsiteX188" fmla="*/ 1404794 w 6207690"/>
              <a:gd name="connsiteY188" fmla="*/ 2564090 h 6274330"/>
              <a:gd name="connsiteX189" fmla="*/ 1375825 w 6207690"/>
              <a:gd name="connsiteY189" fmla="*/ 2609107 h 6274330"/>
              <a:gd name="connsiteX190" fmla="*/ 1349461 w 6207690"/>
              <a:gd name="connsiteY190" fmla="*/ 2655582 h 6274330"/>
              <a:gd name="connsiteX191" fmla="*/ 1296316 w 6207690"/>
              <a:gd name="connsiteY191" fmla="*/ 2748223 h 6274330"/>
              <a:gd name="connsiteX192" fmla="*/ 1247548 w 6207690"/>
              <a:gd name="connsiteY192" fmla="*/ 2843257 h 6274330"/>
              <a:gd name="connsiteX193" fmla="*/ 1223685 w 6207690"/>
              <a:gd name="connsiteY193" fmla="*/ 2890878 h 6274330"/>
              <a:gd name="connsiteX194" fmla="*/ 1201489 w 6207690"/>
              <a:gd name="connsiteY194" fmla="*/ 2939229 h 6274330"/>
              <a:gd name="connsiteX195" fmla="*/ 1179502 w 6207690"/>
              <a:gd name="connsiteY195" fmla="*/ 2987686 h 6274330"/>
              <a:gd name="connsiteX196" fmla="*/ 1158661 w 6207690"/>
              <a:gd name="connsiteY196" fmla="*/ 3036559 h 6274330"/>
              <a:gd name="connsiteX197" fmla="*/ 1083946 w 6207690"/>
              <a:gd name="connsiteY197" fmla="*/ 3235695 h 6274330"/>
              <a:gd name="connsiteX198" fmla="*/ 1066751 w 6207690"/>
              <a:gd name="connsiteY198" fmla="*/ 3286130 h 6274330"/>
              <a:gd name="connsiteX199" fmla="*/ 1050704 w 6207690"/>
              <a:gd name="connsiteY199" fmla="*/ 3336774 h 6274330"/>
              <a:gd name="connsiteX200" fmla="*/ 1021527 w 6207690"/>
              <a:gd name="connsiteY200" fmla="*/ 3439312 h 6274330"/>
              <a:gd name="connsiteX201" fmla="*/ 1014127 w 6207690"/>
              <a:gd name="connsiteY201" fmla="*/ 3464843 h 6274330"/>
              <a:gd name="connsiteX202" fmla="*/ 1007979 w 6207690"/>
              <a:gd name="connsiteY202" fmla="*/ 3490790 h 6274330"/>
              <a:gd name="connsiteX203" fmla="*/ 995995 w 6207690"/>
              <a:gd name="connsiteY203" fmla="*/ 3542893 h 6274330"/>
              <a:gd name="connsiteX204" fmla="*/ 983907 w 6207690"/>
              <a:gd name="connsiteY204" fmla="*/ 3594995 h 6274330"/>
              <a:gd name="connsiteX205" fmla="*/ 977759 w 6207690"/>
              <a:gd name="connsiteY205" fmla="*/ 3620943 h 6274330"/>
              <a:gd name="connsiteX206" fmla="*/ 972966 w 6207690"/>
              <a:gd name="connsiteY206" fmla="*/ 3647203 h 6274330"/>
              <a:gd name="connsiteX207" fmla="*/ 980990 w 6207690"/>
              <a:gd name="connsiteY207" fmla="*/ 3644806 h 6274330"/>
              <a:gd name="connsiteX208" fmla="*/ 994641 w 6207690"/>
              <a:gd name="connsiteY208" fmla="*/ 3591557 h 6274330"/>
              <a:gd name="connsiteX209" fmla="*/ 1009230 w 6207690"/>
              <a:gd name="connsiteY209" fmla="*/ 3538829 h 6274330"/>
              <a:gd name="connsiteX210" fmla="*/ 1040491 w 6207690"/>
              <a:gd name="connsiteY210" fmla="*/ 3434102 h 6274330"/>
              <a:gd name="connsiteX211" fmla="*/ 1074566 w 6207690"/>
              <a:gd name="connsiteY211" fmla="*/ 3329896 h 6274330"/>
              <a:gd name="connsiteX212" fmla="*/ 1113123 w 6207690"/>
              <a:gd name="connsiteY212" fmla="*/ 3225691 h 6274330"/>
              <a:gd name="connsiteX213" fmla="*/ 2650052 w 6207690"/>
              <a:gd name="connsiteY213" fmla="*/ 1510467 h 6274330"/>
              <a:gd name="connsiteX214" fmla="*/ 3689190 w 6207690"/>
              <a:gd name="connsiteY214" fmla="*/ 1194934 h 6274330"/>
              <a:gd name="connsiteX215" fmla="*/ 3756924 w 6207690"/>
              <a:gd name="connsiteY215" fmla="*/ 1187848 h 6274330"/>
              <a:gd name="connsiteX216" fmla="*/ 3790686 w 6207690"/>
              <a:gd name="connsiteY216" fmla="*/ 1184095 h 6274330"/>
              <a:gd name="connsiteX217" fmla="*/ 3807568 w 6207690"/>
              <a:gd name="connsiteY217" fmla="*/ 1182221 h 6274330"/>
              <a:gd name="connsiteX218" fmla="*/ 3824552 w 6207690"/>
              <a:gd name="connsiteY218" fmla="*/ 1181387 h 6274330"/>
              <a:gd name="connsiteX219" fmla="*/ 3960020 w 6207690"/>
              <a:gd name="connsiteY219" fmla="*/ 1173884 h 6274330"/>
              <a:gd name="connsiteX220" fmla="*/ 4095487 w 6207690"/>
              <a:gd name="connsiteY220" fmla="*/ 1173154 h 6274330"/>
              <a:gd name="connsiteX221" fmla="*/ 4129250 w 6207690"/>
              <a:gd name="connsiteY221" fmla="*/ 1173154 h 6274330"/>
              <a:gd name="connsiteX222" fmla="*/ 4163012 w 6207690"/>
              <a:gd name="connsiteY222" fmla="*/ 1174925 h 6274330"/>
              <a:gd name="connsiteX223" fmla="*/ 4230434 w 6207690"/>
              <a:gd name="connsiteY223" fmla="*/ 1178157 h 6274330"/>
              <a:gd name="connsiteX224" fmla="*/ 4757506 w 6207690"/>
              <a:gd name="connsiteY224" fmla="*/ 1254226 h 6274330"/>
              <a:gd name="connsiteX225" fmla="*/ 5512266 w 6207690"/>
              <a:gd name="connsiteY225" fmla="*/ 1542043 h 6274330"/>
              <a:gd name="connsiteX226" fmla="*/ 5850726 w 6207690"/>
              <a:gd name="connsiteY226" fmla="*/ 1750452 h 6274330"/>
              <a:gd name="connsiteX227" fmla="*/ 5931070 w 6207690"/>
              <a:gd name="connsiteY227" fmla="*/ 1809432 h 6274330"/>
              <a:gd name="connsiteX228" fmla="*/ 5951181 w 6207690"/>
              <a:gd name="connsiteY228" fmla="*/ 1824022 h 6274330"/>
              <a:gd name="connsiteX229" fmla="*/ 5970563 w 6207690"/>
              <a:gd name="connsiteY229" fmla="*/ 1839757 h 6274330"/>
              <a:gd name="connsiteX230" fmla="*/ 6009431 w 6207690"/>
              <a:gd name="connsiteY230" fmla="*/ 1871019 h 6274330"/>
              <a:gd name="connsiteX231" fmla="*/ 6048405 w 6207690"/>
              <a:gd name="connsiteY231" fmla="*/ 1902280 h 6274330"/>
              <a:gd name="connsiteX232" fmla="*/ 6067892 w 6207690"/>
              <a:gd name="connsiteY232" fmla="*/ 1917912 h 6274330"/>
              <a:gd name="connsiteX233" fmla="*/ 6086648 w 6207690"/>
              <a:gd name="connsiteY233" fmla="*/ 1934584 h 6274330"/>
              <a:gd name="connsiteX234" fmla="*/ 6161884 w 6207690"/>
              <a:gd name="connsiteY234" fmla="*/ 2001170 h 6274330"/>
              <a:gd name="connsiteX235" fmla="*/ 6205964 w 6207690"/>
              <a:gd name="connsiteY235" fmla="*/ 2042853 h 6274330"/>
              <a:gd name="connsiteX236" fmla="*/ 6205534 w 6207690"/>
              <a:gd name="connsiteY236" fmla="*/ 1415042 h 6274330"/>
              <a:gd name="connsiteX237" fmla="*/ 6207690 w 6207690"/>
              <a:gd name="connsiteY237" fmla="*/ 1416425 h 6274330"/>
              <a:gd name="connsiteX238" fmla="*/ 6207690 w 6207690"/>
              <a:gd name="connsiteY238" fmla="*/ 6270998 h 6274330"/>
              <a:gd name="connsiteX239" fmla="*/ 1497954 w 6207690"/>
              <a:gd name="connsiteY239" fmla="*/ 6270998 h 6274330"/>
              <a:gd name="connsiteX240" fmla="*/ 1497953 w 6207690"/>
              <a:gd name="connsiteY240" fmla="*/ 6270998 h 6274330"/>
              <a:gd name="connsiteX241" fmla="*/ 1500456 w 6207690"/>
              <a:gd name="connsiteY241" fmla="*/ 6273913 h 6274330"/>
              <a:gd name="connsiteX242" fmla="*/ 1469924 w 6207690"/>
              <a:gd name="connsiteY242" fmla="*/ 6273913 h 6274330"/>
              <a:gd name="connsiteX243" fmla="*/ 1467705 w 6207690"/>
              <a:gd name="connsiteY243" fmla="*/ 6270998 h 6274330"/>
              <a:gd name="connsiteX244" fmla="*/ 1467706 w 6207690"/>
              <a:gd name="connsiteY244" fmla="*/ 6270998 h 6274330"/>
              <a:gd name="connsiteX245" fmla="*/ 1464610 w 6207690"/>
              <a:gd name="connsiteY245" fmla="*/ 6266932 h 6274330"/>
              <a:gd name="connsiteX246" fmla="*/ 1432618 w 6207690"/>
              <a:gd name="connsiteY246" fmla="*/ 6220143 h 6274330"/>
              <a:gd name="connsiteX247" fmla="*/ 1363947 w 6207690"/>
              <a:gd name="connsiteY247" fmla="*/ 6118125 h 6274330"/>
              <a:gd name="connsiteX248" fmla="*/ 1291008 w 6207690"/>
              <a:gd name="connsiteY248" fmla="*/ 5999548 h 6274330"/>
              <a:gd name="connsiteX249" fmla="*/ 1291002 w 6207690"/>
              <a:gd name="connsiteY249" fmla="*/ 5999540 h 6274330"/>
              <a:gd name="connsiteX250" fmla="*/ 1363946 w 6207690"/>
              <a:gd name="connsiteY250" fmla="*/ 6118125 h 6274330"/>
              <a:gd name="connsiteX251" fmla="*/ 1432617 w 6207690"/>
              <a:gd name="connsiteY251" fmla="*/ 6220143 h 6274330"/>
              <a:gd name="connsiteX252" fmla="*/ 1464609 w 6207690"/>
              <a:gd name="connsiteY252" fmla="*/ 6266932 h 6274330"/>
              <a:gd name="connsiteX253" fmla="*/ 1467705 w 6207690"/>
              <a:gd name="connsiteY253" fmla="*/ 6270998 h 6274330"/>
              <a:gd name="connsiteX254" fmla="*/ 1265900 w 6207690"/>
              <a:gd name="connsiteY254" fmla="*/ 6270998 h 6274330"/>
              <a:gd name="connsiteX255" fmla="*/ 1267556 w 6207690"/>
              <a:gd name="connsiteY255" fmla="*/ 6273496 h 6274330"/>
              <a:gd name="connsiteX256" fmla="*/ 816241 w 6207690"/>
              <a:gd name="connsiteY256" fmla="*/ 6273496 h 6274330"/>
              <a:gd name="connsiteX257" fmla="*/ 791023 w 6207690"/>
              <a:gd name="connsiteY257" fmla="*/ 6228479 h 6274330"/>
              <a:gd name="connsiteX258" fmla="*/ 751946 w 6207690"/>
              <a:gd name="connsiteY258" fmla="*/ 6158349 h 6274330"/>
              <a:gd name="connsiteX259" fmla="*/ 679002 w 6207690"/>
              <a:gd name="connsiteY259" fmla="*/ 6014962 h 6274330"/>
              <a:gd name="connsiteX260" fmla="*/ 445478 w 6207690"/>
              <a:gd name="connsiteY260" fmla="*/ 5406193 h 6274330"/>
              <a:gd name="connsiteX261" fmla="*/ 356381 w 6207690"/>
              <a:gd name="connsiteY261" fmla="*/ 4986453 h 6274330"/>
              <a:gd name="connsiteX262" fmla="*/ 345961 w 6207690"/>
              <a:gd name="connsiteY262" fmla="*/ 4904026 h 6274330"/>
              <a:gd name="connsiteX263" fmla="*/ 338667 w 6207690"/>
              <a:gd name="connsiteY263" fmla="*/ 4831916 h 6274330"/>
              <a:gd name="connsiteX264" fmla="*/ 333770 w 6207690"/>
              <a:gd name="connsiteY264" fmla="*/ 4719999 h 6274330"/>
              <a:gd name="connsiteX265" fmla="*/ 335437 w 6207690"/>
              <a:gd name="connsiteY265" fmla="*/ 4654975 h 6274330"/>
              <a:gd name="connsiteX266" fmla="*/ 343981 w 6207690"/>
              <a:gd name="connsiteY266" fmla="*/ 4639865 h 6274330"/>
              <a:gd name="connsiteX267" fmla="*/ 377953 w 6207690"/>
              <a:gd name="connsiteY267" fmla="*/ 4771685 h 6274330"/>
              <a:gd name="connsiteX268" fmla="*/ 383059 w 6207690"/>
              <a:gd name="connsiteY268" fmla="*/ 4800341 h 6274330"/>
              <a:gd name="connsiteX269" fmla="*/ 410047 w 6207690"/>
              <a:gd name="connsiteY269" fmla="*/ 4919761 h 6274330"/>
              <a:gd name="connsiteX270" fmla="*/ 430889 w 6207690"/>
              <a:gd name="connsiteY270" fmla="*/ 4997081 h 6274330"/>
              <a:gd name="connsiteX271" fmla="*/ 445582 w 6207690"/>
              <a:gd name="connsiteY271" fmla="*/ 5015943 h 6274330"/>
              <a:gd name="connsiteX272" fmla="*/ 424220 w 6207690"/>
              <a:gd name="connsiteY272" fmla="*/ 4835042 h 6274330"/>
              <a:gd name="connsiteX273" fmla="*/ 408067 w 6207690"/>
              <a:gd name="connsiteY273" fmla="*/ 4661540 h 6274330"/>
              <a:gd name="connsiteX274" fmla="*/ 402649 w 6207690"/>
              <a:gd name="connsiteY274" fmla="*/ 4552541 h 6274330"/>
              <a:gd name="connsiteX275" fmla="*/ 399836 w 6207690"/>
              <a:gd name="connsiteY275" fmla="*/ 4492414 h 6274330"/>
              <a:gd name="connsiteX276" fmla="*/ 398481 w 6207690"/>
              <a:gd name="connsiteY276" fmla="*/ 4461153 h 6274330"/>
              <a:gd name="connsiteX277" fmla="*/ 398481 w 6207690"/>
              <a:gd name="connsiteY277" fmla="*/ 4428641 h 6274330"/>
              <a:gd name="connsiteX278" fmla="*/ 447562 w 6207690"/>
              <a:gd name="connsiteY278" fmla="*/ 4782210 h 6274330"/>
              <a:gd name="connsiteX279" fmla="*/ 461943 w 6207690"/>
              <a:gd name="connsiteY279" fmla="*/ 4660914 h 6274330"/>
              <a:gd name="connsiteX280" fmla="*/ 472363 w 6207690"/>
              <a:gd name="connsiteY280" fmla="*/ 4552332 h 6274330"/>
              <a:gd name="connsiteX281" fmla="*/ 484241 w 6207690"/>
              <a:gd name="connsiteY281" fmla="*/ 4451253 h 6274330"/>
              <a:gd name="connsiteX282" fmla="*/ 517900 w 6207690"/>
              <a:gd name="connsiteY282" fmla="*/ 4274937 h 6274330"/>
              <a:gd name="connsiteX283" fmla="*/ 519794 w 6207690"/>
              <a:gd name="connsiteY283" fmla="*/ 4272266 h 6274330"/>
              <a:gd name="connsiteX284" fmla="*/ 535407 w 6207690"/>
              <a:gd name="connsiteY284" fmla="*/ 4434475 h 6274330"/>
              <a:gd name="connsiteX285" fmla="*/ 632423 w 6207690"/>
              <a:gd name="connsiteY285" fmla="*/ 5070860 h 6274330"/>
              <a:gd name="connsiteX286" fmla="*/ 619397 w 6207690"/>
              <a:gd name="connsiteY286" fmla="*/ 4988954 h 6274330"/>
              <a:gd name="connsiteX287" fmla="*/ 611998 w 6207690"/>
              <a:gd name="connsiteY287" fmla="*/ 4921220 h 6274330"/>
              <a:gd name="connsiteX288" fmla="*/ 601577 w 6207690"/>
              <a:gd name="connsiteY288" fmla="*/ 4825872 h 6274330"/>
              <a:gd name="connsiteX289" fmla="*/ 641071 w 6207690"/>
              <a:gd name="connsiteY289" fmla="*/ 4995102 h 6274330"/>
              <a:gd name="connsiteX290" fmla="*/ 687339 w 6207690"/>
              <a:gd name="connsiteY290" fmla="*/ 5157454 h 6274330"/>
              <a:gd name="connsiteX291" fmla="*/ 739442 w 6207690"/>
              <a:gd name="connsiteY291" fmla="*/ 5310116 h 6274330"/>
              <a:gd name="connsiteX292" fmla="*/ 753300 w 6207690"/>
              <a:gd name="connsiteY292" fmla="*/ 5346379 h 6274330"/>
              <a:gd name="connsiteX293" fmla="*/ 767576 w 6207690"/>
              <a:gd name="connsiteY293" fmla="*/ 5381810 h 6274330"/>
              <a:gd name="connsiteX294" fmla="*/ 795608 w 6207690"/>
              <a:gd name="connsiteY294" fmla="*/ 5450480 h 6274330"/>
              <a:gd name="connsiteX295" fmla="*/ 810718 w 6207690"/>
              <a:gd name="connsiteY295" fmla="*/ 5483931 h 6274330"/>
              <a:gd name="connsiteX296" fmla="*/ 821139 w 6207690"/>
              <a:gd name="connsiteY296" fmla="*/ 5499248 h 6274330"/>
              <a:gd name="connsiteX297" fmla="*/ 829162 w 6207690"/>
              <a:gd name="connsiteY297" fmla="*/ 5491329 h 6274330"/>
              <a:gd name="connsiteX298" fmla="*/ 836170 w 6207690"/>
              <a:gd name="connsiteY298" fmla="*/ 5474505 h 6274330"/>
              <a:gd name="connsiteX299" fmla="*/ 840206 w 6207690"/>
              <a:gd name="connsiteY299" fmla="*/ 5477492 h 6274330"/>
              <a:gd name="connsiteX300" fmla="*/ 793830 w 6207690"/>
              <a:gd name="connsiteY300" fmla="*/ 5340686 h 6274330"/>
              <a:gd name="connsiteX301" fmla="*/ 646055 w 6207690"/>
              <a:gd name="connsiteY301" fmla="*/ 4324731 h 6274330"/>
              <a:gd name="connsiteX302" fmla="*/ 805209 w 6207690"/>
              <a:gd name="connsiteY302" fmla="*/ 3271347 h 6274330"/>
              <a:gd name="connsiteX303" fmla="*/ 807175 w 6207690"/>
              <a:gd name="connsiteY303" fmla="*/ 3265533 h 6274330"/>
              <a:gd name="connsiteX304" fmla="*/ 798227 w 6207690"/>
              <a:gd name="connsiteY304" fmla="*/ 3314123 h 6274330"/>
              <a:gd name="connsiteX305" fmla="*/ 784980 w 6207690"/>
              <a:gd name="connsiteY305" fmla="*/ 3377310 h 6274330"/>
              <a:gd name="connsiteX306" fmla="*/ 779977 w 6207690"/>
              <a:gd name="connsiteY306" fmla="*/ 3446607 h 6274330"/>
              <a:gd name="connsiteX307" fmla="*/ 798005 w 6207690"/>
              <a:gd name="connsiteY307" fmla="*/ 3416908 h 6274330"/>
              <a:gd name="connsiteX308" fmla="*/ 1032780 w 6207690"/>
              <a:gd name="connsiteY308" fmla="*/ 2847634 h 6274330"/>
              <a:gd name="connsiteX309" fmla="*/ 1373949 w 6207690"/>
              <a:gd name="connsiteY309" fmla="*/ 2313997 h 6274330"/>
              <a:gd name="connsiteX310" fmla="*/ 2376824 w 6207690"/>
              <a:gd name="connsiteY310" fmla="*/ 1410119 h 6274330"/>
              <a:gd name="connsiteX311" fmla="*/ 2467795 w 6207690"/>
              <a:gd name="connsiteY311" fmla="*/ 1357389 h 6274330"/>
              <a:gd name="connsiteX312" fmla="*/ 2551160 w 6207690"/>
              <a:gd name="connsiteY312" fmla="*/ 1311539 h 6274330"/>
              <a:gd name="connsiteX313" fmla="*/ 2627230 w 6207690"/>
              <a:gd name="connsiteY313" fmla="*/ 1273192 h 6274330"/>
              <a:gd name="connsiteX314" fmla="*/ 2695798 w 6207690"/>
              <a:gd name="connsiteY314" fmla="*/ 1240263 h 6274330"/>
              <a:gd name="connsiteX315" fmla="*/ 2813341 w 6207690"/>
              <a:gd name="connsiteY315" fmla="*/ 1189516 h 6274330"/>
              <a:gd name="connsiteX316" fmla="*/ 2907751 w 6207690"/>
              <a:gd name="connsiteY316" fmla="*/ 1155439 h 6274330"/>
              <a:gd name="connsiteX317" fmla="*/ 2982258 w 6207690"/>
              <a:gd name="connsiteY317" fmla="*/ 1131368 h 6274330"/>
              <a:gd name="connsiteX318" fmla="*/ 3042594 w 6207690"/>
              <a:gd name="connsiteY318" fmla="*/ 1117509 h 6274330"/>
              <a:gd name="connsiteX319" fmla="*/ 3138150 w 6207690"/>
              <a:gd name="connsiteY319" fmla="*/ 1103441 h 6274330"/>
              <a:gd name="connsiteX320" fmla="*/ 3942353 w 6207690"/>
              <a:gd name="connsiteY320" fmla="*/ 987994 h 6274330"/>
              <a:gd name="connsiteX321" fmla="*/ 2801774 w 6207690"/>
              <a:gd name="connsiteY321" fmla="*/ 712252 h 6274330"/>
              <a:gd name="connsiteX322" fmla="*/ 2761553 w 6207690"/>
              <a:gd name="connsiteY322" fmla="*/ 719199 h 6274330"/>
              <a:gd name="connsiteX323" fmla="*/ 2741441 w 6207690"/>
              <a:gd name="connsiteY323" fmla="*/ 722673 h 6274330"/>
              <a:gd name="connsiteX324" fmla="*/ 2741172 w 6207690"/>
              <a:gd name="connsiteY324" fmla="*/ 722786 h 6274330"/>
              <a:gd name="connsiteX325" fmla="*/ 2560335 w 6207690"/>
              <a:gd name="connsiteY325" fmla="*/ 798090 h 6274330"/>
              <a:gd name="connsiteX326" fmla="*/ 2546737 w 6207690"/>
              <a:gd name="connsiteY326" fmla="*/ 804589 h 6274330"/>
              <a:gd name="connsiteX327" fmla="*/ 2534823 w 6207690"/>
              <a:gd name="connsiteY327" fmla="*/ 809601 h 6274330"/>
              <a:gd name="connsiteX328" fmla="*/ 2484492 w 6207690"/>
              <a:gd name="connsiteY328" fmla="*/ 834341 h 6274330"/>
              <a:gd name="connsiteX329" fmla="*/ 2383748 w 6207690"/>
              <a:gd name="connsiteY329" fmla="*/ 882493 h 6274330"/>
              <a:gd name="connsiteX330" fmla="*/ 2356964 w 6207690"/>
              <a:gd name="connsiteY330" fmla="*/ 897024 h 6274330"/>
              <a:gd name="connsiteX331" fmla="*/ 2334169 w 6207690"/>
              <a:gd name="connsiteY331" fmla="*/ 908228 h 6274330"/>
              <a:gd name="connsiteX332" fmla="*/ 2285506 w 6207690"/>
              <a:gd name="connsiteY332" fmla="*/ 935789 h 6274330"/>
              <a:gd name="connsiteX333" fmla="*/ 2211999 w 6207690"/>
              <a:gd name="connsiteY333" fmla="*/ 975666 h 6274330"/>
              <a:gd name="connsiteX334" fmla="*/ 2172327 w 6207690"/>
              <a:gd name="connsiteY334" fmla="*/ 999890 h 6274330"/>
              <a:gd name="connsiteX335" fmla="*/ 2139949 w 6207690"/>
              <a:gd name="connsiteY335" fmla="*/ 1018227 h 6274330"/>
              <a:gd name="connsiteX336" fmla="*/ 2099750 w 6207690"/>
              <a:gd name="connsiteY336" fmla="*/ 1044205 h 6274330"/>
              <a:gd name="connsiteX337" fmla="*/ 2045402 w 6207690"/>
              <a:gd name="connsiteY337" fmla="*/ 1077391 h 6274330"/>
              <a:gd name="connsiteX338" fmla="*/ 1992813 w 6207690"/>
              <a:gd name="connsiteY338" fmla="*/ 1113312 h 6274330"/>
              <a:gd name="connsiteX339" fmla="*/ 1952639 w 6207690"/>
              <a:gd name="connsiteY339" fmla="*/ 1139273 h 6274330"/>
              <a:gd name="connsiteX340" fmla="*/ 1922622 w 6207690"/>
              <a:gd name="connsiteY340" fmla="*/ 1161256 h 6274330"/>
              <a:gd name="connsiteX341" fmla="*/ 1884277 w 6207690"/>
              <a:gd name="connsiteY341" fmla="*/ 1187448 h 6274330"/>
              <a:gd name="connsiteX342" fmla="*/ 1817768 w 6207690"/>
              <a:gd name="connsiteY342" fmla="*/ 1238045 h 6274330"/>
              <a:gd name="connsiteX343" fmla="*/ 1772710 w 6207690"/>
              <a:gd name="connsiteY343" fmla="*/ 1271041 h 6274330"/>
              <a:gd name="connsiteX344" fmla="*/ 1753146 w 6207690"/>
              <a:gd name="connsiteY344" fmla="*/ 1287206 h 6274330"/>
              <a:gd name="connsiteX345" fmla="*/ 1728938 w 6207690"/>
              <a:gd name="connsiteY345" fmla="*/ 1305621 h 6274330"/>
              <a:gd name="connsiteX346" fmla="*/ 1643791 w 6207690"/>
              <a:gd name="connsiteY346" fmla="*/ 1377552 h 6274330"/>
              <a:gd name="connsiteX347" fmla="*/ 1600635 w 6207690"/>
              <a:gd name="connsiteY347" fmla="*/ 1413206 h 6274330"/>
              <a:gd name="connsiteX348" fmla="*/ 1591180 w 6207690"/>
              <a:gd name="connsiteY348" fmla="*/ 1421995 h 6274330"/>
              <a:gd name="connsiteX349" fmla="*/ 1579703 w 6207690"/>
              <a:gd name="connsiteY349" fmla="*/ 1431692 h 6274330"/>
              <a:gd name="connsiteX350" fmla="*/ 1437168 w 6207690"/>
              <a:gd name="connsiteY350" fmla="*/ 1565180 h 6274330"/>
              <a:gd name="connsiteX351" fmla="*/ 1436887 w 6207690"/>
              <a:gd name="connsiteY351" fmla="*/ 1565442 h 6274330"/>
              <a:gd name="connsiteX352" fmla="*/ 1281937 w 6207690"/>
              <a:gd name="connsiteY352" fmla="*/ 1727423 h 6274330"/>
              <a:gd name="connsiteX353" fmla="*/ 1281943 w 6207690"/>
              <a:gd name="connsiteY353" fmla="*/ 1727419 h 6274330"/>
              <a:gd name="connsiteX354" fmla="*/ 1436888 w 6207690"/>
              <a:gd name="connsiteY354" fmla="*/ 1565443 h 6274330"/>
              <a:gd name="connsiteX355" fmla="*/ 1437168 w 6207690"/>
              <a:gd name="connsiteY355" fmla="*/ 1565180 h 6274330"/>
              <a:gd name="connsiteX356" fmla="*/ 1591180 w 6207690"/>
              <a:gd name="connsiteY356" fmla="*/ 1421995 h 6274330"/>
              <a:gd name="connsiteX357" fmla="*/ 1643791 w 6207690"/>
              <a:gd name="connsiteY357" fmla="*/ 1377552 h 6274330"/>
              <a:gd name="connsiteX358" fmla="*/ 1753146 w 6207690"/>
              <a:gd name="connsiteY358" fmla="*/ 1287206 h 6274330"/>
              <a:gd name="connsiteX359" fmla="*/ 1817768 w 6207690"/>
              <a:gd name="connsiteY359" fmla="*/ 1238045 h 6274330"/>
              <a:gd name="connsiteX360" fmla="*/ 1922622 w 6207690"/>
              <a:gd name="connsiteY360" fmla="*/ 1161256 h 6274330"/>
              <a:gd name="connsiteX361" fmla="*/ 1992813 w 6207690"/>
              <a:gd name="connsiteY361" fmla="*/ 1113312 h 6274330"/>
              <a:gd name="connsiteX362" fmla="*/ 2099750 w 6207690"/>
              <a:gd name="connsiteY362" fmla="*/ 1044205 h 6274330"/>
              <a:gd name="connsiteX363" fmla="*/ 2172327 w 6207690"/>
              <a:gd name="connsiteY363" fmla="*/ 999890 h 6274330"/>
              <a:gd name="connsiteX364" fmla="*/ 2285506 w 6207690"/>
              <a:gd name="connsiteY364" fmla="*/ 935789 h 6274330"/>
              <a:gd name="connsiteX365" fmla="*/ 2356964 w 6207690"/>
              <a:gd name="connsiteY365" fmla="*/ 897024 h 6274330"/>
              <a:gd name="connsiteX366" fmla="*/ 2484492 w 6207690"/>
              <a:gd name="connsiteY366" fmla="*/ 834341 h 6274330"/>
              <a:gd name="connsiteX367" fmla="*/ 2546737 w 6207690"/>
              <a:gd name="connsiteY367" fmla="*/ 804589 h 6274330"/>
              <a:gd name="connsiteX368" fmla="*/ 2741172 w 6207690"/>
              <a:gd name="connsiteY368" fmla="*/ 722786 h 6274330"/>
              <a:gd name="connsiteX369" fmla="*/ 2741442 w 6207690"/>
              <a:gd name="connsiteY369" fmla="*/ 722673 h 6274330"/>
              <a:gd name="connsiteX370" fmla="*/ 2761553 w 6207690"/>
              <a:gd name="connsiteY370" fmla="*/ 719199 h 6274330"/>
              <a:gd name="connsiteX371" fmla="*/ 2801776 w 6207690"/>
              <a:gd name="connsiteY371" fmla="*/ 712252 h 6274330"/>
              <a:gd name="connsiteX372" fmla="*/ 4013078 w 6207690"/>
              <a:gd name="connsiteY372" fmla="*/ 628912 h 6274330"/>
              <a:gd name="connsiteX373" fmla="*/ 4299834 w 6207690"/>
              <a:gd name="connsiteY373" fmla="*/ 630557 h 6274330"/>
              <a:gd name="connsiteX374" fmla="*/ 4778034 w 6207690"/>
              <a:gd name="connsiteY374" fmla="*/ 684118 h 6274330"/>
              <a:gd name="connsiteX375" fmla="*/ 5017707 w 6207690"/>
              <a:gd name="connsiteY375" fmla="*/ 734866 h 6274330"/>
              <a:gd name="connsiteX376" fmla="*/ 5077208 w 6207690"/>
              <a:gd name="connsiteY376" fmla="*/ 750705 h 6274330"/>
              <a:gd name="connsiteX377" fmla="*/ 5136606 w 6207690"/>
              <a:gd name="connsiteY377" fmla="*/ 767586 h 6274330"/>
              <a:gd name="connsiteX378" fmla="*/ 5196107 w 6207690"/>
              <a:gd name="connsiteY378" fmla="*/ 784468 h 6274330"/>
              <a:gd name="connsiteX379" fmla="*/ 5225701 w 6207690"/>
              <a:gd name="connsiteY379" fmla="*/ 793743 h 6274330"/>
              <a:gd name="connsiteX380" fmla="*/ 5254984 w 6207690"/>
              <a:gd name="connsiteY380" fmla="*/ 804163 h 6274330"/>
              <a:gd name="connsiteX381" fmla="*/ 5372735 w 6207690"/>
              <a:gd name="connsiteY381" fmla="*/ 844178 h 6274330"/>
              <a:gd name="connsiteX382" fmla="*/ 5488924 w 6207690"/>
              <a:gd name="connsiteY382" fmla="*/ 889819 h 6274330"/>
              <a:gd name="connsiteX383" fmla="*/ 5546968 w 6207690"/>
              <a:gd name="connsiteY383" fmla="*/ 912954 h 6274330"/>
              <a:gd name="connsiteX384" fmla="*/ 5604072 w 6207690"/>
              <a:gd name="connsiteY384" fmla="*/ 938900 h 6274330"/>
              <a:gd name="connsiteX385" fmla="*/ 5718073 w 6207690"/>
              <a:gd name="connsiteY385" fmla="*/ 991003 h 6274330"/>
              <a:gd name="connsiteX386" fmla="*/ 5940136 w 6207690"/>
              <a:gd name="connsiteY386" fmla="*/ 1110423 h 6274330"/>
              <a:gd name="connsiteX387" fmla="*/ 6155112 w 6207690"/>
              <a:gd name="connsiteY387" fmla="*/ 1244327 h 6274330"/>
              <a:gd name="connsiteX388" fmla="*/ 6205442 w 6207690"/>
              <a:gd name="connsiteY388" fmla="*/ 1279756 h 6274330"/>
              <a:gd name="connsiteX389" fmla="*/ 6205534 w 6207690"/>
              <a:gd name="connsiteY389" fmla="*/ 1415042 h 6274330"/>
              <a:gd name="connsiteX390" fmla="*/ 5980254 w 6207690"/>
              <a:gd name="connsiteY390" fmla="*/ 1270340 h 6274330"/>
              <a:gd name="connsiteX391" fmla="*/ 4186226 w 6207690"/>
              <a:gd name="connsiteY391" fmla="*/ 782463 h 6274330"/>
              <a:gd name="connsiteX392" fmla="*/ 860865 w 6207690"/>
              <a:gd name="connsiteY392" fmla="*/ 3106757 h 6274330"/>
              <a:gd name="connsiteX393" fmla="*/ 807175 w 6207690"/>
              <a:gd name="connsiteY393" fmla="*/ 3265533 h 6274330"/>
              <a:gd name="connsiteX394" fmla="*/ 807488 w 6207690"/>
              <a:gd name="connsiteY394" fmla="*/ 3263830 h 6274330"/>
              <a:gd name="connsiteX395" fmla="*/ 813427 w 6207690"/>
              <a:gd name="connsiteY395" fmla="*/ 3212457 h 6274330"/>
              <a:gd name="connsiteX396" fmla="*/ 791648 w 6207690"/>
              <a:gd name="connsiteY396" fmla="*/ 3241322 h 6274330"/>
              <a:gd name="connsiteX397" fmla="*/ 738817 w 6207690"/>
              <a:gd name="connsiteY397" fmla="*/ 3371579 h 6274330"/>
              <a:gd name="connsiteX398" fmla="*/ 723914 w 6207690"/>
              <a:gd name="connsiteY398" fmla="*/ 3411698 h 6274330"/>
              <a:gd name="connsiteX399" fmla="*/ 713494 w 6207690"/>
              <a:gd name="connsiteY399" fmla="*/ 3438375 h 6274330"/>
              <a:gd name="connsiteX400" fmla="*/ 702240 w 6207690"/>
              <a:gd name="connsiteY400" fmla="*/ 3455360 h 6274330"/>
              <a:gd name="connsiteX401" fmla="*/ 701094 w 6207690"/>
              <a:gd name="connsiteY401" fmla="*/ 3431393 h 6274330"/>
              <a:gd name="connsiteX402" fmla="*/ 703699 w 6207690"/>
              <a:gd name="connsiteY402" fmla="*/ 3407113 h 6274330"/>
              <a:gd name="connsiteX403" fmla="*/ 708597 w 6207690"/>
              <a:gd name="connsiteY403" fmla="*/ 3376477 h 6274330"/>
              <a:gd name="connsiteX404" fmla="*/ 744756 w 6207690"/>
              <a:gd name="connsiteY404" fmla="*/ 3213082 h 6274330"/>
              <a:gd name="connsiteX405" fmla="*/ 792378 w 6207690"/>
              <a:gd name="connsiteY405" fmla="*/ 3043852 h 6274330"/>
              <a:gd name="connsiteX406" fmla="*/ 841563 w 6207690"/>
              <a:gd name="connsiteY406" fmla="*/ 2905155 h 6274330"/>
              <a:gd name="connsiteX407" fmla="*/ 860945 w 6207690"/>
              <a:gd name="connsiteY407" fmla="*/ 2857116 h 6274330"/>
              <a:gd name="connsiteX408" fmla="*/ 883662 w 6207690"/>
              <a:gd name="connsiteY408" fmla="*/ 2803554 h 6274330"/>
              <a:gd name="connsiteX409" fmla="*/ 908984 w 6207690"/>
              <a:gd name="connsiteY409" fmla="*/ 2743740 h 6274330"/>
              <a:gd name="connsiteX410" fmla="*/ 915758 w 6207690"/>
              <a:gd name="connsiteY410" fmla="*/ 2727797 h 6274330"/>
              <a:gd name="connsiteX411" fmla="*/ 923364 w 6207690"/>
              <a:gd name="connsiteY411" fmla="*/ 2711750 h 6274330"/>
              <a:gd name="connsiteX412" fmla="*/ 939308 w 6207690"/>
              <a:gd name="connsiteY412" fmla="*/ 2678611 h 6274330"/>
              <a:gd name="connsiteX413" fmla="*/ 910234 w 6207690"/>
              <a:gd name="connsiteY413" fmla="*/ 2732487 h 6274330"/>
              <a:gd name="connsiteX414" fmla="*/ 884704 w 6207690"/>
              <a:gd name="connsiteY414" fmla="*/ 2785528 h 6274330"/>
              <a:gd name="connsiteX415" fmla="*/ 836665 w 6207690"/>
              <a:gd name="connsiteY415" fmla="*/ 2885460 h 6274330"/>
              <a:gd name="connsiteX416" fmla="*/ 796650 w 6207690"/>
              <a:gd name="connsiteY416" fmla="*/ 2980184 h 6274330"/>
              <a:gd name="connsiteX417" fmla="*/ 760595 w 6207690"/>
              <a:gd name="connsiteY417" fmla="*/ 3068966 h 6274330"/>
              <a:gd name="connsiteX418" fmla="*/ 729334 w 6207690"/>
              <a:gd name="connsiteY418" fmla="*/ 3153372 h 6274330"/>
              <a:gd name="connsiteX419" fmla="*/ 701197 w 6207690"/>
              <a:gd name="connsiteY419" fmla="*/ 3233610 h 6274330"/>
              <a:gd name="connsiteX420" fmla="*/ 653263 w 6207690"/>
              <a:gd name="connsiteY420" fmla="*/ 3386376 h 6274330"/>
              <a:gd name="connsiteX421" fmla="*/ 590740 w 6207690"/>
              <a:gd name="connsiteY421" fmla="*/ 3634177 h 6274330"/>
              <a:gd name="connsiteX422" fmla="*/ 567815 w 6207690"/>
              <a:gd name="connsiteY422" fmla="*/ 3734422 h 6274330"/>
              <a:gd name="connsiteX423" fmla="*/ 557395 w 6207690"/>
              <a:gd name="connsiteY423" fmla="*/ 3781628 h 6274330"/>
              <a:gd name="connsiteX424" fmla="*/ 557395 w 6207690"/>
              <a:gd name="connsiteY424" fmla="*/ 3709413 h 6274330"/>
              <a:gd name="connsiteX425" fmla="*/ 580215 w 6207690"/>
              <a:gd name="connsiteY425" fmla="*/ 3537682 h 6274330"/>
              <a:gd name="connsiteX426" fmla="*/ 614916 w 6207690"/>
              <a:gd name="connsiteY426" fmla="*/ 3373246 h 6274330"/>
              <a:gd name="connsiteX427" fmla="*/ 641071 w 6207690"/>
              <a:gd name="connsiteY427" fmla="*/ 3277898 h 6274330"/>
              <a:gd name="connsiteX428" fmla="*/ 668790 w 6207690"/>
              <a:gd name="connsiteY428" fmla="*/ 3181924 h 6274330"/>
              <a:gd name="connsiteX429" fmla="*/ 991828 w 6207690"/>
              <a:gd name="connsiteY429" fmla="*/ 2451860 h 6274330"/>
              <a:gd name="connsiteX430" fmla="*/ 1467526 w 6207690"/>
              <a:gd name="connsiteY430" fmla="*/ 1809018 h 6274330"/>
              <a:gd name="connsiteX431" fmla="*/ 1523381 w 6207690"/>
              <a:gd name="connsiteY431" fmla="*/ 1749203 h 6274330"/>
              <a:gd name="connsiteX432" fmla="*/ 1559122 w 6207690"/>
              <a:gd name="connsiteY432" fmla="*/ 1710439 h 6274330"/>
              <a:gd name="connsiteX433" fmla="*/ 1608308 w 6207690"/>
              <a:gd name="connsiteY433" fmla="*/ 1661773 h 6274330"/>
              <a:gd name="connsiteX434" fmla="*/ 1563291 w 6207690"/>
              <a:gd name="connsiteY434" fmla="*/ 1701059 h 6274330"/>
              <a:gd name="connsiteX435" fmla="*/ 1519629 w 6207690"/>
              <a:gd name="connsiteY435" fmla="*/ 1742741 h 6274330"/>
              <a:gd name="connsiteX436" fmla="*/ 1431679 w 6207690"/>
              <a:gd name="connsiteY436" fmla="*/ 1829023 h 6274330"/>
              <a:gd name="connsiteX437" fmla="*/ 1263700 w 6207690"/>
              <a:gd name="connsiteY437" fmla="*/ 2019094 h 6274330"/>
              <a:gd name="connsiteX438" fmla="*/ 1222748 w 6207690"/>
              <a:gd name="connsiteY438" fmla="*/ 2069113 h 6274330"/>
              <a:gd name="connsiteX439" fmla="*/ 1201906 w 6207690"/>
              <a:gd name="connsiteY439" fmla="*/ 2094331 h 6274330"/>
              <a:gd name="connsiteX440" fmla="*/ 1182524 w 6207690"/>
              <a:gd name="connsiteY440" fmla="*/ 2120487 h 6274330"/>
              <a:gd name="connsiteX441" fmla="*/ 1104890 w 6207690"/>
              <a:gd name="connsiteY441" fmla="*/ 2225734 h 6274330"/>
              <a:gd name="connsiteX442" fmla="*/ 1031947 w 6207690"/>
              <a:gd name="connsiteY442" fmla="*/ 2335150 h 6274330"/>
              <a:gd name="connsiteX443" fmla="*/ 995995 w 6207690"/>
              <a:gd name="connsiteY443" fmla="*/ 2390484 h 6274330"/>
              <a:gd name="connsiteX444" fmla="*/ 962128 w 6207690"/>
              <a:gd name="connsiteY444" fmla="*/ 2447066 h 6274330"/>
              <a:gd name="connsiteX445" fmla="*/ 928262 w 6207690"/>
              <a:gd name="connsiteY445" fmla="*/ 2503756 h 6274330"/>
              <a:gd name="connsiteX446" fmla="*/ 911381 w 6207690"/>
              <a:gd name="connsiteY446" fmla="*/ 2532099 h 6274330"/>
              <a:gd name="connsiteX447" fmla="*/ 895854 w 6207690"/>
              <a:gd name="connsiteY447" fmla="*/ 2561173 h 6274330"/>
              <a:gd name="connsiteX448" fmla="*/ 833330 w 6207690"/>
              <a:gd name="connsiteY448" fmla="*/ 2676840 h 6274330"/>
              <a:gd name="connsiteX449" fmla="*/ 776330 w 6207690"/>
              <a:gd name="connsiteY449" fmla="*/ 2794280 h 6274330"/>
              <a:gd name="connsiteX450" fmla="*/ 748299 w 6207690"/>
              <a:gd name="connsiteY450" fmla="*/ 2852739 h 6274330"/>
              <a:gd name="connsiteX451" fmla="*/ 722977 w 6207690"/>
              <a:gd name="connsiteY451" fmla="*/ 2911928 h 6274330"/>
              <a:gd name="connsiteX452" fmla="*/ 548433 w 6207690"/>
              <a:gd name="connsiteY452" fmla="*/ 3375122 h 6274330"/>
              <a:gd name="connsiteX453" fmla="*/ 566148 w 6207690"/>
              <a:gd name="connsiteY453" fmla="*/ 3310931 h 6274330"/>
              <a:gd name="connsiteX454" fmla="*/ 584905 w 6207690"/>
              <a:gd name="connsiteY454" fmla="*/ 3247678 h 6274330"/>
              <a:gd name="connsiteX455" fmla="*/ 603453 w 6207690"/>
              <a:gd name="connsiteY455" fmla="*/ 3185155 h 6274330"/>
              <a:gd name="connsiteX456" fmla="*/ 624294 w 6207690"/>
              <a:gd name="connsiteY456" fmla="*/ 3123673 h 6274330"/>
              <a:gd name="connsiteX457" fmla="*/ 667018 w 6207690"/>
              <a:gd name="connsiteY457" fmla="*/ 3002378 h 6274330"/>
              <a:gd name="connsiteX458" fmla="*/ 714745 w 6207690"/>
              <a:gd name="connsiteY458" fmla="*/ 2884939 h 6274330"/>
              <a:gd name="connsiteX459" fmla="*/ 739024 w 6207690"/>
              <a:gd name="connsiteY459" fmla="*/ 2827104 h 6274330"/>
              <a:gd name="connsiteX460" fmla="*/ 765284 w 6207690"/>
              <a:gd name="connsiteY460" fmla="*/ 2770521 h 6274330"/>
              <a:gd name="connsiteX461" fmla="*/ 791440 w 6207690"/>
              <a:gd name="connsiteY461" fmla="*/ 2714354 h 6274330"/>
              <a:gd name="connsiteX462" fmla="*/ 818326 w 6207690"/>
              <a:gd name="connsiteY462" fmla="*/ 2658918 h 6274330"/>
              <a:gd name="connsiteX463" fmla="*/ 875117 w 6207690"/>
              <a:gd name="connsiteY463" fmla="*/ 2550753 h 6274330"/>
              <a:gd name="connsiteX464" fmla="*/ 889289 w 6207690"/>
              <a:gd name="connsiteY464" fmla="*/ 2523971 h 6274330"/>
              <a:gd name="connsiteX465" fmla="*/ 904398 w 6207690"/>
              <a:gd name="connsiteY465" fmla="*/ 2497710 h 6274330"/>
              <a:gd name="connsiteX466" fmla="*/ 935035 w 6207690"/>
              <a:gd name="connsiteY466" fmla="*/ 2445609 h 6274330"/>
              <a:gd name="connsiteX467" fmla="*/ 965463 w 6207690"/>
              <a:gd name="connsiteY467" fmla="*/ 2393506 h 6274330"/>
              <a:gd name="connsiteX468" fmla="*/ 980677 w 6207690"/>
              <a:gd name="connsiteY468" fmla="*/ 2367766 h 6274330"/>
              <a:gd name="connsiteX469" fmla="*/ 997037 w 6207690"/>
              <a:gd name="connsiteY469" fmla="*/ 2342757 h 6274330"/>
              <a:gd name="connsiteX470" fmla="*/ 1062270 w 6207690"/>
              <a:gd name="connsiteY470" fmla="*/ 2243450 h 6274330"/>
              <a:gd name="connsiteX471" fmla="*/ 1078526 w 6207690"/>
              <a:gd name="connsiteY471" fmla="*/ 2218753 h 6274330"/>
              <a:gd name="connsiteX472" fmla="*/ 1095824 w 6207690"/>
              <a:gd name="connsiteY472" fmla="*/ 2194890 h 6274330"/>
              <a:gd name="connsiteX473" fmla="*/ 1130525 w 6207690"/>
              <a:gd name="connsiteY473" fmla="*/ 2147269 h 6274330"/>
              <a:gd name="connsiteX474" fmla="*/ 1165122 w 6207690"/>
              <a:gd name="connsiteY474" fmla="*/ 2099854 h 6274330"/>
              <a:gd name="connsiteX475" fmla="*/ 1182419 w 6207690"/>
              <a:gd name="connsiteY475" fmla="*/ 2076198 h 6274330"/>
              <a:gd name="connsiteX476" fmla="*/ 1200759 w 6207690"/>
              <a:gd name="connsiteY476" fmla="*/ 2053378 h 6274330"/>
              <a:gd name="connsiteX477" fmla="*/ 1273704 w 6207690"/>
              <a:gd name="connsiteY477" fmla="*/ 1962512 h 6274330"/>
              <a:gd name="connsiteX478" fmla="*/ 1292044 w 6207690"/>
              <a:gd name="connsiteY478" fmla="*/ 1939796 h 6274330"/>
              <a:gd name="connsiteX479" fmla="*/ 1311322 w 6207690"/>
              <a:gd name="connsiteY479" fmla="*/ 1918015 h 6274330"/>
              <a:gd name="connsiteX480" fmla="*/ 1349774 w 6207690"/>
              <a:gd name="connsiteY480" fmla="*/ 1874666 h 6274330"/>
              <a:gd name="connsiteX481" fmla="*/ 1388433 w 6207690"/>
              <a:gd name="connsiteY481" fmla="*/ 1831420 h 6274330"/>
              <a:gd name="connsiteX482" fmla="*/ 1407712 w 6207690"/>
              <a:gd name="connsiteY482" fmla="*/ 1809745 h 6274330"/>
              <a:gd name="connsiteX483" fmla="*/ 1427929 w 6207690"/>
              <a:gd name="connsiteY483" fmla="*/ 1788904 h 6274330"/>
              <a:gd name="connsiteX484" fmla="*/ 1509208 w 6207690"/>
              <a:gd name="connsiteY484" fmla="*/ 1706269 h 6274330"/>
              <a:gd name="connsiteX485" fmla="*/ 2128814 w 6207690"/>
              <a:gd name="connsiteY485" fmla="*/ 1212126 h 6274330"/>
              <a:gd name="connsiteX486" fmla="*/ 4013078 w 6207690"/>
              <a:gd name="connsiteY486" fmla="*/ 628912 h 6274330"/>
              <a:gd name="connsiteX487" fmla="*/ 4096752 w 6207690"/>
              <a:gd name="connsiteY487" fmla="*/ 322127 h 6274330"/>
              <a:gd name="connsiteX488" fmla="*/ 4863066 w 6207690"/>
              <a:gd name="connsiteY488" fmla="*/ 395779 h 6274330"/>
              <a:gd name="connsiteX489" fmla="*/ 5692335 w 6207690"/>
              <a:gd name="connsiteY489" fmla="*/ 648374 h 6274330"/>
              <a:gd name="connsiteX490" fmla="*/ 5672431 w 6207690"/>
              <a:gd name="connsiteY490" fmla="*/ 630346 h 6274330"/>
              <a:gd name="connsiteX491" fmla="*/ 4791582 w 6207690"/>
              <a:gd name="connsiteY491" fmla="*/ 355036 h 6274330"/>
              <a:gd name="connsiteX492" fmla="*/ 4777514 w 6207690"/>
              <a:gd name="connsiteY492" fmla="*/ 347845 h 6274330"/>
              <a:gd name="connsiteX493" fmla="*/ 6205130 w 6207690"/>
              <a:gd name="connsiteY493" fmla="*/ 872000 h 6274330"/>
              <a:gd name="connsiteX494" fmla="*/ 6205130 w 6207690"/>
              <a:gd name="connsiteY494" fmla="*/ 1256206 h 6274330"/>
              <a:gd name="connsiteX495" fmla="*/ 6180434 w 6207690"/>
              <a:gd name="connsiteY495" fmla="*/ 1238387 h 6274330"/>
              <a:gd name="connsiteX496" fmla="*/ 6123121 w 6207690"/>
              <a:gd name="connsiteY496" fmla="*/ 1200456 h 6274330"/>
              <a:gd name="connsiteX497" fmla="*/ 6065598 w 6207690"/>
              <a:gd name="connsiteY497" fmla="*/ 1162837 h 6274330"/>
              <a:gd name="connsiteX498" fmla="*/ 6007453 w 6207690"/>
              <a:gd name="connsiteY498" fmla="*/ 1126053 h 6274330"/>
              <a:gd name="connsiteX499" fmla="*/ 5889179 w 6207690"/>
              <a:gd name="connsiteY499" fmla="*/ 1056235 h 6274330"/>
              <a:gd name="connsiteX500" fmla="*/ 5390868 w 6207690"/>
              <a:gd name="connsiteY500" fmla="*/ 823856 h 6274330"/>
              <a:gd name="connsiteX501" fmla="*/ 4862962 w 6207690"/>
              <a:gd name="connsiteY501" fmla="*/ 669529 h 6274330"/>
              <a:gd name="connsiteX502" fmla="*/ 4317862 w 6207690"/>
              <a:gd name="connsiteY502" fmla="*/ 596584 h 6274330"/>
              <a:gd name="connsiteX503" fmla="*/ 4180416 w 6207690"/>
              <a:gd name="connsiteY503" fmla="*/ 591896 h 6274330"/>
              <a:gd name="connsiteX504" fmla="*/ 4111744 w 6207690"/>
              <a:gd name="connsiteY504" fmla="*/ 590332 h 6274330"/>
              <a:gd name="connsiteX505" fmla="*/ 4042968 w 6207690"/>
              <a:gd name="connsiteY505" fmla="*/ 591582 h 6274330"/>
              <a:gd name="connsiteX506" fmla="*/ 3974193 w 6207690"/>
              <a:gd name="connsiteY506" fmla="*/ 592833 h 6274330"/>
              <a:gd name="connsiteX507" fmla="*/ 3939805 w 6207690"/>
              <a:gd name="connsiteY507" fmla="*/ 593458 h 6274330"/>
              <a:gd name="connsiteX508" fmla="*/ 3905520 w 6207690"/>
              <a:gd name="connsiteY508" fmla="*/ 595543 h 6274330"/>
              <a:gd name="connsiteX509" fmla="*/ 3768282 w 6207690"/>
              <a:gd name="connsiteY509" fmla="*/ 605025 h 6274330"/>
              <a:gd name="connsiteX510" fmla="*/ 3065103 w 6207690"/>
              <a:gd name="connsiteY510" fmla="*/ 728197 h 6274330"/>
              <a:gd name="connsiteX511" fmla="*/ 2493952 w 6207690"/>
              <a:gd name="connsiteY511" fmla="*/ 922331 h 6274330"/>
              <a:gd name="connsiteX512" fmla="*/ 2454666 w 6207690"/>
              <a:gd name="connsiteY512" fmla="*/ 915453 h 6274330"/>
              <a:gd name="connsiteX513" fmla="*/ 2497494 w 6207690"/>
              <a:gd name="connsiteY513" fmla="*/ 889402 h 6274330"/>
              <a:gd name="connsiteX514" fmla="*/ 2572106 w 6207690"/>
              <a:gd name="connsiteY514" fmla="*/ 852097 h 6274330"/>
              <a:gd name="connsiteX515" fmla="*/ 2669642 w 6207690"/>
              <a:gd name="connsiteY515" fmla="*/ 804891 h 6274330"/>
              <a:gd name="connsiteX516" fmla="*/ 2784269 w 6207690"/>
              <a:gd name="connsiteY516" fmla="*/ 755289 h 6274330"/>
              <a:gd name="connsiteX517" fmla="*/ 2025756 w 6207690"/>
              <a:gd name="connsiteY517" fmla="*/ 1125116 h 6274330"/>
              <a:gd name="connsiteX518" fmla="*/ 1983032 w 6207690"/>
              <a:gd name="connsiteY518" fmla="*/ 1153355 h 6274330"/>
              <a:gd name="connsiteX519" fmla="*/ 1941350 w 6207690"/>
              <a:gd name="connsiteY519" fmla="*/ 1182324 h 6274330"/>
              <a:gd name="connsiteX520" fmla="*/ 1857985 w 6207690"/>
              <a:gd name="connsiteY520" fmla="*/ 1240159 h 6274330"/>
              <a:gd name="connsiteX521" fmla="*/ 1777746 w 6207690"/>
              <a:gd name="connsiteY521" fmla="*/ 1301536 h 6274330"/>
              <a:gd name="connsiteX522" fmla="*/ 1737837 w 6207690"/>
              <a:gd name="connsiteY522" fmla="*/ 1332068 h 6274330"/>
              <a:gd name="connsiteX523" fmla="*/ 1717933 w 6207690"/>
              <a:gd name="connsiteY523" fmla="*/ 1347385 h 6274330"/>
              <a:gd name="connsiteX524" fmla="*/ 1698655 w 6207690"/>
              <a:gd name="connsiteY524" fmla="*/ 1363434 h 6274330"/>
              <a:gd name="connsiteX525" fmla="*/ 1622481 w 6207690"/>
              <a:gd name="connsiteY525" fmla="*/ 1427937 h 6274330"/>
              <a:gd name="connsiteX526" fmla="*/ 1584550 w 6207690"/>
              <a:gd name="connsiteY526" fmla="*/ 1460136 h 6274330"/>
              <a:gd name="connsiteX527" fmla="*/ 1547973 w 6207690"/>
              <a:gd name="connsiteY527" fmla="*/ 1493690 h 6274330"/>
              <a:gd name="connsiteX528" fmla="*/ 1475759 w 6207690"/>
              <a:gd name="connsiteY528" fmla="*/ 1561216 h 6274330"/>
              <a:gd name="connsiteX529" fmla="*/ 1440121 w 6207690"/>
              <a:gd name="connsiteY529" fmla="*/ 1595083 h 6274330"/>
              <a:gd name="connsiteX530" fmla="*/ 1405837 w 6207690"/>
              <a:gd name="connsiteY530" fmla="*/ 1630407 h 6274330"/>
              <a:gd name="connsiteX531" fmla="*/ 576256 w 6207690"/>
              <a:gd name="connsiteY531" fmla="*/ 2912136 h 6274330"/>
              <a:gd name="connsiteX532" fmla="*/ 555414 w 6207690"/>
              <a:gd name="connsiteY532" fmla="*/ 2946732 h 6274330"/>
              <a:gd name="connsiteX533" fmla="*/ 616688 w 6207690"/>
              <a:gd name="connsiteY533" fmla="*/ 2789070 h 6274330"/>
              <a:gd name="connsiteX534" fmla="*/ 685567 w 6207690"/>
              <a:gd name="connsiteY534" fmla="*/ 2634429 h 6274330"/>
              <a:gd name="connsiteX535" fmla="*/ 761534 w 6207690"/>
              <a:gd name="connsiteY535" fmla="*/ 2482705 h 6274330"/>
              <a:gd name="connsiteX536" fmla="*/ 802174 w 6207690"/>
              <a:gd name="connsiteY536" fmla="*/ 2407989 h 6274330"/>
              <a:gd name="connsiteX537" fmla="*/ 843856 w 6207690"/>
              <a:gd name="connsiteY537" fmla="*/ 2333899 h 6274330"/>
              <a:gd name="connsiteX538" fmla="*/ 757574 w 6207690"/>
              <a:gd name="connsiteY538" fmla="*/ 2457591 h 6274330"/>
              <a:gd name="connsiteX539" fmla="*/ 692446 w 6207690"/>
              <a:gd name="connsiteY539" fmla="*/ 2561796 h 6274330"/>
              <a:gd name="connsiteX540" fmla="*/ 663684 w 6207690"/>
              <a:gd name="connsiteY540" fmla="*/ 2609314 h 6274330"/>
              <a:gd name="connsiteX541" fmla="*/ 638258 w 6207690"/>
              <a:gd name="connsiteY541" fmla="*/ 2657041 h 6274330"/>
              <a:gd name="connsiteX542" fmla="*/ 587927 w 6207690"/>
              <a:gd name="connsiteY542" fmla="*/ 2755619 h 6274330"/>
              <a:gd name="connsiteX543" fmla="*/ 562605 w 6207690"/>
              <a:gd name="connsiteY543" fmla="*/ 2810639 h 6274330"/>
              <a:gd name="connsiteX544" fmla="*/ 536763 w 6207690"/>
              <a:gd name="connsiteY544" fmla="*/ 2871497 h 6274330"/>
              <a:gd name="connsiteX545" fmla="*/ 508419 w 6207690"/>
              <a:gd name="connsiteY545" fmla="*/ 2939646 h 6274330"/>
              <a:gd name="connsiteX546" fmla="*/ 480179 w 6207690"/>
              <a:gd name="connsiteY546" fmla="*/ 3017904 h 6274330"/>
              <a:gd name="connsiteX547" fmla="*/ 448917 w 6207690"/>
              <a:gd name="connsiteY547" fmla="*/ 3107105 h 6274330"/>
              <a:gd name="connsiteX548" fmla="*/ 433182 w 6207690"/>
              <a:gd name="connsiteY548" fmla="*/ 3156811 h 6274330"/>
              <a:gd name="connsiteX549" fmla="*/ 417447 w 6207690"/>
              <a:gd name="connsiteY549" fmla="*/ 3210059 h 6274330"/>
              <a:gd name="connsiteX550" fmla="*/ 400774 w 6207690"/>
              <a:gd name="connsiteY550" fmla="*/ 3267060 h 6274330"/>
              <a:gd name="connsiteX551" fmla="*/ 383893 w 6207690"/>
              <a:gd name="connsiteY551" fmla="*/ 3328020 h 6274330"/>
              <a:gd name="connsiteX552" fmla="*/ 351381 w 6207690"/>
              <a:gd name="connsiteY552" fmla="*/ 3463487 h 6274330"/>
              <a:gd name="connsiteX553" fmla="*/ 343565 w 6207690"/>
              <a:gd name="connsiteY553" fmla="*/ 3496000 h 6274330"/>
              <a:gd name="connsiteX554" fmla="*/ 337105 w 6207690"/>
              <a:gd name="connsiteY554" fmla="*/ 3529241 h 6274330"/>
              <a:gd name="connsiteX555" fmla="*/ 323453 w 6207690"/>
              <a:gd name="connsiteY555" fmla="*/ 3597079 h 6274330"/>
              <a:gd name="connsiteX556" fmla="*/ 309281 w 6207690"/>
              <a:gd name="connsiteY556" fmla="*/ 3666063 h 6274330"/>
              <a:gd name="connsiteX557" fmla="*/ 305634 w 6207690"/>
              <a:gd name="connsiteY557" fmla="*/ 3683570 h 6274330"/>
              <a:gd name="connsiteX558" fmla="*/ 302821 w 6207690"/>
              <a:gd name="connsiteY558" fmla="*/ 3701181 h 6274330"/>
              <a:gd name="connsiteX559" fmla="*/ 297194 w 6207690"/>
              <a:gd name="connsiteY559" fmla="*/ 3736506 h 6274330"/>
              <a:gd name="connsiteX560" fmla="*/ 274477 w 6207690"/>
              <a:gd name="connsiteY560" fmla="*/ 3879163 h 6274330"/>
              <a:gd name="connsiteX561" fmla="*/ 258950 w 6207690"/>
              <a:gd name="connsiteY561" fmla="*/ 4022030 h 6274330"/>
              <a:gd name="connsiteX562" fmla="*/ 287398 w 6207690"/>
              <a:gd name="connsiteY562" fmla="*/ 3615628 h 6274330"/>
              <a:gd name="connsiteX563" fmla="*/ 299695 w 6207690"/>
              <a:gd name="connsiteY563" fmla="*/ 3543517 h 6274330"/>
              <a:gd name="connsiteX564" fmla="*/ 314805 w 6207690"/>
              <a:gd name="connsiteY564" fmla="*/ 3465259 h 6274330"/>
              <a:gd name="connsiteX565" fmla="*/ 354923 w 6207690"/>
              <a:gd name="connsiteY565" fmla="*/ 3297384 h 6274330"/>
              <a:gd name="connsiteX566" fmla="*/ 405255 w 6207690"/>
              <a:gd name="connsiteY566" fmla="*/ 3125861 h 6274330"/>
              <a:gd name="connsiteX567" fmla="*/ 460483 w 6207690"/>
              <a:gd name="connsiteY567" fmla="*/ 2963092 h 6274330"/>
              <a:gd name="connsiteX568" fmla="*/ 484555 w 6207690"/>
              <a:gd name="connsiteY568" fmla="*/ 2895254 h 6274330"/>
              <a:gd name="connsiteX569" fmla="*/ 505397 w 6207690"/>
              <a:gd name="connsiteY569" fmla="*/ 2835441 h 6274330"/>
              <a:gd name="connsiteX570" fmla="*/ 524778 w 6207690"/>
              <a:gd name="connsiteY570" fmla="*/ 2778857 h 6274330"/>
              <a:gd name="connsiteX571" fmla="*/ 535199 w 6207690"/>
              <a:gd name="connsiteY571" fmla="*/ 2750512 h 6274330"/>
              <a:gd name="connsiteX572" fmla="*/ 546870 w 6207690"/>
              <a:gd name="connsiteY572" fmla="*/ 2721753 h 6274330"/>
              <a:gd name="connsiteX573" fmla="*/ 528217 w 6207690"/>
              <a:gd name="connsiteY573" fmla="*/ 2757912 h 6274330"/>
              <a:gd name="connsiteX574" fmla="*/ 511127 w 6207690"/>
              <a:gd name="connsiteY574" fmla="*/ 2794383 h 6274330"/>
              <a:gd name="connsiteX575" fmla="*/ 476948 w 6207690"/>
              <a:gd name="connsiteY575" fmla="*/ 2867329 h 6274330"/>
              <a:gd name="connsiteX576" fmla="*/ 459962 w 6207690"/>
              <a:gd name="connsiteY576" fmla="*/ 2904321 h 6274330"/>
              <a:gd name="connsiteX577" fmla="*/ 443706 w 6207690"/>
              <a:gd name="connsiteY577" fmla="*/ 2942459 h 6274330"/>
              <a:gd name="connsiteX578" fmla="*/ 413487 w 6207690"/>
              <a:gd name="connsiteY578" fmla="*/ 3022489 h 6274330"/>
              <a:gd name="connsiteX579" fmla="*/ 384100 w 6207690"/>
              <a:gd name="connsiteY579" fmla="*/ 3104915 h 6274330"/>
              <a:gd name="connsiteX580" fmla="*/ 358467 w 6207690"/>
              <a:gd name="connsiteY580" fmla="*/ 3190156 h 6274330"/>
              <a:gd name="connsiteX581" fmla="*/ 333144 w 6207690"/>
              <a:gd name="connsiteY581" fmla="*/ 3276229 h 6274330"/>
              <a:gd name="connsiteX582" fmla="*/ 321890 w 6207690"/>
              <a:gd name="connsiteY582" fmla="*/ 3319684 h 6274330"/>
              <a:gd name="connsiteX583" fmla="*/ 311470 w 6207690"/>
              <a:gd name="connsiteY583" fmla="*/ 3363241 h 6274330"/>
              <a:gd name="connsiteX584" fmla="*/ 272497 w 6207690"/>
              <a:gd name="connsiteY584" fmla="*/ 3535910 h 6274330"/>
              <a:gd name="connsiteX585" fmla="*/ 256033 w 6207690"/>
              <a:gd name="connsiteY585" fmla="*/ 3620108 h 6274330"/>
              <a:gd name="connsiteX586" fmla="*/ 240923 w 6207690"/>
              <a:gd name="connsiteY586" fmla="*/ 3701910 h 6274330"/>
              <a:gd name="connsiteX587" fmla="*/ 216747 w 6207690"/>
              <a:gd name="connsiteY587" fmla="*/ 3850924 h 6274330"/>
              <a:gd name="connsiteX588" fmla="*/ 207056 w 6207690"/>
              <a:gd name="connsiteY588" fmla="*/ 3922409 h 6274330"/>
              <a:gd name="connsiteX589" fmla="*/ 198303 w 6207690"/>
              <a:gd name="connsiteY589" fmla="*/ 3992644 h 6274330"/>
              <a:gd name="connsiteX590" fmla="*/ 189445 w 6207690"/>
              <a:gd name="connsiteY590" fmla="*/ 4062045 h 6274330"/>
              <a:gd name="connsiteX591" fmla="*/ 183609 w 6207690"/>
              <a:gd name="connsiteY591" fmla="*/ 4131446 h 6274330"/>
              <a:gd name="connsiteX592" fmla="*/ 173189 w 6207690"/>
              <a:gd name="connsiteY592" fmla="*/ 4271915 h 6274330"/>
              <a:gd name="connsiteX593" fmla="*/ 171834 w 6207690"/>
              <a:gd name="connsiteY593" fmla="*/ 4062252 h 6274330"/>
              <a:gd name="connsiteX594" fmla="*/ 177149 w 6207690"/>
              <a:gd name="connsiteY594" fmla="*/ 3953358 h 6274330"/>
              <a:gd name="connsiteX595" fmla="*/ 180692 w 6207690"/>
              <a:gd name="connsiteY595" fmla="*/ 3894899 h 6274330"/>
              <a:gd name="connsiteX596" fmla="*/ 182984 w 6207690"/>
              <a:gd name="connsiteY596" fmla="*/ 3864471 h 6274330"/>
              <a:gd name="connsiteX597" fmla="*/ 186840 w 6207690"/>
              <a:gd name="connsiteY597" fmla="*/ 3833209 h 6274330"/>
              <a:gd name="connsiteX598" fmla="*/ 1919153 w 6207690"/>
              <a:gd name="connsiteY598" fmla="*/ 980165 h 6274330"/>
              <a:gd name="connsiteX599" fmla="*/ 3330514 w 6207690"/>
              <a:gd name="connsiteY599" fmla="*/ 396613 h 6274330"/>
              <a:gd name="connsiteX600" fmla="*/ 4096752 w 6207690"/>
              <a:gd name="connsiteY600" fmla="*/ 322127 h 6274330"/>
              <a:gd name="connsiteX601" fmla="*/ 4799085 w 6207690"/>
              <a:gd name="connsiteY601" fmla="*/ 107132 h 6274330"/>
              <a:gd name="connsiteX602" fmla="*/ 4972900 w 6207690"/>
              <a:gd name="connsiteY602" fmla="*/ 138393 h 6274330"/>
              <a:gd name="connsiteX603" fmla="*/ 5145048 w 6207690"/>
              <a:gd name="connsiteY603" fmla="*/ 177783 h 6274330"/>
              <a:gd name="connsiteX604" fmla="*/ 5187980 w 6207690"/>
              <a:gd name="connsiteY604" fmla="*/ 188203 h 6274330"/>
              <a:gd name="connsiteX605" fmla="*/ 5230600 w 6207690"/>
              <a:gd name="connsiteY605" fmla="*/ 199770 h 6274330"/>
              <a:gd name="connsiteX606" fmla="*/ 5315528 w 6207690"/>
              <a:gd name="connsiteY606" fmla="*/ 223842 h 6274330"/>
              <a:gd name="connsiteX607" fmla="*/ 5358044 w 6207690"/>
              <a:gd name="connsiteY607" fmla="*/ 235930 h 6274330"/>
              <a:gd name="connsiteX608" fmla="*/ 5378885 w 6207690"/>
              <a:gd name="connsiteY608" fmla="*/ 241973 h 6274330"/>
              <a:gd name="connsiteX609" fmla="*/ 5399726 w 6207690"/>
              <a:gd name="connsiteY609" fmla="*/ 248955 h 6274330"/>
              <a:gd name="connsiteX610" fmla="*/ 5483092 w 6207690"/>
              <a:gd name="connsiteY610" fmla="*/ 277195 h 6274330"/>
              <a:gd name="connsiteX611" fmla="*/ 6130104 w 6207690"/>
              <a:gd name="connsiteY611" fmla="*/ 558550 h 6274330"/>
              <a:gd name="connsiteX612" fmla="*/ 6204716 w 6207690"/>
              <a:gd name="connsiteY612" fmla="*/ 600232 h 6274330"/>
              <a:gd name="connsiteX613" fmla="*/ 6204716 w 6207690"/>
              <a:gd name="connsiteY613" fmla="*/ 836466 h 6274330"/>
              <a:gd name="connsiteX614" fmla="*/ 6150319 w 6207690"/>
              <a:gd name="connsiteY614" fmla="*/ 778737 h 6274330"/>
              <a:gd name="connsiteX615" fmla="*/ 6065704 w 6207690"/>
              <a:gd name="connsiteY615" fmla="*/ 727468 h 6274330"/>
              <a:gd name="connsiteX616" fmla="*/ 6019229 w 6207690"/>
              <a:gd name="connsiteY616" fmla="*/ 701208 h 6274330"/>
              <a:gd name="connsiteX617" fmla="*/ 5970253 w 6207690"/>
              <a:gd name="connsiteY617" fmla="*/ 674635 h 6274330"/>
              <a:gd name="connsiteX618" fmla="*/ 5866672 w 6207690"/>
              <a:gd name="connsiteY618" fmla="*/ 619407 h 6274330"/>
              <a:gd name="connsiteX619" fmla="*/ 5754964 w 6207690"/>
              <a:gd name="connsiteY619" fmla="*/ 565637 h 6274330"/>
              <a:gd name="connsiteX620" fmla="*/ 5697234 w 6207690"/>
              <a:gd name="connsiteY620" fmla="*/ 538126 h 6274330"/>
              <a:gd name="connsiteX621" fmla="*/ 5637419 w 6207690"/>
              <a:gd name="connsiteY621" fmla="*/ 512699 h 6274330"/>
              <a:gd name="connsiteX622" fmla="*/ 5515708 w 6207690"/>
              <a:gd name="connsiteY622" fmla="*/ 461431 h 6274330"/>
              <a:gd name="connsiteX623" fmla="*/ 5390661 w 6207690"/>
              <a:gd name="connsiteY623" fmla="*/ 415059 h 6274330"/>
              <a:gd name="connsiteX624" fmla="*/ 5328138 w 6207690"/>
              <a:gd name="connsiteY624" fmla="*/ 392238 h 6274330"/>
              <a:gd name="connsiteX625" fmla="*/ 5264884 w 6207690"/>
              <a:gd name="connsiteY625" fmla="*/ 372125 h 6274330"/>
              <a:gd name="connsiteX626" fmla="*/ 5132126 w 6207690"/>
              <a:gd name="connsiteY626" fmla="*/ 329818 h 6274330"/>
              <a:gd name="connsiteX627" fmla="*/ 5004266 w 6207690"/>
              <a:gd name="connsiteY627" fmla="*/ 294493 h 6274330"/>
              <a:gd name="connsiteX628" fmla="*/ 4944348 w 6207690"/>
              <a:gd name="connsiteY628" fmla="*/ 277507 h 6274330"/>
              <a:gd name="connsiteX629" fmla="*/ 4886930 w 6207690"/>
              <a:gd name="connsiteY629" fmla="*/ 263648 h 6274330"/>
              <a:gd name="connsiteX630" fmla="*/ 4782724 w 6207690"/>
              <a:gd name="connsiteY630" fmla="*/ 238014 h 6274330"/>
              <a:gd name="connsiteX631" fmla="*/ 4751462 w 6207690"/>
              <a:gd name="connsiteY631" fmla="*/ 230094 h 6274330"/>
              <a:gd name="connsiteX632" fmla="*/ 4721348 w 6207690"/>
              <a:gd name="connsiteY632" fmla="*/ 223530 h 6274330"/>
              <a:gd name="connsiteX633" fmla="*/ 4664972 w 6207690"/>
              <a:gd name="connsiteY633" fmla="*/ 211441 h 6274330"/>
              <a:gd name="connsiteX634" fmla="*/ 4560766 w 6207690"/>
              <a:gd name="connsiteY634" fmla="*/ 188308 h 6274330"/>
              <a:gd name="connsiteX635" fmla="*/ 4508664 w 6207690"/>
              <a:gd name="connsiteY635" fmla="*/ 178616 h 6274330"/>
              <a:gd name="connsiteX636" fmla="*/ 4453330 w 6207690"/>
              <a:gd name="connsiteY636" fmla="*/ 169446 h 6274330"/>
              <a:gd name="connsiteX637" fmla="*/ 4325783 w 6207690"/>
              <a:gd name="connsiteY637" fmla="*/ 151209 h 6274330"/>
              <a:gd name="connsiteX638" fmla="*/ 4133940 w 6207690"/>
              <a:gd name="connsiteY638" fmla="*/ 131203 h 6274330"/>
              <a:gd name="connsiteX639" fmla="*/ 4098928 w 6207690"/>
              <a:gd name="connsiteY639" fmla="*/ 119741 h 6274330"/>
              <a:gd name="connsiteX640" fmla="*/ 4134148 w 6207690"/>
              <a:gd name="connsiteY640" fmla="*/ 114634 h 6274330"/>
              <a:gd name="connsiteX641" fmla="*/ 4201257 w 6207690"/>
              <a:gd name="connsiteY641" fmla="*/ 112029 h 6274330"/>
              <a:gd name="connsiteX642" fmla="*/ 4420714 w 6207690"/>
              <a:gd name="connsiteY642" fmla="*/ 115260 h 6274330"/>
              <a:gd name="connsiteX643" fmla="*/ 5016772 w 6207690"/>
              <a:gd name="connsiteY643" fmla="*/ 188203 h 6274330"/>
              <a:gd name="connsiteX644" fmla="*/ 5166202 w 6207690"/>
              <a:gd name="connsiteY644" fmla="*/ 219986 h 6274330"/>
              <a:gd name="connsiteX645" fmla="*/ 5314068 w 6207690"/>
              <a:gd name="connsiteY645" fmla="*/ 258959 h 6274330"/>
              <a:gd name="connsiteX646" fmla="*/ 5351063 w 6207690"/>
              <a:gd name="connsiteY646" fmla="*/ 269380 h 6274330"/>
              <a:gd name="connsiteX647" fmla="*/ 5369506 w 6207690"/>
              <a:gd name="connsiteY647" fmla="*/ 274380 h 6274330"/>
              <a:gd name="connsiteX648" fmla="*/ 5387743 w 6207690"/>
              <a:gd name="connsiteY648" fmla="*/ 280113 h 6274330"/>
              <a:gd name="connsiteX649" fmla="*/ 5460686 w 6207690"/>
              <a:gd name="connsiteY649" fmla="*/ 303245 h 6274330"/>
              <a:gd name="connsiteX650" fmla="*/ 5533631 w 6207690"/>
              <a:gd name="connsiteY650" fmla="*/ 326484 h 6274330"/>
              <a:gd name="connsiteX651" fmla="*/ 5569790 w 6207690"/>
              <a:gd name="connsiteY651" fmla="*/ 338259 h 6274330"/>
              <a:gd name="connsiteX652" fmla="*/ 5604906 w 6207690"/>
              <a:gd name="connsiteY652" fmla="*/ 351493 h 6274330"/>
              <a:gd name="connsiteX653" fmla="*/ 5754026 w 6207690"/>
              <a:gd name="connsiteY653" fmla="*/ 405993 h 6274330"/>
              <a:gd name="connsiteX654" fmla="*/ 5879072 w 6207690"/>
              <a:gd name="connsiteY654" fmla="*/ 452052 h 6274330"/>
              <a:gd name="connsiteX655" fmla="*/ 5752358 w 6207690"/>
              <a:gd name="connsiteY655" fmla="*/ 393802 h 6274330"/>
              <a:gd name="connsiteX656" fmla="*/ 5623143 w 6207690"/>
              <a:gd name="connsiteY656" fmla="*/ 341073 h 6274330"/>
              <a:gd name="connsiteX657" fmla="*/ 5558118 w 6207690"/>
              <a:gd name="connsiteY657" fmla="*/ 315543 h 6274330"/>
              <a:gd name="connsiteX658" fmla="*/ 5492364 w 6207690"/>
              <a:gd name="connsiteY658" fmla="*/ 292305 h 6274330"/>
              <a:gd name="connsiteX659" fmla="*/ 5426403 w 6207690"/>
              <a:gd name="connsiteY659" fmla="*/ 269276 h 6274330"/>
              <a:gd name="connsiteX660" fmla="*/ 5393474 w 6207690"/>
              <a:gd name="connsiteY660" fmla="*/ 257813 h 6274330"/>
              <a:gd name="connsiteX661" fmla="*/ 5376905 w 6207690"/>
              <a:gd name="connsiteY661" fmla="*/ 252082 h 6274330"/>
              <a:gd name="connsiteX662" fmla="*/ 5360232 w 6207690"/>
              <a:gd name="connsiteY662" fmla="*/ 247079 h 6274330"/>
              <a:gd name="connsiteX663" fmla="*/ 5091070 w 6207690"/>
              <a:gd name="connsiteY663" fmla="*/ 171947 h 6274330"/>
              <a:gd name="connsiteX664" fmla="*/ 5023127 w 6207690"/>
              <a:gd name="connsiteY664" fmla="*/ 155587 h 6274330"/>
              <a:gd name="connsiteX665" fmla="*/ 4954977 w 6207690"/>
              <a:gd name="connsiteY665" fmla="*/ 140164 h 6274330"/>
              <a:gd name="connsiteX666" fmla="*/ 4817321 w 6207690"/>
              <a:gd name="connsiteY666" fmla="*/ 114008 h 6274330"/>
              <a:gd name="connsiteX667" fmla="*/ 4163716 w 6207690"/>
              <a:gd name="connsiteY667" fmla="*/ 60 h 6274330"/>
              <a:gd name="connsiteX668" fmla="*/ 4305046 w 6207690"/>
              <a:gd name="connsiteY668" fmla="*/ 1988 h 6274330"/>
              <a:gd name="connsiteX669" fmla="*/ 4944972 w 6207690"/>
              <a:gd name="connsiteY669" fmla="*/ 76182 h 6274330"/>
              <a:gd name="connsiteX670" fmla="*/ 5058244 w 6207690"/>
              <a:gd name="connsiteY670" fmla="*/ 97024 h 6274330"/>
              <a:gd name="connsiteX671" fmla="*/ 5140045 w 6207690"/>
              <a:gd name="connsiteY671" fmla="*/ 111091 h 6274330"/>
              <a:gd name="connsiteX672" fmla="*/ 5184436 w 6207690"/>
              <a:gd name="connsiteY672" fmla="*/ 104422 h 6274330"/>
              <a:gd name="connsiteX673" fmla="*/ 5342828 w 6207690"/>
              <a:gd name="connsiteY673" fmla="*/ 141624 h 6274330"/>
              <a:gd name="connsiteX674" fmla="*/ 5409416 w 6207690"/>
              <a:gd name="connsiteY674" fmla="*/ 160068 h 6274330"/>
              <a:gd name="connsiteX675" fmla="*/ 5474232 w 6207690"/>
              <a:gd name="connsiteY675" fmla="*/ 180909 h 6274330"/>
              <a:gd name="connsiteX676" fmla="*/ 5600842 w 6207690"/>
              <a:gd name="connsiteY676" fmla="*/ 221862 h 6274330"/>
              <a:gd name="connsiteX677" fmla="*/ 5722764 w 6207690"/>
              <a:gd name="connsiteY677" fmla="*/ 266878 h 6274330"/>
              <a:gd name="connsiteX678" fmla="*/ 5841662 w 6207690"/>
              <a:gd name="connsiteY678" fmla="*/ 313354 h 6274330"/>
              <a:gd name="connsiteX679" fmla="*/ 6072060 w 6207690"/>
              <a:gd name="connsiteY679" fmla="*/ 416205 h 6274330"/>
              <a:gd name="connsiteX680" fmla="*/ 6185748 w 6207690"/>
              <a:gd name="connsiteY680" fmla="*/ 471747 h 6274330"/>
              <a:gd name="connsiteX681" fmla="*/ 6205443 w 6207690"/>
              <a:gd name="connsiteY681" fmla="*/ 482168 h 6274330"/>
              <a:gd name="connsiteX682" fmla="*/ 6205443 w 6207690"/>
              <a:gd name="connsiteY682" fmla="*/ 575953 h 6274330"/>
              <a:gd name="connsiteX683" fmla="*/ 5791434 w 6207690"/>
              <a:gd name="connsiteY683" fmla="*/ 366395 h 6274330"/>
              <a:gd name="connsiteX684" fmla="*/ 4078710 w 6207690"/>
              <a:gd name="connsiteY684" fmla="*/ 11992 h 6274330"/>
              <a:gd name="connsiteX685" fmla="*/ 4030985 w 6207690"/>
              <a:gd name="connsiteY685" fmla="*/ 4385 h 6274330"/>
              <a:gd name="connsiteX686" fmla="*/ 4163716 w 6207690"/>
              <a:gd name="connsiteY686" fmla="*/ 60 h 62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6207690" h="6274330">
                <a:moveTo>
                  <a:pt x="159747" y="5910131"/>
                </a:moveTo>
                <a:cubicBezTo>
                  <a:pt x="166312" y="5920864"/>
                  <a:pt x="172043" y="5929306"/>
                  <a:pt x="177670" y="5937329"/>
                </a:cubicBezTo>
                <a:lnTo>
                  <a:pt x="195698" y="5961400"/>
                </a:lnTo>
                <a:cubicBezTo>
                  <a:pt x="214111" y="5987452"/>
                  <a:pt x="230815" y="6014681"/>
                  <a:pt x="245717" y="6042889"/>
                </a:cubicBezTo>
                <a:lnTo>
                  <a:pt x="279792" y="6105413"/>
                </a:lnTo>
                <a:cubicBezTo>
                  <a:pt x="291255" y="6126983"/>
                  <a:pt x="304906" y="6148242"/>
                  <a:pt x="317827" y="6170541"/>
                </a:cubicBezTo>
                <a:cubicBezTo>
                  <a:pt x="337939" y="6203679"/>
                  <a:pt x="358050" y="6238483"/>
                  <a:pt x="379308" y="6274017"/>
                </a:cubicBezTo>
                <a:lnTo>
                  <a:pt x="323142" y="6274017"/>
                </a:lnTo>
                <a:cubicBezTo>
                  <a:pt x="263015" y="6155327"/>
                  <a:pt x="208515" y="6033720"/>
                  <a:pt x="159747" y="5910131"/>
                </a:cubicBezTo>
                <a:close/>
                <a:moveTo>
                  <a:pt x="117440" y="5554373"/>
                </a:moveTo>
                <a:lnTo>
                  <a:pt x="159122" y="5667436"/>
                </a:lnTo>
                <a:cubicBezTo>
                  <a:pt x="165999" y="5685985"/>
                  <a:pt x="172565" y="5704534"/>
                  <a:pt x="179963" y="5722873"/>
                </a:cubicBezTo>
                <a:lnTo>
                  <a:pt x="203201" y="5777790"/>
                </a:lnTo>
                <a:lnTo>
                  <a:pt x="251135" y="5891061"/>
                </a:lnTo>
                <a:cubicBezTo>
                  <a:pt x="267912" y="5929930"/>
                  <a:pt x="287503" y="5969424"/>
                  <a:pt x="306781" y="6011836"/>
                </a:cubicBezTo>
                <a:cubicBezTo>
                  <a:pt x="348120" y="6100202"/>
                  <a:pt x="392647" y="6187526"/>
                  <a:pt x="440372" y="6273808"/>
                </a:cubicBezTo>
                <a:lnTo>
                  <a:pt x="410049" y="6273808"/>
                </a:lnTo>
                <a:cubicBezTo>
                  <a:pt x="304499" y="6076860"/>
                  <a:pt x="215539" y="5871449"/>
                  <a:pt x="144116" y="5659725"/>
                </a:cubicBezTo>
                <a:close/>
                <a:moveTo>
                  <a:pt x="3647" y="4492726"/>
                </a:moveTo>
                <a:cubicBezTo>
                  <a:pt x="7712" y="4534513"/>
                  <a:pt x="11671" y="4575153"/>
                  <a:pt x="15527" y="4615690"/>
                </a:cubicBezTo>
                <a:cubicBezTo>
                  <a:pt x="19382" y="4656226"/>
                  <a:pt x="23030" y="4696448"/>
                  <a:pt x="29803" y="4737088"/>
                </a:cubicBezTo>
                <a:cubicBezTo>
                  <a:pt x="42412" y="4818369"/>
                  <a:pt x="52937" y="4902255"/>
                  <a:pt x="71486" y="4994268"/>
                </a:cubicBezTo>
                <a:cubicBezTo>
                  <a:pt x="89409" y="5100974"/>
                  <a:pt x="115982" y="5208723"/>
                  <a:pt x="142762" y="5317306"/>
                </a:cubicBezTo>
                <a:cubicBezTo>
                  <a:pt x="158048" y="5371149"/>
                  <a:pt x="173471" y="5425127"/>
                  <a:pt x="189030" y="5479241"/>
                </a:cubicBezTo>
                <a:cubicBezTo>
                  <a:pt x="192677" y="5492788"/>
                  <a:pt x="197157" y="5506127"/>
                  <a:pt x="201742" y="5519464"/>
                </a:cubicBezTo>
                <a:lnTo>
                  <a:pt x="215288" y="5559375"/>
                </a:lnTo>
                <a:lnTo>
                  <a:pt x="242382" y="5639196"/>
                </a:lnTo>
                <a:cubicBezTo>
                  <a:pt x="315930" y="5845836"/>
                  <a:pt x="405870" y="6046266"/>
                  <a:pt x="511337" y="6238588"/>
                </a:cubicBezTo>
                <a:cubicBezTo>
                  <a:pt x="518423" y="6250571"/>
                  <a:pt x="525405" y="6262450"/>
                  <a:pt x="532178" y="6274330"/>
                </a:cubicBezTo>
                <a:lnTo>
                  <a:pt x="498728" y="6274330"/>
                </a:lnTo>
                <a:cubicBezTo>
                  <a:pt x="436830" y="6162340"/>
                  <a:pt x="380142" y="6047714"/>
                  <a:pt x="328664" y="5930452"/>
                </a:cubicBezTo>
                <a:cubicBezTo>
                  <a:pt x="320849" y="5912529"/>
                  <a:pt x="312304" y="5894918"/>
                  <a:pt x="305010" y="5876786"/>
                </a:cubicBezTo>
                <a:lnTo>
                  <a:pt x="283440" y="5822286"/>
                </a:lnTo>
                <a:lnTo>
                  <a:pt x="240507" y="5713183"/>
                </a:lnTo>
                <a:cubicBezTo>
                  <a:pt x="233004" y="5695051"/>
                  <a:pt x="227272" y="5676294"/>
                  <a:pt x="220812" y="5657850"/>
                </a:cubicBezTo>
                <a:lnTo>
                  <a:pt x="201951" y="5602204"/>
                </a:lnTo>
                <a:cubicBezTo>
                  <a:pt x="189759" y="5565107"/>
                  <a:pt x="176421" y="5528218"/>
                  <a:pt x="165166" y="5490599"/>
                </a:cubicBezTo>
                <a:lnTo>
                  <a:pt x="132966" y="5377432"/>
                </a:lnTo>
                <a:lnTo>
                  <a:pt x="117023" y="5320745"/>
                </a:lnTo>
                <a:cubicBezTo>
                  <a:pt x="111396" y="5301988"/>
                  <a:pt x="107853" y="5282605"/>
                  <a:pt x="103164" y="5263535"/>
                </a:cubicBezTo>
                <a:cubicBezTo>
                  <a:pt x="85866" y="5186840"/>
                  <a:pt x="66171" y="5110666"/>
                  <a:pt x="53979" y="5032721"/>
                </a:cubicBezTo>
                <a:cubicBezTo>
                  <a:pt x="47414" y="4996040"/>
                  <a:pt x="40953" y="4957693"/>
                  <a:pt x="34492" y="4918094"/>
                </a:cubicBezTo>
                <a:cubicBezTo>
                  <a:pt x="30845" y="4898399"/>
                  <a:pt x="29386" y="4878496"/>
                  <a:pt x="26885" y="4857654"/>
                </a:cubicBezTo>
                <a:cubicBezTo>
                  <a:pt x="24593" y="4837366"/>
                  <a:pt x="22331" y="4816806"/>
                  <a:pt x="20112" y="4795965"/>
                </a:cubicBezTo>
                <a:cubicBezTo>
                  <a:pt x="17892" y="4775123"/>
                  <a:pt x="15663" y="4754283"/>
                  <a:pt x="13442" y="4733441"/>
                </a:cubicBezTo>
                <a:cubicBezTo>
                  <a:pt x="11150" y="4712497"/>
                  <a:pt x="8754" y="4691655"/>
                  <a:pt x="7294" y="4671752"/>
                </a:cubicBezTo>
                <a:cubicBezTo>
                  <a:pt x="4898" y="4629861"/>
                  <a:pt x="2397" y="4588178"/>
                  <a:pt x="0" y="4547331"/>
                </a:cubicBezTo>
                <a:cubicBezTo>
                  <a:pt x="1251" y="4529199"/>
                  <a:pt x="2397" y="4510963"/>
                  <a:pt x="3647" y="4492726"/>
                </a:cubicBezTo>
                <a:close/>
                <a:moveTo>
                  <a:pt x="5883988" y="1814522"/>
                </a:moveTo>
                <a:lnTo>
                  <a:pt x="5888242" y="1817666"/>
                </a:lnTo>
                <a:lnTo>
                  <a:pt x="5889274" y="1818430"/>
                </a:lnTo>
                <a:lnTo>
                  <a:pt x="5888241" y="1817665"/>
                </a:lnTo>
                <a:close/>
                <a:moveTo>
                  <a:pt x="5760344" y="1727211"/>
                </a:moveTo>
                <a:lnTo>
                  <a:pt x="5791852" y="1748160"/>
                </a:lnTo>
                <a:lnTo>
                  <a:pt x="5799332" y="1753105"/>
                </a:lnTo>
                <a:lnTo>
                  <a:pt x="5791852" y="1748159"/>
                </a:lnTo>
                <a:close/>
                <a:moveTo>
                  <a:pt x="5596192" y="1638484"/>
                </a:moveTo>
                <a:lnTo>
                  <a:pt x="5596193" y="1638485"/>
                </a:lnTo>
                <a:lnTo>
                  <a:pt x="5637838" y="1664885"/>
                </a:lnTo>
                <a:lnTo>
                  <a:pt x="5797000" y="1765784"/>
                </a:lnTo>
                <a:lnTo>
                  <a:pt x="5976067" y="1901359"/>
                </a:lnTo>
                <a:lnTo>
                  <a:pt x="5986507" y="1909263"/>
                </a:lnTo>
                <a:lnTo>
                  <a:pt x="6032670" y="1946673"/>
                </a:lnTo>
                <a:lnTo>
                  <a:pt x="6071744" y="1981435"/>
                </a:lnTo>
                <a:lnTo>
                  <a:pt x="6077062" y="1986167"/>
                </a:lnTo>
                <a:lnTo>
                  <a:pt x="6083307" y="1991749"/>
                </a:lnTo>
                <a:lnTo>
                  <a:pt x="6121348" y="2025764"/>
                </a:lnTo>
                <a:lnTo>
                  <a:pt x="6142547" y="2044574"/>
                </a:lnTo>
                <a:lnTo>
                  <a:pt x="6143546" y="2045460"/>
                </a:lnTo>
                <a:lnTo>
                  <a:pt x="6163166" y="2065078"/>
                </a:lnTo>
                <a:lnTo>
                  <a:pt x="6164386" y="2066299"/>
                </a:lnTo>
                <a:lnTo>
                  <a:pt x="6166924" y="2068773"/>
                </a:lnTo>
                <a:lnTo>
                  <a:pt x="6206068" y="2106939"/>
                </a:lnTo>
                <a:lnTo>
                  <a:pt x="6206068" y="2106938"/>
                </a:lnTo>
                <a:lnTo>
                  <a:pt x="6166924" y="2068773"/>
                </a:lnTo>
                <a:lnTo>
                  <a:pt x="6164388" y="2066300"/>
                </a:lnTo>
                <a:lnTo>
                  <a:pt x="6163166" y="2065078"/>
                </a:lnTo>
                <a:lnTo>
                  <a:pt x="6143546" y="2045461"/>
                </a:lnTo>
                <a:lnTo>
                  <a:pt x="6143546" y="2045460"/>
                </a:lnTo>
                <a:lnTo>
                  <a:pt x="6143545" y="2045460"/>
                </a:lnTo>
                <a:lnTo>
                  <a:pt x="6142547" y="2044574"/>
                </a:lnTo>
                <a:lnTo>
                  <a:pt x="6121350" y="2025764"/>
                </a:lnTo>
                <a:lnTo>
                  <a:pt x="6083307" y="1991749"/>
                </a:lnTo>
                <a:lnTo>
                  <a:pt x="6077062" y="1986165"/>
                </a:lnTo>
                <a:lnTo>
                  <a:pt x="6071744" y="1981435"/>
                </a:lnTo>
                <a:lnTo>
                  <a:pt x="6032671" y="1946673"/>
                </a:lnTo>
                <a:lnTo>
                  <a:pt x="5986507" y="1909263"/>
                </a:lnTo>
                <a:lnTo>
                  <a:pt x="5986506" y="1909262"/>
                </a:lnTo>
                <a:lnTo>
                  <a:pt x="5976067" y="1901359"/>
                </a:lnTo>
                <a:lnTo>
                  <a:pt x="5797002" y="1765784"/>
                </a:lnTo>
                <a:lnTo>
                  <a:pt x="5637838" y="1664885"/>
                </a:lnTo>
                <a:close/>
                <a:moveTo>
                  <a:pt x="4225536" y="1225569"/>
                </a:moveTo>
                <a:lnTo>
                  <a:pt x="4225537" y="1225570"/>
                </a:lnTo>
                <a:lnTo>
                  <a:pt x="4225537" y="1225570"/>
                </a:lnTo>
                <a:lnTo>
                  <a:pt x="4233878" y="1232946"/>
                </a:lnTo>
                <a:lnTo>
                  <a:pt x="4225537" y="1225570"/>
                </a:lnTo>
                <a:lnTo>
                  <a:pt x="4463891" y="1245128"/>
                </a:lnTo>
                <a:cubicBezTo>
                  <a:pt x="4701084" y="1274154"/>
                  <a:pt x="4934239" y="1331472"/>
                  <a:pt x="5158386" y="1416058"/>
                </a:cubicBezTo>
                <a:lnTo>
                  <a:pt x="5343165" y="1495414"/>
                </a:lnTo>
                <a:lnTo>
                  <a:pt x="5377868" y="1510319"/>
                </a:lnTo>
                <a:lnTo>
                  <a:pt x="5377869" y="1510319"/>
                </a:lnTo>
                <a:lnTo>
                  <a:pt x="5343165" y="1495414"/>
                </a:lnTo>
                <a:lnTo>
                  <a:pt x="5158384" y="1416057"/>
                </a:lnTo>
                <a:cubicBezTo>
                  <a:pt x="4859523" y="1303276"/>
                  <a:pt x="4544644" y="1238970"/>
                  <a:pt x="4225536" y="1225569"/>
                </a:cubicBezTo>
                <a:close/>
                <a:moveTo>
                  <a:pt x="3942353" y="987994"/>
                </a:moveTo>
                <a:cubicBezTo>
                  <a:pt x="4105052" y="984666"/>
                  <a:pt x="4268138" y="993247"/>
                  <a:pt x="4430300" y="1013824"/>
                </a:cubicBezTo>
                <a:lnTo>
                  <a:pt x="4356106" y="1011531"/>
                </a:lnTo>
                <a:lnTo>
                  <a:pt x="4318382" y="1010281"/>
                </a:lnTo>
                <a:cubicBezTo>
                  <a:pt x="4305670" y="1010281"/>
                  <a:pt x="4293061" y="1009135"/>
                  <a:pt x="4280244" y="1009656"/>
                </a:cubicBezTo>
                <a:lnTo>
                  <a:pt x="4123935" y="1012573"/>
                </a:lnTo>
                <a:lnTo>
                  <a:pt x="3963355" y="1023619"/>
                </a:lnTo>
                <a:lnTo>
                  <a:pt x="3800168" y="1042689"/>
                </a:lnTo>
                <a:lnTo>
                  <a:pt x="3720034" y="1054776"/>
                </a:lnTo>
                <a:cubicBezTo>
                  <a:pt x="3689918" y="1059257"/>
                  <a:pt x="3657510" y="1063113"/>
                  <a:pt x="3626249" y="1067281"/>
                </a:cubicBezTo>
                <a:lnTo>
                  <a:pt x="3523503" y="1084371"/>
                </a:lnTo>
                <a:lnTo>
                  <a:pt x="3472234" y="1093020"/>
                </a:lnTo>
                <a:lnTo>
                  <a:pt x="3421589" y="1104275"/>
                </a:lnTo>
                <a:lnTo>
                  <a:pt x="3320198" y="1126678"/>
                </a:lnTo>
                <a:cubicBezTo>
                  <a:pt x="3286644" y="1135223"/>
                  <a:pt x="3253402" y="1145019"/>
                  <a:pt x="3219952" y="1153981"/>
                </a:cubicBezTo>
                <a:lnTo>
                  <a:pt x="3169828" y="1167736"/>
                </a:lnTo>
                <a:cubicBezTo>
                  <a:pt x="3153052" y="1172008"/>
                  <a:pt x="3136900" y="1178157"/>
                  <a:pt x="3120332" y="1183470"/>
                </a:cubicBezTo>
                <a:lnTo>
                  <a:pt x="3021648" y="1215982"/>
                </a:lnTo>
                <a:cubicBezTo>
                  <a:pt x="3004975" y="1220881"/>
                  <a:pt x="2989136" y="1228070"/>
                  <a:pt x="2972880" y="1234010"/>
                </a:cubicBezTo>
                <a:lnTo>
                  <a:pt x="2924320" y="1252768"/>
                </a:lnTo>
                <a:cubicBezTo>
                  <a:pt x="2892017" y="1265376"/>
                  <a:pt x="2859192" y="1276839"/>
                  <a:pt x="2827721" y="1291634"/>
                </a:cubicBezTo>
                <a:lnTo>
                  <a:pt x="2732374" y="1333318"/>
                </a:lnTo>
                <a:cubicBezTo>
                  <a:pt x="2716326" y="1339987"/>
                  <a:pt x="2701112" y="1348220"/>
                  <a:pt x="2685481" y="1355931"/>
                </a:cubicBezTo>
                <a:lnTo>
                  <a:pt x="2638797" y="1379274"/>
                </a:lnTo>
                <a:cubicBezTo>
                  <a:pt x="2575752" y="1408972"/>
                  <a:pt x="2516043" y="1444922"/>
                  <a:pt x="2454978" y="1478685"/>
                </a:cubicBezTo>
                <a:cubicBezTo>
                  <a:pt x="2334329" y="1549638"/>
                  <a:pt x="2218327" y="1628189"/>
                  <a:pt x="2107661" y="1713876"/>
                </a:cubicBezTo>
                <a:lnTo>
                  <a:pt x="2060664" y="1749827"/>
                </a:lnTo>
                <a:cubicBezTo>
                  <a:pt x="2044929" y="1761707"/>
                  <a:pt x="2030444" y="1775149"/>
                  <a:pt x="2015231" y="1787758"/>
                </a:cubicBezTo>
                <a:cubicBezTo>
                  <a:pt x="1985219" y="1813394"/>
                  <a:pt x="1954479" y="1838297"/>
                  <a:pt x="1924988" y="1864558"/>
                </a:cubicBezTo>
                <a:lnTo>
                  <a:pt x="1838081" y="1945421"/>
                </a:lnTo>
                <a:lnTo>
                  <a:pt x="1816302" y="1965636"/>
                </a:lnTo>
                <a:lnTo>
                  <a:pt x="1795461" y="1986478"/>
                </a:lnTo>
                <a:lnTo>
                  <a:pt x="1753779" y="2028995"/>
                </a:lnTo>
                <a:lnTo>
                  <a:pt x="1712097" y="2071511"/>
                </a:lnTo>
                <a:cubicBezTo>
                  <a:pt x="1698446" y="2085891"/>
                  <a:pt x="1685628" y="2101104"/>
                  <a:pt x="1672394" y="2115798"/>
                </a:cubicBezTo>
                <a:lnTo>
                  <a:pt x="1632796" y="2160294"/>
                </a:lnTo>
                <a:cubicBezTo>
                  <a:pt x="1619874" y="2175299"/>
                  <a:pt x="1605807" y="2189471"/>
                  <a:pt x="1593719" y="2205206"/>
                </a:cubicBezTo>
                <a:lnTo>
                  <a:pt x="1518900" y="2297949"/>
                </a:lnTo>
                <a:cubicBezTo>
                  <a:pt x="1505978" y="2313163"/>
                  <a:pt x="1494515" y="2329210"/>
                  <a:pt x="1482844" y="2345466"/>
                </a:cubicBezTo>
                <a:lnTo>
                  <a:pt x="1447623" y="2393609"/>
                </a:lnTo>
                <a:lnTo>
                  <a:pt x="1412298" y="2441752"/>
                </a:lnTo>
                <a:lnTo>
                  <a:pt x="1379368" y="2491563"/>
                </a:lnTo>
                <a:lnTo>
                  <a:pt x="1346439" y="2541373"/>
                </a:lnTo>
                <a:cubicBezTo>
                  <a:pt x="1336019" y="2558046"/>
                  <a:pt x="1324034" y="2574302"/>
                  <a:pt x="1314344" y="2591705"/>
                </a:cubicBezTo>
                <a:lnTo>
                  <a:pt x="1253384" y="2694451"/>
                </a:lnTo>
                <a:cubicBezTo>
                  <a:pt x="1242963" y="2711334"/>
                  <a:pt x="1234105" y="2729360"/>
                  <a:pt x="1224623" y="2746554"/>
                </a:cubicBezTo>
                <a:lnTo>
                  <a:pt x="1196695" y="2799386"/>
                </a:lnTo>
                <a:cubicBezTo>
                  <a:pt x="1159577" y="2869975"/>
                  <a:pt x="1125221" y="2941948"/>
                  <a:pt x="1093693" y="3015138"/>
                </a:cubicBezTo>
                <a:lnTo>
                  <a:pt x="1050602" y="3126867"/>
                </a:lnTo>
                <a:lnTo>
                  <a:pt x="1044346" y="3141493"/>
                </a:lnTo>
                <a:lnTo>
                  <a:pt x="1050601" y="3126870"/>
                </a:lnTo>
                <a:lnTo>
                  <a:pt x="1050602" y="3126867"/>
                </a:lnTo>
                <a:lnTo>
                  <a:pt x="1084779" y="3046978"/>
                </a:lnTo>
                <a:lnTo>
                  <a:pt x="1104577" y="2999669"/>
                </a:lnTo>
                <a:cubicBezTo>
                  <a:pt x="1111559" y="2984142"/>
                  <a:pt x="1119271" y="2968929"/>
                  <a:pt x="1126565" y="2953505"/>
                </a:cubicBezTo>
                <a:lnTo>
                  <a:pt x="1170019" y="2861285"/>
                </a:lnTo>
                <a:cubicBezTo>
                  <a:pt x="1477498" y="2245846"/>
                  <a:pt x="1970328" y="1742399"/>
                  <a:pt x="2579087" y="1421894"/>
                </a:cubicBezTo>
                <a:cubicBezTo>
                  <a:pt x="2779641" y="1317271"/>
                  <a:pt x="2990690" y="1234104"/>
                  <a:pt x="3208697" y="1173780"/>
                </a:cubicBezTo>
                <a:cubicBezTo>
                  <a:pt x="3245899" y="1163983"/>
                  <a:pt x="3283309" y="1154188"/>
                  <a:pt x="3321239" y="1145019"/>
                </a:cubicBezTo>
                <a:lnTo>
                  <a:pt x="3436699" y="1123241"/>
                </a:lnTo>
                <a:cubicBezTo>
                  <a:pt x="3475047" y="1115007"/>
                  <a:pt x="3514332" y="1111256"/>
                  <a:pt x="3553305" y="1105837"/>
                </a:cubicBezTo>
                <a:cubicBezTo>
                  <a:pt x="3592278" y="1100418"/>
                  <a:pt x="3630834" y="1094167"/>
                  <a:pt x="3669911" y="1091874"/>
                </a:cubicBezTo>
                <a:lnTo>
                  <a:pt x="3639483" y="1098647"/>
                </a:lnTo>
                <a:cubicBezTo>
                  <a:pt x="3629792" y="1100939"/>
                  <a:pt x="3620623" y="1104065"/>
                  <a:pt x="3611452" y="1106671"/>
                </a:cubicBezTo>
                <a:lnTo>
                  <a:pt x="3556224" y="1123136"/>
                </a:lnTo>
                <a:cubicBezTo>
                  <a:pt x="3536945" y="1128553"/>
                  <a:pt x="3516312" y="1134182"/>
                  <a:pt x="3492241" y="1139913"/>
                </a:cubicBezTo>
                <a:cubicBezTo>
                  <a:pt x="3468169" y="1145644"/>
                  <a:pt x="3441388" y="1154188"/>
                  <a:pt x="3408876" y="1161901"/>
                </a:cubicBezTo>
                <a:lnTo>
                  <a:pt x="3338746" y="1178989"/>
                </a:lnTo>
                <a:cubicBezTo>
                  <a:pt x="3314570" y="1184826"/>
                  <a:pt x="3290186" y="1192953"/>
                  <a:pt x="3264864" y="1199831"/>
                </a:cubicBezTo>
                <a:lnTo>
                  <a:pt x="3187439" y="1221819"/>
                </a:lnTo>
                <a:cubicBezTo>
                  <a:pt x="3161180" y="1229425"/>
                  <a:pt x="3135337" y="1239221"/>
                  <a:pt x="3108348" y="1247869"/>
                </a:cubicBezTo>
                <a:lnTo>
                  <a:pt x="3027484" y="1274650"/>
                </a:lnTo>
                <a:lnTo>
                  <a:pt x="2947038" y="1305912"/>
                </a:lnTo>
                <a:lnTo>
                  <a:pt x="2906605" y="1321336"/>
                </a:lnTo>
                <a:cubicBezTo>
                  <a:pt x="2893163" y="1326441"/>
                  <a:pt x="2879616" y="1331756"/>
                  <a:pt x="2866694" y="1337592"/>
                </a:cubicBezTo>
                <a:lnTo>
                  <a:pt x="2788332" y="1371978"/>
                </a:lnTo>
                <a:cubicBezTo>
                  <a:pt x="2587580" y="1461605"/>
                  <a:pt x="2396373" y="1571230"/>
                  <a:pt x="2217598" y="1699183"/>
                </a:cubicBezTo>
                <a:cubicBezTo>
                  <a:pt x="2040219" y="1826368"/>
                  <a:pt x="1876970" y="1972181"/>
                  <a:pt x="1730645" y="2134138"/>
                </a:cubicBezTo>
                <a:lnTo>
                  <a:pt x="1658952" y="2215835"/>
                </a:lnTo>
                <a:cubicBezTo>
                  <a:pt x="1646760" y="2229174"/>
                  <a:pt x="1635923" y="2243659"/>
                  <a:pt x="1624667" y="2257517"/>
                </a:cubicBezTo>
                <a:lnTo>
                  <a:pt x="1591114" y="2299825"/>
                </a:lnTo>
                <a:lnTo>
                  <a:pt x="1557872" y="2342862"/>
                </a:lnTo>
                <a:cubicBezTo>
                  <a:pt x="1546618" y="2356825"/>
                  <a:pt x="1537031" y="2371935"/>
                  <a:pt x="1526089" y="2386420"/>
                </a:cubicBezTo>
                <a:cubicBezTo>
                  <a:pt x="1505249" y="2415597"/>
                  <a:pt x="1484407" y="2444744"/>
                  <a:pt x="1463566" y="2473848"/>
                </a:cubicBezTo>
                <a:lnTo>
                  <a:pt x="1404794" y="2564090"/>
                </a:lnTo>
                <a:cubicBezTo>
                  <a:pt x="1395103" y="2579095"/>
                  <a:pt x="1385204" y="2593997"/>
                  <a:pt x="1375825" y="2609107"/>
                </a:cubicBezTo>
                <a:lnTo>
                  <a:pt x="1349461" y="2655582"/>
                </a:lnTo>
                <a:cubicBezTo>
                  <a:pt x="1331850" y="2686844"/>
                  <a:pt x="1313405" y="2717063"/>
                  <a:pt x="1296316" y="2748223"/>
                </a:cubicBezTo>
                <a:lnTo>
                  <a:pt x="1247548" y="2843257"/>
                </a:lnTo>
                <a:cubicBezTo>
                  <a:pt x="1239732" y="2859201"/>
                  <a:pt x="1230667" y="2874519"/>
                  <a:pt x="1223685" y="2890878"/>
                </a:cubicBezTo>
                <a:lnTo>
                  <a:pt x="1201489" y="2939229"/>
                </a:lnTo>
                <a:lnTo>
                  <a:pt x="1179502" y="2987686"/>
                </a:lnTo>
                <a:cubicBezTo>
                  <a:pt x="1172311" y="3003942"/>
                  <a:pt x="1164288" y="3019781"/>
                  <a:pt x="1158661" y="3036559"/>
                </a:cubicBezTo>
                <a:cubicBezTo>
                  <a:pt x="1133130" y="3102730"/>
                  <a:pt x="1104995" y="3167962"/>
                  <a:pt x="1083946" y="3235695"/>
                </a:cubicBezTo>
                <a:lnTo>
                  <a:pt x="1066751" y="3286130"/>
                </a:lnTo>
                <a:cubicBezTo>
                  <a:pt x="1060915" y="3302907"/>
                  <a:pt x="1055081" y="3319580"/>
                  <a:pt x="1050704" y="3336774"/>
                </a:cubicBezTo>
                <a:lnTo>
                  <a:pt x="1021527" y="3439312"/>
                </a:lnTo>
                <a:lnTo>
                  <a:pt x="1014127" y="3464843"/>
                </a:lnTo>
                <a:cubicBezTo>
                  <a:pt x="1011731" y="3473388"/>
                  <a:pt x="1010064" y="3482141"/>
                  <a:pt x="1007979" y="3490790"/>
                </a:cubicBezTo>
                <a:lnTo>
                  <a:pt x="995995" y="3542893"/>
                </a:lnTo>
                <a:lnTo>
                  <a:pt x="983907" y="3594995"/>
                </a:lnTo>
                <a:lnTo>
                  <a:pt x="977759" y="3620943"/>
                </a:lnTo>
                <a:cubicBezTo>
                  <a:pt x="975885" y="3629592"/>
                  <a:pt x="974530" y="3638449"/>
                  <a:pt x="972966" y="3647203"/>
                </a:cubicBezTo>
                <a:lnTo>
                  <a:pt x="980990" y="3644806"/>
                </a:lnTo>
                <a:cubicBezTo>
                  <a:pt x="984428" y="3626779"/>
                  <a:pt x="989743" y="3609168"/>
                  <a:pt x="994641" y="3591557"/>
                </a:cubicBezTo>
                <a:cubicBezTo>
                  <a:pt x="999538" y="3573946"/>
                  <a:pt x="1004332" y="3556335"/>
                  <a:pt x="1009230" y="3538829"/>
                </a:cubicBezTo>
                <a:cubicBezTo>
                  <a:pt x="1018921" y="3503712"/>
                  <a:pt x="1027882" y="3468490"/>
                  <a:pt x="1040491" y="3434102"/>
                </a:cubicBezTo>
                <a:cubicBezTo>
                  <a:pt x="1053100" y="3399715"/>
                  <a:pt x="1063104" y="3364806"/>
                  <a:pt x="1074566" y="3329896"/>
                </a:cubicBezTo>
                <a:cubicBezTo>
                  <a:pt x="1086029" y="3294987"/>
                  <a:pt x="1100514" y="3260913"/>
                  <a:pt x="1113123" y="3225691"/>
                </a:cubicBezTo>
                <a:cubicBezTo>
                  <a:pt x="1393478" y="2482205"/>
                  <a:pt x="1941672" y="1870416"/>
                  <a:pt x="2650052" y="1510467"/>
                </a:cubicBezTo>
                <a:cubicBezTo>
                  <a:pt x="2975464" y="1345699"/>
                  <a:pt x="3327106" y="1238930"/>
                  <a:pt x="3689190" y="1194934"/>
                </a:cubicBezTo>
                <a:lnTo>
                  <a:pt x="3756924" y="1187848"/>
                </a:lnTo>
                <a:lnTo>
                  <a:pt x="3790686" y="1184095"/>
                </a:lnTo>
                <a:lnTo>
                  <a:pt x="3807568" y="1182221"/>
                </a:lnTo>
                <a:lnTo>
                  <a:pt x="3824552" y="1181387"/>
                </a:lnTo>
                <a:lnTo>
                  <a:pt x="3960020" y="1173884"/>
                </a:lnTo>
                <a:lnTo>
                  <a:pt x="4095487" y="1173154"/>
                </a:lnTo>
                <a:cubicBezTo>
                  <a:pt x="4106742" y="1173154"/>
                  <a:pt x="4117996" y="1173154"/>
                  <a:pt x="4129250" y="1173154"/>
                </a:cubicBezTo>
                <a:lnTo>
                  <a:pt x="4163012" y="1174925"/>
                </a:lnTo>
                <a:lnTo>
                  <a:pt x="4230434" y="1178157"/>
                </a:lnTo>
                <a:cubicBezTo>
                  <a:pt x="4407979" y="1188327"/>
                  <a:pt x="4584326" y="1213775"/>
                  <a:pt x="4757506" y="1254226"/>
                </a:cubicBezTo>
                <a:cubicBezTo>
                  <a:pt x="5026042" y="1320917"/>
                  <a:pt x="5278534" y="1414911"/>
                  <a:pt x="5512266" y="1542043"/>
                </a:cubicBezTo>
                <a:cubicBezTo>
                  <a:pt x="5629393" y="1604337"/>
                  <a:pt x="5742354" y="1673945"/>
                  <a:pt x="5850726" y="1750452"/>
                </a:cubicBezTo>
                <a:lnTo>
                  <a:pt x="5931070" y="1809432"/>
                </a:lnTo>
                <a:lnTo>
                  <a:pt x="5951181" y="1824022"/>
                </a:lnTo>
                <a:lnTo>
                  <a:pt x="5970563" y="1839757"/>
                </a:lnTo>
                <a:lnTo>
                  <a:pt x="6009431" y="1871019"/>
                </a:lnTo>
                <a:lnTo>
                  <a:pt x="6048405" y="1902280"/>
                </a:lnTo>
                <a:lnTo>
                  <a:pt x="6067892" y="1917912"/>
                </a:lnTo>
                <a:lnTo>
                  <a:pt x="6086648" y="1934584"/>
                </a:lnTo>
                <a:lnTo>
                  <a:pt x="6161884" y="2001170"/>
                </a:lnTo>
                <a:cubicBezTo>
                  <a:pt x="6176786" y="2014719"/>
                  <a:pt x="6191375" y="2028474"/>
                  <a:pt x="6205964" y="2042853"/>
                </a:cubicBezTo>
                <a:lnTo>
                  <a:pt x="6205534" y="1415042"/>
                </a:lnTo>
                <a:lnTo>
                  <a:pt x="6207690" y="1416425"/>
                </a:lnTo>
                <a:lnTo>
                  <a:pt x="6207690" y="6270998"/>
                </a:lnTo>
                <a:lnTo>
                  <a:pt x="1497954" y="6270998"/>
                </a:lnTo>
                <a:lnTo>
                  <a:pt x="1497953" y="6270998"/>
                </a:lnTo>
                <a:lnTo>
                  <a:pt x="1500456" y="6273913"/>
                </a:lnTo>
                <a:lnTo>
                  <a:pt x="1469924" y="6273913"/>
                </a:lnTo>
                <a:lnTo>
                  <a:pt x="1467705" y="6270998"/>
                </a:lnTo>
                <a:lnTo>
                  <a:pt x="1467706" y="6270998"/>
                </a:lnTo>
                <a:lnTo>
                  <a:pt x="1464610" y="6266932"/>
                </a:lnTo>
                <a:cubicBezTo>
                  <a:pt x="1453460" y="6252030"/>
                  <a:pt x="1443664" y="6236087"/>
                  <a:pt x="1432618" y="6220143"/>
                </a:cubicBezTo>
                <a:cubicBezTo>
                  <a:pt x="1411153" y="6187944"/>
                  <a:pt x="1386976" y="6155223"/>
                  <a:pt x="1363947" y="6118125"/>
                </a:cubicBezTo>
                <a:lnTo>
                  <a:pt x="1291008" y="5999548"/>
                </a:lnTo>
                <a:lnTo>
                  <a:pt x="1291002" y="5999540"/>
                </a:lnTo>
                <a:cubicBezTo>
                  <a:pt x="1316845" y="6041742"/>
                  <a:pt x="1340917" y="6081029"/>
                  <a:pt x="1363946" y="6118125"/>
                </a:cubicBezTo>
                <a:cubicBezTo>
                  <a:pt x="1386975" y="6155223"/>
                  <a:pt x="1411152" y="6187944"/>
                  <a:pt x="1432617" y="6220143"/>
                </a:cubicBezTo>
                <a:cubicBezTo>
                  <a:pt x="1443663" y="6236087"/>
                  <a:pt x="1453459" y="6252030"/>
                  <a:pt x="1464609" y="6266932"/>
                </a:cubicBezTo>
                <a:lnTo>
                  <a:pt x="1467705" y="6270998"/>
                </a:lnTo>
                <a:lnTo>
                  <a:pt x="1265900" y="6270998"/>
                </a:lnTo>
                <a:lnTo>
                  <a:pt x="1267556" y="6273496"/>
                </a:lnTo>
                <a:lnTo>
                  <a:pt x="816241" y="6273496"/>
                </a:lnTo>
                <a:cubicBezTo>
                  <a:pt x="807697" y="6258595"/>
                  <a:pt x="799463" y="6243382"/>
                  <a:pt x="791023" y="6228479"/>
                </a:cubicBezTo>
                <a:lnTo>
                  <a:pt x="751946" y="6158349"/>
                </a:lnTo>
                <a:cubicBezTo>
                  <a:pt x="725478" y="6112082"/>
                  <a:pt x="703073" y="6063106"/>
                  <a:pt x="679002" y="6014962"/>
                </a:cubicBezTo>
                <a:cubicBezTo>
                  <a:pt x="583831" y="5819119"/>
                  <a:pt x="505709" y="5615438"/>
                  <a:pt x="445478" y="5406193"/>
                </a:cubicBezTo>
                <a:cubicBezTo>
                  <a:pt x="406609" y="5268381"/>
                  <a:pt x="376848" y="5128173"/>
                  <a:pt x="356381" y="4986453"/>
                </a:cubicBezTo>
                <a:cubicBezTo>
                  <a:pt x="352734" y="4957379"/>
                  <a:pt x="348983" y="4929766"/>
                  <a:pt x="345961" y="4904026"/>
                </a:cubicBezTo>
                <a:cubicBezTo>
                  <a:pt x="342938" y="4878288"/>
                  <a:pt x="339605" y="4854320"/>
                  <a:pt x="338667" y="4831916"/>
                </a:cubicBezTo>
                <a:cubicBezTo>
                  <a:pt x="335957" y="4787212"/>
                  <a:pt x="333770" y="4749697"/>
                  <a:pt x="333770" y="4719999"/>
                </a:cubicBezTo>
                <a:cubicBezTo>
                  <a:pt x="332769" y="4698314"/>
                  <a:pt x="333321" y="4676577"/>
                  <a:pt x="335437" y="4654975"/>
                </a:cubicBezTo>
                <a:cubicBezTo>
                  <a:pt x="337624" y="4641429"/>
                  <a:pt x="340542" y="4636218"/>
                  <a:pt x="343981" y="4639865"/>
                </a:cubicBezTo>
                <a:cubicBezTo>
                  <a:pt x="350129" y="4647159"/>
                  <a:pt x="361904" y="4689779"/>
                  <a:pt x="377953" y="4771685"/>
                </a:cubicBezTo>
                <a:cubicBezTo>
                  <a:pt x="379411" y="4779501"/>
                  <a:pt x="381600" y="4791901"/>
                  <a:pt x="383059" y="4800341"/>
                </a:cubicBezTo>
                <a:cubicBezTo>
                  <a:pt x="391082" y="4846817"/>
                  <a:pt x="401503" y="4886937"/>
                  <a:pt x="410047" y="4919761"/>
                </a:cubicBezTo>
                <a:cubicBezTo>
                  <a:pt x="418593" y="4952586"/>
                  <a:pt x="425470" y="4978533"/>
                  <a:pt x="430889" y="4997081"/>
                </a:cubicBezTo>
                <a:cubicBezTo>
                  <a:pt x="441726" y="5034179"/>
                  <a:pt x="446103" y="5041682"/>
                  <a:pt x="445582" y="5015943"/>
                </a:cubicBezTo>
                <a:cubicBezTo>
                  <a:pt x="445061" y="4990205"/>
                  <a:pt x="436828" y="4931224"/>
                  <a:pt x="424220" y="4835042"/>
                </a:cubicBezTo>
                <a:cubicBezTo>
                  <a:pt x="419707" y="4786899"/>
                  <a:pt x="414320" y="4729065"/>
                  <a:pt x="408067" y="4661540"/>
                </a:cubicBezTo>
                <a:cubicBezTo>
                  <a:pt x="405775" y="4627777"/>
                  <a:pt x="404629" y="4591409"/>
                  <a:pt x="402649" y="4552541"/>
                </a:cubicBezTo>
                <a:cubicBezTo>
                  <a:pt x="401680" y="4533294"/>
                  <a:pt x="400742" y="4513255"/>
                  <a:pt x="399836" y="4492414"/>
                </a:cubicBezTo>
                <a:cubicBezTo>
                  <a:pt x="399419" y="4481993"/>
                  <a:pt x="398481" y="4471782"/>
                  <a:pt x="398481" y="4461153"/>
                </a:cubicBezTo>
                <a:cubicBezTo>
                  <a:pt x="398481" y="4450524"/>
                  <a:pt x="398481" y="4439686"/>
                  <a:pt x="398481" y="4428641"/>
                </a:cubicBezTo>
                <a:cubicBezTo>
                  <a:pt x="414007" y="4684986"/>
                  <a:pt x="439433" y="4772728"/>
                  <a:pt x="447562" y="4782210"/>
                </a:cubicBezTo>
                <a:cubicBezTo>
                  <a:pt x="457253" y="4791588"/>
                  <a:pt x="459024" y="4722187"/>
                  <a:pt x="461943" y="4660914"/>
                </a:cubicBezTo>
                <a:cubicBezTo>
                  <a:pt x="464339" y="4623609"/>
                  <a:pt x="468507" y="4587345"/>
                  <a:pt x="472363" y="4552332"/>
                </a:cubicBezTo>
                <a:cubicBezTo>
                  <a:pt x="476219" y="4517319"/>
                  <a:pt x="479449" y="4483557"/>
                  <a:pt x="484241" y="4451253"/>
                </a:cubicBezTo>
                <a:cubicBezTo>
                  <a:pt x="495392" y="4386437"/>
                  <a:pt x="506646" y="4327040"/>
                  <a:pt x="517900" y="4274937"/>
                </a:cubicBezTo>
                <a:cubicBezTo>
                  <a:pt x="518474" y="4272332"/>
                  <a:pt x="519111" y="4271522"/>
                  <a:pt x="519794" y="4272266"/>
                </a:cubicBezTo>
                <a:cubicBezTo>
                  <a:pt x="524579" y="4277476"/>
                  <a:pt x="531667" y="4358888"/>
                  <a:pt x="535407" y="4434475"/>
                </a:cubicBezTo>
                <a:cubicBezTo>
                  <a:pt x="550017" y="4648931"/>
                  <a:pt x="582466" y="4861792"/>
                  <a:pt x="632423" y="5070860"/>
                </a:cubicBezTo>
                <a:cubicBezTo>
                  <a:pt x="627733" y="5041056"/>
                  <a:pt x="622106" y="5013963"/>
                  <a:pt x="619397" y="4988954"/>
                </a:cubicBezTo>
                <a:cubicBezTo>
                  <a:pt x="616687" y="4963945"/>
                  <a:pt x="614186" y="4941436"/>
                  <a:pt x="611998" y="4921220"/>
                </a:cubicBezTo>
                <a:cubicBezTo>
                  <a:pt x="607621" y="4880789"/>
                  <a:pt x="604183" y="4849527"/>
                  <a:pt x="601577" y="4825872"/>
                </a:cubicBezTo>
                <a:lnTo>
                  <a:pt x="641071" y="4995102"/>
                </a:lnTo>
                <a:cubicBezTo>
                  <a:pt x="656807" y="5050018"/>
                  <a:pt x="672229" y="5104309"/>
                  <a:pt x="687339" y="5157454"/>
                </a:cubicBezTo>
                <a:cubicBezTo>
                  <a:pt x="705053" y="5209557"/>
                  <a:pt x="722561" y="5260618"/>
                  <a:pt x="739442" y="5310116"/>
                </a:cubicBezTo>
                <a:cubicBezTo>
                  <a:pt x="743505" y="5322516"/>
                  <a:pt x="748403" y="5334500"/>
                  <a:pt x="753300" y="5346379"/>
                </a:cubicBezTo>
                <a:lnTo>
                  <a:pt x="767576" y="5381810"/>
                </a:lnTo>
                <a:cubicBezTo>
                  <a:pt x="777091" y="5405224"/>
                  <a:pt x="786438" y="5428108"/>
                  <a:pt x="795608" y="5450480"/>
                </a:cubicBezTo>
                <a:cubicBezTo>
                  <a:pt x="801548" y="5465069"/>
                  <a:pt x="806551" y="5476011"/>
                  <a:pt x="810718" y="5483931"/>
                </a:cubicBezTo>
                <a:cubicBezTo>
                  <a:pt x="813479" y="5489485"/>
                  <a:pt x="816992" y="5494632"/>
                  <a:pt x="821139" y="5499248"/>
                </a:cubicBezTo>
                <a:cubicBezTo>
                  <a:pt x="826766" y="5504355"/>
                  <a:pt x="829162" y="5500082"/>
                  <a:pt x="829162" y="5491329"/>
                </a:cubicBezTo>
                <a:cubicBezTo>
                  <a:pt x="829476" y="5479190"/>
                  <a:pt x="831833" y="5473692"/>
                  <a:pt x="836170" y="5474505"/>
                </a:cubicBezTo>
                <a:lnTo>
                  <a:pt x="840206" y="5477492"/>
                </a:lnTo>
                <a:lnTo>
                  <a:pt x="793830" y="5340686"/>
                </a:lnTo>
                <a:cubicBezTo>
                  <a:pt x="695824" y="5012797"/>
                  <a:pt x="645516" y="4670634"/>
                  <a:pt x="646055" y="4324731"/>
                </a:cubicBezTo>
                <a:cubicBezTo>
                  <a:pt x="646055" y="3957906"/>
                  <a:pt x="701775" y="3604108"/>
                  <a:pt x="805209" y="3271347"/>
                </a:cubicBezTo>
                <a:lnTo>
                  <a:pt x="807175" y="3265533"/>
                </a:lnTo>
                <a:lnTo>
                  <a:pt x="798227" y="3314123"/>
                </a:lnTo>
                <a:cubicBezTo>
                  <a:pt x="794384" y="3333153"/>
                  <a:pt x="789877" y="3354333"/>
                  <a:pt x="784980" y="3377310"/>
                </a:cubicBezTo>
                <a:cubicBezTo>
                  <a:pt x="776643" y="3413365"/>
                  <a:pt x="777268" y="3438479"/>
                  <a:pt x="779977" y="3446607"/>
                </a:cubicBezTo>
                <a:cubicBezTo>
                  <a:pt x="782686" y="3454735"/>
                  <a:pt x="789564" y="3446607"/>
                  <a:pt x="798005" y="3416908"/>
                </a:cubicBezTo>
                <a:cubicBezTo>
                  <a:pt x="859549" y="3220679"/>
                  <a:pt x="938099" y="3030202"/>
                  <a:pt x="1032780" y="2847634"/>
                </a:cubicBezTo>
                <a:cubicBezTo>
                  <a:pt x="1130004" y="2659730"/>
                  <a:pt x="1244202" y="2481112"/>
                  <a:pt x="1373949" y="2313997"/>
                </a:cubicBezTo>
                <a:cubicBezTo>
                  <a:pt x="1649469" y="1959697"/>
                  <a:pt x="1983448" y="1651666"/>
                  <a:pt x="2376824" y="1410119"/>
                </a:cubicBezTo>
                <a:cubicBezTo>
                  <a:pt x="2408086" y="1390735"/>
                  <a:pt x="2439348" y="1374166"/>
                  <a:pt x="2467795" y="1357389"/>
                </a:cubicBezTo>
                <a:cubicBezTo>
                  <a:pt x="2496244" y="1340613"/>
                  <a:pt x="2523650" y="1324357"/>
                  <a:pt x="2551160" y="1311539"/>
                </a:cubicBezTo>
                <a:lnTo>
                  <a:pt x="2627230" y="1273192"/>
                </a:lnTo>
                <a:cubicBezTo>
                  <a:pt x="2651198" y="1261209"/>
                  <a:pt x="2673602" y="1249328"/>
                  <a:pt x="2695798" y="1240263"/>
                </a:cubicBezTo>
                <a:lnTo>
                  <a:pt x="2813341" y="1189516"/>
                </a:lnTo>
                <a:cubicBezTo>
                  <a:pt x="2848458" y="1175759"/>
                  <a:pt x="2880033" y="1165234"/>
                  <a:pt x="2907751" y="1155439"/>
                </a:cubicBezTo>
                <a:cubicBezTo>
                  <a:pt x="2935470" y="1145644"/>
                  <a:pt x="2959854" y="1137620"/>
                  <a:pt x="2982258" y="1131368"/>
                </a:cubicBezTo>
                <a:cubicBezTo>
                  <a:pt x="3004663" y="1125117"/>
                  <a:pt x="3024462" y="1120948"/>
                  <a:pt x="3042594" y="1117509"/>
                </a:cubicBezTo>
                <a:cubicBezTo>
                  <a:pt x="3074147" y="1110986"/>
                  <a:pt x="3106054" y="1106296"/>
                  <a:pt x="3138150" y="1103441"/>
                </a:cubicBezTo>
                <a:cubicBezTo>
                  <a:pt x="3401100" y="1032164"/>
                  <a:pt x="3671189" y="993541"/>
                  <a:pt x="3942353" y="987994"/>
                </a:cubicBezTo>
                <a:close/>
                <a:moveTo>
                  <a:pt x="2801774" y="712252"/>
                </a:moveTo>
                <a:lnTo>
                  <a:pt x="2761553" y="719199"/>
                </a:lnTo>
                <a:lnTo>
                  <a:pt x="2741441" y="722673"/>
                </a:lnTo>
                <a:lnTo>
                  <a:pt x="2741172" y="722786"/>
                </a:lnTo>
                <a:lnTo>
                  <a:pt x="2560335" y="798090"/>
                </a:lnTo>
                <a:lnTo>
                  <a:pt x="2546737" y="804589"/>
                </a:lnTo>
                <a:lnTo>
                  <a:pt x="2534823" y="809601"/>
                </a:lnTo>
                <a:lnTo>
                  <a:pt x="2484492" y="834341"/>
                </a:lnTo>
                <a:lnTo>
                  <a:pt x="2383748" y="882493"/>
                </a:lnTo>
                <a:lnTo>
                  <a:pt x="2356964" y="897024"/>
                </a:lnTo>
                <a:lnTo>
                  <a:pt x="2334169" y="908228"/>
                </a:lnTo>
                <a:lnTo>
                  <a:pt x="2285506" y="935789"/>
                </a:lnTo>
                <a:lnTo>
                  <a:pt x="2211999" y="975666"/>
                </a:lnTo>
                <a:lnTo>
                  <a:pt x="2172327" y="999890"/>
                </a:lnTo>
                <a:lnTo>
                  <a:pt x="2139949" y="1018227"/>
                </a:lnTo>
                <a:lnTo>
                  <a:pt x="2099750" y="1044205"/>
                </a:lnTo>
                <a:lnTo>
                  <a:pt x="2045402" y="1077391"/>
                </a:lnTo>
                <a:lnTo>
                  <a:pt x="1992813" y="1113312"/>
                </a:lnTo>
                <a:lnTo>
                  <a:pt x="1952639" y="1139273"/>
                </a:lnTo>
                <a:lnTo>
                  <a:pt x="1922622" y="1161256"/>
                </a:lnTo>
                <a:lnTo>
                  <a:pt x="1884277" y="1187448"/>
                </a:lnTo>
                <a:lnTo>
                  <a:pt x="1817768" y="1238045"/>
                </a:lnTo>
                <a:lnTo>
                  <a:pt x="1772710" y="1271041"/>
                </a:lnTo>
                <a:lnTo>
                  <a:pt x="1753146" y="1287206"/>
                </a:lnTo>
                <a:lnTo>
                  <a:pt x="1728938" y="1305621"/>
                </a:lnTo>
                <a:lnTo>
                  <a:pt x="1643791" y="1377552"/>
                </a:lnTo>
                <a:lnTo>
                  <a:pt x="1600635" y="1413206"/>
                </a:lnTo>
                <a:lnTo>
                  <a:pt x="1591180" y="1421995"/>
                </a:lnTo>
                <a:lnTo>
                  <a:pt x="1579703" y="1431692"/>
                </a:lnTo>
                <a:lnTo>
                  <a:pt x="1437168" y="1565180"/>
                </a:lnTo>
                <a:lnTo>
                  <a:pt x="1436887" y="1565442"/>
                </a:lnTo>
                <a:cubicBezTo>
                  <a:pt x="1383744" y="1617829"/>
                  <a:pt x="1332068" y="1671842"/>
                  <a:pt x="1281937" y="1727423"/>
                </a:cubicBezTo>
                <a:lnTo>
                  <a:pt x="1281943" y="1727419"/>
                </a:lnTo>
                <a:lnTo>
                  <a:pt x="1436888" y="1565443"/>
                </a:lnTo>
                <a:lnTo>
                  <a:pt x="1437168" y="1565180"/>
                </a:lnTo>
                <a:lnTo>
                  <a:pt x="1591180" y="1421995"/>
                </a:lnTo>
                <a:lnTo>
                  <a:pt x="1643791" y="1377552"/>
                </a:lnTo>
                <a:lnTo>
                  <a:pt x="1753146" y="1287206"/>
                </a:lnTo>
                <a:lnTo>
                  <a:pt x="1817768" y="1238045"/>
                </a:lnTo>
                <a:lnTo>
                  <a:pt x="1922622" y="1161256"/>
                </a:lnTo>
                <a:lnTo>
                  <a:pt x="1992813" y="1113312"/>
                </a:lnTo>
                <a:lnTo>
                  <a:pt x="2099750" y="1044205"/>
                </a:lnTo>
                <a:lnTo>
                  <a:pt x="2172327" y="999890"/>
                </a:lnTo>
                <a:lnTo>
                  <a:pt x="2285506" y="935789"/>
                </a:lnTo>
                <a:lnTo>
                  <a:pt x="2356964" y="897024"/>
                </a:lnTo>
                <a:lnTo>
                  <a:pt x="2484492" y="834341"/>
                </a:lnTo>
                <a:lnTo>
                  <a:pt x="2546737" y="804589"/>
                </a:lnTo>
                <a:lnTo>
                  <a:pt x="2741172" y="722786"/>
                </a:lnTo>
                <a:lnTo>
                  <a:pt x="2741442" y="722673"/>
                </a:lnTo>
                <a:lnTo>
                  <a:pt x="2761553" y="719199"/>
                </a:lnTo>
                <a:lnTo>
                  <a:pt x="2801776" y="712252"/>
                </a:lnTo>
                <a:close/>
                <a:moveTo>
                  <a:pt x="4013078" y="628912"/>
                </a:moveTo>
                <a:cubicBezTo>
                  <a:pt x="4108402" y="625794"/>
                  <a:pt x="4204054" y="626325"/>
                  <a:pt x="4299834" y="630557"/>
                </a:cubicBezTo>
                <a:cubicBezTo>
                  <a:pt x="4458018" y="639518"/>
                  <a:pt x="4618496" y="652856"/>
                  <a:pt x="4778034" y="684118"/>
                </a:cubicBezTo>
                <a:cubicBezTo>
                  <a:pt x="4858586" y="696518"/>
                  <a:pt x="4937782" y="716735"/>
                  <a:pt x="5017707" y="734866"/>
                </a:cubicBezTo>
                <a:cubicBezTo>
                  <a:pt x="5037818" y="739034"/>
                  <a:pt x="5057408" y="745287"/>
                  <a:pt x="5077208" y="750705"/>
                </a:cubicBezTo>
                <a:lnTo>
                  <a:pt x="5136606" y="767586"/>
                </a:lnTo>
                <a:lnTo>
                  <a:pt x="5196107" y="784468"/>
                </a:lnTo>
                <a:cubicBezTo>
                  <a:pt x="5206110" y="787177"/>
                  <a:pt x="5215906" y="790302"/>
                  <a:pt x="5225701" y="793743"/>
                </a:cubicBezTo>
                <a:lnTo>
                  <a:pt x="5254984" y="804163"/>
                </a:lnTo>
                <a:lnTo>
                  <a:pt x="5372735" y="844178"/>
                </a:lnTo>
                <a:cubicBezTo>
                  <a:pt x="5411603" y="858558"/>
                  <a:pt x="5450056" y="874605"/>
                  <a:pt x="5488924" y="889819"/>
                </a:cubicBezTo>
                <a:lnTo>
                  <a:pt x="5546968" y="912954"/>
                </a:lnTo>
                <a:lnTo>
                  <a:pt x="5604072" y="938900"/>
                </a:lnTo>
                <a:cubicBezTo>
                  <a:pt x="5642003" y="955990"/>
                  <a:pt x="5680454" y="972454"/>
                  <a:pt x="5718073" y="991003"/>
                </a:cubicBezTo>
                <a:cubicBezTo>
                  <a:pt x="5792476" y="1029664"/>
                  <a:pt x="5868129" y="1066657"/>
                  <a:pt x="5940136" y="1110423"/>
                </a:cubicBezTo>
                <a:cubicBezTo>
                  <a:pt x="6014017" y="1151168"/>
                  <a:pt x="6083938" y="1198685"/>
                  <a:pt x="6155112" y="1244327"/>
                </a:cubicBezTo>
                <a:cubicBezTo>
                  <a:pt x="6172097" y="1255895"/>
                  <a:pt x="6188770" y="1267774"/>
                  <a:pt x="6205442" y="1279756"/>
                </a:cubicBezTo>
                <a:lnTo>
                  <a:pt x="6205534" y="1415042"/>
                </a:lnTo>
                <a:lnTo>
                  <a:pt x="5980254" y="1270340"/>
                </a:lnTo>
                <a:cubicBezTo>
                  <a:pt x="5438102" y="950796"/>
                  <a:pt x="4818727" y="781467"/>
                  <a:pt x="4186226" y="782463"/>
                </a:cubicBezTo>
                <a:cubicBezTo>
                  <a:pt x="2658694" y="782463"/>
                  <a:pt x="1357182" y="1750401"/>
                  <a:pt x="860865" y="3106757"/>
                </a:cubicBezTo>
                <a:lnTo>
                  <a:pt x="807175" y="3265533"/>
                </a:lnTo>
                <a:lnTo>
                  <a:pt x="807488" y="3263830"/>
                </a:lnTo>
                <a:cubicBezTo>
                  <a:pt x="811968" y="3235069"/>
                  <a:pt x="815303" y="3217250"/>
                  <a:pt x="813427" y="3212457"/>
                </a:cubicBezTo>
                <a:cubicBezTo>
                  <a:pt x="811552" y="3207663"/>
                  <a:pt x="803424" y="3215896"/>
                  <a:pt x="791648" y="3241322"/>
                </a:cubicBezTo>
                <a:cubicBezTo>
                  <a:pt x="779873" y="3266748"/>
                  <a:pt x="762679" y="3309056"/>
                  <a:pt x="738817" y="3371579"/>
                </a:cubicBezTo>
                <a:cubicBezTo>
                  <a:pt x="732772" y="3387210"/>
                  <a:pt x="727979" y="3400652"/>
                  <a:pt x="723914" y="3411698"/>
                </a:cubicBezTo>
                <a:cubicBezTo>
                  <a:pt x="719851" y="3422744"/>
                  <a:pt x="716412" y="3431601"/>
                  <a:pt x="713494" y="3438375"/>
                </a:cubicBezTo>
                <a:cubicBezTo>
                  <a:pt x="707763" y="3451921"/>
                  <a:pt x="704220" y="3457132"/>
                  <a:pt x="702240" y="3455360"/>
                </a:cubicBezTo>
                <a:cubicBezTo>
                  <a:pt x="700260" y="3453588"/>
                  <a:pt x="700051" y="3445148"/>
                  <a:pt x="701094" y="3431393"/>
                </a:cubicBezTo>
                <a:cubicBezTo>
                  <a:pt x="701719" y="3424515"/>
                  <a:pt x="702552" y="3416387"/>
                  <a:pt x="703699" y="3407113"/>
                </a:cubicBezTo>
                <a:cubicBezTo>
                  <a:pt x="704803" y="3396828"/>
                  <a:pt x="706439" y="3386594"/>
                  <a:pt x="708597" y="3376477"/>
                </a:cubicBezTo>
                <a:cubicBezTo>
                  <a:pt x="717662" y="3331981"/>
                  <a:pt x="730376" y="3273104"/>
                  <a:pt x="744756" y="3213082"/>
                </a:cubicBezTo>
                <a:cubicBezTo>
                  <a:pt x="761116" y="3153685"/>
                  <a:pt x="778519" y="3092934"/>
                  <a:pt x="792378" y="3043852"/>
                </a:cubicBezTo>
                <a:cubicBezTo>
                  <a:pt x="802903" y="3011549"/>
                  <a:pt x="819263" y="2966115"/>
                  <a:pt x="841563" y="2905155"/>
                </a:cubicBezTo>
                <a:cubicBezTo>
                  <a:pt x="846773" y="2889837"/>
                  <a:pt x="853755" y="2873893"/>
                  <a:pt x="860945" y="2857116"/>
                </a:cubicBezTo>
                <a:cubicBezTo>
                  <a:pt x="868136" y="2840340"/>
                  <a:pt x="875638" y="2822415"/>
                  <a:pt x="883662" y="2803554"/>
                </a:cubicBezTo>
                <a:lnTo>
                  <a:pt x="908984" y="2743740"/>
                </a:lnTo>
                <a:cubicBezTo>
                  <a:pt x="911172" y="2738217"/>
                  <a:pt x="913257" y="2733423"/>
                  <a:pt x="915758" y="2727797"/>
                </a:cubicBezTo>
                <a:cubicBezTo>
                  <a:pt x="918258" y="2722170"/>
                  <a:pt x="920863" y="2717169"/>
                  <a:pt x="923364" y="2711750"/>
                </a:cubicBezTo>
                <a:lnTo>
                  <a:pt x="939308" y="2678611"/>
                </a:lnTo>
                <a:cubicBezTo>
                  <a:pt x="929409" y="2696952"/>
                  <a:pt x="919299" y="2714669"/>
                  <a:pt x="910234" y="2732487"/>
                </a:cubicBezTo>
                <a:lnTo>
                  <a:pt x="884704" y="2785528"/>
                </a:lnTo>
                <a:lnTo>
                  <a:pt x="836665" y="2885460"/>
                </a:lnTo>
                <a:cubicBezTo>
                  <a:pt x="822806" y="2918181"/>
                  <a:pt x="809155" y="2949651"/>
                  <a:pt x="796650" y="2980184"/>
                </a:cubicBezTo>
                <a:cubicBezTo>
                  <a:pt x="784146" y="3010715"/>
                  <a:pt x="771016" y="3039684"/>
                  <a:pt x="760595" y="3068966"/>
                </a:cubicBezTo>
                <a:lnTo>
                  <a:pt x="729334" y="3153372"/>
                </a:lnTo>
                <a:cubicBezTo>
                  <a:pt x="719538" y="3180778"/>
                  <a:pt x="708805" y="3207038"/>
                  <a:pt x="701197" y="3233610"/>
                </a:cubicBezTo>
                <a:cubicBezTo>
                  <a:pt x="684525" y="3286547"/>
                  <a:pt x="668164" y="3336774"/>
                  <a:pt x="653263" y="3386376"/>
                </a:cubicBezTo>
                <a:cubicBezTo>
                  <a:pt x="634090" y="3461404"/>
                  <a:pt x="606579" y="3555398"/>
                  <a:pt x="590740" y="3634177"/>
                </a:cubicBezTo>
                <a:cubicBezTo>
                  <a:pt x="582091" y="3673358"/>
                  <a:pt x="573233" y="3708162"/>
                  <a:pt x="567815" y="3734422"/>
                </a:cubicBezTo>
                <a:cubicBezTo>
                  <a:pt x="565428" y="3750377"/>
                  <a:pt x="561948" y="3766154"/>
                  <a:pt x="557395" y="3781628"/>
                </a:cubicBezTo>
                <a:cubicBezTo>
                  <a:pt x="553227" y="3790798"/>
                  <a:pt x="551767" y="3758181"/>
                  <a:pt x="557395" y="3709413"/>
                </a:cubicBezTo>
                <a:cubicBezTo>
                  <a:pt x="563022" y="3660646"/>
                  <a:pt x="571566" y="3595100"/>
                  <a:pt x="580215" y="3537682"/>
                </a:cubicBezTo>
                <a:cubicBezTo>
                  <a:pt x="588656" y="3493395"/>
                  <a:pt x="601057" y="3435769"/>
                  <a:pt x="614916" y="3373246"/>
                </a:cubicBezTo>
                <a:cubicBezTo>
                  <a:pt x="622731" y="3342193"/>
                  <a:pt x="631797" y="3309993"/>
                  <a:pt x="641071" y="3277898"/>
                </a:cubicBezTo>
                <a:cubicBezTo>
                  <a:pt x="650346" y="3245803"/>
                  <a:pt x="658369" y="3213186"/>
                  <a:pt x="668790" y="3181924"/>
                </a:cubicBezTo>
                <a:cubicBezTo>
                  <a:pt x="749445" y="2927486"/>
                  <a:pt x="857767" y="2682665"/>
                  <a:pt x="991828" y="2451860"/>
                </a:cubicBezTo>
                <a:cubicBezTo>
                  <a:pt x="1125783" y="2220422"/>
                  <a:pt x="1285354" y="2004776"/>
                  <a:pt x="1467526" y="1809018"/>
                </a:cubicBezTo>
                <a:cubicBezTo>
                  <a:pt x="1485658" y="1789947"/>
                  <a:pt x="1502539" y="1772127"/>
                  <a:pt x="1523381" y="1749203"/>
                </a:cubicBezTo>
                <a:lnTo>
                  <a:pt x="1559122" y="1710439"/>
                </a:lnTo>
                <a:cubicBezTo>
                  <a:pt x="1573086" y="1696162"/>
                  <a:pt x="1589447" y="1680427"/>
                  <a:pt x="1608308" y="1661773"/>
                </a:cubicBezTo>
                <a:lnTo>
                  <a:pt x="1563291" y="1701059"/>
                </a:lnTo>
                <a:cubicBezTo>
                  <a:pt x="1548493" y="1714293"/>
                  <a:pt x="1534322" y="1728673"/>
                  <a:pt x="1519629" y="1742741"/>
                </a:cubicBezTo>
                <a:cubicBezTo>
                  <a:pt x="1490555" y="1771084"/>
                  <a:pt x="1461066" y="1799638"/>
                  <a:pt x="1431679" y="1829023"/>
                </a:cubicBezTo>
                <a:cubicBezTo>
                  <a:pt x="1375929" y="1890506"/>
                  <a:pt x="1316740" y="1951570"/>
                  <a:pt x="1263700" y="2019094"/>
                </a:cubicBezTo>
                <a:cubicBezTo>
                  <a:pt x="1250288" y="2035696"/>
                  <a:pt x="1236638" y="2052367"/>
                  <a:pt x="1222748" y="2069113"/>
                </a:cubicBezTo>
                <a:cubicBezTo>
                  <a:pt x="1215557" y="2077451"/>
                  <a:pt x="1208471" y="2085683"/>
                  <a:pt x="1201906" y="2094331"/>
                </a:cubicBezTo>
                <a:lnTo>
                  <a:pt x="1182524" y="2120487"/>
                </a:lnTo>
                <a:lnTo>
                  <a:pt x="1104890" y="2225734"/>
                </a:lnTo>
                <a:cubicBezTo>
                  <a:pt x="1080193" y="2261685"/>
                  <a:pt x="1056435" y="2298575"/>
                  <a:pt x="1031947" y="2335150"/>
                </a:cubicBezTo>
                <a:cubicBezTo>
                  <a:pt x="1019963" y="2353596"/>
                  <a:pt x="1007042" y="2371414"/>
                  <a:pt x="995995" y="2390484"/>
                </a:cubicBezTo>
                <a:lnTo>
                  <a:pt x="962128" y="2447066"/>
                </a:lnTo>
                <a:lnTo>
                  <a:pt x="928262" y="2503756"/>
                </a:lnTo>
                <a:lnTo>
                  <a:pt x="911381" y="2532099"/>
                </a:lnTo>
                <a:lnTo>
                  <a:pt x="895854" y="2561173"/>
                </a:lnTo>
                <a:lnTo>
                  <a:pt x="833330" y="2676840"/>
                </a:lnTo>
                <a:cubicBezTo>
                  <a:pt x="813532" y="2715814"/>
                  <a:pt x="795400" y="2755411"/>
                  <a:pt x="776330" y="2794280"/>
                </a:cubicBezTo>
                <a:cubicBezTo>
                  <a:pt x="767056" y="2813873"/>
                  <a:pt x="757156" y="2833044"/>
                  <a:pt x="748299" y="2852739"/>
                </a:cubicBezTo>
                <a:lnTo>
                  <a:pt x="722977" y="2911928"/>
                </a:lnTo>
                <a:cubicBezTo>
                  <a:pt x="652638" y="3068133"/>
                  <a:pt x="598451" y="3225691"/>
                  <a:pt x="548433" y="3375122"/>
                </a:cubicBezTo>
                <a:cubicBezTo>
                  <a:pt x="553227" y="3353343"/>
                  <a:pt x="559895" y="3332501"/>
                  <a:pt x="566148" y="3310931"/>
                </a:cubicBezTo>
                <a:cubicBezTo>
                  <a:pt x="572400" y="3289360"/>
                  <a:pt x="578652" y="3268520"/>
                  <a:pt x="584905" y="3247678"/>
                </a:cubicBezTo>
                <a:cubicBezTo>
                  <a:pt x="591156" y="3226837"/>
                  <a:pt x="597305" y="3205996"/>
                  <a:pt x="603453" y="3185155"/>
                </a:cubicBezTo>
                <a:cubicBezTo>
                  <a:pt x="609601" y="3164314"/>
                  <a:pt x="617313" y="3144515"/>
                  <a:pt x="624294" y="3123673"/>
                </a:cubicBezTo>
                <a:cubicBezTo>
                  <a:pt x="638883" y="3082962"/>
                  <a:pt x="653128" y="3042529"/>
                  <a:pt x="667018" y="3002378"/>
                </a:cubicBezTo>
                <a:cubicBezTo>
                  <a:pt x="682994" y="2962988"/>
                  <a:pt x="698905" y="2923840"/>
                  <a:pt x="714745" y="2884939"/>
                </a:cubicBezTo>
                <a:cubicBezTo>
                  <a:pt x="722977" y="2865557"/>
                  <a:pt x="730271" y="2846070"/>
                  <a:pt x="739024" y="2827104"/>
                </a:cubicBezTo>
                <a:cubicBezTo>
                  <a:pt x="747778" y="2808139"/>
                  <a:pt x="756531" y="2789278"/>
                  <a:pt x="765284" y="2770521"/>
                </a:cubicBezTo>
                <a:cubicBezTo>
                  <a:pt x="774038" y="2751765"/>
                  <a:pt x="782686" y="2733007"/>
                  <a:pt x="791440" y="2714354"/>
                </a:cubicBezTo>
                <a:cubicBezTo>
                  <a:pt x="800193" y="2695703"/>
                  <a:pt x="807905" y="2676840"/>
                  <a:pt x="818326" y="2658918"/>
                </a:cubicBezTo>
                <a:cubicBezTo>
                  <a:pt x="837290" y="2622652"/>
                  <a:pt x="856225" y="2586599"/>
                  <a:pt x="875117" y="2550753"/>
                </a:cubicBezTo>
                <a:lnTo>
                  <a:pt x="889289" y="2523971"/>
                </a:lnTo>
                <a:cubicBezTo>
                  <a:pt x="893978" y="2515009"/>
                  <a:pt x="899397" y="2506464"/>
                  <a:pt x="904398" y="2497710"/>
                </a:cubicBezTo>
                <a:lnTo>
                  <a:pt x="935035" y="2445609"/>
                </a:lnTo>
                <a:lnTo>
                  <a:pt x="965463" y="2393506"/>
                </a:lnTo>
                <a:lnTo>
                  <a:pt x="980677" y="2367766"/>
                </a:lnTo>
                <a:lnTo>
                  <a:pt x="997037" y="2342757"/>
                </a:lnTo>
                <a:lnTo>
                  <a:pt x="1062270" y="2243450"/>
                </a:lnTo>
                <a:lnTo>
                  <a:pt x="1078526" y="2218753"/>
                </a:lnTo>
                <a:lnTo>
                  <a:pt x="1095824" y="2194890"/>
                </a:lnTo>
                <a:lnTo>
                  <a:pt x="1130525" y="2147269"/>
                </a:lnTo>
                <a:cubicBezTo>
                  <a:pt x="1142091" y="2131116"/>
                  <a:pt x="1153554" y="2115590"/>
                  <a:pt x="1165122" y="2099854"/>
                </a:cubicBezTo>
                <a:lnTo>
                  <a:pt x="1182419" y="2076198"/>
                </a:lnTo>
                <a:lnTo>
                  <a:pt x="1200759" y="2053378"/>
                </a:lnTo>
                <a:lnTo>
                  <a:pt x="1273704" y="1962512"/>
                </a:lnTo>
                <a:lnTo>
                  <a:pt x="1292044" y="1939796"/>
                </a:lnTo>
                <a:cubicBezTo>
                  <a:pt x="1298296" y="1932397"/>
                  <a:pt x="1304861" y="1925311"/>
                  <a:pt x="1311322" y="1918015"/>
                </a:cubicBezTo>
                <a:lnTo>
                  <a:pt x="1349774" y="1874666"/>
                </a:lnTo>
                <a:lnTo>
                  <a:pt x="1388433" y="1831420"/>
                </a:lnTo>
                <a:lnTo>
                  <a:pt x="1407712" y="1809745"/>
                </a:lnTo>
                <a:cubicBezTo>
                  <a:pt x="1414173" y="1802555"/>
                  <a:pt x="1421154" y="1795886"/>
                  <a:pt x="1427929" y="1788904"/>
                </a:cubicBezTo>
                <a:lnTo>
                  <a:pt x="1509208" y="1706269"/>
                </a:lnTo>
                <a:cubicBezTo>
                  <a:pt x="1697310" y="1519680"/>
                  <a:pt x="1905055" y="1354004"/>
                  <a:pt x="2128814" y="1212126"/>
                </a:cubicBezTo>
                <a:cubicBezTo>
                  <a:pt x="2694686" y="851309"/>
                  <a:pt x="3345814" y="650736"/>
                  <a:pt x="4013078" y="628912"/>
                </a:cubicBezTo>
                <a:close/>
                <a:moveTo>
                  <a:pt x="4096752" y="322127"/>
                </a:moveTo>
                <a:cubicBezTo>
                  <a:pt x="4353371" y="321988"/>
                  <a:pt x="4610004" y="346537"/>
                  <a:pt x="4863066" y="395779"/>
                </a:cubicBezTo>
                <a:cubicBezTo>
                  <a:pt x="5147861" y="449367"/>
                  <a:pt x="5425984" y="534073"/>
                  <a:pt x="5692335" y="648374"/>
                </a:cubicBezTo>
                <a:lnTo>
                  <a:pt x="5672431" y="630346"/>
                </a:lnTo>
                <a:cubicBezTo>
                  <a:pt x="5390452" y="504824"/>
                  <a:pt x="5094820" y="412436"/>
                  <a:pt x="4791582" y="355036"/>
                </a:cubicBezTo>
                <a:lnTo>
                  <a:pt x="4777514" y="347845"/>
                </a:lnTo>
                <a:cubicBezTo>
                  <a:pt x="5282806" y="428751"/>
                  <a:pt x="5767571" y="606745"/>
                  <a:pt x="6205130" y="872000"/>
                </a:cubicBezTo>
                <a:lnTo>
                  <a:pt x="6205130" y="1256206"/>
                </a:lnTo>
                <a:lnTo>
                  <a:pt x="6180434" y="1238387"/>
                </a:lnTo>
                <a:cubicBezTo>
                  <a:pt x="6161678" y="1225152"/>
                  <a:pt x="6142191" y="1213065"/>
                  <a:pt x="6123121" y="1200456"/>
                </a:cubicBezTo>
                <a:lnTo>
                  <a:pt x="6065598" y="1162837"/>
                </a:lnTo>
                <a:cubicBezTo>
                  <a:pt x="6046320" y="1150436"/>
                  <a:pt x="6027460" y="1137307"/>
                  <a:pt x="6007453" y="1126053"/>
                </a:cubicBezTo>
                <a:lnTo>
                  <a:pt x="5889179" y="1056235"/>
                </a:lnTo>
                <a:cubicBezTo>
                  <a:pt x="5728703" y="967338"/>
                  <a:pt x="5562182" y="889693"/>
                  <a:pt x="5390868" y="823856"/>
                </a:cubicBezTo>
                <a:cubicBezTo>
                  <a:pt x="5218616" y="760489"/>
                  <a:pt x="5042196" y="708928"/>
                  <a:pt x="4862962" y="669529"/>
                </a:cubicBezTo>
                <a:cubicBezTo>
                  <a:pt x="4683104" y="633056"/>
                  <a:pt x="4500994" y="608682"/>
                  <a:pt x="4317862" y="596584"/>
                </a:cubicBezTo>
                <a:lnTo>
                  <a:pt x="4180416" y="591896"/>
                </a:lnTo>
                <a:cubicBezTo>
                  <a:pt x="4157490" y="591478"/>
                  <a:pt x="4134565" y="589707"/>
                  <a:pt x="4111744" y="590332"/>
                </a:cubicBezTo>
                <a:lnTo>
                  <a:pt x="4042968" y="591582"/>
                </a:lnTo>
                <a:lnTo>
                  <a:pt x="3974193" y="592833"/>
                </a:lnTo>
                <a:lnTo>
                  <a:pt x="3939805" y="593458"/>
                </a:lnTo>
                <a:cubicBezTo>
                  <a:pt x="3928342" y="593771"/>
                  <a:pt x="3916984" y="594917"/>
                  <a:pt x="3905520" y="595543"/>
                </a:cubicBezTo>
                <a:lnTo>
                  <a:pt x="3768282" y="605025"/>
                </a:lnTo>
                <a:cubicBezTo>
                  <a:pt x="3530798" y="625897"/>
                  <a:pt x="3295544" y="667101"/>
                  <a:pt x="3065103" y="728197"/>
                </a:cubicBezTo>
                <a:cubicBezTo>
                  <a:pt x="2870510" y="779797"/>
                  <a:pt x="2679678" y="844656"/>
                  <a:pt x="2493952" y="922331"/>
                </a:cubicBezTo>
                <a:cubicBezTo>
                  <a:pt x="2414652" y="957656"/>
                  <a:pt x="2417048" y="942131"/>
                  <a:pt x="2454666" y="915453"/>
                </a:cubicBezTo>
                <a:cubicBezTo>
                  <a:pt x="2463108" y="909618"/>
                  <a:pt x="2477384" y="899823"/>
                  <a:pt x="2497494" y="889402"/>
                </a:cubicBezTo>
                <a:cubicBezTo>
                  <a:pt x="2517606" y="878981"/>
                  <a:pt x="2542929" y="866269"/>
                  <a:pt x="2572106" y="852097"/>
                </a:cubicBezTo>
                <a:cubicBezTo>
                  <a:pt x="2601284" y="837924"/>
                  <a:pt x="2634004" y="821355"/>
                  <a:pt x="2669642" y="804891"/>
                </a:cubicBezTo>
                <a:lnTo>
                  <a:pt x="2784269" y="755289"/>
                </a:lnTo>
                <a:cubicBezTo>
                  <a:pt x="2517888" y="848595"/>
                  <a:pt x="2263324" y="972715"/>
                  <a:pt x="2025756" y="1125116"/>
                </a:cubicBezTo>
                <a:cubicBezTo>
                  <a:pt x="2010958" y="1133868"/>
                  <a:pt x="1997100" y="1143768"/>
                  <a:pt x="1983032" y="1153355"/>
                </a:cubicBezTo>
                <a:lnTo>
                  <a:pt x="1941350" y="1182324"/>
                </a:lnTo>
                <a:lnTo>
                  <a:pt x="1857985" y="1240159"/>
                </a:lnTo>
                <a:lnTo>
                  <a:pt x="1777746" y="1301536"/>
                </a:lnTo>
                <a:lnTo>
                  <a:pt x="1737837" y="1332068"/>
                </a:lnTo>
                <a:lnTo>
                  <a:pt x="1717933" y="1347385"/>
                </a:lnTo>
                <a:cubicBezTo>
                  <a:pt x="1711368" y="1353013"/>
                  <a:pt x="1705116" y="1358119"/>
                  <a:pt x="1698655" y="1363434"/>
                </a:cubicBezTo>
                <a:lnTo>
                  <a:pt x="1622481" y="1427937"/>
                </a:lnTo>
                <a:lnTo>
                  <a:pt x="1584550" y="1460136"/>
                </a:lnTo>
                <a:cubicBezTo>
                  <a:pt x="1571837" y="1470765"/>
                  <a:pt x="1560165" y="1482540"/>
                  <a:pt x="1547973" y="1493690"/>
                </a:cubicBezTo>
                <a:cubicBezTo>
                  <a:pt x="1523798" y="1516303"/>
                  <a:pt x="1499830" y="1538811"/>
                  <a:pt x="1475759" y="1561216"/>
                </a:cubicBezTo>
                <a:cubicBezTo>
                  <a:pt x="1463879" y="1572574"/>
                  <a:pt x="1451583" y="1583516"/>
                  <a:pt x="1440121" y="1595083"/>
                </a:cubicBezTo>
                <a:lnTo>
                  <a:pt x="1405837" y="1630407"/>
                </a:lnTo>
                <a:cubicBezTo>
                  <a:pt x="1045276" y="1996994"/>
                  <a:pt x="763034" y="2433071"/>
                  <a:pt x="576256" y="2912136"/>
                </a:cubicBezTo>
                <a:lnTo>
                  <a:pt x="555414" y="2946732"/>
                </a:lnTo>
                <a:lnTo>
                  <a:pt x="616688" y="2789070"/>
                </a:lnTo>
                <a:cubicBezTo>
                  <a:pt x="639613" y="2737591"/>
                  <a:pt x="661705" y="2685489"/>
                  <a:pt x="685567" y="2634429"/>
                </a:cubicBezTo>
                <a:cubicBezTo>
                  <a:pt x="709431" y="2583367"/>
                  <a:pt x="736212" y="2533348"/>
                  <a:pt x="761534" y="2482705"/>
                </a:cubicBezTo>
                <a:cubicBezTo>
                  <a:pt x="773830" y="2457071"/>
                  <a:pt x="788523" y="2432581"/>
                  <a:pt x="802174" y="2407989"/>
                </a:cubicBezTo>
                <a:cubicBezTo>
                  <a:pt x="815825" y="2383397"/>
                  <a:pt x="829789" y="2358700"/>
                  <a:pt x="843856" y="2333899"/>
                </a:cubicBezTo>
                <a:cubicBezTo>
                  <a:pt x="811553" y="2380062"/>
                  <a:pt x="781020" y="2419869"/>
                  <a:pt x="757574" y="2457591"/>
                </a:cubicBezTo>
                <a:cubicBezTo>
                  <a:pt x="734128" y="2495313"/>
                  <a:pt x="712348" y="2529389"/>
                  <a:pt x="692446" y="2561796"/>
                </a:cubicBezTo>
                <a:cubicBezTo>
                  <a:pt x="682546" y="2578053"/>
                  <a:pt x="672855" y="2593683"/>
                  <a:pt x="663684" y="2609314"/>
                </a:cubicBezTo>
                <a:lnTo>
                  <a:pt x="638258" y="2657041"/>
                </a:lnTo>
                <a:cubicBezTo>
                  <a:pt x="621586" y="2688719"/>
                  <a:pt x="605121" y="2720919"/>
                  <a:pt x="587927" y="2755619"/>
                </a:cubicBezTo>
                <a:cubicBezTo>
                  <a:pt x="578861" y="2772500"/>
                  <a:pt x="570733" y="2791466"/>
                  <a:pt x="562605" y="2810639"/>
                </a:cubicBezTo>
                <a:cubicBezTo>
                  <a:pt x="554477" y="2829814"/>
                  <a:pt x="545619" y="2850030"/>
                  <a:pt x="536763" y="2871497"/>
                </a:cubicBezTo>
                <a:cubicBezTo>
                  <a:pt x="527904" y="2892962"/>
                  <a:pt x="517901" y="2915366"/>
                  <a:pt x="508419" y="2939646"/>
                </a:cubicBezTo>
                <a:cubicBezTo>
                  <a:pt x="498936" y="2963926"/>
                  <a:pt x="489974" y="2989977"/>
                  <a:pt x="480179" y="3017904"/>
                </a:cubicBezTo>
                <a:cubicBezTo>
                  <a:pt x="470384" y="3045831"/>
                  <a:pt x="459962" y="3075843"/>
                  <a:pt x="448917" y="3107105"/>
                </a:cubicBezTo>
                <a:cubicBezTo>
                  <a:pt x="442978" y="3122944"/>
                  <a:pt x="438288" y="3139616"/>
                  <a:pt x="433182" y="3156811"/>
                </a:cubicBezTo>
                <a:lnTo>
                  <a:pt x="417447" y="3210059"/>
                </a:lnTo>
                <a:lnTo>
                  <a:pt x="400774" y="3267060"/>
                </a:lnTo>
                <a:cubicBezTo>
                  <a:pt x="395147" y="3286338"/>
                  <a:pt x="388581" y="3307179"/>
                  <a:pt x="383893" y="3328020"/>
                </a:cubicBezTo>
                <a:cubicBezTo>
                  <a:pt x="373753" y="3370255"/>
                  <a:pt x="362916" y="3415417"/>
                  <a:pt x="351381" y="3463487"/>
                </a:cubicBezTo>
                <a:lnTo>
                  <a:pt x="343565" y="3496000"/>
                </a:lnTo>
                <a:cubicBezTo>
                  <a:pt x="341481" y="3507045"/>
                  <a:pt x="339292" y="3518090"/>
                  <a:pt x="337105" y="3529241"/>
                </a:cubicBezTo>
                <a:cubicBezTo>
                  <a:pt x="332624" y="3551645"/>
                  <a:pt x="328038" y="3574154"/>
                  <a:pt x="323453" y="3597079"/>
                </a:cubicBezTo>
                <a:cubicBezTo>
                  <a:pt x="318796" y="3619932"/>
                  <a:pt x="314075" y="3642929"/>
                  <a:pt x="309281" y="3666063"/>
                </a:cubicBezTo>
                <a:lnTo>
                  <a:pt x="305634" y="3683570"/>
                </a:lnTo>
                <a:lnTo>
                  <a:pt x="302821" y="3701181"/>
                </a:lnTo>
                <a:lnTo>
                  <a:pt x="297194" y="3736506"/>
                </a:lnTo>
                <a:cubicBezTo>
                  <a:pt x="289587" y="3783919"/>
                  <a:pt x="281980" y="3831646"/>
                  <a:pt x="274477" y="3879163"/>
                </a:cubicBezTo>
                <a:cubicBezTo>
                  <a:pt x="269371" y="3927098"/>
                  <a:pt x="264057" y="3974929"/>
                  <a:pt x="258950" y="4022030"/>
                </a:cubicBezTo>
                <a:cubicBezTo>
                  <a:pt x="261555" y="3890001"/>
                  <a:pt x="260617" y="3792777"/>
                  <a:pt x="287398" y="3615628"/>
                </a:cubicBezTo>
                <a:cubicBezTo>
                  <a:pt x="291254" y="3592806"/>
                  <a:pt x="295005" y="3568631"/>
                  <a:pt x="299695" y="3543517"/>
                </a:cubicBezTo>
                <a:cubicBezTo>
                  <a:pt x="304384" y="3518404"/>
                  <a:pt x="308031" y="3491936"/>
                  <a:pt x="314805" y="3465259"/>
                </a:cubicBezTo>
                <a:cubicBezTo>
                  <a:pt x="327309" y="3412009"/>
                  <a:pt x="340752" y="3355009"/>
                  <a:pt x="354923" y="3297384"/>
                </a:cubicBezTo>
                <a:lnTo>
                  <a:pt x="405255" y="3125861"/>
                </a:lnTo>
                <a:cubicBezTo>
                  <a:pt x="423596" y="3069590"/>
                  <a:pt x="443186" y="3015195"/>
                  <a:pt x="460483" y="2963092"/>
                </a:cubicBezTo>
                <a:cubicBezTo>
                  <a:pt x="468404" y="2938396"/>
                  <a:pt x="476844" y="2916096"/>
                  <a:pt x="484555" y="2895254"/>
                </a:cubicBezTo>
                <a:lnTo>
                  <a:pt x="505397" y="2835441"/>
                </a:lnTo>
                <a:cubicBezTo>
                  <a:pt x="511961" y="2816267"/>
                  <a:pt x="518318" y="2797615"/>
                  <a:pt x="524778" y="2778857"/>
                </a:cubicBezTo>
                <a:cubicBezTo>
                  <a:pt x="528529" y="2769478"/>
                  <a:pt x="531343" y="2759891"/>
                  <a:pt x="535199" y="2750512"/>
                </a:cubicBezTo>
                <a:cubicBezTo>
                  <a:pt x="539055" y="2741134"/>
                  <a:pt x="542910" y="2731548"/>
                  <a:pt x="546870" y="2721753"/>
                </a:cubicBezTo>
                <a:cubicBezTo>
                  <a:pt x="540618" y="2733945"/>
                  <a:pt x="533949" y="2745720"/>
                  <a:pt x="528217" y="2757912"/>
                </a:cubicBezTo>
                <a:cubicBezTo>
                  <a:pt x="522486" y="2770104"/>
                  <a:pt x="516859" y="2782295"/>
                  <a:pt x="511127" y="2794383"/>
                </a:cubicBezTo>
                <a:lnTo>
                  <a:pt x="476948" y="2867329"/>
                </a:lnTo>
                <a:lnTo>
                  <a:pt x="459962" y="2904321"/>
                </a:lnTo>
                <a:cubicBezTo>
                  <a:pt x="454128" y="2916824"/>
                  <a:pt x="448500" y="2929329"/>
                  <a:pt x="443706" y="2942459"/>
                </a:cubicBezTo>
                <a:cubicBezTo>
                  <a:pt x="433494" y="2968303"/>
                  <a:pt x="423908" y="2994874"/>
                  <a:pt x="413487" y="3022489"/>
                </a:cubicBezTo>
                <a:lnTo>
                  <a:pt x="384100" y="3104915"/>
                </a:lnTo>
                <a:cubicBezTo>
                  <a:pt x="375556" y="3133187"/>
                  <a:pt x="367011" y="3161604"/>
                  <a:pt x="358467" y="3190156"/>
                </a:cubicBezTo>
                <a:lnTo>
                  <a:pt x="333144" y="3276229"/>
                </a:lnTo>
                <a:cubicBezTo>
                  <a:pt x="328663" y="3290506"/>
                  <a:pt x="325329" y="3305095"/>
                  <a:pt x="321890" y="3319684"/>
                </a:cubicBezTo>
                <a:cubicBezTo>
                  <a:pt x="318452" y="3334273"/>
                  <a:pt x="314908" y="3348757"/>
                  <a:pt x="311470" y="3363241"/>
                </a:cubicBezTo>
                <a:cubicBezTo>
                  <a:pt x="297924" y="3421285"/>
                  <a:pt x="282293" y="3478702"/>
                  <a:pt x="272497" y="3535910"/>
                </a:cubicBezTo>
                <a:cubicBezTo>
                  <a:pt x="266453" y="3564359"/>
                  <a:pt x="261347" y="3592390"/>
                  <a:pt x="256033" y="3620108"/>
                </a:cubicBezTo>
                <a:cubicBezTo>
                  <a:pt x="250718" y="3647827"/>
                  <a:pt x="244569" y="3674921"/>
                  <a:pt x="240923" y="3701910"/>
                </a:cubicBezTo>
                <a:cubicBezTo>
                  <a:pt x="232898" y="3753387"/>
                  <a:pt x="224875" y="3802781"/>
                  <a:pt x="216747" y="3850924"/>
                </a:cubicBezTo>
                <a:cubicBezTo>
                  <a:pt x="212161" y="3874891"/>
                  <a:pt x="209973" y="3898859"/>
                  <a:pt x="207056" y="3922409"/>
                </a:cubicBezTo>
                <a:cubicBezTo>
                  <a:pt x="204139" y="3945959"/>
                  <a:pt x="201324" y="3969406"/>
                  <a:pt x="198303" y="3992644"/>
                </a:cubicBezTo>
                <a:cubicBezTo>
                  <a:pt x="195281" y="4015882"/>
                  <a:pt x="191946" y="4038911"/>
                  <a:pt x="189445" y="4062045"/>
                </a:cubicBezTo>
                <a:cubicBezTo>
                  <a:pt x="186944" y="4085178"/>
                  <a:pt x="185589" y="4108312"/>
                  <a:pt x="183609" y="4131446"/>
                </a:cubicBezTo>
                <a:cubicBezTo>
                  <a:pt x="180274" y="4178129"/>
                  <a:pt x="176836" y="4224397"/>
                  <a:pt x="173189" y="4271915"/>
                </a:cubicBezTo>
                <a:cubicBezTo>
                  <a:pt x="173085" y="4199492"/>
                  <a:pt x="171834" y="4132487"/>
                  <a:pt x="171834" y="4062252"/>
                </a:cubicBezTo>
                <a:cubicBezTo>
                  <a:pt x="173293" y="4027135"/>
                  <a:pt x="174960" y="3991185"/>
                  <a:pt x="177149" y="3953358"/>
                </a:cubicBezTo>
                <a:cubicBezTo>
                  <a:pt x="178295" y="3934393"/>
                  <a:pt x="179441" y="3915010"/>
                  <a:pt x="180692" y="3894899"/>
                </a:cubicBezTo>
                <a:cubicBezTo>
                  <a:pt x="181420" y="3885311"/>
                  <a:pt x="181734" y="3874891"/>
                  <a:pt x="182984" y="3864471"/>
                </a:cubicBezTo>
                <a:cubicBezTo>
                  <a:pt x="184234" y="3854050"/>
                  <a:pt x="185485" y="3843629"/>
                  <a:pt x="186840" y="3833209"/>
                </a:cubicBezTo>
                <a:cubicBezTo>
                  <a:pt x="313512" y="2672660"/>
                  <a:pt x="947874" y="1627885"/>
                  <a:pt x="1919153" y="980165"/>
                </a:cubicBezTo>
                <a:cubicBezTo>
                  <a:pt x="2346678" y="694767"/>
                  <a:pt x="2826274" y="496473"/>
                  <a:pt x="3330514" y="396613"/>
                </a:cubicBezTo>
                <a:cubicBezTo>
                  <a:pt x="3583526" y="347096"/>
                  <a:pt x="3840132" y="322267"/>
                  <a:pt x="4096752" y="322127"/>
                </a:cubicBezTo>
                <a:close/>
                <a:moveTo>
                  <a:pt x="4799085" y="107132"/>
                </a:moveTo>
                <a:lnTo>
                  <a:pt x="4972900" y="138393"/>
                </a:lnTo>
                <a:lnTo>
                  <a:pt x="5145048" y="177783"/>
                </a:lnTo>
                <a:cubicBezTo>
                  <a:pt x="5159324" y="181326"/>
                  <a:pt x="5173808" y="184140"/>
                  <a:pt x="5187980" y="188203"/>
                </a:cubicBezTo>
                <a:lnTo>
                  <a:pt x="5230600" y="199770"/>
                </a:lnTo>
                <a:lnTo>
                  <a:pt x="5315528" y="223842"/>
                </a:lnTo>
                <a:lnTo>
                  <a:pt x="5358044" y="235930"/>
                </a:lnTo>
                <a:lnTo>
                  <a:pt x="5378885" y="241973"/>
                </a:lnTo>
                <a:lnTo>
                  <a:pt x="5399726" y="248955"/>
                </a:lnTo>
                <a:lnTo>
                  <a:pt x="5483092" y="277195"/>
                </a:lnTo>
                <a:cubicBezTo>
                  <a:pt x="5706194" y="352795"/>
                  <a:pt x="5922630" y="446908"/>
                  <a:pt x="6130104" y="558550"/>
                </a:cubicBezTo>
                <a:cubicBezTo>
                  <a:pt x="6155114" y="572201"/>
                  <a:pt x="6180018" y="586165"/>
                  <a:pt x="6204716" y="600232"/>
                </a:cubicBezTo>
                <a:lnTo>
                  <a:pt x="6204716" y="836466"/>
                </a:lnTo>
                <a:cubicBezTo>
                  <a:pt x="6187834" y="818022"/>
                  <a:pt x="6170326" y="799578"/>
                  <a:pt x="6150319" y="778737"/>
                </a:cubicBezTo>
                <a:lnTo>
                  <a:pt x="6065704" y="727468"/>
                </a:lnTo>
                <a:cubicBezTo>
                  <a:pt x="6050490" y="718089"/>
                  <a:pt x="6035068" y="710066"/>
                  <a:pt x="6019229" y="701208"/>
                </a:cubicBezTo>
                <a:lnTo>
                  <a:pt x="5970253" y="674635"/>
                </a:lnTo>
                <a:cubicBezTo>
                  <a:pt x="5936906" y="656921"/>
                  <a:pt x="5902726" y="637434"/>
                  <a:pt x="5866672" y="619407"/>
                </a:cubicBezTo>
                <a:lnTo>
                  <a:pt x="5754964" y="565637"/>
                </a:lnTo>
                <a:cubicBezTo>
                  <a:pt x="5735892" y="556570"/>
                  <a:pt x="5716824" y="547087"/>
                  <a:pt x="5697234" y="538126"/>
                </a:cubicBezTo>
                <a:lnTo>
                  <a:pt x="5637419" y="512699"/>
                </a:lnTo>
                <a:lnTo>
                  <a:pt x="5515708" y="461431"/>
                </a:lnTo>
                <a:lnTo>
                  <a:pt x="5390661" y="415059"/>
                </a:lnTo>
                <a:cubicBezTo>
                  <a:pt x="5369820" y="407453"/>
                  <a:pt x="5348978" y="399532"/>
                  <a:pt x="5328138" y="392238"/>
                </a:cubicBezTo>
                <a:lnTo>
                  <a:pt x="5264884" y="372125"/>
                </a:lnTo>
                <a:cubicBezTo>
                  <a:pt x="5219764" y="357955"/>
                  <a:pt x="5175476" y="343054"/>
                  <a:pt x="5132126" y="329818"/>
                </a:cubicBezTo>
                <a:lnTo>
                  <a:pt x="5004266" y="294493"/>
                </a:lnTo>
                <a:lnTo>
                  <a:pt x="4944348" y="277507"/>
                </a:lnTo>
                <a:lnTo>
                  <a:pt x="4886930" y="263648"/>
                </a:lnTo>
                <a:lnTo>
                  <a:pt x="4782724" y="238014"/>
                </a:lnTo>
                <a:lnTo>
                  <a:pt x="4751462" y="230094"/>
                </a:lnTo>
                <a:cubicBezTo>
                  <a:pt x="4741251" y="227489"/>
                  <a:pt x="4731143" y="225716"/>
                  <a:pt x="4721348" y="223530"/>
                </a:cubicBezTo>
                <a:lnTo>
                  <a:pt x="4664972" y="211441"/>
                </a:lnTo>
                <a:lnTo>
                  <a:pt x="4560766" y="188308"/>
                </a:lnTo>
                <a:cubicBezTo>
                  <a:pt x="4543885" y="184244"/>
                  <a:pt x="4526483" y="181742"/>
                  <a:pt x="4508664" y="178616"/>
                </a:cubicBezTo>
                <a:lnTo>
                  <a:pt x="4453330" y="169446"/>
                </a:lnTo>
                <a:cubicBezTo>
                  <a:pt x="4415087" y="163507"/>
                  <a:pt x="4373510" y="156630"/>
                  <a:pt x="4325783" y="151209"/>
                </a:cubicBezTo>
                <a:cubicBezTo>
                  <a:pt x="4233666" y="142978"/>
                  <a:pt x="4170725" y="135683"/>
                  <a:pt x="4133940" y="131203"/>
                </a:cubicBezTo>
                <a:cubicBezTo>
                  <a:pt x="4097156" y="126722"/>
                  <a:pt x="4086527" y="123701"/>
                  <a:pt x="4098928" y="119741"/>
                </a:cubicBezTo>
                <a:cubicBezTo>
                  <a:pt x="4110473" y="116892"/>
                  <a:pt x="4122270" y="115182"/>
                  <a:pt x="4134148" y="114634"/>
                </a:cubicBezTo>
                <a:cubicBezTo>
                  <a:pt x="4151343" y="113488"/>
                  <a:pt x="4173851" y="112653"/>
                  <a:pt x="4201257" y="112029"/>
                </a:cubicBezTo>
                <a:cubicBezTo>
                  <a:pt x="4255966" y="111508"/>
                  <a:pt x="4330472" y="108694"/>
                  <a:pt x="4420714" y="115260"/>
                </a:cubicBezTo>
                <a:cubicBezTo>
                  <a:pt x="4620946" y="124619"/>
                  <a:pt x="4820238" y="149003"/>
                  <a:pt x="5016772" y="188203"/>
                </a:cubicBezTo>
                <a:lnTo>
                  <a:pt x="5166202" y="219986"/>
                </a:lnTo>
                <a:cubicBezTo>
                  <a:pt x="5215595" y="232594"/>
                  <a:pt x="5264780" y="245934"/>
                  <a:pt x="5314068" y="258959"/>
                </a:cubicBezTo>
                <a:lnTo>
                  <a:pt x="5351063" y="269380"/>
                </a:lnTo>
                <a:lnTo>
                  <a:pt x="5369506" y="274380"/>
                </a:lnTo>
                <a:lnTo>
                  <a:pt x="5387743" y="280113"/>
                </a:lnTo>
                <a:lnTo>
                  <a:pt x="5460686" y="303245"/>
                </a:lnTo>
                <a:lnTo>
                  <a:pt x="5533631" y="326484"/>
                </a:lnTo>
                <a:cubicBezTo>
                  <a:pt x="5545615" y="330445"/>
                  <a:pt x="5557806" y="334092"/>
                  <a:pt x="5569790" y="338259"/>
                </a:cubicBezTo>
                <a:lnTo>
                  <a:pt x="5604906" y="351493"/>
                </a:lnTo>
                <a:cubicBezTo>
                  <a:pt x="5656592" y="370771"/>
                  <a:pt x="5706925" y="389529"/>
                  <a:pt x="5754026" y="405993"/>
                </a:cubicBezTo>
                <a:cubicBezTo>
                  <a:pt x="5800188" y="424125"/>
                  <a:pt x="5842392" y="440381"/>
                  <a:pt x="5879072" y="452052"/>
                </a:cubicBezTo>
                <a:cubicBezTo>
                  <a:pt x="5836868" y="432565"/>
                  <a:pt x="5794874" y="412349"/>
                  <a:pt x="5752358" y="393802"/>
                </a:cubicBezTo>
                <a:lnTo>
                  <a:pt x="5623143" y="341073"/>
                </a:lnTo>
                <a:cubicBezTo>
                  <a:pt x="5601468" y="332631"/>
                  <a:pt x="5580210" y="323046"/>
                  <a:pt x="5558118" y="315543"/>
                </a:cubicBezTo>
                <a:lnTo>
                  <a:pt x="5492364" y="292305"/>
                </a:lnTo>
                <a:lnTo>
                  <a:pt x="5426403" y="269276"/>
                </a:lnTo>
                <a:lnTo>
                  <a:pt x="5393474" y="257813"/>
                </a:lnTo>
                <a:lnTo>
                  <a:pt x="5376905" y="252082"/>
                </a:lnTo>
                <a:lnTo>
                  <a:pt x="5360232" y="247079"/>
                </a:lnTo>
                <a:cubicBezTo>
                  <a:pt x="5270824" y="220923"/>
                  <a:pt x="5182146" y="192164"/>
                  <a:pt x="5091070" y="171947"/>
                </a:cubicBezTo>
                <a:lnTo>
                  <a:pt x="5023127" y="155587"/>
                </a:lnTo>
                <a:cubicBezTo>
                  <a:pt x="5000410" y="150585"/>
                  <a:pt x="4978006" y="144020"/>
                  <a:pt x="4954977" y="140164"/>
                </a:cubicBezTo>
                <a:lnTo>
                  <a:pt x="4817321" y="114008"/>
                </a:lnTo>
                <a:close/>
                <a:moveTo>
                  <a:pt x="4163716" y="60"/>
                </a:moveTo>
                <a:cubicBezTo>
                  <a:pt x="4208108" y="-226"/>
                  <a:pt x="4253934" y="529"/>
                  <a:pt x="4305046" y="1988"/>
                </a:cubicBezTo>
                <a:cubicBezTo>
                  <a:pt x="4519740" y="12835"/>
                  <a:pt x="4733538" y="37619"/>
                  <a:pt x="4944972" y="76182"/>
                </a:cubicBezTo>
                <a:cubicBezTo>
                  <a:pt x="4987488" y="82227"/>
                  <a:pt x="5025418" y="90771"/>
                  <a:pt x="5058244" y="97024"/>
                </a:cubicBezTo>
                <a:cubicBezTo>
                  <a:pt x="5091069" y="103276"/>
                  <a:pt x="5119204" y="108173"/>
                  <a:pt x="5140045" y="111091"/>
                </a:cubicBezTo>
                <a:cubicBezTo>
                  <a:pt x="5182873" y="117135"/>
                  <a:pt x="5200692" y="115885"/>
                  <a:pt x="5184436" y="104422"/>
                </a:cubicBezTo>
                <a:cubicBezTo>
                  <a:pt x="5178392" y="98691"/>
                  <a:pt x="5271970" y="122242"/>
                  <a:pt x="5342828" y="141624"/>
                </a:cubicBezTo>
                <a:cubicBezTo>
                  <a:pt x="5365234" y="147772"/>
                  <a:pt x="5387533" y="153711"/>
                  <a:pt x="5409416" y="160068"/>
                </a:cubicBezTo>
                <a:lnTo>
                  <a:pt x="5474232" y="180909"/>
                </a:lnTo>
                <a:lnTo>
                  <a:pt x="5600842" y="221862"/>
                </a:lnTo>
                <a:cubicBezTo>
                  <a:pt x="5642106" y="236555"/>
                  <a:pt x="5682748" y="251665"/>
                  <a:pt x="5722764" y="266878"/>
                </a:cubicBezTo>
                <a:cubicBezTo>
                  <a:pt x="5762778" y="282093"/>
                  <a:pt x="5803106" y="296057"/>
                  <a:pt x="5841662" y="313354"/>
                </a:cubicBezTo>
                <a:cubicBezTo>
                  <a:pt x="5919399" y="346908"/>
                  <a:pt x="5997240" y="378170"/>
                  <a:pt x="6072060" y="416205"/>
                </a:cubicBezTo>
                <a:lnTo>
                  <a:pt x="6185748" y="471747"/>
                </a:lnTo>
                <a:lnTo>
                  <a:pt x="6205443" y="482168"/>
                </a:lnTo>
                <a:lnTo>
                  <a:pt x="6205443" y="575953"/>
                </a:lnTo>
                <a:cubicBezTo>
                  <a:pt x="6071436" y="498564"/>
                  <a:pt x="5933154" y="428606"/>
                  <a:pt x="5791434" y="366395"/>
                </a:cubicBezTo>
                <a:cubicBezTo>
                  <a:pt x="5251336" y="130646"/>
                  <a:pt x="4667994" y="9951"/>
                  <a:pt x="4078710" y="11992"/>
                </a:cubicBezTo>
                <a:lnTo>
                  <a:pt x="4030985" y="4385"/>
                </a:lnTo>
                <a:cubicBezTo>
                  <a:pt x="4076366" y="1675"/>
                  <a:pt x="4119325" y="347"/>
                  <a:pt x="4163716" y="60"/>
                </a:cubicBezTo>
                <a:close/>
              </a:path>
            </a:pathLst>
          </a:custGeom>
          <a:blipFill>
            <a:blip r:embed="rId2"/>
            <a:stretch>
              <a:fillRect/>
            </a:stretch>
          </a:blipFill>
          <a:effectLst/>
        </p:spPr>
        <p:txBody>
          <a:bodyPr wrap="square">
            <a:noAutofit/>
          </a:bodyPr>
          <a:lstStyle/>
          <a:p>
            <a:endParaRPr lang="x-none"/>
          </a:p>
        </p:txBody>
      </p:sp>
    </p:spTree>
    <p:extLst>
      <p:ext uri="{BB962C8B-B14F-4D97-AF65-F5344CB8AC3E}">
        <p14:creationId xmlns:p14="http://schemas.microsoft.com/office/powerpoint/2010/main" val="1084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F057F7B2-00F2-C149-9050-CA55A80AA844}"/>
              </a:ext>
            </a:extLst>
          </p:cNvPr>
          <p:cNvSpPr>
            <a:spLocks noGrp="1"/>
          </p:cNvSpPr>
          <p:nvPr>
            <p:ph type="pic" sz="quarter" idx="10"/>
          </p:nvPr>
        </p:nvSpPr>
        <p:spPr>
          <a:xfrm>
            <a:off x="0" y="-1"/>
            <a:ext cx="3238959" cy="5147513"/>
          </a:xfrm>
          <a:custGeom>
            <a:avLst/>
            <a:gdLst>
              <a:gd name="connsiteX0" fmla="*/ 2798757 w 4318612"/>
              <a:gd name="connsiteY0" fmla="*/ 2722673 h 6863350"/>
              <a:gd name="connsiteX1" fmla="*/ 4022803 w 4318612"/>
              <a:gd name="connsiteY1" fmla="*/ 4503013 h 6863350"/>
              <a:gd name="connsiteX2" fmla="*/ 3991705 w 4318612"/>
              <a:gd name="connsiteY2" fmla="*/ 4511170 h 6863350"/>
              <a:gd name="connsiteX3" fmla="*/ 1210419 w 4318612"/>
              <a:gd name="connsiteY3" fmla="*/ 517717 h 6863350"/>
              <a:gd name="connsiteX4" fmla="*/ 2429643 w 4318612"/>
              <a:gd name="connsiteY4" fmla="*/ 2162485 h 6863350"/>
              <a:gd name="connsiteX5" fmla="*/ 2411963 w 4318612"/>
              <a:gd name="connsiteY5" fmla="*/ 2178901 h 6863350"/>
              <a:gd name="connsiteX6" fmla="*/ 1192739 w 4318612"/>
              <a:gd name="connsiteY6" fmla="*/ 533816 h 6863350"/>
              <a:gd name="connsiteX7" fmla="*/ 377430 w 4318612"/>
              <a:gd name="connsiteY7" fmla="*/ 0 h 6863350"/>
              <a:gd name="connsiteX8" fmla="*/ 603987 w 4318612"/>
              <a:gd name="connsiteY8" fmla="*/ 0 h 6863350"/>
              <a:gd name="connsiteX9" fmla="*/ 1287498 w 4318612"/>
              <a:gd name="connsiteY9" fmla="*/ 862897 h 6863350"/>
              <a:gd name="connsiteX10" fmla="*/ 1804622 w 4318612"/>
              <a:gd name="connsiteY10" fmla="*/ 1532391 h 6863350"/>
              <a:gd name="connsiteX11" fmla="*/ 2589392 w 4318612"/>
              <a:gd name="connsiteY11" fmla="*/ 2669823 h 6863350"/>
              <a:gd name="connsiteX12" fmla="*/ 3891147 w 4318612"/>
              <a:gd name="connsiteY12" fmla="*/ 4609778 h 6863350"/>
              <a:gd name="connsiteX13" fmla="*/ 4016165 w 4318612"/>
              <a:gd name="connsiteY13" fmla="*/ 4895221 h 6863350"/>
              <a:gd name="connsiteX14" fmla="*/ 3785556 w 4318612"/>
              <a:gd name="connsiteY14" fmla="*/ 4740584 h 6863350"/>
              <a:gd name="connsiteX15" fmla="*/ 3642647 w 4318612"/>
              <a:gd name="connsiteY15" fmla="*/ 4573025 h 6863350"/>
              <a:gd name="connsiteX16" fmla="*/ 3505400 w 4318612"/>
              <a:gd name="connsiteY16" fmla="*/ 4409809 h 6863350"/>
              <a:gd name="connsiteX17" fmla="*/ 3663962 w 4318612"/>
              <a:gd name="connsiteY17" fmla="*/ 4721837 h 6863350"/>
              <a:gd name="connsiteX18" fmla="*/ 3711830 w 4318612"/>
              <a:gd name="connsiteY18" fmla="*/ 4993193 h 6863350"/>
              <a:gd name="connsiteX19" fmla="*/ 3559069 w 4318612"/>
              <a:gd name="connsiteY19" fmla="*/ 4922548 h 6863350"/>
              <a:gd name="connsiteX20" fmla="*/ 3253756 w 4318612"/>
              <a:gd name="connsiteY20" fmla="*/ 4697264 h 6863350"/>
              <a:gd name="connsiteX21" fmla="*/ 3058088 w 4318612"/>
              <a:gd name="connsiteY21" fmla="*/ 4452069 h 6863350"/>
              <a:gd name="connsiteX22" fmla="*/ 3037962 w 4318612"/>
              <a:gd name="connsiteY22" fmla="*/ 4459695 h 6863350"/>
              <a:gd name="connsiteX23" fmla="*/ 3204560 w 4318612"/>
              <a:gd name="connsiteY23" fmla="*/ 4773418 h 6863350"/>
              <a:gd name="connsiteX24" fmla="*/ 3525596 w 4318612"/>
              <a:gd name="connsiteY24" fmla="*/ 5377668 h 6863350"/>
              <a:gd name="connsiteX25" fmla="*/ 4182483 w 4318612"/>
              <a:gd name="connsiteY25" fmla="*/ 6406323 h 6863350"/>
              <a:gd name="connsiteX26" fmla="*/ 4318612 w 4318612"/>
              <a:gd name="connsiteY26" fmla="*/ 6644422 h 6863350"/>
              <a:gd name="connsiteX27" fmla="*/ 4278500 w 4318612"/>
              <a:gd name="connsiteY27" fmla="*/ 6646117 h 6863350"/>
              <a:gd name="connsiteX28" fmla="*/ 4007779 w 4318612"/>
              <a:gd name="connsiteY28" fmla="*/ 6237811 h 6863350"/>
              <a:gd name="connsiteX29" fmla="*/ 3393450 w 4318612"/>
              <a:gd name="connsiteY29" fmla="*/ 5242202 h 6863350"/>
              <a:gd name="connsiteX30" fmla="*/ 3229438 w 4318612"/>
              <a:gd name="connsiteY30" fmla="*/ 5027192 h 6863350"/>
              <a:gd name="connsiteX31" fmla="*/ 3171087 w 4318612"/>
              <a:gd name="connsiteY31" fmla="*/ 5032807 h 6863350"/>
              <a:gd name="connsiteX32" fmla="*/ 3296244 w 4318612"/>
              <a:gd name="connsiteY32" fmla="*/ 5202272 h 6863350"/>
              <a:gd name="connsiteX33" fmla="*/ 3878498 w 4318612"/>
              <a:gd name="connsiteY33" fmla="*/ 6108488 h 6863350"/>
              <a:gd name="connsiteX34" fmla="*/ 4289262 w 4318612"/>
              <a:gd name="connsiteY34" fmla="*/ 6863350 h 6863350"/>
              <a:gd name="connsiteX35" fmla="*/ 4177452 w 4318612"/>
              <a:gd name="connsiteY35" fmla="*/ 6863350 h 6863350"/>
              <a:gd name="connsiteX36" fmla="*/ 4110575 w 4318612"/>
              <a:gd name="connsiteY36" fmla="*/ 6813782 h 6863350"/>
              <a:gd name="connsiteX37" fmla="*/ 3960469 w 4318612"/>
              <a:gd name="connsiteY37" fmla="*/ 6846722 h 6863350"/>
              <a:gd name="connsiteX38" fmla="*/ 3956067 w 4318612"/>
              <a:gd name="connsiteY38" fmla="*/ 6863350 h 6863350"/>
              <a:gd name="connsiteX39" fmla="*/ 3862775 w 4318612"/>
              <a:gd name="connsiteY39" fmla="*/ 6863350 h 6863350"/>
              <a:gd name="connsiteX40" fmla="*/ 3815605 w 4318612"/>
              <a:gd name="connsiteY40" fmla="*/ 6814841 h 6863350"/>
              <a:gd name="connsiteX41" fmla="*/ 3826157 w 4318612"/>
              <a:gd name="connsiteY41" fmla="*/ 6863350 h 6863350"/>
              <a:gd name="connsiteX42" fmla="*/ 2174924 w 4318612"/>
              <a:gd name="connsiteY42" fmla="*/ 6863350 h 6863350"/>
              <a:gd name="connsiteX43" fmla="*/ 1968983 w 4318612"/>
              <a:gd name="connsiteY43" fmla="*/ 6518276 h 6863350"/>
              <a:gd name="connsiteX44" fmla="*/ 1811611 w 4318612"/>
              <a:gd name="connsiteY44" fmla="*/ 6306445 h 6863350"/>
              <a:gd name="connsiteX45" fmla="*/ 1787291 w 4318612"/>
              <a:gd name="connsiteY45" fmla="*/ 6317036 h 6863350"/>
              <a:gd name="connsiteX46" fmla="*/ 2113918 w 4318612"/>
              <a:gd name="connsiteY46" fmla="*/ 6863032 h 6863350"/>
              <a:gd name="connsiteX47" fmla="*/ 1006365 w 4318612"/>
              <a:gd name="connsiteY47" fmla="*/ 6863032 h 6863350"/>
              <a:gd name="connsiteX48" fmla="*/ 995883 w 4318612"/>
              <a:gd name="connsiteY48" fmla="*/ 6848310 h 6863350"/>
              <a:gd name="connsiteX49" fmla="*/ 978902 w 4318612"/>
              <a:gd name="connsiteY49" fmla="*/ 6855830 h 6863350"/>
              <a:gd name="connsiteX50" fmla="*/ 983164 w 4318612"/>
              <a:gd name="connsiteY50" fmla="*/ 6863032 h 6863350"/>
              <a:gd name="connsiteX51" fmla="*/ 956120 w 4318612"/>
              <a:gd name="connsiteY51" fmla="*/ 6863032 h 6863350"/>
              <a:gd name="connsiteX52" fmla="*/ 71 w 4318612"/>
              <a:gd name="connsiteY52" fmla="*/ 5370783 h 6863350"/>
              <a:gd name="connsiteX53" fmla="*/ 71 w 4318612"/>
              <a:gd name="connsiteY53" fmla="*/ 3602518 h 6863350"/>
              <a:gd name="connsiteX54" fmla="*/ 55976 w 4318612"/>
              <a:gd name="connsiteY54" fmla="*/ 3574556 h 6863350"/>
              <a:gd name="connsiteX55" fmla="*/ 71 w 4318612"/>
              <a:gd name="connsiteY55" fmla="*/ 3477008 h 6863350"/>
              <a:gd name="connsiteX56" fmla="*/ 71 w 4318612"/>
              <a:gd name="connsiteY56" fmla="*/ 1907969 h 6863350"/>
              <a:gd name="connsiteX57" fmla="*/ 1105108 w 4318612"/>
              <a:gd name="connsiteY57" fmla="*/ 3513019 h 6863350"/>
              <a:gd name="connsiteX58" fmla="*/ 1263320 w 4318612"/>
              <a:gd name="connsiteY58" fmla="*/ 3730993 h 6863350"/>
              <a:gd name="connsiteX59" fmla="*/ 1166184 w 4318612"/>
              <a:gd name="connsiteY59" fmla="*/ 3551572 h 6863350"/>
              <a:gd name="connsiteX60" fmla="*/ 182671 w 4318612"/>
              <a:gd name="connsiteY60" fmla="*/ 2004459 h 6863350"/>
              <a:gd name="connsiteX61" fmla="*/ 0 w 4318612"/>
              <a:gd name="connsiteY61" fmla="*/ 1700374 h 6863350"/>
              <a:gd name="connsiteX62" fmla="*/ 0 w 4318612"/>
              <a:gd name="connsiteY62" fmla="*/ 203888 h 6863350"/>
              <a:gd name="connsiteX63" fmla="*/ 160029 w 4318612"/>
              <a:gd name="connsiteY63" fmla="*/ 444105 h 6863350"/>
              <a:gd name="connsiteX64" fmla="*/ 437528 w 4318612"/>
              <a:gd name="connsiteY64" fmla="*/ 709636 h 6863350"/>
              <a:gd name="connsiteX65" fmla="*/ 862060 w 4318612"/>
              <a:gd name="connsiteY65" fmla="*/ 1164016 h 6863350"/>
              <a:gd name="connsiteX66" fmla="*/ 738998 w 4318612"/>
              <a:gd name="connsiteY66" fmla="*/ 822013 h 6863350"/>
              <a:gd name="connsiteX67" fmla="*/ 695671 w 4318612"/>
              <a:gd name="connsiteY67" fmla="*/ 738446 h 6863350"/>
              <a:gd name="connsiteX68" fmla="*/ 218450 w 4318612"/>
              <a:gd name="connsiteY68" fmla="*/ 42790 h 6863350"/>
              <a:gd name="connsiteX69" fmla="*/ 188261 w 4318612"/>
              <a:gd name="connsiteY69" fmla="*/ 424 h 6863350"/>
              <a:gd name="connsiteX70" fmla="*/ 215096 w 4318612"/>
              <a:gd name="connsiteY70" fmla="*/ 424 h 6863350"/>
              <a:gd name="connsiteX71" fmla="*/ 599864 w 4318612"/>
              <a:gd name="connsiteY71" fmla="*/ 518670 h 6863350"/>
              <a:gd name="connsiteX72" fmla="*/ 758635 w 4318612"/>
              <a:gd name="connsiteY72" fmla="*/ 682417 h 6863350"/>
              <a:gd name="connsiteX73" fmla="*/ 720829 w 4318612"/>
              <a:gd name="connsiteY73" fmla="*/ 511256 h 6863350"/>
              <a:gd name="connsiteX74" fmla="*/ 537599 w 4318612"/>
              <a:gd name="connsiteY74" fmla="*/ 221153 h 6863350"/>
              <a:gd name="connsiteX75" fmla="*/ 377430 w 4318612"/>
              <a:gd name="connsiteY75" fmla="*/ 0 h 68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18612" h="6863350">
                <a:moveTo>
                  <a:pt x="2798757" y="2722673"/>
                </a:moveTo>
                <a:cubicBezTo>
                  <a:pt x="3233421" y="3305921"/>
                  <a:pt x="3641436" y="3899368"/>
                  <a:pt x="4022803" y="4503013"/>
                </a:cubicBezTo>
                <a:lnTo>
                  <a:pt x="3991705" y="4511170"/>
                </a:lnTo>
                <a:close/>
                <a:moveTo>
                  <a:pt x="1210419" y="517717"/>
                </a:moveTo>
                <a:lnTo>
                  <a:pt x="2429643" y="2162485"/>
                </a:lnTo>
                <a:lnTo>
                  <a:pt x="2411963" y="2178901"/>
                </a:lnTo>
                <a:cubicBezTo>
                  <a:pt x="2002945" y="1632905"/>
                  <a:pt x="1583097" y="1096653"/>
                  <a:pt x="1192739" y="533816"/>
                </a:cubicBezTo>
                <a:close/>
                <a:moveTo>
                  <a:pt x="377430" y="0"/>
                </a:moveTo>
                <a:lnTo>
                  <a:pt x="603987" y="0"/>
                </a:lnTo>
                <a:cubicBezTo>
                  <a:pt x="833059" y="285973"/>
                  <a:pt x="1055282" y="593129"/>
                  <a:pt x="1287498" y="862897"/>
                </a:cubicBezTo>
                <a:cubicBezTo>
                  <a:pt x="1468080" y="1071075"/>
                  <a:pt x="1640729" y="1294600"/>
                  <a:pt x="1804622" y="1532391"/>
                </a:cubicBezTo>
                <a:cubicBezTo>
                  <a:pt x="2065071" y="1912100"/>
                  <a:pt x="2331599" y="2289266"/>
                  <a:pt x="2589392" y="2669823"/>
                </a:cubicBezTo>
                <a:cubicBezTo>
                  <a:pt x="3026620" y="3315411"/>
                  <a:pt x="3460536" y="3962070"/>
                  <a:pt x="3891147" y="4609778"/>
                </a:cubicBezTo>
                <a:cubicBezTo>
                  <a:pt x="3950965" y="4700019"/>
                  <a:pt x="3975004" y="4799791"/>
                  <a:pt x="4016165" y="4895221"/>
                </a:cubicBezTo>
                <a:cubicBezTo>
                  <a:pt x="3939714" y="4845017"/>
                  <a:pt x="3866129" y="4805193"/>
                  <a:pt x="3785556" y="4740584"/>
                </a:cubicBezTo>
                <a:cubicBezTo>
                  <a:pt x="3744326" y="4707539"/>
                  <a:pt x="3690726" y="4630219"/>
                  <a:pt x="3642647" y="4573025"/>
                </a:cubicBezTo>
                <a:lnTo>
                  <a:pt x="3505400" y="4409809"/>
                </a:lnTo>
                <a:cubicBezTo>
                  <a:pt x="3578147" y="4550571"/>
                  <a:pt x="3643067" y="4653415"/>
                  <a:pt x="3663962" y="4721837"/>
                </a:cubicBezTo>
                <a:cubicBezTo>
                  <a:pt x="3696247" y="4827753"/>
                  <a:pt x="3698483" y="4910790"/>
                  <a:pt x="3711830" y="4993193"/>
                </a:cubicBezTo>
                <a:cubicBezTo>
                  <a:pt x="3663822" y="4969892"/>
                  <a:pt x="3593032" y="4917358"/>
                  <a:pt x="3559069" y="4922548"/>
                </a:cubicBezTo>
                <a:cubicBezTo>
                  <a:pt x="3463192" y="4937058"/>
                  <a:pt x="3427901" y="4916087"/>
                  <a:pt x="3253756" y="4697264"/>
                </a:cubicBezTo>
                <a:cubicBezTo>
                  <a:pt x="3188536" y="4615359"/>
                  <a:pt x="3123308" y="4533625"/>
                  <a:pt x="3058088" y="4452069"/>
                </a:cubicBezTo>
                <a:lnTo>
                  <a:pt x="3037962" y="4459695"/>
                </a:lnTo>
                <a:cubicBezTo>
                  <a:pt x="3093868" y="4564234"/>
                  <a:pt x="3149773" y="4668985"/>
                  <a:pt x="3204560" y="4773418"/>
                </a:cubicBezTo>
                <a:cubicBezTo>
                  <a:pt x="3310780" y="4974658"/>
                  <a:pt x="3402604" y="5175898"/>
                  <a:pt x="3525596" y="5377668"/>
                </a:cubicBezTo>
                <a:cubicBezTo>
                  <a:pt x="3734542" y="5720307"/>
                  <a:pt x="3964033" y="6063262"/>
                  <a:pt x="4182483" y="6406323"/>
                </a:cubicBezTo>
                <a:cubicBezTo>
                  <a:pt x="4232658" y="6485125"/>
                  <a:pt x="4273329" y="6565197"/>
                  <a:pt x="4318612" y="6644422"/>
                </a:cubicBezTo>
                <a:lnTo>
                  <a:pt x="4278500" y="6646117"/>
                </a:lnTo>
                <a:cubicBezTo>
                  <a:pt x="4187654" y="6510016"/>
                  <a:pt x="4092755" y="6374231"/>
                  <a:pt x="4007779" y="6237811"/>
                </a:cubicBezTo>
                <a:cubicBezTo>
                  <a:pt x="3800929" y="5906082"/>
                  <a:pt x="3600788" y="5574142"/>
                  <a:pt x="3393450" y="5242202"/>
                </a:cubicBezTo>
                <a:cubicBezTo>
                  <a:pt x="3348306" y="5170073"/>
                  <a:pt x="3284574" y="5098792"/>
                  <a:pt x="3229438" y="5027192"/>
                </a:cubicBezTo>
                <a:lnTo>
                  <a:pt x="3171087" y="5032807"/>
                </a:lnTo>
                <a:cubicBezTo>
                  <a:pt x="3213015" y="5089259"/>
                  <a:pt x="3259137" y="5144971"/>
                  <a:pt x="3296244" y="5202272"/>
                </a:cubicBezTo>
                <a:cubicBezTo>
                  <a:pt x="3491564" y="5504344"/>
                  <a:pt x="3682830" y="5806733"/>
                  <a:pt x="3878498" y="6108488"/>
                </a:cubicBezTo>
                <a:cubicBezTo>
                  <a:pt x="4049568" y="6372007"/>
                  <a:pt x="4194153" y="6623345"/>
                  <a:pt x="4289262" y="6863350"/>
                </a:cubicBezTo>
                <a:lnTo>
                  <a:pt x="4177452" y="6863350"/>
                </a:lnTo>
                <a:cubicBezTo>
                  <a:pt x="4149988" y="6836977"/>
                  <a:pt x="4122804" y="6814418"/>
                  <a:pt x="4110575" y="6813782"/>
                </a:cubicBezTo>
                <a:cubicBezTo>
                  <a:pt x="4051245" y="6810605"/>
                  <a:pt x="3972140" y="6791116"/>
                  <a:pt x="3960469" y="6846722"/>
                </a:cubicBezTo>
                <a:cubicBezTo>
                  <a:pt x="3959263" y="6852421"/>
                  <a:pt x="3957792" y="6857970"/>
                  <a:pt x="3956067" y="6863350"/>
                </a:cubicBezTo>
                <a:lnTo>
                  <a:pt x="3862775" y="6863350"/>
                </a:lnTo>
                <a:cubicBezTo>
                  <a:pt x="3846527" y="6848385"/>
                  <a:pt x="3830784" y="6832190"/>
                  <a:pt x="3815605" y="6814841"/>
                </a:cubicBezTo>
                <a:cubicBezTo>
                  <a:pt x="3818400" y="6830304"/>
                  <a:pt x="3822104" y="6846616"/>
                  <a:pt x="3826157" y="6863350"/>
                </a:cubicBezTo>
                <a:lnTo>
                  <a:pt x="2174924" y="6863350"/>
                </a:lnTo>
                <a:cubicBezTo>
                  <a:pt x="2106769" y="6748326"/>
                  <a:pt x="2038118" y="6633301"/>
                  <a:pt x="1968983" y="6518276"/>
                </a:cubicBezTo>
                <a:cubicBezTo>
                  <a:pt x="1927055" y="6448266"/>
                  <a:pt x="1864581" y="6377091"/>
                  <a:pt x="1811611" y="6306445"/>
                </a:cubicBezTo>
                <a:lnTo>
                  <a:pt x="1787291" y="6317036"/>
                </a:lnTo>
                <a:cubicBezTo>
                  <a:pt x="1895608" y="6498894"/>
                  <a:pt x="2005043" y="6681069"/>
                  <a:pt x="2113918" y="6863032"/>
                </a:cubicBezTo>
                <a:lnTo>
                  <a:pt x="1006365" y="6863032"/>
                </a:lnTo>
                <a:lnTo>
                  <a:pt x="995883" y="6848310"/>
                </a:lnTo>
                <a:lnTo>
                  <a:pt x="978902" y="6855830"/>
                </a:lnTo>
                <a:lnTo>
                  <a:pt x="983164" y="6863032"/>
                </a:lnTo>
                <a:lnTo>
                  <a:pt x="956120" y="6863032"/>
                </a:lnTo>
                <a:lnTo>
                  <a:pt x="71" y="5370783"/>
                </a:lnTo>
                <a:lnTo>
                  <a:pt x="71" y="3602518"/>
                </a:lnTo>
                <a:lnTo>
                  <a:pt x="55976" y="3574556"/>
                </a:lnTo>
                <a:lnTo>
                  <a:pt x="71" y="3477008"/>
                </a:lnTo>
                <a:lnTo>
                  <a:pt x="71" y="1907969"/>
                </a:lnTo>
                <a:cubicBezTo>
                  <a:pt x="364223" y="2444539"/>
                  <a:pt x="735783" y="2978356"/>
                  <a:pt x="1105108" y="3513019"/>
                </a:cubicBezTo>
                <a:cubicBezTo>
                  <a:pt x="1155912" y="3586524"/>
                  <a:pt x="1210489" y="3658335"/>
                  <a:pt x="1263320" y="3730993"/>
                </a:cubicBezTo>
                <a:cubicBezTo>
                  <a:pt x="1238651" y="3664796"/>
                  <a:pt x="1202453" y="3608238"/>
                  <a:pt x="1166184" y="3551572"/>
                </a:cubicBezTo>
                <a:cubicBezTo>
                  <a:pt x="835504" y="3035444"/>
                  <a:pt x="478130" y="2515079"/>
                  <a:pt x="182671" y="2004459"/>
                </a:cubicBezTo>
                <a:cubicBezTo>
                  <a:pt x="122761" y="1900873"/>
                  <a:pt x="61867" y="1799511"/>
                  <a:pt x="0" y="1700374"/>
                </a:cubicBezTo>
                <a:lnTo>
                  <a:pt x="0" y="203888"/>
                </a:lnTo>
                <a:cubicBezTo>
                  <a:pt x="55137" y="279936"/>
                  <a:pt x="107967" y="360114"/>
                  <a:pt x="160029" y="444105"/>
                </a:cubicBezTo>
                <a:cubicBezTo>
                  <a:pt x="315376" y="693855"/>
                  <a:pt x="358073" y="727642"/>
                  <a:pt x="437528" y="709636"/>
                </a:cubicBezTo>
                <a:lnTo>
                  <a:pt x="862060" y="1164016"/>
                </a:lnTo>
                <a:cubicBezTo>
                  <a:pt x="824114" y="1058100"/>
                  <a:pt x="782953" y="941592"/>
                  <a:pt x="738998" y="822013"/>
                </a:cubicBezTo>
                <a:cubicBezTo>
                  <a:pt x="727090" y="791343"/>
                  <a:pt x="712520" y="763234"/>
                  <a:pt x="695671" y="738446"/>
                </a:cubicBezTo>
                <a:cubicBezTo>
                  <a:pt x="537529" y="506172"/>
                  <a:pt x="381204" y="272416"/>
                  <a:pt x="218450" y="42790"/>
                </a:cubicBezTo>
                <a:cubicBezTo>
                  <a:pt x="208457" y="28598"/>
                  <a:pt x="198324" y="14511"/>
                  <a:pt x="188261" y="424"/>
                </a:cubicBezTo>
                <a:lnTo>
                  <a:pt x="215096" y="424"/>
                </a:lnTo>
                <a:cubicBezTo>
                  <a:pt x="342979" y="173631"/>
                  <a:pt x="471233" y="346380"/>
                  <a:pt x="599864" y="518670"/>
                </a:cubicBezTo>
                <a:cubicBezTo>
                  <a:pt x="646056" y="580313"/>
                  <a:pt x="705385" y="628187"/>
                  <a:pt x="758635" y="682417"/>
                </a:cubicBezTo>
                <a:cubicBezTo>
                  <a:pt x="747453" y="625963"/>
                  <a:pt x="753603" y="576500"/>
                  <a:pt x="720829" y="511256"/>
                </a:cubicBezTo>
                <a:cubicBezTo>
                  <a:pt x="675266" y="420486"/>
                  <a:pt x="604336" y="316053"/>
                  <a:pt x="537599" y="221153"/>
                </a:cubicBezTo>
                <a:cubicBezTo>
                  <a:pt x="485537" y="146588"/>
                  <a:pt x="431519" y="73294"/>
                  <a:pt x="377430" y="0"/>
                </a:cubicBezTo>
                <a:close/>
              </a:path>
            </a:pathLst>
          </a:custGeom>
          <a:blipFill>
            <a:blip r:embed="rId2"/>
            <a:stretch>
              <a:fillRect/>
            </a:stretch>
          </a:blipFill>
        </p:spPr>
        <p:txBody>
          <a:bodyPr wrap="square">
            <a:noAutofit/>
          </a:bodyPr>
          <a:lstStyle/>
          <a:p>
            <a:endParaRPr lang="x-none"/>
          </a:p>
        </p:txBody>
      </p:sp>
      <p:sp>
        <p:nvSpPr>
          <p:cNvPr id="9" name="Picture Placeholder 8">
            <a:extLst>
              <a:ext uri="{FF2B5EF4-FFF2-40B4-BE49-F238E27FC236}">
                <a16:creationId xmlns="" xmlns:a16="http://schemas.microsoft.com/office/drawing/2014/main" id="{8A8809E7-19AF-A040-AD30-1879024BD48A}"/>
              </a:ext>
            </a:extLst>
          </p:cNvPr>
          <p:cNvSpPr>
            <a:spLocks noGrp="1"/>
          </p:cNvSpPr>
          <p:nvPr>
            <p:ph type="pic" sz="quarter" idx="11"/>
          </p:nvPr>
        </p:nvSpPr>
        <p:spPr>
          <a:xfrm>
            <a:off x="440531" y="972345"/>
            <a:ext cx="3339655" cy="3198812"/>
          </a:xfrm>
          <a:custGeom>
            <a:avLst/>
            <a:gdLst>
              <a:gd name="connsiteX0" fmla="*/ 2345943 w 4452873"/>
              <a:gd name="connsiteY0" fmla="*/ 78824 h 4265083"/>
              <a:gd name="connsiteX1" fmla="*/ 1450593 w 4452873"/>
              <a:gd name="connsiteY1" fmla="*/ 244463 h 4265083"/>
              <a:gd name="connsiteX2" fmla="*/ 1423923 w 4452873"/>
              <a:gd name="connsiteY2" fmla="*/ 262370 h 4265083"/>
              <a:gd name="connsiteX3" fmla="*/ 1854929 w 4452873"/>
              <a:gd name="connsiteY3" fmla="*/ 121496 h 4265083"/>
              <a:gd name="connsiteX4" fmla="*/ 1882742 w 4452873"/>
              <a:gd name="connsiteY4" fmla="*/ 116257 h 4265083"/>
              <a:gd name="connsiteX5" fmla="*/ 1910745 w 4452873"/>
              <a:gd name="connsiteY5" fmla="*/ 111399 h 4265083"/>
              <a:gd name="connsiteX6" fmla="*/ 1938273 w 4452873"/>
              <a:gd name="connsiteY6" fmla="*/ 106541 h 4265083"/>
              <a:gd name="connsiteX7" fmla="*/ 1966372 w 4452873"/>
              <a:gd name="connsiteY7" fmla="*/ 102255 h 4265083"/>
              <a:gd name="connsiteX8" fmla="*/ 2022760 w 4452873"/>
              <a:gd name="connsiteY8" fmla="*/ 95302 h 4265083"/>
              <a:gd name="connsiteX9" fmla="*/ 2051335 w 4452873"/>
              <a:gd name="connsiteY9" fmla="*/ 91873 h 4265083"/>
              <a:gd name="connsiteX10" fmla="*/ 2079910 w 4452873"/>
              <a:gd name="connsiteY10" fmla="*/ 89777 h 4265083"/>
              <a:gd name="connsiteX11" fmla="*/ 2136583 w 4452873"/>
              <a:gd name="connsiteY11" fmla="*/ 85491 h 4265083"/>
              <a:gd name="connsiteX12" fmla="*/ 2193733 w 4452873"/>
              <a:gd name="connsiteY12" fmla="*/ 83586 h 4265083"/>
              <a:gd name="connsiteX13" fmla="*/ 2222308 w 4452873"/>
              <a:gd name="connsiteY13" fmla="*/ 82824 h 4265083"/>
              <a:gd name="connsiteX14" fmla="*/ 2236501 w 4452873"/>
              <a:gd name="connsiteY14" fmla="*/ 82824 h 4265083"/>
              <a:gd name="connsiteX15" fmla="*/ 2250693 w 4452873"/>
              <a:gd name="connsiteY15" fmla="*/ 82824 h 4265083"/>
              <a:gd name="connsiteX16" fmla="*/ 2307843 w 4452873"/>
              <a:gd name="connsiteY16" fmla="*/ 83967 h 4265083"/>
              <a:gd name="connsiteX17" fmla="*/ 2345943 w 4452873"/>
              <a:gd name="connsiteY17" fmla="*/ 78824 h 4265083"/>
              <a:gd name="connsiteX18" fmla="*/ 2285071 w 4452873"/>
              <a:gd name="connsiteY18" fmla="*/ 514 h 4265083"/>
              <a:gd name="connsiteX19" fmla="*/ 3508469 w 4452873"/>
              <a:gd name="connsiteY19" fmla="*/ 446393 h 4265083"/>
              <a:gd name="connsiteX20" fmla="*/ 3521328 w 4452873"/>
              <a:gd name="connsiteY20" fmla="*/ 456395 h 4265083"/>
              <a:gd name="connsiteX21" fmla="*/ 3533234 w 4452873"/>
              <a:gd name="connsiteY21" fmla="*/ 466682 h 4265083"/>
              <a:gd name="connsiteX22" fmla="*/ 3555713 w 4452873"/>
              <a:gd name="connsiteY22" fmla="*/ 486398 h 4265083"/>
              <a:gd name="connsiteX23" fmla="*/ 3597242 w 4452873"/>
              <a:gd name="connsiteY23" fmla="*/ 524022 h 4265083"/>
              <a:gd name="connsiteX24" fmla="*/ 3672871 w 4452873"/>
              <a:gd name="connsiteY24" fmla="*/ 600794 h 4265083"/>
              <a:gd name="connsiteX25" fmla="*/ 3618007 w 4452873"/>
              <a:gd name="connsiteY25" fmla="*/ 553169 h 4265083"/>
              <a:gd name="connsiteX26" fmla="*/ 3590670 w 4452873"/>
              <a:gd name="connsiteY26" fmla="*/ 530118 h 4265083"/>
              <a:gd name="connsiteX27" fmla="*/ 3562095 w 4452873"/>
              <a:gd name="connsiteY27" fmla="*/ 508115 h 4265083"/>
              <a:gd name="connsiteX28" fmla="*/ 3533520 w 4452873"/>
              <a:gd name="connsiteY28" fmla="*/ 485732 h 4265083"/>
              <a:gd name="connsiteX29" fmla="*/ 3503992 w 4452873"/>
              <a:gd name="connsiteY29" fmla="*/ 463253 h 4265083"/>
              <a:gd name="connsiteX30" fmla="*/ 3441127 w 4452873"/>
              <a:gd name="connsiteY30" fmla="*/ 417914 h 4265083"/>
              <a:gd name="connsiteX31" fmla="*/ 3405885 w 4452873"/>
              <a:gd name="connsiteY31" fmla="*/ 393720 h 4265083"/>
              <a:gd name="connsiteX32" fmla="*/ 3369309 w 4452873"/>
              <a:gd name="connsiteY32" fmla="*/ 369050 h 4265083"/>
              <a:gd name="connsiteX33" fmla="*/ 3292442 w 4452873"/>
              <a:gd name="connsiteY33" fmla="*/ 320473 h 4265083"/>
              <a:gd name="connsiteX34" fmla="*/ 3272725 w 4452873"/>
              <a:gd name="connsiteY34" fmla="*/ 308471 h 4265083"/>
              <a:gd name="connsiteX35" fmla="*/ 3252818 w 4452873"/>
              <a:gd name="connsiteY35" fmla="*/ 296851 h 4265083"/>
              <a:gd name="connsiteX36" fmla="*/ 3212337 w 4452873"/>
              <a:gd name="connsiteY36" fmla="*/ 274753 h 4265083"/>
              <a:gd name="connsiteX37" fmla="*/ 3172141 w 4452873"/>
              <a:gd name="connsiteY37" fmla="*/ 253036 h 4265083"/>
              <a:gd name="connsiteX38" fmla="*/ 3131470 w 4452873"/>
              <a:gd name="connsiteY38" fmla="*/ 233986 h 4265083"/>
              <a:gd name="connsiteX39" fmla="*/ 3091369 w 4452873"/>
              <a:gd name="connsiteY39" fmla="*/ 215793 h 4265083"/>
              <a:gd name="connsiteX40" fmla="*/ 3071653 w 4452873"/>
              <a:gd name="connsiteY40" fmla="*/ 207887 h 4265083"/>
              <a:gd name="connsiteX41" fmla="*/ 3052031 w 4452873"/>
              <a:gd name="connsiteY41" fmla="*/ 200648 h 4265083"/>
              <a:gd name="connsiteX42" fmla="*/ 3013074 w 4452873"/>
              <a:gd name="connsiteY42" fmla="*/ 186551 h 4265083"/>
              <a:gd name="connsiteX43" fmla="*/ 2993548 w 4452873"/>
              <a:gd name="connsiteY43" fmla="*/ 179503 h 4265083"/>
              <a:gd name="connsiteX44" fmla="*/ 2973736 w 4452873"/>
              <a:gd name="connsiteY44" fmla="*/ 173121 h 4265083"/>
              <a:gd name="connsiteX45" fmla="*/ 2988309 w 4452873"/>
              <a:gd name="connsiteY45" fmla="*/ 179312 h 4265083"/>
              <a:gd name="connsiteX46" fmla="*/ 3002311 w 4452873"/>
              <a:gd name="connsiteY46" fmla="*/ 185980 h 4265083"/>
              <a:gd name="connsiteX47" fmla="*/ 3029933 w 4452873"/>
              <a:gd name="connsiteY47" fmla="*/ 199505 h 4265083"/>
              <a:gd name="connsiteX48" fmla="*/ 3059365 w 4452873"/>
              <a:gd name="connsiteY48" fmla="*/ 213507 h 4265083"/>
              <a:gd name="connsiteX49" fmla="*/ 3092798 w 4452873"/>
              <a:gd name="connsiteY49" fmla="*/ 229414 h 4265083"/>
              <a:gd name="connsiteX50" fmla="*/ 3171951 w 4452873"/>
              <a:gd name="connsiteY50" fmla="*/ 268466 h 4265083"/>
              <a:gd name="connsiteX51" fmla="*/ 3252723 w 4452873"/>
              <a:gd name="connsiteY51" fmla="*/ 312948 h 4265083"/>
              <a:gd name="connsiteX52" fmla="*/ 3328256 w 4452873"/>
              <a:gd name="connsiteY52" fmla="*/ 359335 h 4265083"/>
              <a:gd name="connsiteX53" fmla="*/ 3362165 w 4452873"/>
              <a:gd name="connsiteY53" fmla="*/ 382290 h 4265083"/>
              <a:gd name="connsiteX54" fmla="*/ 3392836 w 4452873"/>
              <a:gd name="connsiteY54" fmla="*/ 404007 h 4265083"/>
              <a:gd name="connsiteX55" fmla="*/ 3550855 w 4452873"/>
              <a:gd name="connsiteY55" fmla="*/ 541358 h 4265083"/>
              <a:gd name="connsiteX56" fmla="*/ 3493705 w 4452873"/>
              <a:gd name="connsiteY56" fmla="*/ 495066 h 4265083"/>
              <a:gd name="connsiteX57" fmla="*/ 3433603 w 4452873"/>
              <a:gd name="connsiteY57" fmla="*/ 451537 h 4265083"/>
              <a:gd name="connsiteX58" fmla="*/ 3418744 w 4452873"/>
              <a:gd name="connsiteY58" fmla="*/ 440774 h 4265083"/>
              <a:gd name="connsiteX59" fmla="*/ 3411314 w 4452873"/>
              <a:gd name="connsiteY59" fmla="*/ 435344 h 4265083"/>
              <a:gd name="connsiteX60" fmla="*/ 3403599 w 4452873"/>
              <a:gd name="connsiteY60" fmla="*/ 430296 h 4265083"/>
              <a:gd name="connsiteX61" fmla="*/ 3372928 w 4452873"/>
              <a:gd name="connsiteY61" fmla="*/ 410198 h 4265083"/>
              <a:gd name="connsiteX62" fmla="*/ 3343401 w 4452873"/>
              <a:gd name="connsiteY62" fmla="*/ 390482 h 4265083"/>
              <a:gd name="connsiteX63" fmla="*/ 3328923 w 4452873"/>
              <a:gd name="connsiteY63" fmla="*/ 380957 h 4265083"/>
              <a:gd name="connsiteX64" fmla="*/ 3314254 w 4452873"/>
              <a:gd name="connsiteY64" fmla="*/ 372003 h 4265083"/>
              <a:gd name="connsiteX65" fmla="*/ 3252723 w 4452873"/>
              <a:gd name="connsiteY65" fmla="*/ 334570 h 4265083"/>
              <a:gd name="connsiteX66" fmla="*/ 3224148 w 4452873"/>
              <a:gd name="connsiteY66" fmla="*/ 318473 h 4265083"/>
              <a:gd name="connsiteX67" fmla="*/ 3197383 w 4452873"/>
              <a:gd name="connsiteY67" fmla="*/ 303899 h 4265083"/>
              <a:gd name="connsiteX68" fmla="*/ 3172237 w 4452873"/>
              <a:gd name="connsiteY68" fmla="*/ 290279 h 4265083"/>
              <a:gd name="connsiteX69" fmla="*/ 3148519 w 4452873"/>
              <a:gd name="connsiteY69" fmla="*/ 277896 h 4265083"/>
              <a:gd name="connsiteX70" fmla="*/ 3104705 w 4452873"/>
              <a:gd name="connsiteY70" fmla="*/ 256846 h 4265083"/>
              <a:gd name="connsiteX71" fmla="*/ 3066033 w 4452873"/>
              <a:gd name="connsiteY71" fmla="*/ 238653 h 4265083"/>
              <a:gd name="connsiteX72" fmla="*/ 3030981 w 4452873"/>
              <a:gd name="connsiteY72" fmla="*/ 224270 h 4265083"/>
              <a:gd name="connsiteX73" fmla="*/ 2999453 w 4452873"/>
              <a:gd name="connsiteY73" fmla="*/ 211507 h 4265083"/>
              <a:gd name="connsiteX74" fmla="*/ 2970402 w 4452873"/>
              <a:gd name="connsiteY74" fmla="*/ 200553 h 4265083"/>
              <a:gd name="connsiteX75" fmla="*/ 2916205 w 4452873"/>
              <a:gd name="connsiteY75" fmla="*/ 183027 h 4265083"/>
              <a:gd name="connsiteX76" fmla="*/ 2890773 w 4452873"/>
              <a:gd name="connsiteY76" fmla="*/ 174931 h 4265083"/>
              <a:gd name="connsiteX77" fmla="*/ 2862960 w 4452873"/>
              <a:gd name="connsiteY77" fmla="*/ 168168 h 4265083"/>
              <a:gd name="connsiteX78" fmla="*/ 2801428 w 4452873"/>
              <a:gd name="connsiteY78" fmla="*/ 153881 h 4265083"/>
              <a:gd name="connsiteX79" fmla="*/ 2725228 w 4452873"/>
              <a:gd name="connsiteY79" fmla="*/ 140355 h 4265083"/>
              <a:gd name="connsiteX80" fmla="*/ 2766948 w 4452873"/>
              <a:gd name="connsiteY80" fmla="*/ 151976 h 4265083"/>
              <a:gd name="connsiteX81" fmla="*/ 2808858 w 4452873"/>
              <a:gd name="connsiteY81" fmla="*/ 164263 h 4265083"/>
              <a:gd name="connsiteX82" fmla="*/ 2891630 w 4452873"/>
              <a:gd name="connsiteY82" fmla="*/ 191790 h 4265083"/>
              <a:gd name="connsiteX83" fmla="*/ 2972878 w 4452873"/>
              <a:gd name="connsiteY83" fmla="*/ 222937 h 4265083"/>
              <a:gd name="connsiteX84" fmla="*/ 3052698 w 4452873"/>
              <a:gd name="connsiteY84" fmla="*/ 257798 h 4265083"/>
              <a:gd name="connsiteX85" fmla="*/ 3032791 w 4452873"/>
              <a:gd name="connsiteY85" fmla="*/ 252655 h 4265083"/>
              <a:gd name="connsiteX86" fmla="*/ 2265266 w 4452873"/>
              <a:gd name="connsiteY86" fmla="*/ 88539 h 4265083"/>
              <a:gd name="connsiteX87" fmla="*/ 2240025 w 4452873"/>
              <a:gd name="connsiteY87" fmla="*/ 88539 h 4265083"/>
              <a:gd name="connsiteX88" fmla="*/ 2214784 w 4452873"/>
              <a:gd name="connsiteY88" fmla="*/ 89206 h 4265083"/>
              <a:gd name="connsiteX89" fmla="*/ 2164015 w 4452873"/>
              <a:gd name="connsiteY89" fmla="*/ 90920 h 4265083"/>
              <a:gd name="connsiteX90" fmla="*/ 2138488 w 4452873"/>
              <a:gd name="connsiteY90" fmla="*/ 91968 h 4265083"/>
              <a:gd name="connsiteX91" fmla="*/ 2113057 w 4452873"/>
              <a:gd name="connsiteY91" fmla="*/ 94064 h 4265083"/>
              <a:gd name="connsiteX92" fmla="*/ 2061907 w 4452873"/>
              <a:gd name="connsiteY92" fmla="*/ 98350 h 4265083"/>
              <a:gd name="connsiteX93" fmla="*/ 2049049 w 4452873"/>
              <a:gd name="connsiteY93" fmla="*/ 99493 h 4265083"/>
              <a:gd name="connsiteX94" fmla="*/ 2036285 w 4452873"/>
              <a:gd name="connsiteY94" fmla="*/ 101112 h 4265083"/>
              <a:gd name="connsiteX95" fmla="*/ 2010663 w 4452873"/>
              <a:gd name="connsiteY95" fmla="*/ 104541 h 4265083"/>
              <a:gd name="connsiteX96" fmla="*/ 1959228 w 4452873"/>
              <a:gd name="connsiteY96" fmla="*/ 111399 h 4265083"/>
              <a:gd name="connsiteX97" fmla="*/ 1907793 w 4452873"/>
              <a:gd name="connsiteY97" fmla="*/ 120924 h 4265083"/>
              <a:gd name="connsiteX98" fmla="*/ 1881980 w 4452873"/>
              <a:gd name="connsiteY98" fmla="*/ 125687 h 4265083"/>
              <a:gd name="connsiteX99" fmla="*/ 1856167 w 4452873"/>
              <a:gd name="connsiteY99" fmla="*/ 130925 h 4265083"/>
              <a:gd name="connsiteX100" fmla="*/ 1446116 w 4452873"/>
              <a:gd name="connsiteY100" fmla="*/ 272181 h 4265083"/>
              <a:gd name="connsiteX101" fmla="*/ 1505743 w 4452873"/>
              <a:gd name="connsiteY101" fmla="*/ 248273 h 4265083"/>
              <a:gd name="connsiteX102" fmla="*/ 1558320 w 4452873"/>
              <a:gd name="connsiteY102" fmla="*/ 229985 h 4265083"/>
              <a:gd name="connsiteX103" fmla="*/ 1598992 w 4452873"/>
              <a:gd name="connsiteY103" fmla="*/ 216365 h 4265083"/>
              <a:gd name="connsiteX104" fmla="*/ 1623948 w 4452873"/>
              <a:gd name="connsiteY104" fmla="*/ 210173 h 4265083"/>
              <a:gd name="connsiteX105" fmla="*/ 1612137 w 4452873"/>
              <a:gd name="connsiteY105" fmla="*/ 226842 h 4265083"/>
              <a:gd name="connsiteX106" fmla="*/ 1334102 w 4452873"/>
              <a:gd name="connsiteY106" fmla="*/ 363907 h 4265083"/>
              <a:gd name="connsiteX107" fmla="*/ 1033398 w 4452873"/>
              <a:gd name="connsiteY107" fmla="*/ 574695 h 4265083"/>
              <a:gd name="connsiteX108" fmla="*/ 980153 w 4452873"/>
              <a:gd name="connsiteY108" fmla="*/ 621177 h 4265083"/>
              <a:gd name="connsiteX109" fmla="*/ 966913 w 4452873"/>
              <a:gd name="connsiteY109" fmla="*/ 632798 h 4265083"/>
              <a:gd name="connsiteX110" fmla="*/ 954245 w 4452873"/>
              <a:gd name="connsiteY110" fmla="*/ 645085 h 4265083"/>
              <a:gd name="connsiteX111" fmla="*/ 928813 w 4452873"/>
              <a:gd name="connsiteY111" fmla="*/ 669659 h 4265083"/>
              <a:gd name="connsiteX112" fmla="*/ 903382 w 4452873"/>
              <a:gd name="connsiteY112" fmla="*/ 694139 h 4265083"/>
              <a:gd name="connsiteX113" fmla="*/ 878902 w 4452873"/>
              <a:gd name="connsiteY113" fmla="*/ 719666 h 4265083"/>
              <a:gd name="connsiteX114" fmla="*/ 830706 w 4452873"/>
              <a:gd name="connsiteY114" fmla="*/ 771386 h 4265083"/>
              <a:gd name="connsiteX115" fmla="*/ 659256 w 4452873"/>
              <a:gd name="connsiteY115" fmla="*/ 996081 h 4265083"/>
              <a:gd name="connsiteX116" fmla="*/ 523620 w 4452873"/>
              <a:gd name="connsiteY116" fmla="*/ 1243731 h 4265083"/>
              <a:gd name="connsiteX117" fmla="*/ 426941 w 4452873"/>
              <a:gd name="connsiteY117" fmla="*/ 1509288 h 4265083"/>
              <a:gd name="connsiteX118" fmla="*/ 409129 w 4452873"/>
              <a:gd name="connsiteY118" fmla="*/ 1577678 h 4265083"/>
              <a:gd name="connsiteX119" fmla="*/ 401319 w 4452873"/>
              <a:gd name="connsiteY119" fmla="*/ 1612063 h 4265083"/>
              <a:gd name="connsiteX120" fmla="*/ 394080 w 4452873"/>
              <a:gd name="connsiteY120" fmla="*/ 1646734 h 4265083"/>
              <a:gd name="connsiteX121" fmla="*/ 387032 w 4452873"/>
              <a:gd name="connsiteY121" fmla="*/ 1681310 h 4265083"/>
              <a:gd name="connsiteX122" fmla="*/ 381412 w 4452873"/>
              <a:gd name="connsiteY122" fmla="*/ 1716171 h 4265083"/>
              <a:gd name="connsiteX123" fmla="*/ 375887 w 4452873"/>
              <a:gd name="connsiteY123" fmla="*/ 1751033 h 4265083"/>
              <a:gd name="connsiteX124" fmla="*/ 373220 w 4452873"/>
              <a:gd name="connsiteY124" fmla="*/ 1768464 h 4265083"/>
              <a:gd name="connsiteX125" fmla="*/ 371220 w 4452873"/>
              <a:gd name="connsiteY125" fmla="*/ 1786085 h 4265083"/>
              <a:gd name="connsiteX126" fmla="*/ 363409 w 4452873"/>
              <a:gd name="connsiteY126" fmla="*/ 1856189 h 4265083"/>
              <a:gd name="connsiteX127" fmla="*/ 358933 w 4452873"/>
              <a:gd name="connsiteY127" fmla="*/ 1926674 h 4265083"/>
              <a:gd name="connsiteX128" fmla="*/ 357885 w 4452873"/>
              <a:gd name="connsiteY128" fmla="*/ 1944295 h 4265083"/>
              <a:gd name="connsiteX129" fmla="*/ 357885 w 4452873"/>
              <a:gd name="connsiteY129" fmla="*/ 1961916 h 4265083"/>
              <a:gd name="connsiteX130" fmla="*/ 357313 w 4452873"/>
              <a:gd name="connsiteY130" fmla="*/ 1997254 h 4265083"/>
              <a:gd name="connsiteX131" fmla="*/ 357313 w 4452873"/>
              <a:gd name="connsiteY131" fmla="*/ 2032497 h 4265083"/>
              <a:gd name="connsiteX132" fmla="*/ 358266 w 4452873"/>
              <a:gd name="connsiteY132" fmla="*/ 2067739 h 4265083"/>
              <a:gd name="connsiteX133" fmla="*/ 359409 w 4452873"/>
              <a:gd name="connsiteY133" fmla="*/ 2102982 h 4265083"/>
              <a:gd name="connsiteX134" fmla="*/ 361028 w 4452873"/>
              <a:gd name="connsiteY134" fmla="*/ 2138224 h 4265083"/>
              <a:gd name="connsiteX135" fmla="*/ 366743 w 4452873"/>
              <a:gd name="connsiteY135" fmla="*/ 2208519 h 4265083"/>
              <a:gd name="connsiteX136" fmla="*/ 368553 w 4452873"/>
              <a:gd name="connsiteY136" fmla="*/ 2226045 h 4265083"/>
              <a:gd name="connsiteX137" fmla="*/ 370839 w 4452873"/>
              <a:gd name="connsiteY137" fmla="*/ 2243475 h 4265083"/>
              <a:gd name="connsiteX138" fmla="*/ 375316 w 4452873"/>
              <a:gd name="connsiteY138" fmla="*/ 2278432 h 4265083"/>
              <a:gd name="connsiteX139" fmla="*/ 380174 w 4452873"/>
              <a:gd name="connsiteY139" fmla="*/ 2313294 h 4265083"/>
              <a:gd name="connsiteX140" fmla="*/ 386365 w 4452873"/>
              <a:gd name="connsiteY140" fmla="*/ 2348060 h 4265083"/>
              <a:gd name="connsiteX141" fmla="*/ 415416 w 4452873"/>
              <a:gd name="connsiteY141" fmla="*/ 2485791 h 4265083"/>
              <a:gd name="connsiteX142" fmla="*/ 434466 w 4452873"/>
              <a:gd name="connsiteY142" fmla="*/ 2553514 h 4265083"/>
              <a:gd name="connsiteX143" fmla="*/ 439228 w 4452873"/>
              <a:gd name="connsiteY143" fmla="*/ 2570468 h 4265083"/>
              <a:gd name="connsiteX144" fmla="*/ 444753 w 4452873"/>
              <a:gd name="connsiteY144" fmla="*/ 2587137 h 4265083"/>
              <a:gd name="connsiteX145" fmla="*/ 455802 w 4452873"/>
              <a:gd name="connsiteY145" fmla="*/ 2620570 h 4265083"/>
              <a:gd name="connsiteX146" fmla="*/ 532002 w 4452873"/>
              <a:gd name="connsiteY146" fmla="*/ 2810403 h 4265083"/>
              <a:gd name="connsiteX147" fmla="*/ 372077 w 4452873"/>
              <a:gd name="connsiteY147" fmla="*/ 1875715 h 4265083"/>
              <a:gd name="connsiteX148" fmla="*/ 372649 w 4452873"/>
              <a:gd name="connsiteY148" fmla="*/ 1868285 h 4265083"/>
              <a:gd name="connsiteX149" fmla="*/ 375887 w 4452873"/>
              <a:gd name="connsiteY149" fmla="*/ 1835710 h 4265083"/>
              <a:gd name="connsiteX150" fmla="*/ 377887 w 4452873"/>
              <a:gd name="connsiteY150" fmla="*/ 1818374 h 4265083"/>
              <a:gd name="connsiteX151" fmla="*/ 378840 w 4452873"/>
              <a:gd name="connsiteY151" fmla="*/ 1809897 h 4265083"/>
              <a:gd name="connsiteX152" fmla="*/ 379602 w 4452873"/>
              <a:gd name="connsiteY152" fmla="*/ 1803230 h 4265083"/>
              <a:gd name="connsiteX153" fmla="*/ 383317 w 4452873"/>
              <a:gd name="connsiteY153" fmla="*/ 1770749 h 4265083"/>
              <a:gd name="connsiteX154" fmla="*/ 388555 w 4452873"/>
              <a:gd name="connsiteY154" fmla="*/ 1738555 h 4265083"/>
              <a:gd name="connsiteX155" fmla="*/ 399319 w 4452873"/>
              <a:gd name="connsiteY155" fmla="*/ 1674166 h 4265083"/>
              <a:gd name="connsiteX156" fmla="*/ 428846 w 4452873"/>
              <a:gd name="connsiteY156" fmla="*/ 1547388 h 4265083"/>
              <a:gd name="connsiteX157" fmla="*/ 466089 w 4452873"/>
              <a:gd name="connsiteY157" fmla="*/ 1423563 h 4265083"/>
              <a:gd name="connsiteX158" fmla="*/ 488473 w 4452873"/>
              <a:gd name="connsiteY158" fmla="*/ 1362984 h 4265083"/>
              <a:gd name="connsiteX159" fmla="*/ 499712 w 4452873"/>
              <a:gd name="connsiteY159" fmla="*/ 1332885 h 4265083"/>
              <a:gd name="connsiteX160" fmla="*/ 512476 w 4452873"/>
              <a:gd name="connsiteY160" fmla="*/ 1303358 h 4265083"/>
              <a:gd name="connsiteX161" fmla="*/ 538098 w 4452873"/>
              <a:gd name="connsiteY161" fmla="*/ 1244493 h 4265083"/>
              <a:gd name="connsiteX162" fmla="*/ 566673 w 4452873"/>
              <a:gd name="connsiteY162" fmla="*/ 1187343 h 4265083"/>
              <a:gd name="connsiteX163" fmla="*/ 573721 w 4452873"/>
              <a:gd name="connsiteY163" fmla="*/ 1173056 h 4265083"/>
              <a:gd name="connsiteX164" fmla="*/ 581151 w 4452873"/>
              <a:gd name="connsiteY164" fmla="*/ 1158959 h 4265083"/>
              <a:gd name="connsiteX165" fmla="*/ 595248 w 4452873"/>
              <a:gd name="connsiteY165" fmla="*/ 1131050 h 4265083"/>
              <a:gd name="connsiteX166" fmla="*/ 610678 w 4452873"/>
              <a:gd name="connsiteY166" fmla="*/ 1103333 h 4265083"/>
              <a:gd name="connsiteX167" fmla="*/ 626585 w 4452873"/>
              <a:gd name="connsiteY167" fmla="*/ 1075996 h 4265083"/>
              <a:gd name="connsiteX168" fmla="*/ 695165 w 4452873"/>
              <a:gd name="connsiteY168" fmla="*/ 970459 h 4265083"/>
              <a:gd name="connsiteX169" fmla="*/ 849470 w 4452873"/>
              <a:gd name="connsiteY169" fmla="*/ 777197 h 4265083"/>
              <a:gd name="connsiteX170" fmla="*/ 1849595 w 4452873"/>
              <a:gd name="connsiteY170" fmla="*/ 199696 h 4265083"/>
              <a:gd name="connsiteX171" fmla="*/ 2254312 w 4452873"/>
              <a:gd name="connsiteY171" fmla="*/ 154071 h 4265083"/>
              <a:gd name="connsiteX172" fmla="*/ 2313939 w 4452873"/>
              <a:gd name="connsiteY172" fmla="*/ 154547 h 4265083"/>
              <a:gd name="connsiteX173" fmla="*/ 2328798 w 4452873"/>
              <a:gd name="connsiteY173" fmla="*/ 154547 h 4265083"/>
              <a:gd name="connsiteX174" fmla="*/ 2343752 w 4452873"/>
              <a:gd name="connsiteY174" fmla="*/ 155309 h 4265083"/>
              <a:gd name="connsiteX175" fmla="*/ 2373470 w 4452873"/>
              <a:gd name="connsiteY175" fmla="*/ 157024 h 4265083"/>
              <a:gd name="connsiteX176" fmla="*/ 2403284 w 4452873"/>
              <a:gd name="connsiteY176" fmla="*/ 158738 h 4265083"/>
              <a:gd name="connsiteX177" fmla="*/ 2418238 w 4452873"/>
              <a:gd name="connsiteY177" fmla="*/ 159691 h 4265083"/>
              <a:gd name="connsiteX178" fmla="*/ 2433573 w 4452873"/>
              <a:gd name="connsiteY178" fmla="*/ 161596 h 4265083"/>
              <a:gd name="connsiteX179" fmla="*/ 2493295 w 4452873"/>
              <a:gd name="connsiteY179" fmla="*/ 167978 h 4265083"/>
              <a:gd name="connsiteX180" fmla="*/ 2508249 w 4452873"/>
              <a:gd name="connsiteY180" fmla="*/ 169597 h 4265083"/>
              <a:gd name="connsiteX181" fmla="*/ 2523108 w 4452873"/>
              <a:gd name="connsiteY181" fmla="*/ 171883 h 4265083"/>
              <a:gd name="connsiteX182" fmla="*/ 2552921 w 4452873"/>
              <a:gd name="connsiteY182" fmla="*/ 176550 h 4265083"/>
              <a:gd name="connsiteX183" fmla="*/ 2582830 w 4452873"/>
              <a:gd name="connsiteY183" fmla="*/ 181217 h 4265083"/>
              <a:gd name="connsiteX184" fmla="*/ 2597784 w 4452873"/>
              <a:gd name="connsiteY184" fmla="*/ 183599 h 4265083"/>
              <a:gd name="connsiteX185" fmla="*/ 2612738 w 4452873"/>
              <a:gd name="connsiteY185" fmla="*/ 186742 h 4265083"/>
              <a:gd name="connsiteX186" fmla="*/ 2672555 w 4452873"/>
              <a:gd name="connsiteY186" fmla="*/ 199029 h 4265083"/>
              <a:gd name="connsiteX187" fmla="*/ 2687509 w 4452873"/>
              <a:gd name="connsiteY187" fmla="*/ 202268 h 4265083"/>
              <a:gd name="connsiteX188" fmla="*/ 2702368 w 4452873"/>
              <a:gd name="connsiteY188" fmla="*/ 206078 h 4265083"/>
              <a:gd name="connsiteX189" fmla="*/ 2732277 w 4452873"/>
              <a:gd name="connsiteY189" fmla="*/ 213793 h 4265083"/>
              <a:gd name="connsiteX190" fmla="*/ 2762281 w 4452873"/>
              <a:gd name="connsiteY190" fmla="*/ 221508 h 4265083"/>
              <a:gd name="connsiteX191" fmla="*/ 2777330 w 4452873"/>
              <a:gd name="connsiteY191" fmla="*/ 225509 h 4265083"/>
              <a:gd name="connsiteX192" fmla="*/ 2792189 w 4452873"/>
              <a:gd name="connsiteY192" fmla="*/ 230176 h 4265083"/>
              <a:gd name="connsiteX193" fmla="*/ 2852197 w 4452873"/>
              <a:gd name="connsiteY193" fmla="*/ 249226 h 4265083"/>
              <a:gd name="connsiteX194" fmla="*/ 2882105 w 4452873"/>
              <a:gd name="connsiteY194" fmla="*/ 259513 h 4265083"/>
              <a:gd name="connsiteX195" fmla="*/ 2912014 w 4452873"/>
              <a:gd name="connsiteY195" fmla="*/ 270467 h 4265083"/>
              <a:gd name="connsiteX196" fmla="*/ 2942017 w 4452873"/>
              <a:gd name="connsiteY196" fmla="*/ 281516 h 4265083"/>
              <a:gd name="connsiteX197" fmla="*/ 2971926 w 4452873"/>
              <a:gd name="connsiteY197" fmla="*/ 293708 h 4265083"/>
              <a:gd name="connsiteX198" fmla="*/ 3031934 w 4452873"/>
              <a:gd name="connsiteY198" fmla="*/ 319044 h 4265083"/>
              <a:gd name="connsiteX199" fmla="*/ 3091560 w 4452873"/>
              <a:gd name="connsiteY199" fmla="*/ 347619 h 4265083"/>
              <a:gd name="connsiteX200" fmla="*/ 3121564 w 4452873"/>
              <a:gd name="connsiteY200" fmla="*/ 362383 h 4265083"/>
              <a:gd name="connsiteX201" fmla="*/ 3151091 w 4452873"/>
              <a:gd name="connsiteY201" fmla="*/ 378385 h 4265083"/>
              <a:gd name="connsiteX202" fmla="*/ 3181000 w 4452873"/>
              <a:gd name="connsiteY202" fmla="*/ 394577 h 4265083"/>
              <a:gd name="connsiteX203" fmla="*/ 3210718 w 4452873"/>
              <a:gd name="connsiteY203" fmla="*/ 411532 h 4265083"/>
              <a:gd name="connsiteX204" fmla="*/ 2978974 w 4452873"/>
              <a:gd name="connsiteY204" fmla="*/ 306757 h 4265083"/>
              <a:gd name="connsiteX205" fmla="*/ 2947923 w 4452873"/>
              <a:gd name="connsiteY205" fmla="*/ 293803 h 4265083"/>
              <a:gd name="connsiteX206" fmla="*/ 2916490 w 4452873"/>
              <a:gd name="connsiteY206" fmla="*/ 282754 h 4265083"/>
              <a:gd name="connsiteX207" fmla="*/ 2853149 w 4452873"/>
              <a:gd name="connsiteY207" fmla="*/ 260751 h 4265083"/>
              <a:gd name="connsiteX208" fmla="*/ 2788474 w 4452873"/>
              <a:gd name="connsiteY208" fmla="*/ 241701 h 4265083"/>
              <a:gd name="connsiteX209" fmla="*/ 2772282 w 4452873"/>
              <a:gd name="connsiteY209" fmla="*/ 236843 h 4265083"/>
              <a:gd name="connsiteX210" fmla="*/ 2755899 w 4452873"/>
              <a:gd name="connsiteY210" fmla="*/ 232652 h 4265083"/>
              <a:gd name="connsiteX211" fmla="*/ 2722942 w 4452873"/>
              <a:gd name="connsiteY211" fmla="*/ 224366 h 4265083"/>
              <a:gd name="connsiteX212" fmla="*/ 2690081 w 4452873"/>
              <a:gd name="connsiteY212" fmla="*/ 216079 h 4265083"/>
              <a:gd name="connsiteX213" fmla="*/ 2656934 w 4452873"/>
              <a:gd name="connsiteY213" fmla="*/ 209030 h 4265083"/>
              <a:gd name="connsiteX214" fmla="*/ 2590259 w 4452873"/>
              <a:gd name="connsiteY214" fmla="*/ 195886 h 4265083"/>
              <a:gd name="connsiteX215" fmla="*/ 2523584 w 4452873"/>
              <a:gd name="connsiteY215" fmla="*/ 185885 h 4265083"/>
              <a:gd name="connsiteX216" fmla="*/ 2507106 w 4452873"/>
              <a:gd name="connsiteY216" fmla="*/ 183408 h 4265083"/>
              <a:gd name="connsiteX217" fmla="*/ 2490532 w 4452873"/>
              <a:gd name="connsiteY217" fmla="*/ 181598 h 4265083"/>
              <a:gd name="connsiteX218" fmla="*/ 2460624 w 4452873"/>
              <a:gd name="connsiteY218" fmla="*/ 178646 h 4265083"/>
              <a:gd name="connsiteX219" fmla="*/ 3560666 w 4452873"/>
              <a:gd name="connsiteY219" fmla="*/ 713189 h 4265083"/>
              <a:gd name="connsiteX220" fmla="*/ 3619721 w 4452873"/>
              <a:gd name="connsiteY220" fmla="*/ 775101 h 4265083"/>
              <a:gd name="connsiteX221" fmla="*/ 3625246 w 4452873"/>
              <a:gd name="connsiteY221" fmla="*/ 778911 h 4265083"/>
              <a:gd name="connsiteX222" fmla="*/ 3666298 w 4452873"/>
              <a:gd name="connsiteY222" fmla="*/ 811296 h 4265083"/>
              <a:gd name="connsiteX223" fmla="*/ 3709447 w 4452873"/>
              <a:gd name="connsiteY223" fmla="*/ 847015 h 4265083"/>
              <a:gd name="connsiteX224" fmla="*/ 3758786 w 4452873"/>
              <a:gd name="connsiteY224" fmla="*/ 885877 h 4265083"/>
              <a:gd name="connsiteX225" fmla="*/ 3648106 w 4452873"/>
              <a:gd name="connsiteY225" fmla="*/ 739573 h 4265083"/>
              <a:gd name="connsiteX226" fmla="*/ 3660012 w 4452873"/>
              <a:gd name="connsiteY226" fmla="*/ 751384 h 4265083"/>
              <a:gd name="connsiteX227" fmla="*/ 3670966 w 4452873"/>
              <a:gd name="connsiteY227" fmla="*/ 763290 h 4265083"/>
              <a:gd name="connsiteX228" fmla="*/ 3691730 w 4452873"/>
              <a:gd name="connsiteY228" fmla="*/ 786150 h 4265083"/>
              <a:gd name="connsiteX229" fmla="*/ 3729830 w 4452873"/>
              <a:gd name="connsiteY229" fmla="*/ 827774 h 4265083"/>
              <a:gd name="connsiteX230" fmla="*/ 3786980 w 4452873"/>
              <a:gd name="connsiteY230" fmla="*/ 896640 h 4265083"/>
              <a:gd name="connsiteX231" fmla="*/ 3844892 w 4452873"/>
              <a:gd name="connsiteY231" fmla="*/ 970173 h 4265083"/>
              <a:gd name="connsiteX232" fmla="*/ 3843368 w 4452873"/>
              <a:gd name="connsiteY232" fmla="*/ 957981 h 4265083"/>
              <a:gd name="connsiteX233" fmla="*/ 3822794 w 4452873"/>
              <a:gd name="connsiteY233" fmla="*/ 922358 h 4265083"/>
              <a:gd name="connsiteX234" fmla="*/ 3789171 w 4452873"/>
              <a:gd name="connsiteY234" fmla="*/ 869113 h 4265083"/>
              <a:gd name="connsiteX235" fmla="*/ 3780694 w 4452873"/>
              <a:gd name="connsiteY235" fmla="*/ 856921 h 4265083"/>
              <a:gd name="connsiteX236" fmla="*/ 3745070 w 4452873"/>
              <a:gd name="connsiteY236" fmla="*/ 796628 h 4265083"/>
              <a:gd name="connsiteX237" fmla="*/ 3753643 w 4452873"/>
              <a:gd name="connsiteY237" fmla="*/ 799009 h 4265083"/>
              <a:gd name="connsiteX238" fmla="*/ 3777931 w 4452873"/>
              <a:gd name="connsiteY238" fmla="*/ 822059 h 4265083"/>
              <a:gd name="connsiteX239" fmla="*/ 3816793 w 4452873"/>
              <a:gd name="connsiteY239" fmla="*/ 864541 h 4265083"/>
              <a:gd name="connsiteX240" fmla="*/ 3840415 w 4452873"/>
              <a:gd name="connsiteY240" fmla="*/ 893116 h 4265083"/>
              <a:gd name="connsiteX241" fmla="*/ 3866133 w 4452873"/>
              <a:gd name="connsiteY241" fmla="*/ 927120 h 4265083"/>
              <a:gd name="connsiteX242" fmla="*/ 3986148 w 4452873"/>
              <a:gd name="connsiteY242" fmla="*/ 1112000 h 4265083"/>
              <a:gd name="connsiteX243" fmla="*/ 4122546 w 4452873"/>
              <a:gd name="connsiteY243" fmla="*/ 1418134 h 4265083"/>
              <a:gd name="connsiteX244" fmla="*/ 4147978 w 4452873"/>
              <a:gd name="connsiteY244" fmla="*/ 1496906 h 4265083"/>
              <a:gd name="connsiteX245" fmla="*/ 4159312 w 4452873"/>
              <a:gd name="connsiteY245" fmla="*/ 1536530 h 4265083"/>
              <a:gd name="connsiteX246" fmla="*/ 4169980 w 4452873"/>
              <a:gd name="connsiteY246" fmla="*/ 1576249 h 4265083"/>
              <a:gd name="connsiteX247" fmla="*/ 4188459 w 4452873"/>
              <a:gd name="connsiteY247" fmla="*/ 1655973 h 4265083"/>
              <a:gd name="connsiteX248" fmla="*/ 4202937 w 4452873"/>
              <a:gd name="connsiteY248" fmla="*/ 1736174 h 4265083"/>
              <a:gd name="connsiteX249" fmla="*/ 4227416 w 4452873"/>
              <a:gd name="connsiteY249" fmla="*/ 2056214 h 4265083"/>
              <a:gd name="connsiteX250" fmla="*/ 4198841 w 4452873"/>
              <a:gd name="connsiteY250" fmla="*/ 2368824 h 4265083"/>
              <a:gd name="connsiteX251" fmla="*/ 4189316 w 4452873"/>
              <a:gd name="connsiteY251" fmla="*/ 2422926 h 4265083"/>
              <a:gd name="connsiteX252" fmla="*/ 4177029 w 4452873"/>
              <a:gd name="connsiteY252" fmla="*/ 2478648 h 4265083"/>
              <a:gd name="connsiteX253" fmla="*/ 4170838 w 4452873"/>
              <a:gd name="connsiteY253" fmla="*/ 2507223 h 4265083"/>
              <a:gd name="connsiteX254" fmla="*/ 4163408 w 4452873"/>
              <a:gd name="connsiteY254" fmla="*/ 2535798 h 4265083"/>
              <a:gd name="connsiteX255" fmla="*/ 4147978 w 4452873"/>
              <a:gd name="connsiteY255" fmla="*/ 2593614 h 4265083"/>
              <a:gd name="connsiteX256" fmla="*/ 4139310 w 4452873"/>
              <a:gd name="connsiteY256" fmla="*/ 2622189 h 4265083"/>
              <a:gd name="connsiteX257" fmla="*/ 4129785 w 4452873"/>
              <a:gd name="connsiteY257" fmla="*/ 2650764 h 4265083"/>
              <a:gd name="connsiteX258" fmla="*/ 4120260 w 4452873"/>
              <a:gd name="connsiteY258" fmla="*/ 2679339 h 4265083"/>
              <a:gd name="connsiteX259" fmla="*/ 4115593 w 4452873"/>
              <a:gd name="connsiteY259" fmla="*/ 2693913 h 4265083"/>
              <a:gd name="connsiteX260" fmla="*/ 4110354 w 4452873"/>
              <a:gd name="connsiteY260" fmla="*/ 2708105 h 4265083"/>
              <a:gd name="connsiteX261" fmla="*/ 4066539 w 4452873"/>
              <a:gd name="connsiteY261" fmla="*/ 2820309 h 4265083"/>
              <a:gd name="connsiteX262" fmla="*/ 4061205 w 4452873"/>
              <a:gd name="connsiteY262" fmla="*/ 2841836 h 4265083"/>
              <a:gd name="connsiteX263" fmla="*/ 4194555 w 4452873"/>
              <a:gd name="connsiteY263" fmla="*/ 1630160 h 4265083"/>
              <a:gd name="connsiteX264" fmla="*/ 4200746 w 4452873"/>
              <a:gd name="connsiteY264" fmla="*/ 1657211 h 4265083"/>
              <a:gd name="connsiteX265" fmla="*/ 4205223 w 4452873"/>
              <a:gd name="connsiteY265" fmla="*/ 1685406 h 4265083"/>
              <a:gd name="connsiteX266" fmla="*/ 4214748 w 4452873"/>
              <a:gd name="connsiteY266" fmla="*/ 1739603 h 4265083"/>
              <a:gd name="connsiteX267" fmla="*/ 4218844 w 4452873"/>
              <a:gd name="connsiteY267" fmla="*/ 1766749 h 4265083"/>
              <a:gd name="connsiteX268" fmla="*/ 4222463 w 4452873"/>
              <a:gd name="connsiteY268" fmla="*/ 1793895 h 4265083"/>
              <a:gd name="connsiteX269" fmla="*/ 4229417 w 4452873"/>
              <a:gd name="connsiteY269" fmla="*/ 1848188 h 4265083"/>
              <a:gd name="connsiteX270" fmla="*/ 4233893 w 4452873"/>
              <a:gd name="connsiteY270" fmla="*/ 1902575 h 4265083"/>
              <a:gd name="connsiteX271" fmla="*/ 4237513 w 4452873"/>
              <a:gd name="connsiteY271" fmla="*/ 1956868 h 4265083"/>
              <a:gd name="connsiteX272" fmla="*/ 4239227 w 4452873"/>
              <a:gd name="connsiteY272" fmla="*/ 2011256 h 4265083"/>
              <a:gd name="connsiteX273" fmla="*/ 4240084 w 4452873"/>
              <a:gd name="connsiteY273" fmla="*/ 2038402 h 4265083"/>
              <a:gd name="connsiteX274" fmla="*/ 4240084 w 4452873"/>
              <a:gd name="connsiteY274" fmla="*/ 2065548 h 4265083"/>
              <a:gd name="connsiteX275" fmla="*/ 4043774 w 4452873"/>
              <a:gd name="connsiteY275" fmla="*/ 2917655 h 4265083"/>
              <a:gd name="connsiteX276" fmla="*/ 4018914 w 4452873"/>
              <a:gd name="connsiteY276" fmla="*/ 2969280 h 4265083"/>
              <a:gd name="connsiteX277" fmla="*/ 3991577 w 4452873"/>
              <a:gd name="connsiteY277" fmla="*/ 3020049 h 4265083"/>
              <a:gd name="connsiteX278" fmla="*/ 3977766 w 4452873"/>
              <a:gd name="connsiteY278" fmla="*/ 3045575 h 4265083"/>
              <a:gd name="connsiteX279" fmla="*/ 3970813 w 4452873"/>
              <a:gd name="connsiteY279" fmla="*/ 3058339 h 4265083"/>
              <a:gd name="connsiteX280" fmla="*/ 3963383 w 4452873"/>
              <a:gd name="connsiteY280" fmla="*/ 3070817 h 4265083"/>
              <a:gd name="connsiteX281" fmla="*/ 3933094 w 4452873"/>
              <a:gd name="connsiteY281" fmla="*/ 3121014 h 4265083"/>
              <a:gd name="connsiteX282" fmla="*/ 3917758 w 4452873"/>
              <a:gd name="connsiteY282" fmla="*/ 3146159 h 4265083"/>
              <a:gd name="connsiteX283" fmla="*/ 3901280 w 4452873"/>
              <a:gd name="connsiteY283" fmla="*/ 3170734 h 4265083"/>
              <a:gd name="connsiteX284" fmla="*/ 3867943 w 4452873"/>
              <a:gd name="connsiteY284" fmla="*/ 3220264 h 4265083"/>
              <a:gd name="connsiteX285" fmla="*/ 3850512 w 4452873"/>
              <a:gd name="connsiteY285" fmla="*/ 3244553 h 4265083"/>
              <a:gd name="connsiteX286" fmla="*/ 3832510 w 4452873"/>
              <a:gd name="connsiteY286" fmla="*/ 3268746 h 4265083"/>
              <a:gd name="connsiteX287" fmla="*/ 3814412 w 4452873"/>
              <a:gd name="connsiteY287" fmla="*/ 3293035 h 4265083"/>
              <a:gd name="connsiteX288" fmla="*/ 3795362 w 4452873"/>
              <a:gd name="connsiteY288" fmla="*/ 3317229 h 4265083"/>
              <a:gd name="connsiteX289" fmla="*/ 3812698 w 4452873"/>
              <a:gd name="connsiteY289" fmla="*/ 3297035 h 4265083"/>
              <a:gd name="connsiteX290" fmla="*/ 3830033 w 4452873"/>
              <a:gd name="connsiteY290" fmla="*/ 3275699 h 4265083"/>
              <a:gd name="connsiteX291" fmla="*/ 3866038 w 4452873"/>
              <a:gd name="connsiteY291" fmla="*/ 3231027 h 4265083"/>
              <a:gd name="connsiteX292" fmla="*/ 3901947 w 4452873"/>
              <a:gd name="connsiteY292" fmla="*/ 3181974 h 4265083"/>
              <a:gd name="connsiteX293" fmla="*/ 3937094 w 4452873"/>
              <a:gd name="connsiteY293" fmla="*/ 3130443 h 4265083"/>
              <a:gd name="connsiteX294" fmla="*/ 3971384 w 4452873"/>
              <a:gd name="connsiteY294" fmla="*/ 3076341 h 4265083"/>
              <a:gd name="connsiteX295" fmla="*/ 3979957 w 4452873"/>
              <a:gd name="connsiteY295" fmla="*/ 3062625 h 4265083"/>
              <a:gd name="connsiteX296" fmla="*/ 3987958 w 4452873"/>
              <a:gd name="connsiteY296" fmla="*/ 3048624 h 4265083"/>
              <a:gd name="connsiteX297" fmla="*/ 4004055 w 4452873"/>
              <a:gd name="connsiteY297" fmla="*/ 3020049 h 4265083"/>
              <a:gd name="connsiteX298" fmla="*/ 4020152 w 4452873"/>
              <a:gd name="connsiteY298" fmla="*/ 2991474 h 4265083"/>
              <a:gd name="connsiteX299" fmla="*/ 4028153 w 4452873"/>
              <a:gd name="connsiteY299" fmla="*/ 2976996 h 4265083"/>
              <a:gd name="connsiteX300" fmla="*/ 4035487 w 4452873"/>
              <a:gd name="connsiteY300" fmla="*/ 2962232 h 4265083"/>
              <a:gd name="connsiteX301" fmla="*/ 4064920 w 4452873"/>
              <a:gd name="connsiteY301" fmla="*/ 2903082 h 4265083"/>
              <a:gd name="connsiteX302" fmla="*/ 4222463 w 4452873"/>
              <a:gd name="connsiteY302" fmla="*/ 2457692 h 4265083"/>
              <a:gd name="connsiteX303" fmla="*/ 4078636 w 4452873"/>
              <a:gd name="connsiteY303" fmla="*/ 2906891 h 4265083"/>
              <a:gd name="connsiteX304" fmla="*/ 3866228 w 4452873"/>
              <a:gd name="connsiteY304" fmla="*/ 3258650 h 4265083"/>
              <a:gd name="connsiteX305" fmla="*/ 3819841 w 4452873"/>
              <a:gd name="connsiteY305" fmla="*/ 3318086 h 4265083"/>
              <a:gd name="connsiteX306" fmla="*/ 3770692 w 4452873"/>
              <a:gd name="connsiteY306" fmla="*/ 3375236 h 4265083"/>
              <a:gd name="connsiteX307" fmla="*/ 3745832 w 4452873"/>
              <a:gd name="connsiteY307" fmla="*/ 3403811 h 4265083"/>
              <a:gd name="connsiteX308" fmla="*/ 3719448 w 4452873"/>
              <a:gd name="connsiteY308" fmla="*/ 3430957 h 4265083"/>
              <a:gd name="connsiteX309" fmla="*/ 3693635 w 4452873"/>
              <a:gd name="connsiteY309" fmla="*/ 3458199 h 4265083"/>
              <a:gd name="connsiteX310" fmla="*/ 3666965 w 4452873"/>
              <a:gd name="connsiteY310" fmla="*/ 3485059 h 4265083"/>
              <a:gd name="connsiteX311" fmla="*/ 3612006 w 4452873"/>
              <a:gd name="connsiteY311" fmla="*/ 3536970 h 4265083"/>
              <a:gd name="connsiteX312" fmla="*/ 3598099 w 4452873"/>
              <a:gd name="connsiteY312" fmla="*/ 3549829 h 4265083"/>
              <a:gd name="connsiteX313" fmla="*/ 3583717 w 4452873"/>
              <a:gd name="connsiteY313" fmla="*/ 3562212 h 4265083"/>
              <a:gd name="connsiteX314" fmla="*/ 3555142 w 4452873"/>
              <a:gd name="connsiteY314" fmla="*/ 3586786 h 4265083"/>
              <a:gd name="connsiteX315" fmla="*/ 3526567 w 4452873"/>
              <a:gd name="connsiteY315" fmla="*/ 3611360 h 4265083"/>
              <a:gd name="connsiteX316" fmla="*/ 3496658 w 4452873"/>
              <a:gd name="connsiteY316" fmla="*/ 3634792 h 4265083"/>
              <a:gd name="connsiteX317" fmla="*/ 3436270 w 4452873"/>
              <a:gd name="connsiteY317" fmla="*/ 3680988 h 4265083"/>
              <a:gd name="connsiteX318" fmla="*/ 3176523 w 4452873"/>
              <a:gd name="connsiteY318" fmla="*/ 3841104 h 4265083"/>
              <a:gd name="connsiteX319" fmla="*/ 2894678 w 4452873"/>
              <a:gd name="connsiteY319" fmla="*/ 3960928 h 4265083"/>
              <a:gd name="connsiteX320" fmla="*/ 2574829 w 4452873"/>
              <a:gd name="connsiteY320" fmla="*/ 4045796 h 4265083"/>
              <a:gd name="connsiteX321" fmla="*/ 2557874 w 4452873"/>
              <a:gd name="connsiteY321" fmla="*/ 4053701 h 4265083"/>
              <a:gd name="connsiteX322" fmla="*/ 3329399 w 4452873"/>
              <a:gd name="connsiteY322" fmla="*/ 3764427 h 4265083"/>
              <a:gd name="connsiteX323" fmla="*/ 3921473 w 4452873"/>
              <a:gd name="connsiteY323" fmla="*/ 3198357 h 4265083"/>
              <a:gd name="connsiteX324" fmla="*/ 4118069 w 4452873"/>
              <a:gd name="connsiteY324" fmla="*/ 2852504 h 4265083"/>
              <a:gd name="connsiteX325" fmla="*/ 4235798 w 4452873"/>
              <a:gd name="connsiteY325" fmla="*/ 2528654 h 4265083"/>
              <a:gd name="connsiteX326" fmla="*/ 4296758 w 4452873"/>
              <a:gd name="connsiteY326" fmla="*/ 2221663 h 4265083"/>
              <a:gd name="connsiteX327" fmla="*/ 4304854 w 4452873"/>
              <a:gd name="connsiteY327" fmla="*/ 2146416 h 4265083"/>
              <a:gd name="connsiteX328" fmla="*/ 4305902 w 4452873"/>
              <a:gd name="connsiteY328" fmla="*/ 2136891 h 4265083"/>
              <a:gd name="connsiteX329" fmla="*/ 4306474 w 4452873"/>
              <a:gd name="connsiteY329" fmla="*/ 2127366 h 4265083"/>
              <a:gd name="connsiteX330" fmla="*/ 4307712 w 4452873"/>
              <a:gd name="connsiteY330" fmla="*/ 2108316 h 4265083"/>
              <a:gd name="connsiteX331" fmla="*/ 4309998 w 4452873"/>
              <a:gd name="connsiteY331" fmla="*/ 2070215 h 4265083"/>
              <a:gd name="connsiteX332" fmla="*/ 4311998 w 4452873"/>
              <a:gd name="connsiteY332" fmla="*/ 2032687 h 4265083"/>
              <a:gd name="connsiteX333" fmla="*/ 4312570 w 4452873"/>
              <a:gd name="connsiteY333" fmla="*/ 1995063 h 4265083"/>
              <a:gd name="connsiteX334" fmla="*/ 4313046 w 4452873"/>
              <a:gd name="connsiteY334" fmla="*/ 1956963 h 4265083"/>
              <a:gd name="connsiteX335" fmla="*/ 4313046 w 4452873"/>
              <a:gd name="connsiteY335" fmla="*/ 1937913 h 4265083"/>
              <a:gd name="connsiteX336" fmla="*/ 4312474 w 4452873"/>
              <a:gd name="connsiteY336" fmla="*/ 1918863 h 4265083"/>
              <a:gd name="connsiteX337" fmla="*/ 4323523 w 4452873"/>
              <a:gd name="connsiteY337" fmla="*/ 2084312 h 4265083"/>
              <a:gd name="connsiteX338" fmla="*/ 4325809 w 4452873"/>
              <a:gd name="connsiteY338" fmla="*/ 2131271 h 4265083"/>
              <a:gd name="connsiteX339" fmla="*/ 4327524 w 4452873"/>
              <a:gd name="connsiteY339" fmla="*/ 2154226 h 4265083"/>
              <a:gd name="connsiteX340" fmla="*/ 4334191 w 4452873"/>
              <a:gd name="connsiteY340" fmla="*/ 2128318 h 4265083"/>
              <a:gd name="connsiteX341" fmla="*/ 4337811 w 4452873"/>
              <a:gd name="connsiteY341" fmla="*/ 2079360 h 4265083"/>
              <a:gd name="connsiteX342" fmla="*/ 4340478 w 4452873"/>
              <a:gd name="connsiteY342" fmla="*/ 2006493 h 4265083"/>
              <a:gd name="connsiteX343" fmla="*/ 4340478 w 4452873"/>
              <a:gd name="connsiteY343" fmla="*/ 1942581 h 4265083"/>
              <a:gd name="connsiteX344" fmla="*/ 4337620 w 4452873"/>
              <a:gd name="connsiteY344" fmla="*/ 1875906 h 4265083"/>
              <a:gd name="connsiteX345" fmla="*/ 4335811 w 4452873"/>
              <a:gd name="connsiteY345" fmla="*/ 1841425 h 4265083"/>
              <a:gd name="connsiteX346" fmla="*/ 4332572 w 4452873"/>
              <a:gd name="connsiteY346" fmla="*/ 1806278 h 4265083"/>
              <a:gd name="connsiteX347" fmla="*/ 4325143 w 4452873"/>
              <a:gd name="connsiteY347" fmla="*/ 1734459 h 4265083"/>
              <a:gd name="connsiteX348" fmla="*/ 4263897 w 4452873"/>
              <a:gd name="connsiteY348" fmla="*/ 1437374 h 4265083"/>
              <a:gd name="connsiteX349" fmla="*/ 4143882 w 4452873"/>
              <a:gd name="connsiteY349" fmla="*/ 1121906 h 4265083"/>
              <a:gd name="connsiteX350" fmla="*/ 4124832 w 4452873"/>
              <a:gd name="connsiteY350" fmla="*/ 1082949 h 4265083"/>
              <a:gd name="connsiteX351" fmla="*/ 4115307 w 4452873"/>
              <a:gd name="connsiteY351" fmla="*/ 1063899 h 4265083"/>
              <a:gd name="connsiteX352" fmla="*/ 4105782 w 4452873"/>
              <a:gd name="connsiteY352" fmla="*/ 1044849 h 4265083"/>
              <a:gd name="connsiteX353" fmla="*/ 4063777 w 4452873"/>
              <a:gd name="connsiteY353" fmla="*/ 969221 h 4265083"/>
              <a:gd name="connsiteX354" fmla="*/ 3971765 w 4452873"/>
              <a:gd name="connsiteY354" fmla="*/ 826155 h 4265083"/>
              <a:gd name="connsiteX355" fmla="*/ 3893374 w 4452873"/>
              <a:gd name="connsiteY355" fmla="*/ 717665 h 4265083"/>
              <a:gd name="connsiteX356" fmla="*/ 3854512 w 4452873"/>
              <a:gd name="connsiteY356" fmla="*/ 668421 h 4265083"/>
              <a:gd name="connsiteX357" fmla="*/ 3814126 w 4452873"/>
              <a:gd name="connsiteY357" fmla="*/ 619748 h 4265083"/>
              <a:gd name="connsiteX358" fmla="*/ 3835272 w 4452873"/>
              <a:gd name="connsiteY358" fmla="*/ 637846 h 4265083"/>
              <a:gd name="connsiteX359" fmla="*/ 3877849 w 4452873"/>
              <a:gd name="connsiteY359" fmla="*/ 685471 h 4265083"/>
              <a:gd name="connsiteX360" fmla="*/ 3898613 w 4452873"/>
              <a:gd name="connsiteY360" fmla="*/ 710236 h 4265083"/>
              <a:gd name="connsiteX361" fmla="*/ 3918901 w 4452873"/>
              <a:gd name="connsiteY361" fmla="*/ 735287 h 4265083"/>
              <a:gd name="connsiteX362" fmla="*/ 3938523 w 4452873"/>
              <a:gd name="connsiteY362" fmla="*/ 760528 h 4265083"/>
              <a:gd name="connsiteX363" fmla="*/ 3957573 w 4452873"/>
              <a:gd name="connsiteY363" fmla="*/ 785293 h 4265083"/>
              <a:gd name="connsiteX364" fmla="*/ 3992149 w 4452873"/>
              <a:gd name="connsiteY364" fmla="*/ 833966 h 4265083"/>
              <a:gd name="connsiteX365" fmla="*/ 4058062 w 4452873"/>
              <a:gd name="connsiteY365" fmla="*/ 935693 h 4265083"/>
              <a:gd name="connsiteX366" fmla="*/ 4073873 w 4452873"/>
              <a:gd name="connsiteY366" fmla="*/ 961505 h 4265083"/>
              <a:gd name="connsiteX367" fmla="*/ 4088637 w 4452873"/>
              <a:gd name="connsiteY367" fmla="*/ 987890 h 4265083"/>
              <a:gd name="connsiteX368" fmla="*/ 4118545 w 4452873"/>
              <a:gd name="connsiteY368" fmla="*/ 1040753 h 4265083"/>
              <a:gd name="connsiteX369" fmla="*/ 4145692 w 4452873"/>
              <a:gd name="connsiteY369" fmla="*/ 1094665 h 4265083"/>
              <a:gd name="connsiteX370" fmla="*/ 4159122 w 4452873"/>
              <a:gd name="connsiteY370" fmla="*/ 1121716 h 4265083"/>
              <a:gd name="connsiteX371" fmla="*/ 4172076 w 4452873"/>
              <a:gd name="connsiteY371" fmla="*/ 1148957 h 4265083"/>
              <a:gd name="connsiteX372" fmla="*/ 4195698 w 4452873"/>
              <a:gd name="connsiteY372" fmla="*/ 1204298 h 4265083"/>
              <a:gd name="connsiteX373" fmla="*/ 4207699 w 4452873"/>
              <a:gd name="connsiteY373" fmla="*/ 1231920 h 4265083"/>
              <a:gd name="connsiteX374" fmla="*/ 4218558 w 4452873"/>
              <a:gd name="connsiteY374" fmla="*/ 1260019 h 4265083"/>
              <a:gd name="connsiteX375" fmla="*/ 4342383 w 4452873"/>
              <a:gd name="connsiteY375" fmla="*/ 1723220 h 4265083"/>
              <a:gd name="connsiteX376" fmla="*/ 4351908 w 4452873"/>
              <a:gd name="connsiteY376" fmla="*/ 1799896 h 4265083"/>
              <a:gd name="connsiteX377" fmla="*/ 4355908 w 4452873"/>
              <a:gd name="connsiteY377" fmla="*/ 1837996 h 4265083"/>
              <a:gd name="connsiteX378" fmla="*/ 4358385 w 4452873"/>
              <a:gd name="connsiteY378" fmla="*/ 1876096 h 4265083"/>
              <a:gd name="connsiteX379" fmla="*/ 4360861 w 4452873"/>
              <a:gd name="connsiteY379" fmla="*/ 1914196 h 4265083"/>
              <a:gd name="connsiteX380" fmla="*/ 4362100 w 4452873"/>
              <a:gd name="connsiteY380" fmla="*/ 1933246 h 4265083"/>
              <a:gd name="connsiteX381" fmla="*/ 4362766 w 4452873"/>
              <a:gd name="connsiteY381" fmla="*/ 1952296 h 4265083"/>
              <a:gd name="connsiteX382" fmla="*/ 4365148 w 4452873"/>
              <a:gd name="connsiteY382" fmla="*/ 2027067 h 4265083"/>
              <a:gd name="connsiteX383" fmla="*/ 4351051 w 4452873"/>
              <a:gd name="connsiteY383" fmla="*/ 2364252 h 4265083"/>
              <a:gd name="connsiteX384" fmla="*/ 4355432 w 4452873"/>
              <a:gd name="connsiteY384" fmla="*/ 2345202 h 4265083"/>
              <a:gd name="connsiteX385" fmla="*/ 4359052 w 4452873"/>
              <a:gd name="connsiteY385" fmla="*/ 2327486 h 4265083"/>
              <a:gd name="connsiteX386" fmla="*/ 4366195 w 4452873"/>
              <a:gd name="connsiteY386" fmla="*/ 2292624 h 4265083"/>
              <a:gd name="connsiteX387" fmla="*/ 4373434 w 4452873"/>
              <a:gd name="connsiteY387" fmla="*/ 2252524 h 4265083"/>
              <a:gd name="connsiteX388" fmla="*/ 4376482 w 4452873"/>
              <a:gd name="connsiteY388" fmla="*/ 2228331 h 4265083"/>
              <a:gd name="connsiteX389" fmla="*/ 4379054 w 4452873"/>
              <a:gd name="connsiteY389" fmla="*/ 2199756 h 4265083"/>
              <a:gd name="connsiteX390" fmla="*/ 4256753 w 4452873"/>
              <a:gd name="connsiteY390" fmla="*/ 1281641 h 4265083"/>
              <a:gd name="connsiteX391" fmla="*/ 4233131 w 4452873"/>
              <a:gd name="connsiteY391" fmla="*/ 1217633 h 4265083"/>
              <a:gd name="connsiteX392" fmla="*/ 4209319 w 4452873"/>
              <a:gd name="connsiteY392" fmla="*/ 1159054 h 4265083"/>
              <a:gd name="connsiteX393" fmla="*/ 4197793 w 4452873"/>
              <a:gd name="connsiteY393" fmla="*/ 1130479 h 4265083"/>
              <a:gd name="connsiteX394" fmla="*/ 4185316 w 4452873"/>
              <a:gd name="connsiteY394" fmla="*/ 1102761 h 4265083"/>
              <a:gd name="connsiteX395" fmla="*/ 4159312 w 4452873"/>
              <a:gd name="connsiteY395" fmla="*/ 1046564 h 4265083"/>
              <a:gd name="connsiteX396" fmla="*/ 4187887 w 4452873"/>
              <a:gd name="connsiteY396" fmla="*/ 1094189 h 4265083"/>
              <a:gd name="connsiteX397" fmla="*/ 4363528 w 4452873"/>
              <a:gd name="connsiteY397" fmla="*/ 1605110 h 4265083"/>
              <a:gd name="connsiteX398" fmla="*/ 4348479 w 4452873"/>
              <a:gd name="connsiteY398" fmla="*/ 1511479 h 4265083"/>
              <a:gd name="connsiteX399" fmla="*/ 4330286 w 4452873"/>
              <a:gd name="connsiteY399" fmla="*/ 1423849 h 4265083"/>
              <a:gd name="connsiteX400" fmla="*/ 4309998 w 4452873"/>
              <a:gd name="connsiteY400" fmla="*/ 1343648 h 4265083"/>
              <a:gd name="connsiteX401" fmla="*/ 4300473 w 4452873"/>
              <a:gd name="connsiteY401" fmla="*/ 1306215 h 4265083"/>
              <a:gd name="connsiteX402" fmla="*/ 4289995 w 4452873"/>
              <a:gd name="connsiteY402" fmla="*/ 1270973 h 4265083"/>
              <a:gd name="connsiteX403" fmla="*/ 4278565 w 4452873"/>
              <a:gd name="connsiteY403" fmla="*/ 1223348 h 4265083"/>
              <a:gd name="connsiteX404" fmla="*/ 4276375 w 4452873"/>
              <a:gd name="connsiteY404" fmla="*/ 1208012 h 4265083"/>
              <a:gd name="connsiteX405" fmla="*/ 4273041 w 4452873"/>
              <a:gd name="connsiteY405" fmla="*/ 1191629 h 4265083"/>
              <a:gd name="connsiteX406" fmla="*/ 4398771 w 4452873"/>
              <a:gd name="connsiteY406" fmla="*/ 1573868 h 4265083"/>
              <a:gd name="connsiteX407" fmla="*/ 4450206 w 4452873"/>
              <a:gd name="connsiteY407" fmla="*/ 1954868 h 4265083"/>
              <a:gd name="connsiteX408" fmla="*/ 4452682 w 4452873"/>
              <a:gd name="connsiteY408" fmla="*/ 2026972 h 4265083"/>
              <a:gd name="connsiteX409" fmla="*/ 4452873 w 4452873"/>
              <a:gd name="connsiteY409" fmla="*/ 2063072 h 4265083"/>
              <a:gd name="connsiteX410" fmla="*/ 4452873 w 4452873"/>
              <a:gd name="connsiteY410" fmla="*/ 2099648 h 4265083"/>
              <a:gd name="connsiteX411" fmla="*/ 4452397 w 4452873"/>
              <a:gd name="connsiteY411" fmla="*/ 2136224 h 4265083"/>
              <a:gd name="connsiteX412" fmla="*/ 4450682 w 4452873"/>
              <a:gd name="connsiteY412" fmla="*/ 2172704 h 4265083"/>
              <a:gd name="connsiteX413" fmla="*/ 4446301 w 4452873"/>
              <a:gd name="connsiteY413" fmla="*/ 2245571 h 4265083"/>
              <a:gd name="connsiteX414" fmla="*/ 4438776 w 4452873"/>
              <a:gd name="connsiteY414" fmla="*/ 2317580 h 4265083"/>
              <a:gd name="connsiteX415" fmla="*/ 4434871 w 4452873"/>
              <a:gd name="connsiteY415" fmla="*/ 2353108 h 4265083"/>
              <a:gd name="connsiteX416" fmla="*/ 4429441 w 4452873"/>
              <a:gd name="connsiteY416" fmla="*/ 2388065 h 4265083"/>
              <a:gd name="connsiteX417" fmla="*/ 4418202 w 4452873"/>
              <a:gd name="connsiteY417" fmla="*/ 2456740 h 4265083"/>
              <a:gd name="connsiteX418" fmla="*/ 4404295 w 4452873"/>
              <a:gd name="connsiteY418" fmla="*/ 2522653 h 4265083"/>
              <a:gd name="connsiteX419" fmla="*/ 4394770 w 4452873"/>
              <a:gd name="connsiteY419" fmla="*/ 2566182 h 4265083"/>
              <a:gd name="connsiteX420" fmla="*/ 4383245 w 4452873"/>
              <a:gd name="connsiteY420" fmla="*/ 2609140 h 4265083"/>
              <a:gd name="connsiteX421" fmla="*/ 4358766 w 4452873"/>
              <a:gd name="connsiteY421" fmla="*/ 2694865 h 4265083"/>
              <a:gd name="connsiteX422" fmla="*/ 4330953 w 4452873"/>
              <a:gd name="connsiteY422" fmla="*/ 2779352 h 4265083"/>
              <a:gd name="connsiteX423" fmla="*/ 4299520 w 4452873"/>
              <a:gd name="connsiteY423" fmla="*/ 2862600 h 4265083"/>
              <a:gd name="connsiteX424" fmla="*/ 4141310 w 4452873"/>
              <a:gd name="connsiteY424" fmla="*/ 3180640 h 4265083"/>
              <a:gd name="connsiteX425" fmla="*/ 4094161 w 4452873"/>
              <a:gd name="connsiteY425" fmla="*/ 3255888 h 4265083"/>
              <a:gd name="connsiteX426" fmla="*/ 4043584 w 4452873"/>
              <a:gd name="connsiteY426" fmla="*/ 3328849 h 4265083"/>
              <a:gd name="connsiteX427" fmla="*/ 4030820 w 4452873"/>
              <a:gd name="connsiteY427" fmla="*/ 3347042 h 4265083"/>
              <a:gd name="connsiteX428" fmla="*/ 4017485 w 4452873"/>
              <a:gd name="connsiteY428" fmla="*/ 3364663 h 4265083"/>
              <a:gd name="connsiteX429" fmla="*/ 3990339 w 4452873"/>
              <a:gd name="connsiteY429" fmla="*/ 3399715 h 4265083"/>
              <a:gd name="connsiteX430" fmla="*/ 3963098 w 4452873"/>
              <a:gd name="connsiteY430" fmla="*/ 3434672 h 4265083"/>
              <a:gd name="connsiteX431" fmla="*/ 3934523 w 4452873"/>
              <a:gd name="connsiteY431" fmla="*/ 3468485 h 4265083"/>
              <a:gd name="connsiteX432" fmla="*/ 3905947 w 4452873"/>
              <a:gd name="connsiteY432" fmla="*/ 3502109 h 4265083"/>
              <a:gd name="connsiteX433" fmla="*/ 3876610 w 4452873"/>
              <a:gd name="connsiteY433" fmla="*/ 3535065 h 4265083"/>
              <a:gd name="connsiteX434" fmla="*/ 3815650 w 4452873"/>
              <a:gd name="connsiteY434" fmla="*/ 3599073 h 4265083"/>
              <a:gd name="connsiteX435" fmla="*/ 3807935 w 4452873"/>
              <a:gd name="connsiteY435" fmla="*/ 3607074 h 4265083"/>
              <a:gd name="connsiteX436" fmla="*/ 3800029 w 4452873"/>
              <a:gd name="connsiteY436" fmla="*/ 3614694 h 4265083"/>
              <a:gd name="connsiteX437" fmla="*/ 3784027 w 4452873"/>
              <a:gd name="connsiteY437" fmla="*/ 3629934 h 4265083"/>
              <a:gd name="connsiteX438" fmla="*/ 3751928 w 4452873"/>
              <a:gd name="connsiteY438" fmla="*/ 3660414 h 4265083"/>
              <a:gd name="connsiteX439" fmla="*/ 3719638 w 4452873"/>
              <a:gd name="connsiteY439" fmla="*/ 3690513 h 4265083"/>
              <a:gd name="connsiteX440" fmla="*/ 3686110 w 4452873"/>
              <a:gd name="connsiteY440" fmla="*/ 3719088 h 4265083"/>
              <a:gd name="connsiteX441" fmla="*/ 3547808 w 4452873"/>
              <a:gd name="connsiteY441" fmla="*/ 3829578 h 4265083"/>
              <a:gd name="connsiteX442" fmla="*/ 3475132 w 4452873"/>
              <a:gd name="connsiteY442" fmla="*/ 3880156 h 4265083"/>
              <a:gd name="connsiteX443" fmla="*/ 3456748 w 4452873"/>
              <a:gd name="connsiteY443" fmla="*/ 3892634 h 4265083"/>
              <a:gd name="connsiteX444" fmla="*/ 3437698 w 4452873"/>
              <a:gd name="connsiteY444" fmla="*/ 3904445 h 4265083"/>
              <a:gd name="connsiteX445" fmla="*/ 3400170 w 4452873"/>
              <a:gd name="connsiteY445" fmla="*/ 3927876 h 4265083"/>
              <a:gd name="connsiteX446" fmla="*/ 3362070 w 4452873"/>
              <a:gd name="connsiteY446" fmla="*/ 3951117 h 4265083"/>
              <a:gd name="connsiteX447" fmla="*/ 3323398 w 4452873"/>
              <a:gd name="connsiteY447" fmla="*/ 3972739 h 4265083"/>
              <a:gd name="connsiteX448" fmla="*/ 3245293 w 4452873"/>
              <a:gd name="connsiteY448" fmla="*/ 4014649 h 4265083"/>
              <a:gd name="connsiteX449" fmla="*/ 3165664 w 4452873"/>
              <a:gd name="connsiteY449" fmla="*/ 4053511 h 4265083"/>
              <a:gd name="connsiteX450" fmla="*/ 3084321 w 4452873"/>
              <a:gd name="connsiteY450" fmla="*/ 4088849 h 4265083"/>
              <a:gd name="connsiteX451" fmla="*/ 2747136 w 4452873"/>
              <a:gd name="connsiteY451" fmla="*/ 4196862 h 4265083"/>
              <a:gd name="connsiteX452" fmla="*/ 2660554 w 4452873"/>
              <a:gd name="connsiteY452" fmla="*/ 4215912 h 4265083"/>
              <a:gd name="connsiteX453" fmla="*/ 2573209 w 4452873"/>
              <a:gd name="connsiteY453" fmla="*/ 4230676 h 4265083"/>
              <a:gd name="connsiteX454" fmla="*/ 2551397 w 4452873"/>
              <a:gd name="connsiteY454" fmla="*/ 4234105 h 4265083"/>
              <a:gd name="connsiteX455" fmla="*/ 2529394 w 4452873"/>
              <a:gd name="connsiteY455" fmla="*/ 4236772 h 4265083"/>
              <a:gd name="connsiteX456" fmla="*/ 2485389 w 4452873"/>
              <a:gd name="connsiteY456" fmla="*/ 4242011 h 4265083"/>
              <a:gd name="connsiteX457" fmla="*/ 2441384 w 4452873"/>
              <a:gd name="connsiteY457" fmla="*/ 4246773 h 4265083"/>
              <a:gd name="connsiteX458" fmla="*/ 2397187 w 4452873"/>
              <a:gd name="connsiteY458" fmla="*/ 4250012 h 4265083"/>
              <a:gd name="connsiteX459" fmla="*/ 2361755 w 4452873"/>
              <a:gd name="connsiteY459" fmla="*/ 4252584 h 4265083"/>
              <a:gd name="connsiteX460" fmla="*/ 2343657 w 4452873"/>
              <a:gd name="connsiteY460" fmla="*/ 4253917 h 4265083"/>
              <a:gd name="connsiteX461" fmla="*/ 2325274 w 4452873"/>
              <a:gd name="connsiteY461" fmla="*/ 4254489 h 4265083"/>
              <a:gd name="connsiteX462" fmla="*/ 2250217 w 4452873"/>
              <a:gd name="connsiteY462" fmla="*/ 4256870 h 4265083"/>
              <a:gd name="connsiteX463" fmla="*/ 2212117 w 4452873"/>
              <a:gd name="connsiteY463" fmla="*/ 4256870 h 4265083"/>
              <a:gd name="connsiteX464" fmla="*/ 2174017 w 4452873"/>
              <a:gd name="connsiteY464" fmla="*/ 4256870 h 4265083"/>
              <a:gd name="connsiteX465" fmla="*/ 2135917 w 4452873"/>
              <a:gd name="connsiteY465" fmla="*/ 4256298 h 4265083"/>
              <a:gd name="connsiteX466" fmla="*/ 2097817 w 4452873"/>
              <a:gd name="connsiteY466" fmla="*/ 4254203 h 4265083"/>
              <a:gd name="connsiteX467" fmla="*/ 2083910 w 4452873"/>
              <a:gd name="connsiteY467" fmla="*/ 4256775 h 4265083"/>
              <a:gd name="connsiteX468" fmla="*/ 2124963 w 4452873"/>
              <a:gd name="connsiteY468" fmla="*/ 4259632 h 4265083"/>
              <a:gd name="connsiteX469" fmla="*/ 2166206 w 4452873"/>
              <a:gd name="connsiteY469" fmla="*/ 4261061 h 4265083"/>
              <a:gd name="connsiteX470" fmla="*/ 2207354 w 4452873"/>
              <a:gd name="connsiteY470" fmla="*/ 4262109 h 4265083"/>
              <a:gd name="connsiteX471" fmla="*/ 2248597 w 4452873"/>
              <a:gd name="connsiteY471" fmla="*/ 4262109 h 4265083"/>
              <a:gd name="connsiteX472" fmla="*/ 2330989 w 4452873"/>
              <a:gd name="connsiteY472" fmla="*/ 4260299 h 4265083"/>
              <a:gd name="connsiteX473" fmla="*/ 2372137 w 4452873"/>
              <a:gd name="connsiteY473" fmla="*/ 4258013 h 4265083"/>
              <a:gd name="connsiteX474" fmla="*/ 2413285 w 4452873"/>
              <a:gd name="connsiteY474" fmla="*/ 4255156 h 4265083"/>
              <a:gd name="connsiteX475" fmla="*/ 2454337 w 4452873"/>
              <a:gd name="connsiteY475" fmla="*/ 4252012 h 4265083"/>
              <a:gd name="connsiteX476" fmla="*/ 2495295 w 4452873"/>
              <a:gd name="connsiteY476" fmla="*/ 4247250 h 4265083"/>
              <a:gd name="connsiteX477" fmla="*/ 2536252 w 4452873"/>
              <a:gd name="connsiteY477" fmla="*/ 4242297 h 4265083"/>
              <a:gd name="connsiteX478" fmla="*/ 2556445 w 4452873"/>
              <a:gd name="connsiteY478" fmla="*/ 4239249 h 4265083"/>
              <a:gd name="connsiteX479" fmla="*/ 2576829 w 4452873"/>
              <a:gd name="connsiteY479" fmla="*/ 4235915 h 4265083"/>
              <a:gd name="connsiteX480" fmla="*/ 2658172 w 4452873"/>
              <a:gd name="connsiteY480" fmla="*/ 4222199 h 4265083"/>
              <a:gd name="connsiteX481" fmla="*/ 2738849 w 4452873"/>
              <a:gd name="connsiteY481" fmla="*/ 4204959 h 4265083"/>
              <a:gd name="connsiteX482" fmla="*/ 2726276 w 4452873"/>
              <a:gd name="connsiteY482" fmla="*/ 4209626 h 4265083"/>
              <a:gd name="connsiteX483" fmla="*/ 1586705 w 4452873"/>
              <a:gd name="connsiteY483" fmla="*/ 4170383 h 4265083"/>
              <a:gd name="connsiteX484" fmla="*/ 1517935 w 4452873"/>
              <a:gd name="connsiteY484" fmla="*/ 4148380 h 4265083"/>
              <a:gd name="connsiteX485" fmla="*/ 1500790 w 4452873"/>
              <a:gd name="connsiteY485" fmla="*/ 4142856 h 4265083"/>
              <a:gd name="connsiteX486" fmla="*/ 1483835 w 4452873"/>
              <a:gd name="connsiteY486" fmla="*/ 4136569 h 4265083"/>
              <a:gd name="connsiteX487" fmla="*/ 1450021 w 4452873"/>
              <a:gd name="connsiteY487" fmla="*/ 4123996 h 4265083"/>
              <a:gd name="connsiteX488" fmla="*/ 1416208 w 4452873"/>
              <a:gd name="connsiteY488" fmla="*/ 4111328 h 4265083"/>
              <a:gd name="connsiteX489" fmla="*/ 1399349 w 4452873"/>
              <a:gd name="connsiteY489" fmla="*/ 4104946 h 4265083"/>
              <a:gd name="connsiteX490" fmla="*/ 1382680 w 4452873"/>
              <a:gd name="connsiteY490" fmla="*/ 4097898 h 4265083"/>
              <a:gd name="connsiteX491" fmla="*/ 1316005 w 4452873"/>
              <a:gd name="connsiteY491" fmla="*/ 4069323 h 4265083"/>
              <a:gd name="connsiteX492" fmla="*/ 1299431 w 4452873"/>
              <a:gd name="connsiteY492" fmla="*/ 4062179 h 4265083"/>
              <a:gd name="connsiteX493" fmla="*/ 1283143 w 4452873"/>
              <a:gd name="connsiteY493" fmla="*/ 4054368 h 4265083"/>
              <a:gd name="connsiteX494" fmla="*/ 1250663 w 4452873"/>
              <a:gd name="connsiteY494" fmla="*/ 4038462 h 4265083"/>
              <a:gd name="connsiteX495" fmla="*/ 1218278 w 4452873"/>
              <a:gd name="connsiteY495" fmla="*/ 4022459 h 4265083"/>
              <a:gd name="connsiteX496" fmla="*/ 1186179 w 4452873"/>
              <a:gd name="connsiteY496" fmla="*/ 4005886 h 4265083"/>
              <a:gd name="connsiteX497" fmla="*/ 1060925 w 4452873"/>
              <a:gd name="connsiteY497" fmla="*/ 3933782 h 4265083"/>
              <a:gd name="connsiteX498" fmla="*/ 1030255 w 4452873"/>
              <a:gd name="connsiteY498" fmla="*/ 3914732 h 4265083"/>
              <a:gd name="connsiteX499" fmla="*/ 999870 w 4452873"/>
              <a:gd name="connsiteY499" fmla="*/ 3895206 h 4265083"/>
              <a:gd name="connsiteX500" fmla="*/ 940434 w 4452873"/>
              <a:gd name="connsiteY500" fmla="*/ 3854153 h 4265083"/>
              <a:gd name="connsiteX501" fmla="*/ 911002 w 4452873"/>
              <a:gd name="connsiteY501" fmla="*/ 3833198 h 4265083"/>
              <a:gd name="connsiteX502" fmla="*/ 882427 w 4452873"/>
              <a:gd name="connsiteY502" fmla="*/ 3811290 h 4265083"/>
              <a:gd name="connsiteX503" fmla="*/ 825277 w 4452873"/>
              <a:gd name="connsiteY503" fmla="*/ 3766999 h 4265083"/>
              <a:gd name="connsiteX504" fmla="*/ 770413 w 4452873"/>
              <a:gd name="connsiteY504" fmla="*/ 3720231 h 4265083"/>
              <a:gd name="connsiteX505" fmla="*/ 743076 w 4452873"/>
              <a:gd name="connsiteY505" fmla="*/ 3696705 h 4265083"/>
              <a:gd name="connsiteX506" fmla="*/ 716692 w 4452873"/>
              <a:gd name="connsiteY506" fmla="*/ 3672130 h 4265083"/>
              <a:gd name="connsiteX507" fmla="*/ 664399 w 4452873"/>
              <a:gd name="connsiteY507" fmla="*/ 3622600 h 4265083"/>
              <a:gd name="connsiteX508" fmla="*/ 639158 w 4452873"/>
              <a:gd name="connsiteY508" fmla="*/ 3596883 h 4265083"/>
              <a:gd name="connsiteX509" fmla="*/ 614298 w 4452873"/>
              <a:gd name="connsiteY509" fmla="*/ 3570879 h 4265083"/>
              <a:gd name="connsiteX510" fmla="*/ 589438 w 4452873"/>
              <a:gd name="connsiteY510" fmla="*/ 3544781 h 4265083"/>
              <a:gd name="connsiteX511" fmla="*/ 577055 w 4452873"/>
              <a:gd name="connsiteY511" fmla="*/ 3531732 h 4265083"/>
              <a:gd name="connsiteX512" fmla="*/ 565244 w 4452873"/>
              <a:gd name="connsiteY512" fmla="*/ 3518111 h 4265083"/>
              <a:gd name="connsiteX513" fmla="*/ 518095 w 4452873"/>
              <a:gd name="connsiteY513" fmla="*/ 3463437 h 4265083"/>
              <a:gd name="connsiteX514" fmla="*/ 472852 w 4452873"/>
              <a:gd name="connsiteY514" fmla="*/ 3407145 h 4265083"/>
              <a:gd name="connsiteX515" fmla="*/ 450658 w 4452873"/>
              <a:gd name="connsiteY515" fmla="*/ 3378570 h 4265083"/>
              <a:gd name="connsiteX516" fmla="*/ 428941 w 4452873"/>
              <a:gd name="connsiteY516" fmla="*/ 3349995 h 4265083"/>
              <a:gd name="connsiteX517" fmla="*/ 387412 w 4452873"/>
              <a:gd name="connsiteY517" fmla="*/ 3290749 h 4265083"/>
              <a:gd name="connsiteX518" fmla="*/ 367029 w 4452873"/>
              <a:gd name="connsiteY518" fmla="*/ 3260936 h 4265083"/>
              <a:gd name="connsiteX519" fmla="*/ 347979 w 4452873"/>
              <a:gd name="connsiteY519" fmla="*/ 3230360 h 4265083"/>
              <a:gd name="connsiteX520" fmla="*/ 309879 w 4452873"/>
              <a:gd name="connsiteY520" fmla="*/ 3168924 h 4265083"/>
              <a:gd name="connsiteX521" fmla="*/ 274446 w 4452873"/>
              <a:gd name="connsiteY521" fmla="*/ 3105869 h 4265083"/>
              <a:gd name="connsiteX522" fmla="*/ 256920 w 4452873"/>
              <a:gd name="connsiteY522" fmla="*/ 3074246 h 4265083"/>
              <a:gd name="connsiteX523" fmla="*/ 240727 w 4452873"/>
              <a:gd name="connsiteY523" fmla="*/ 3041861 h 4265083"/>
              <a:gd name="connsiteX524" fmla="*/ 208628 w 4452873"/>
              <a:gd name="connsiteY524" fmla="*/ 2976996 h 4265083"/>
              <a:gd name="connsiteX525" fmla="*/ 180053 w 4452873"/>
              <a:gd name="connsiteY525" fmla="*/ 2910321 h 4265083"/>
              <a:gd name="connsiteX526" fmla="*/ 165575 w 4452873"/>
              <a:gd name="connsiteY526" fmla="*/ 2877078 h 4265083"/>
              <a:gd name="connsiteX527" fmla="*/ 152716 w 4452873"/>
              <a:gd name="connsiteY527" fmla="*/ 2843265 h 4265083"/>
              <a:gd name="connsiteX528" fmla="*/ 127094 w 4452873"/>
              <a:gd name="connsiteY528" fmla="*/ 2775637 h 4265083"/>
              <a:gd name="connsiteX529" fmla="*/ 104615 w 4452873"/>
              <a:gd name="connsiteY529" fmla="*/ 2706866 h 4265083"/>
              <a:gd name="connsiteX530" fmla="*/ 93566 w 4452873"/>
              <a:gd name="connsiteY530" fmla="*/ 2672386 h 4265083"/>
              <a:gd name="connsiteX531" fmla="*/ 84041 w 4452873"/>
              <a:gd name="connsiteY531" fmla="*/ 2637524 h 4265083"/>
              <a:gd name="connsiteX532" fmla="*/ 64991 w 4452873"/>
              <a:gd name="connsiteY532" fmla="*/ 2567706 h 4265083"/>
              <a:gd name="connsiteX533" fmla="*/ 49275 w 4452873"/>
              <a:gd name="connsiteY533" fmla="*/ 2497126 h 4265083"/>
              <a:gd name="connsiteX534" fmla="*/ 41559 w 4452873"/>
              <a:gd name="connsiteY534" fmla="*/ 2461788 h 4265083"/>
              <a:gd name="connsiteX535" fmla="*/ 35368 w 4452873"/>
              <a:gd name="connsiteY535" fmla="*/ 2426165 h 4265083"/>
              <a:gd name="connsiteX536" fmla="*/ 23367 w 4452873"/>
              <a:gd name="connsiteY536" fmla="*/ 2354823 h 4265083"/>
              <a:gd name="connsiteX537" fmla="*/ 14508 w 4452873"/>
              <a:gd name="connsiteY537" fmla="*/ 2283099 h 4265083"/>
              <a:gd name="connsiteX538" fmla="*/ 10413 w 4452873"/>
              <a:gd name="connsiteY538" fmla="*/ 2247190 h 4265083"/>
              <a:gd name="connsiteX539" fmla="*/ 7650 w 4452873"/>
              <a:gd name="connsiteY539" fmla="*/ 2211186 h 4265083"/>
              <a:gd name="connsiteX540" fmla="*/ 2602 w 4452873"/>
              <a:gd name="connsiteY540" fmla="*/ 2138986 h 4265083"/>
              <a:gd name="connsiteX541" fmla="*/ 602 w 4452873"/>
              <a:gd name="connsiteY541" fmla="*/ 2066786 h 4265083"/>
              <a:gd name="connsiteX542" fmla="*/ 31 w 4452873"/>
              <a:gd name="connsiteY542" fmla="*/ 2030591 h 4265083"/>
              <a:gd name="connsiteX543" fmla="*/ 221 w 4452873"/>
              <a:gd name="connsiteY543" fmla="*/ 1994873 h 4265083"/>
              <a:gd name="connsiteX544" fmla="*/ 2221 w 4452873"/>
              <a:gd name="connsiteY544" fmla="*/ 1922578 h 4265083"/>
              <a:gd name="connsiteX545" fmla="*/ 7174 w 4452873"/>
              <a:gd name="connsiteY545" fmla="*/ 1850474 h 4265083"/>
              <a:gd name="connsiteX546" fmla="*/ 10127 w 4452873"/>
              <a:gd name="connsiteY546" fmla="*/ 1814374 h 4265083"/>
              <a:gd name="connsiteX547" fmla="*/ 14223 w 4452873"/>
              <a:gd name="connsiteY547" fmla="*/ 1778465 h 4265083"/>
              <a:gd name="connsiteX548" fmla="*/ 18509 w 4452873"/>
              <a:gd name="connsiteY548" fmla="*/ 1742556 h 4265083"/>
              <a:gd name="connsiteX549" fmla="*/ 23176 w 4452873"/>
              <a:gd name="connsiteY549" fmla="*/ 1706646 h 4265083"/>
              <a:gd name="connsiteX550" fmla="*/ 49084 w 4452873"/>
              <a:gd name="connsiteY550" fmla="*/ 1564343 h 4265083"/>
              <a:gd name="connsiteX551" fmla="*/ 56800 w 4452873"/>
              <a:gd name="connsiteY551" fmla="*/ 1528910 h 4265083"/>
              <a:gd name="connsiteX552" fmla="*/ 64991 w 4452873"/>
              <a:gd name="connsiteY552" fmla="*/ 1493667 h 4265083"/>
              <a:gd name="connsiteX553" fmla="*/ 84041 w 4452873"/>
              <a:gd name="connsiteY553" fmla="*/ 1423658 h 4265083"/>
              <a:gd name="connsiteX554" fmla="*/ 81850 w 4452873"/>
              <a:gd name="connsiteY554" fmla="*/ 1447757 h 4265083"/>
              <a:gd name="connsiteX555" fmla="*/ 9841 w 4452873"/>
              <a:gd name="connsiteY555" fmla="*/ 2158989 h 4265083"/>
              <a:gd name="connsiteX556" fmla="*/ 14604 w 4452873"/>
              <a:gd name="connsiteY556" fmla="*/ 2178896 h 4265083"/>
              <a:gd name="connsiteX557" fmla="*/ 11556 w 4452873"/>
              <a:gd name="connsiteY557" fmla="*/ 2065548 h 4265083"/>
              <a:gd name="connsiteX558" fmla="*/ 11556 w 4452873"/>
              <a:gd name="connsiteY558" fmla="*/ 1977918 h 4265083"/>
              <a:gd name="connsiteX559" fmla="*/ 12508 w 4452873"/>
              <a:gd name="connsiteY559" fmla="*/ 1935723 h 4265083"/>
              <a:gd name="connsiteX560" fmla="*/ 15080 w 4452873"/>
              <a:gd name="connsiteY560" fmla="*/ 1894670 h 4265083"/>
              <a:gd name="connsiteX561" fmla="*/ 21367 w 4452873"/>
              <a:gd name="connsiteY561" fmla="*/ 1815517 h 4265083"/>
              <a:gd name="connsiteX562" fmla="*/ 30892 w 4452873"/>
              <a:gd name="connsiteY562" fmla="*/ 1740079 h 4265083"/>
              <a:gd name="connsiteX563" fmla="*/ 42607 w 4452873"/>
              <a:gd name="connsiteY563" fmla="*/ 1668070 h 4265083"/>
              <a:gd name="connsiteX564" fmla="*/ 48989 w 4452873"/>
              <a:gd name="connsiteY564" fmla="*/ 1633113 h 4265083"/>
              <a:gd name="connsiteX565" fmla="*/ 55942 w 4452873"/>
              <a:gd name="connsiteY565" fmla="*/ 1598823 h 4265083"/>
              <a:gd name="connsiteX566" fmla="*/ 88899 w 4452873"/>
              <a:gd name="connsiteY566" fmla="*/ 1467759 h 4265083"/>
              <a:gd name="connsiteX567" fmla="*/ 107377 w 4452873"/>
              <a:gd name="connsiteY567" fmla="*/ 1404704 h 4265083"/>
              <a:gd name="connsiteX568" fmla="*/ 128427 w 4452873"/>
              <a:gd name="connsiteY568" fmla="*/ 1343268 h 4265083"/>
              <a:gd name="connsiteX569" fmla="*/ 174814 w 4452873"/>
              <a:gd name="connsiteY569" fmla="*/ 1222205 h 4265083"/>
              <a:gd name="connsiteX570" fmla="*/ 201103 w 4452873"/>
              <a:gd name="connsiteY570" fmla="*/ 1162102 h 4265083"/>
              <a:gd name="connsiteX571" fmla="*/ 229011 w 4452873"/>
              <a:gd name="connsiteY571" fmla="*/ 1101428 h 4265083"/>
              <a:gd name="connsiteX572" fmla="*/ 260158 w 4452873"/>
              <a:gd name="connsiteY572" fmla="*/ 1040468 h 4265083"/>
              <a:gd name="connsiteX573" fmla="*/ 276160 w 4452873"/>
              <a:gd name="connsiteY573" fmla="*/ 1009416 h 4265083"/>
              <a:gd name="connsiteX574" fmla="*/ 293686 w 4452873"/>
              <a:gd name="connsiteY574" fmla="*/ 978460 h 4265083"/>
              <a:gd name="connsiteX575" fmla="*/ 337692 w 4452873"/>
              <a:gd name="connsiteY575" fmla="*/ 907403 h 4265083"/>
              <a:gd name="connsiteX576" fmla="*/ 356266 w 4452873"/>
              <a:gd name="connsiteY576" fmla="*/ 893687 h 4265083"/>
              <a:gd name="connsiteX577" fmla="*/ 380840 w 4452873"/>
              <a:gd name="connsiteY577" fmla="*/ 858826 h 4265083"/>
              <a:gd name="connsiteX578" fmla="*/ 414273 w 4452873"/>
              <a:gd name="connsiteY578" fmla="*/ 810248 h 4265083"/>
              <a:gd name="connsiteX579" fmla="*/ 619822 w 4452873"/>
              <a:gd name="connsiteY579" fmla="*/ 550787 h 4265083"/>
              <a:gd name="connsiteX580" fmla="*/ 720311 w 4452873"/>
              <a:gd name="connsiteY580" fmla="*/ 452013 h 4265083"/>
              <a:gd name="connsiteX581" fmla="*/ 705738 w 4452873"/>
              <a:gd name="connsiteY581" fmla="*/ 472111 h 4265083"/>
              <a:gd name="connsiteX582" fmla="*/ 64705 w 4452873"/>
              <a:gd name="connsiteY582" fmla="*/ 2106315 h 4265083"/>
              <a:gd name="connsiteX583" fmla="*/ 70039 w 4452873"/>
              <a:gd name="connsiteY583" fmla="*/ 2132890 h 4265083"/>
              <a:gd name="connsiteX584" fmla="*/ 158526 w 4452873"/>
              <a:gd name="connsiteY584" fmla="*/ 1416419 h 4265083"/>
              <a:gd name="connsiteX585" fmla="*/ 291877 w 4452873"/>
              <a:gd name="connsiteY585" fmla="*/ 1079139 h 4265083"/>
              <a:gd name="connsiteX586" fmla="*/ 311689 w 4452873"/>
              <a:gd name="connsiteY586" fmla="*/ 1038848 h 4265083"/>
              <a:gd name="connsiteX587" fmla="*/ 316737 w 4452873"/>
              <a:gd name="connsiteY587" fmla="*/ 1028657 h 4265083"/>
              <a:gd name="connsiteX588" fmla="*/ 322261 w 4452873"/>
              <a:gd name="connsiteY588" fmla="*/ 1019132 h 4265083"/>
              <a:gd name="connsiteX589" fmla="*/ 333215 w 4452873"/>
              <a:gd name="connsiteY589" fmla="*/ 999320 h 4265083"/>
              <a:gd name="connsiteX590" fmla="*/ 355408 w 4452873"/>
              <a:gd name="connsiteY590" fmla="*/ 959696 h 4265083"/>
              <a:gd name="connsiteX591" fmla="*/ 366648 w 4452873"/>
              <a:gd name="connsiteY591" fmla="*/ 939122 h 4265083"/>
              <a:gd name="connsiteX592" fmla="*/ 378459 w 4452873"/>
              <a:gd name="connsiteY592" fmla="*/ 920072 h 4265083"/>
              <a:gd name="connsiteX593" fmla="*/ 426751 w 4452873"/>
              <a:gd name="connsiteY593" fmla="*/ 843110 h 4265083"/>
              <a:gd name="connsiteX594" fmla="*/ 478567 w 4452873"/>
              <a:gd name="connsiteY594" fmla="*/ 768719 h 4265083"/>
              <a:gd name="connsiteX595" fmla="*/ 474471 w 4452873"/>
              <a:gd name="connsiteY595" fmla="*/ 778244 h 4265083"/>
              <a:gd name="connsiteX596" fmla="*/ 434085 w 4452873"/>
              <a:gd name="connsiteY596" fmla="*/ 837680 h 4265083"/>
              <a:gd name="connsiteX597" fmla="*/ 415035 w 4452873"/>
              <a:gd name="connsiteY597" fmla="*/ 868065 h 4265083"/>
              <a:gd name="connsiteX598" fmla="*/ 395985 w 4452873"/>
              <a:gd name="connsiteY598" fmla="*/ 898736 h 4265083"/>
              <a:gd name="connsiteX599" fmla="*/ 325500 w 4452873"/>
              <a:gd name="connsiteY599" fmla="*/ 1023799 h 4265083"/>
              <a:gd name="connsiteX600" fmla="*/ 321214 w 4452873"/>
              <a:gd name="connsiteY600" fmla="*/ 1031705 h 4265083"/>
              <a:gd name="connsiteX601" fmla="*/ 317308 w 4452873"/>
              <a:gd name="connsiteY601" fmla="*/ 1039801 h 4265083"/>
              <a:gd name="connsiteX602" fmla="*/ 309498 w 4452873"/>
              <a:gd name="connsiteY602" fmla="*/ 1055898 h 4265083"/>
              <a:gd name="connsiteX603" fmla="*/ 293972 w 4452873"/>
              <a:gd name="connsiteY603" fmla="*/ 1088283 h 4265083"/>
              <a:gd name="connsiteX604" fmla="*/ 278446 w 4452873"/>
              <a:gd name="connsiteY604" fmla="*/ 1120573 h 4265083"/>
              <a:gd name="connsiteX605" fmla="*/ 264159 w 4452873"/>
              <a:gd name="connsiteY605" fmla="*/ 1153529 h 4265083"/>
              <a:gd name="connsiteX606" fmla="*/ 236346 w 4452873"/>
              <a:gd name="connsiteY606" fmla="*/ 1219633 h 4265083"/>
              <a:gd name="connsiteX607" fmla="*/ 211485 w 4452873"/>
              <a:gd name="connsiteY607" fmla="*/ 1286308 h 4265083"/>
              <a:gd name="connsiteX608" fmla="*/ 240060 w 4452873"/>
              <a:gd name="connsiteY608" fmla="*/ 1224205 h 4265083"/>
              <a:gd name="connsiteX609" fmla="*/ 274351 w 4452873"/>
              <a:gd name="connsiteY609" fmla="*/ 1150291 h 4265083"/>
              <a:gd name="connsiteX610" fmla="*/ 282447 w 4452873"/>
              <a:gd name="connsiteY610" fmla="*/ 1132574 h 4265083"/>
              <a:gd name="connsiteX611" fmla="*/ 291305 w 4452873"/>
              <a:gd name="connsiteY611" fmla="*/ 1115144 h 4265083"/>
              <a:gd name="connsiteX612" fmla="*/ 309498 w 4452873"/>
              <a:gd name="connsiteY612" fmla="*/ 1079996 h 4265083"/>
              <a:gd name="connsiteX613" fmla="*/ 327595 w 4452873"/>
              <a:gd name="connsiteY613" fmla="*/ 1045230 h 4265083"/>
              <a:gd name="connsiteX614" fmla="*/ 332072 w 4452873"/>
              <a:gd name="connsiteY614" fmla="*/ 1036467 h 4265083"/>
              <a:gd name="connsiteX615" fmla="*/ 337025 w 4452873"/>
              <a:gd name="connsiteY615" fmla="*/ 1027990 h 4265083"/>
              <a:gd name="connsiteX616" fmla="*/ 346550 w 4452873"/>
              <a:gd name="connsiteY616" fmla="*/ 1010940 h 4265083"/>
              <a:gd name="connsiteX617" fmla="*/ 386174 w 4452873"/>
              <a:gd name="connsiteY617" fmla="*/ 943027 h 4265083"/>
              <a:gd name="connsiteX618" fmla="*/ 428941 w 4452873"/>
              <a:gd name="connsiteY618" fmla="*/ 876923 h 4265083"/>
              <a:gd name="connsiteX619" fmla="*/ 618679 w 4452873"/>
              <a:gd name="connsiteY619" fmla="*/ 633560 h 4265083"/>
              <a:gd name="connsiteX620" fmla="*/ 697356 w 4452873"/>
              <a:gd name="connsiteY620" fmla="*/ 552597 h 4265083"/>
              <a:gd name="connsiteX621" fmla="*/ 722597 w 4452873"/>
              <a:gd name="connsiteY621" fmla="*/ 529166 h 4265083"/>
              <a:gd name="connsiteX622" fmla="*/ 737266 w 4452873"/>
              <a:gd name="connsiteY622" fmla="*/ 518212 h 4265083"/>
              <a:gd name="connsiteX623" fmla="*/ 728693 w 4452873"/>
              <a:gd name="connsiteY623" fmla="*/ 535166 h 4265083"/>
              <a:gd name="connsiteX624" fmla="*/ 666304 w 4452873"/>
              <a:gd name="connsiteY624" fmla="*/ 612128 h 4265083"/>
              <a:gd name="connsiteX625" fmla="*/ 626585 w 4452873"/>
              <a:gd name="connsiteY625" fmla="*/ 665087 h 4265083"/>
              <a:gd name="connsiteX626" fmla="*/ 609726 w 4452873"/>
              <a:gd name="connsiteY626" fmla="*/ 688519 h 4265083"/>
              <a:gd name="connsiteX627" fmla="*/ 594295 w 4452873"/>
              <a:gd name="connsiteY627" fmla="*/ 711093 h 4265083"/>
              <a:gd name="connsiteX628" fmla="*/ 564673 w 4452873"/>
              <a:gd name="connsiteY628" fmla="*/ 757480 h 4265083"/>
              <a:gd name="connsiteX629" fmla="*/ 548575 w 4452873"/>
              <a:gd name="connsiteY629" fmla="*/ 782340 h 4265083"/>
              <a:gd name="connsiteX630" fmla="*/ 540003 w 4452873"/>
              <a:gd name="connsiteY630" fmla="*/ 795675 h 4265083"/>
              <a:gd name="connsiteX631" fmla="*/ 531430 w 4452873"/>
              <a:gd name="connsiteY631" fmla="*/ 810058 h 4265083"/>
              <a:gd name="connsiteX632" fmla="*/ 502855 w 4452873"/>
              <a:gd name="connsiteY632" fmla="*/ 857683 h 4265083"/>
              <a:gd name="connsiteX633" fmla="*/ 487044 w 4452873"/>
              <a:gd name="connsiteY633" fmla="*/ 883591 h 4265083"/>
              <a:gd name="connsiteX634" fmla="*/ 471518 w 4452873"/>
              <a:gd name="connsiteY634" fmla="*/ 911594 h 4265083"/>
              <a:gd name="connsiteX635" fmla="*/ 438276 w 4452873"/>
              <a:gd name="connsiteY635" fmla="*/ 970649 h 4265083"/>
              <a:gd name="connsiteX636" fmla="*/ 405415 w 4452873"/>
              <a:gd name="connsiteY636" fmla="*/ 1034276 h 4265083"/>
              <a:gd name="connsiteX637" fmla="*/ 389699 w 4452873"/>
              <a:gd name="connsiteY637" fmla="*/ 1064566 h 4265083"/>
              <a:gd name="connsiteX638" fmla="*/ 375220 w 4452873"/>
              <a:gd name="connsiteY638" fmla="*/ 1095713 h 4265083"/>
              <a:gd name="connsiteX639" fmla="*/ 346645 w 4452873"/>
              <a:gd name="connsiteY639" fmla="*/ 1158006 h 4265083"/>
              <a:gd name="connsiteX640" fmla="*/ 321118 w 4452873"/>
              <a:gd name="connsiteY640" fmla="*/ 1220966 h 4265083"/>
              <a:gd name="connsiteX641" fmla="*/ 308545 w 4452873"/>
              <a:gd name="connsiteY641" fmla="*/ 1251923 h 4265083"/>
              <a:gd name="connsiteX642" fmla="*/ 297592 w 4452873"/>
              <a:gd name="connsiteY642" fmla="*/ 1282879 h 4265083"/>
              <a:gd name="connsiteX643" fmla="*/ 276541 w 4452873"/>
              <a:gd name="connsiteY643" fmla="*/ 1342982 h 4265083"/>
              <a:gd name="connsiteX644" fmla="*/ 259015 w 4452873"/>
              <a:gd name="connsiteY644" fmla="*/ 1400703 h 4265083"/>
              <a:gd name="connsiteX645" fmla="*/ 250824 w 4452873"/>
              <a:gd name="connsiteY645" fmla="*/ 1428135 h 4265083"/>
              <a:gd name="connsiteX646" fmla="*/ 243490 w 4452873"/>
              <a:gd name="connsiteY646" fmla="*/ 1454519 h 4265083"/>
              <a:gd name="connsiteX647" fmla="*/ 231393 w 4452873"/>
              <a:gd name="connsiteY647" fmla="*/ 1503954 h 4265083"/>
              <a:gd name="connsiteX648" fmla="*/ 232822 w 4452873"/>
              <a:gd name="connsiteY648" fmla="*/ 1550150 h 4265083"/>
              <a:gd name="connsiteX649" fmla="*/ 236250 w 4452873"/>
              <a:gd name="connsiteY649" fmla="*/ 1596918 h 4265083"/>
              <a:gd name="connsiteX650" fmla="*/ 573626 w 4452873"/>
              <a:gd name="connsiteY650" fmla="*/ 848348 h 4265083"/>
              <a:gd name="connsiteX651" fmla="*/ 571150 w 4452873"/>
              <a:gd name="connsiteY651" fmla="*/ 856159 h 4265083"/>
              <a:gd name="connsiteX652" fmla="*/ 351122 w 4452873"/>
              <a:gd name="connsiteY652" fmla="*/ 1276307 h 4265083"/>
              <a:gd name="connsiteX653" fmla="*/ 350455 w 4452873"/>
              <a:gd name="connsiteY653" fmla="*/ 1290118 h 4265083"/>
              <a:gd name="connsiteX654" fmla="*/ 560005 w 4452873"/>
              <a:gd name="connsiteY654" fmla="*/ 896926 h 4265083"/>
              <a:gd name="connsiteX655" fmla="*/ 1117408 w 4452873"/>
              <a:gd name="connsiteY655" fmla="*/ 340380 h 4265083"/>
              <a:gd name="connsiteX656" fmla="*/ 1842356 w 4452873"/>
              <a:gd name="connsiteY656" fmla="*/ 39295 h 4265083"/>
              <a:gd name="connsiteX657" fmla="*/ 2285071 w 4452873"/>
              <a:gd name="connsiteY657" fmla="*/ 514 h 426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4452873" h="4265083">
                <a:moveTo>
                  <a:pt x="2345943" y="78824"/>
                </a:moveTo>
                <a:cubicBezTo>
                  <a:pt x="2038638" y="63088"/>
                  <a:pt x="1731933" y="119828"/>
                  <a:pt x="1450593" y="244463"/>
                </a:cubicBezTo>
                <a:lnTo>
                  <a:pt x="1423923" y="262370"/>
                </a:lnTo>
                <a:cubicBezTo>
                  <a:pt x="1561778" y="199203"/>
                  <a:pt x="1706377" y="151939"/>
                  <a:pt x="1854929" y="121496"/>
                </a:cubicBezTo>
                <a:cubicBezTo>
                  <a:pt x="1864454" y="119210"/>
                  <a:pt x="1873503" y="117876"/>
                  <a:pt x="1882742" y="116257"/>
                </a:cubicBezTo>
                <a:lnTo>
                  <a:pt x="1910745" y="111399"/>
                </a:lnTo>
                <a:lnTo>
                  <a:pt x="1938273" y="106541"/>
                </a:lnTo>
                <a:cubicBezTo>
                  <a:pt x="1947798" y="104922"/>
                  <a:pt x="1957323" y="103208"/>
                  <a:pt x="1966372" y="102255"/>
                </a:cubicBezTo>
                <a:lnTo>
                  <a:pt x="2022760" y="95302"/>
                </a:lnTo>
                <a:cubicBezTo>
                  <a:pt x="2032285" y="94159"/>
                  <a:pt x="2041810" y="92921"/>
                  <a:pt x="2051335" y="91873"/>
                </a:cubicBezTo>
                <a:lnTo>
                  <a:pt x="2079910" y="89777"/>
                </a:lnTo>
                <a:lnTo>
                  <a:pt x="2136583" y="85491"/>
                </a:lnTo>
                <a:cubicBezTo>
                  <a:pt x="2155633" y="84348"/>
                  <a:pt x="2174683" y="84253"/>
                  <a:pt x="2193733" y="83586"/>
                </a:cubicBezTo>
                <a:lnTo>
                  <a:pt x="2222308" y="82824"/>
                </a:lnTo>
                <a:lnTo>
                  <a:pt x="2236501" y="82824"/>
                </a:lnTo>
                <a:lnTo>
                  <a:pt x="2250693" y="82824"/>
                </a:lnTo>
                <a:lnTo>
                  <a:pt x="2307843" y="83967"/>
                </a:lnTo>
                <a:cubicBezTo>
                  <a:pt x="2320606" y="81967"/>
                  <a:pt x="2333370" y="79871"/>
                  <a:pt x="2345943" y="78824"/>
                </a:cubicBezTo>
                <a:close/>
                <a:moveTo>
                  <a:pt x="2285071" y="514"/>
                </a:moveTo>
                <a:cubicBezTo>
                  <a:pt x="2726753" y="10465"/>
                  <a:pt x="3157639" y="164732"/>
                  <a:pt x="3508469" y="446393"/>
                </a:cubicBezTo>
                <a:lnTo>
                  <a:pt x="3521328" y="456395"/>
                </a:lnTo>
                <a:cubicBezTo>
                  <a:pt x="3525424" y="459824"/>
                  <a:pt x="3529329" y="463348"/>
                  <a:pt x="3533234" y="466682"/>
                </a:cubicBezTo>
                <a:lnTo>
                  <a:pt x="3555713" y="486398"/>
                </a:lnTo>
                <a:cubicBezTo>
                  <a:pt x="3570286" y="499352"/>
                  <a:pt x="3584288" y="511830"/>
                  <a:pt x="3597242" y="524022"/>
                </a:cubicBezTo>
                <a:cubicBezTo>
                  <a:pt x="3622864" y="549549"/>
                  <a:pt x="3646677" y="574409"/>
                  <a:pt x="3672871" y="600794"/>
                </a:cubicBezTo>
                <a:lnTo>
                  <a:pt x="3618007" y="553169"/>
                </a:lnTo>
                <a:cubicBezTo>
                  <a:pt x="3608482" y="545453"/>
                  <a:pt x="3600004" y="537548"/>
                  <a:pt x="3590670" y="530118"/>
                </a:cubicBezTo>
                <a:lnTo>
                  <a:pt x="3562095" y="508115"/>
                </a:lnTo>
                <a:lnTo>
                  <a:pt x="3533520" y="485732"/>
                </a:lnTo>
                <a:cubicBezTo>
                  <a:pt x="3523995" y="478397"/>
                  <a:pt x="3514470" y="470301"/>
                  <a:pt x="3503992" y="463253"/>
                </a:cubicBezTo>
                <a:cubicBezTo>
                  <a:pt x="3483609" y="448775"/>
                  <a:pt x="3462749" y="433725"/>
                  <a:pt x="3441127" y="417914"/>
                </a:cubicBezTo>
                <a:cubicBezTo>
                  <a:pt x="3429983" y="409436"/>
                  <a:pt x="3417886" y="401816"/>
                  <a:pt x="3405885" y="393720"/>
                </a:cubicBezTo>
                <a:lnTo>
                  <a:pt x="3369309" y="369050"/>
                </a:lnTo>
                <a:cubicBezTo>
                  <a:pt x="3344925" y="351905"/>
                  <a:pt x="3318445" y="336761"/>
                  <a:pt x="3292442" y="320473"/>
                </a:cubicBezTo>
                <a:lnTo>
                  <a:pt x="3272725" y="308471"/>
                </a:lnTo>
                <a:cubicBezTo>
                  <a:pt x="3266153" y="304471"/>
                  <a:pt x="3259676" y="300375"/>
                  <a:pt x="3252818" y="296851"/>
                </a:cubicBezTo>
                <a:cubicBezTo>
                  <a:pt x="3239359" y="289421"/>
                  <a:pt x="3225862" y="282056"/>
                  <a:pt x="3212337" y="274753"/>
                </a:cubicBezTo>
                <a:lnTo>
                  <a:pt x="3172141" y="253036"/>
                </a:lnTo>
                <a:lnTo>
                  <a:pt x="3131470" y="233986"/>
                </a:lnTo>
                <a:cubicBezTo>
                  <a:pt x="3117849" y="227604"/>
                  <a:pt x="3104514" y="221603"/>
                  <a:pt x="3091369" y="215793"/>
                </a:cubicBezTo>
                <a:cubicBezTo>
                  <a:pt x="3084892" y="212840"/>
                  <a:pt x="3078225" y="210364"/>
                  <a:pt x="3071653" y="207887"/>
                </a:cubicBezTo>
                <a:lnTo>
                  <a:pt x="3052031" y="200648"/>
                </a:lnTo>
                <a:lnTo>
                  <a:pt x="3013074" y="186551"/>
                </a:lnTo>
                <a:lnTo>
                  <a:pt x="2993548" y="179503"/>
                </a:lnTo>
                <a:cubicBezTo>
                  <a:pt x="2987071" y="177217"/>
                  <a:pt x="2980308" y="175312"/>
                  <a:pt x="2973736" y="173121"/>
                </a:cubicBezTo>
                <a:lnTo>
                  <a:pt x="2988309" y="179312"/>
                </a:lnTo>
                <a:cubicBezTo>
                  <a:pt x="2993167" y="181408"/>
                  <a:pt x="2997834" y="183789"/>
                  <a:pt x="3002311" y="185980"/>
                </a:cubicBezTo>
                <a:lnTo>
                  <a:pt x="3029933" y="199505"/>
                </a:lnTo>
                <a:lnTo>
                  <a:pt x="3059365" y="213507"/>
                </a:lnTo>
                <a:cubicBezTo>
                  <a:pt x="3069748" y="218365"/>
                  <a:pt x="3080892" y="223032"/>
                  <a:pt x="3092798" y="229414"/>
                </a:cubicBezTo>
                <a:cubicBezTo>
                  <a:pt x="3117944" y="241987"/>
                  <a:pt x="3144900" y="254750"/>
                  <a:pt x="3171951" y="268466"/>
                </a:cubicBezTo>
                <a:lnTo>
                  <a:pt x="3252723" y="312948"/>
                </a:lnTo>
                <a:cubicBezTo>
                  <a:pt x="3278821" y="328760"/>
                  <a:pt x="3304253" y="344476"/>
                  <a:pt x="3328256" y="359335"/>
                </a:cubicBezTo>
                <a:cubicBezTo>
                  <a:pt x="3340448" y="366574"/>
                  <a:pt x="3351307" y="374861"/>
                  <a:pt x="3362165" y="382290"/>
                </a:cubicBezTo>
                <a:lnTo>
                  <a:pt x="3392836" y="404007"/>
                </a:lnTo>
                <a:cubicBezTo>
                  <a:pt x="3448976" y="445643"/>
                  <a:pt x="3501807" y="491563"/>
                  <a:pt x="3550855" y="541358"/>
                </a:cubicBezTo>
                <a:lnTo>
                  <a:pt x="3493705" y="495066"/>
                </a:lnTo>
                <a:lnTo>
                  <a:pt x="3433603" y="451537"/>
                </a:lnTo>
                <a:lnTo>
                  <a:pt x="3418744" y="440774"/>
                </a:lnTo>
                <a:lnTo>
                  <a:pt x="3411314" y="435344"/>
                </a:lnTo>
                <a:lnTo>
                  <a:pt x="3403599" y="430296"/>
                </a:lnTo>
                <a:lnTo>
                  <a:pt x="3372928" y="410198"/>
                </a:lnTo>
                <a:lnTo>
                  <a:pt x="3343401" y="390482"/>
                </a:lnTo>
                <a:lnTo>
                  <a:pt x="3328923" y="380957"/>
                </a:lnTo>
                <a:lnTo>
                  <a:pt x="3314254" y="372003"/>
                </a:lnTo>
                <a:lnTo>
                  <a:pt x="3252723" y="334570"/>
                </a:lnTo>
                <a:cubicBezTo>
                  <a:pt x="3243198" y="328569"/>
                  <a:pt x="3233673" y="323616"/>
                  <a:pt x="3224148" y="318473"/>
                </a:cubicBezTo>
                <a:lnTo>
                  <a:pt x="3197383" y="303899"/>
                </a:lnTo>
                <a:lnTo>
                  <a:pt x="3172237" y="290279"/>
                </a:lnTo>
                <a:cubicBezTo>
                  <a:pt x="3164140" y="285802"/>
                  <a:pt x="3156425" y="281516"/>
                  <a:pt x="3148519" y="277896"/>
                </a:cubicBezTo>
                <a:lnTo>
                  <a:pt x="3104705" y="256846"/>
                </a:lnTo>
                <a:cubicBezTo>
                  <a:pt x="3090988" y="250369"/>
                  <a:pt x="3078320" y="244082"/>
                  <a:pt x="3066033" y="238653"/>
                </a:cubicBezTo>
                <a:lnTo>
                  <a:pt x="3030981" y="224270"/>
                </a:lnTo>
                <a:lnTo>
                  <a:pt x="2999453" y="211507"/>
                </a:lnTo>
                <a:cubicBezTo>
                  <a:pt x="2989357" y="207506"/>
                  <a:pt x="2979927" y="203506"/>
                  <a:pt x="2970402" y="200553"/>
                </a:cubicBezTo>
                <a:cubicBezTo>
                  <a:pt x="2951352" y="194267"/>
                  <a:pt x="2933826" y="188552"/>
                  <a:pt x="2916205" y="183027"/>
                </a:cubicBezTo>
                <a:lnTo>
                  <a:pt x="2890773" y="174931"/>
                </a:lnTo>
                <a:lnTo>
                  <a:pt x="2862960" y="168168"/>
                </a:lnTo>
                <a:cubicBezTo>
                  <a:pt x="2843910" y="163596"/>
                  <a:pt x="2823812" y="158643"/>
                  <a:pt x="2801428" y="153881"/>
                </a:cubicBezTo>
                <a:cubicBezTo>
                  <a:pt x="2779045" y="149118"/>
                  <a:pt x="2753803" y="145308"/>
                  <a:pt x="2725228" y="140355"/>
                </a:cubicBezTo>
                <a:lnTo>
                  <a:pt x="2766948" y="151976"/>
                </a:lnTo>
                <a:cubicBezTo>
                  <a:pt x="2781045" y="155881"/>
                  <a:pt x="2795523" y="159500"/>
                  <a:pt x="2808858" y="164263"/>
                </a:cubicBezTo>
                <a:cubicBezTo>
                  <a:pt x="2836480" y="173788"/>
                  <a:pt x="2864293" y="182075"/>
                  <a:pt x="2891630" y="191790"/>
                </a:cubicBezTo>
                <a:lnTo>
                  <a:pt x="2972878" y="222937"/>
                </a:lnTo>
                <a:lnTo>
                  <a:pt x="3052698" y="257798"/>
                </a:lnTo>
                <a:lnTo>
                  <a:pt x="3032791" y="252655"/>
                </a:lnTo>
                <a:cubicBezTo>
                  <a:pt x="2790732" y="146435"/>
                  <a:pt x="2529594" y="90597"/>
                  <a:pt x="2265266" y="88539"/>
                </a:cubicBezTo>
                <a:lnTo>
                  <a:pt x="2240025" y="88539"/>
                </a:lnTo>
                <a:cubicBezTo>
                  <a:pt x="2231643" y="88539"/>
                  <a:pt x="2223166" y="89015"/>
                  <a:pt x="2214784" y="89206"/>
                </a:cubicBezTo>
                <a:lnTo>
                  <a:pt x="2164015" y="90920"/>
                </a:lnTo>
                <a:cubicBezTo>
                  <a:pt x="2155538" y="90920"/>
                  <a:pt x="2147061" y="90920"/>
                  <a:pt x="2138488" y="91968"/>
                </a:cubicBezTo>
                <a:lnTo>
                  <a:pt x="2113057" y="94064"/>
                </a:lnTo>
                <a:lnTo>
                  <a:pt x="2061907" y="98350"/>
                </a:lnTo>
                <a:lnTo>
                  <a:pt x="2049049" y="99493"/>
                </a:lnTo>
                <a:lnTo>
                  <a:pt x="2036285" y="101112"/>
                </a:lnTo>
                <a:lnTo>
                  <a:pt x="2010663" y="104541"/>
                </a:lnTo>
                <a:lnTo>
                  <a:pt x="1959228" y="111399"/>
                </a:lnTo>
                <a:lnTo>
                  <a:pt x="1907793" y="120924"/>
                </a:lnTo>
                <a:lnTo>
                  <a:pt x="1881980" y="125687"/>
                </a:lnTo>
                <a:cubicBezTo>
                  <a:pt x="1873408" y="127306"/>
                  <a:pt x="1864740" y="128735"/>
                  <a:pt x="1856167" y="130925"/>
                </a:cubicBezTo>
                <a:cubicBezTo>
                  <a:pt x="1714445" y="161853"/>
                  <a:pt x="1576818" y="209261"/>
                  <a:pt x="1446116" y="272181"/>
                </a:cubicBezTo>
                <a:lnTo>
                  <a:pt x="1505743" y="248273"/>
                </a:lnTo>
                <a:cubicBezTo>
                  <a:pt x="1524793" y="241225"/>
                  <a:pt x="1542604" y="235415"/>
                  <a:pt x="1558320" y="229985"/>
                </a:cubicBezTo>
                <a:cubicBezTo>
                  <a:pt x="1574037" y="224556"/>
                  <a:pt x="1587943" y="219889"/>
                  <a:pt x="1598992" y="216365"/>
                </a:cubicBezTo>
                <a:cubicBezTo>
                  <a:pt x="1610041" y="212840"/>
                  <a:pt x="1618900" y="211126"/>
                  <a:pt x="1623948" y="210173"/>
                </a:cubicBezTo>
                <a:cubicBezTo>
                  <a:pt x="1647284" y="206078"/>
                  <a:pt x="1653761" y="210935"/>
                  <a:pt x="1612137" y="226842"/>
                </a:cubicBezTo>
                <a:cubicBezTo>
                  <a:pt x="1516439" y="266139"/>
                  <a:pt x="1423551" y="311934"/>
                  <a:pt x="1334102" y="363907"/>
                </a:cubicBezTo>
                <a:cubicBezTo>
                  <a:pt x="1228013" y="425416"/>
                  <a:pt x="1127400" y="495940"/>
                  <a:pt x="1033398" y="574695"/>
                </a:cubicBezTo>
                <a:lnTo>
                  <a:pt x="980153" y="621177"/>
                </a:lnTo>
                <a:cubicBezTo>
                  <a:pt x="975772" y="625082"/>
                  <a:pt x="971200" y="628797"/>
                  <a:pt x="966913" y="632798"/>
                </a:cubicBezTo>
                <a:lnTo>
                  <a:pt x="954245" y="645085"/>
                </a:lnTo>
                <a:lnTo>
                  <a:pt x="928813" y="669659"/>
                </a:lnTo>
                <a:lnTo>
                  <a:pt x="903382" y="694139"/>
                </a:lnTo>
                <a:cubicBezTo>
                  <a:pt x="894809" y="702235"/>
                  <a:pt x="887094" y="711188"/>
                  <a:pt x="878902" y="719666"/>
                </a:cubicBezTo>
                <a:lnTo>
                  <a:pt x="830706" y="771386"/>
                </a:lnTo>
                <a:cubicBezTo>
                  <a:pt x="768574" y="842346"/>
                  <a:pt x="711291" y="917414"/>
                  <a:pt x="659256" y="996081"/>
                </a:cubicBezTo>
                <a:cubicBezTo>
                  <a:pt x="608459" y="1075453"/>
                  <a:pt x="563149" y="1158187"/>
                  <a:pt x="523620" y="1243731"/>
                </a:cubicBezTo>
                <a:cubicBezTo>
                  <a:pt x="485225" y="1329875"/>
                  <a:pt x="452916" y="1418620"/>
                  <a:pt x="426941" y="1509288"/>
                </a:cubicBezTo>
                <a:lnTo>
                  <a:pt x="409129" y="1577678"/>
                </a:lnTo>
                <a:cubicBezTo>
                  <a:pt x="405891" y="1589012"/>
                  <a:pt x="403795" y="1600633"/>
                  <a:pt x="401319" y="1612063"/>
                </a:cubicBezTo>
                <a:lnTo>
                  <a:pt x="394080" y="1646734"/>
                </a:lnTo>
                <a:cubicBezTo>
                  <a:pt x="391699" y="1658259"/>
                  <a:pt x="389032" y="1669689"/>
                  <a:pt x="387032" y="1681310"/>
                </a:cubicBezTo>
                <a:lnTo>
                  <a:pt x="381412" y="1716171"/>
                </a:lnTo>
                <a:lnTo>
                  <a:pt x="375887" y="1751033"/>
                </a:lnTo>
                <a:cubicBezTo>
                  <a:pt x="374935" y="1756843"/>
                  <a:pt x="373887" y="1762653"/>
                  <a:pt x="373220" y="1768464"/>
                </a:cubicBezTo>
                <a:lnTo>
                  <a:pt x="371220" y="1786085"/>
                </a:lnTo>
                <a:lnTo>
                  <a:pt x="363409" y="1856189"/>
                </a:lnTo>
                <a:lnTo>
                  <a:pt x="358933" y="1926674"/>
                </a:lnTo>
                <a:lnTo>
                  <a:pt x="357885" y="1944295"/>
                </a:lnTo>
                <a:cubicBezTo>
                  <a:pt x="357885" y="1950200"/>
                  <a:pt x="357885" y="1956011"/>
                  <a:pt x="357885" y="1961916"/>
                </a:cubicBezTo>
                <a:lnTo>
                  <a:pt x="357313" y="1997254"/>
                </a:lnTo>
                <a:lnTo>
                  <a:pt x="357313" y="2032497"/>
                </a:lnTo>
                <a:cubicBezTo>
                  <a:pt x="357313" y="2044212"/>
                  <a:pt x="357980" y="2056023"/>
                  <a:pt x="358266" y="2067739"/>
                </a:cubicBezTo>
                <a:lnTo>
                  <a:pt x="359409" y="2102982"/>
                </a:lnTo>
                <a:cubicBezTo>
                  <a:pt x="359409" y="2114793"/>
                  <a:pt x="359885" y="2126508"/>
                  <a:pt x="361028" y="2138224"/>
                </a:cubicBezTo>
                <a:lnTo>
                  <a:pt x="366743" y="2208519"/>
                </a:lnTo>
                <a:cubicBezTo>
                  <a:pt x="366743" y="2214329"/>
                  <a:pt x="367791" y="2220234"/>
                  <a:pt x="368553" y="2226045"/>
                </a:cubicBezTo>
                <a:lnTo>
                  <a:pt x="370839" y="2243475"/>
                </a:lnTo>
                <a:lnTo>
                  <a:pt x="375316" y="2278432"/>
                </a:lnTo>
                <a:cubicBezTo>
                  <a:pt x="376935" y="2290053"/>
                  <a:pt x="377983" y="2301768"/>
                  <a:pt x="380174" y="2313294"/>
                </a:cubicBezTo>
                <a:lnTo>
                  <a:pt x="386365" y="2348060"/>
                </a:lnTo>
                <a:cubicBezTo>
                  <a:pt x="393603" y="2394447"/>
                  <a:pt x="405415" y="2440071"/>
                  <a:pt x="415416" y="2485791"/>
                </a:cubicBezTo>
                <a:lnTo>
                  <a:pt x="434466" y="2553514"/>
                </a:lnTo>
                <a:lnTo>
                  <a:pt x="439228" y="2570468"/>
                </a:lnTo>
                <a:lnTo>
                  <a:pt x="444753" y="2587137"/>
                </a:lnTo>
                <a:lnTo>
                  <a:pt x="455802" y="2620570"/>
                </a:lnTo>
                <a:cubicBezTo>
                  <a:pt x="477671" y="2685207"/>
                  <a:pt x="503113" y="2748586"/>
                  <a:pt x="532002" y="2810403"/>
                </a:cubicBezTo>
                <a:cubicBezTo>
                  <a:pt x="399547" y="2517671"/>
                  <a:pt x="344483" y="2195831"/>
                  <a:pt x="372077" y="1875715"/>
                </a:cubicBezTo>
                <a:lnTo>
                  <a:pt x="372649" y="1868285"/>
                </a:lnTo>
                <a:cubicBezTo>
                  <a:pt x="373125" y="1857332"/>
                  <a:pt x="374649" y="1846568"/>
                  <a:pt x="375887" y="1835710"/>
                </a:cubicBezTo>
                <a:lnTo>
                  <a:pt x="377887" y="1818374"/>
                </a:lnTo>
                <a:cubicBezTo>
                  <a:pt x="377887" y="1815517"/>
                  <a:pt x="378459" y="1812660"/>
                  <a:pt x="378840" y="1809897"/>
                </a:cubicBezTo>
                <a:lnTo>
                  <a:pt x="379602" y="1803230"/>
                </a:lnTo>
                <a:lnTo>
                  <a:pt x="383317" y="1770749"/>
                </a:lnTo>
                <a:cubicBezTo>
                  <a:pt x="384841" y="1759986"/>
                  <a:pt x="386841" y="1749223"/>
                  <a:pt x="388555" y="1738555"/>
                </a:cubicBezTo>
                <a:cubicBezTo>
                  <a:pt x="392175" y="1717028"/>
                  <a:pt x="395318" y="1695502"/>
                  <a:pt x="399319" y="1674166"/>
                </a:cubicBezTo>
                <a:cubicBezTo>
                  <a:pt x="408844" y="1631685"/>
                  <a:pt x="416749" y="1589012"/>
                  <a:pt x="428846" y="1547388"/>
                </a:cubicBezTo>
                <a:cubicBezTo>
                  <a:pt x="439133" y="1505288"/>
                  <a:pt x="453135" y="1464330"/>
                  <a:pt x="466089" y="1423563"/>
                </a:cubicBezTo>
                <a:cubicBezTo>
                  <a:pt x="473042" y="1403180"/>
                  <a:pt x="481043" y="1383177"/>
                  <a:pt x="488473" y="1362984"/>
                </a:cubicBezTo>
                <a:lnTo>
                  <a:pt x="499712" y="1332885"/>
                </a:lnTo>
                <a:lnTo>
                  <a:pt x="512476" y="1303358"/>
                </a:lnTo>
                <a:cubicBezTo>
                  <a:pt x="521048" y="1283736"/>
                  <a:pt x="529240" y="1263924"/>
                  <a:pt x="538098" y="1244493"/>
                </a:cubicBezTo>
                <a:cubicBezTo>
                  <a:pt x="546956" y="1225062"/>
                  <a:pt x="557148" y="1206393"/>
                  <a:pt x="566673" y="1187343"/>
                </a:cubicBezTo>
                <a:lnTo>
                  <a:pt x="573721" y="1173056"/>
                </a:lnTo>
                <a:cubicBezTo>
                  <a:pt x="576007" y="1168198"/>
                  <a:pt x="578484" y="1163531"/>
                  <a:pt x="581151" y="1158959"/>
                </a:cubicBezTo>
                <a:lnTo>
                  <a:pt x="595248" y="1131050"/>
                </a:lnTo>
                <a:lnTo>
                  <a:pt x="610678" y="1103333"/>
                </a:lnTo>
                <a:cubicBezTo>
                  <a:pt x="615917" y="1093808"/>
                  <a:pt x="620775" y="1084283"/>
                  <a:pt x="626585" y="1075996"/>
                </a:cubicBezTo>
                <a:cubicBezTo>
                  <a:pt x="649064" y="1040277"/>
                  <a:pt x="670400" y="1004177"/>
                  <a:pt x="695165" y="970459"/>
                </a:cubicBezTo>
                <a:cubicBezTo>
                  <a:pt x="742228" y="902668"/>
                  <a:pt x="793777" y="838102"/>
                  <a:pt x="849470" y="777197"/>
                </a:cubicBezTo>
                <a:cubicBezTo>
                  <a:pt x="1115579" y="486496"/>
                  <a:pt x="1464795" y="284848"/>
                  <a:pt x="1849595" y="199696"/>
                </a:cubicBezTo>
                <a:cubicBezTo>
                  <a:pt x="1982459" y="169909"/>
                  <a:pt x="2118152" y="154612"/>
                  <a:pt x="2254312" y="154071"/>
                </a:cubicBezTo>
                <a:lnTo>
                  <a:pt x="2313939" y="154547"/>
                </a:lnTo>
                <a:cubicBezTo>
                  <a:pt x="2318892" y="154547"/>
                  <a:pt x="2323464" y="154547"/>
                  <a:pt x="2328798" y="154547"/>
                </a:cubicBezTo>
                <a:lnTo>
                  <a:pt x="2343752" y="155309"/>
                </a:lnTo>
                <a:lnTo>
                  <a:pt x="2373470" y="157024"/>
                </a:lnTo>
                <a:lnTo>
                  <a:pt x="2403284" y="158738"/>
                </a:lnTo>
                <a:lnTo>
                  <a:pt x="2418238" y="159691"/>
                </a:lnTo>
                <a:lnTo>
                  <a:pt x="2433573" y="161596"/>
                </a:lnTo>
                <a:lnTo>
                  <a:pt x="2493295" y="167978"/>
                </a:lnTo>
                <a:lnTo>
                  <a:pt x="2508249" y="169597"/>
                </a:lnTo>
                <a:lnTo>
                  <a:pt x="2523108" y="171883"/>
                </a:lnTo>
                <a:lnTo>
                  <a:pt x="2552921" y="176550"/>
                </a:lnTo>
                <a:lnTo>
                  <a:pt x="2582830" y="181217"/>
                </a:lnTo>
                <a:lnTo>
                  <a:pt x="2597784" y="183599"/>
                </a:lnTo>
                <a:lnTo>
                  <a:pt x="2612738" y="186742"/>
                </a:lnTo>
                <a:lnTo>
                  <a:pt x="2672555" y="199029"/>
                </a:lnTo>
                <a:lnTo>
                  <a:pt x="2687509" y="202268"/>
                </a:lnTo>
                <a:lnTo>
                  <a:pt x="2702368" y="206078"/>
                </a:lnTo>
                <a:lnTo>
                  <a:pt x="2732277" y="213793"/>
                </a:lnTo>
                <a:lnTo>
                  <a:pt x="2762281" y="221508"/>
                </a:lnTo>
                <a:cubicBezTo>
                  <a:pt x="2767329" y="222842"/>
                  <a:pt x="2772377" y="223985"/>
                  <a:pt x="2777330" y="225509"/>
                </a:cubicBezTo>
                <a:lnTo>
                  <a:pt x="2792189" y="230176"/>
                </a:lnTo>
                <a:lnTo>
                  <a:pt x="2852197" y="249226"/>
                </a:lnTo>
                <a:cubicBezTo>
                  <a:pt x="2862293" y="252083"/>
                  <a:pt x="2872104" y="255989"/>
                  <a:pt x="2882105" y="259513"/>
                </a:cubicBezTo>
                <a:lnTo>
                  <a:pt x="2912014" y="270467"/>
                </a:lnTo>
                <a:lnTo>
                  <a:pt x="2942017" y="281516"/>
                </a:lnTo>
                <a:cubicBezTo>
                  <a:pt x="2952209" y="285040"/>
                  <a:pt x="2961925" y="289612"/>
                  <a:pt x="2971926" y="293708"/>
                </a:cubicBezTo>
                <a:lnTo>
                  <a:pt x="3031934" y="319044"/>
                </a:lnTo>
                <a:lnTo>
                  <a:pt x="3091560" y="347619"/>
                </a:lnTo>
                <a:cubicBezTo>
                  <a:pt x="3101085" y="352572"/>
                  <a:pt x="3111658" y="357144"/>
                  <a:pt x="3121564" y="362383"/>
                </a:cubicBezTo>
                <a:lnTo>
                  <a:pt x="3151091" y="378385"/>
                </a:lnTo>
                <a:lnTo>
                  <a:pt x="3181000" y="394577"/>
                </a:lnTo>
                <a:cubicBezTo>
                  <a:pt x="3190525" y="400007"/>
                  <a:pt x="3201097" y="405341"/>
                  <a:pt x="3210718" y="411532"/>
                </a:cubicBezTo>
                <a:cubicBezTo>
                  <a:pt x="3135280" y="372730"/>
                  <a:pt x="3057937" y="337761"/>
                  <a:pt x="2978974" y="306757"/>
                </a:cubicBezTo>
                <a:lnTo>
                  <a:pt x="2947923" y="293803"/>
                </a:lnTo>
                <a:cubicBezTo>
                  <a:pt x="2937636" y="289898"/>
                  <a:pt x="2927063" y="286469"/>
                  <a:pt x="2916490" y="282754"/>
                </a:cubicBezTo>
                <a:cubicBezTo>
                  <a:pt x="2895440" y="275515"/>
                  <a:pt x="2874485" y="267800"/>
                  <a:pt x="2853149" y="260751"/>
                </a:cubicBezTo>
                <a:lnTo>
                  <a:pt x="2788474" y="241701"/>
                </a:lnTo>
                <a:lnTo>
                  <a:pt x="2772282" y="236843"/>
                </a:lnTo>
                <a:lnTo>
                  <a:pt x="2755899" y="232652"/>
                </a:lnTo>
                <a:lnTo>
                  <a:pt x="2722942" y="224366"/>
                </a:lnTo>
                <a:lnTo>
                  <a:pt x="2690081" y="216079"/>
                </a:lnTo>
                <a:cubicBezTo>
                  <a:pt x="2679127" y="213221"/>
                  <a:pt x="2667983" y="211412"/>
                  <a:pt x="2656934" y="209030"/>
                </a:cubicBezTo>
                <a:cubicBezTo>
                  <a:pt x="2634741" y="204649"/>
                  <a:pt x="2612738" y="199505"/>
                  <a:pt x="2590259" y="195886"/>
                </a:cubicBezTo>
                <a:lnTo>
                  <a:pt x="2523584" y="185885"/>
                </a:lnTo>
                <a:lnTo>
                  <a:pt x="2507106" y="183408"/>
                </a:lnTo>
                <a:cubicBezTo>
                  <a:pt x="2501581" y="182646"/>
                  <a:pt x="2496057" y="182170"/>
                  <a:pt x="2490532" y="181598"/>
                </a:cubicBezTo>
                <a:lnTo>
                  <a:pt x="2460624" y="178646"/>
                </a:lnTo>
                <a:cubicBezTo>
                  <a:pt x="2876981" y="228053"/>
                  <a:pt x="3264534" y="416373"/>
                  <a:pt x="3560666" y="713189"/>
                </a:cubicBezTo>
                <a:cubicBezTo>
                  <a:pt x="3580923" y="733445"/>
                  <a:pt x="3600607" y="754082"/>
                  <a:pt x="3619721" y="775101"/>
                </a:cubicBezTo>
                <a:lnTo>
                  <a:pt x="3625246" y="778911"/>
                </a:lnTo>
                <a:cubicBezTo>
                  <a:pt x="3638676" y="788912"/>
                  <a:pt x="3652106" y="800057"/>
                  <a:pt x="3666298" y="811296"/>
                </a:cubicBezTo>
                <a:cubicBezTo>
                  <a:pt x="3680491" y="822536"/>
                  <a:pt x="3694873" y="834347"/>
                  <a:pt x="3709447" y="847015"/>
                </a:cubicBezTo>
                <a:cubicBezTo>
                  <a:pt x="3732783" y="868256"/>
                  <a:pt x="3758596" y="892830"/>
                  <a:pt x="3758786" y="885877"/>
                </a:cubicBezTo>
                <a:cubicBezTo>
                  <a:pt x="3758977" y="878924"/>
                  <a:pt x="3735640" y="838252"/>
                  <a:pt x="3648106" y="739573"/>
                </a:cubicBezTo>
                <a:lnTo>
                  <a:pt x="3660012" y="751384"/>
                </a:lnTo>
                <a:cubicBezTo>
                  <a:pt x="3663727" y="755289"/>
                  <a:pt x="3667346" y="759385"/>
                  <a:pt x="3670966" y="763290"/>
                </a:cubicBezTo>
                <a:lnTo>
                  <a:pt x="3691730" y="786150"/>
                </a:lnTo>
                <a:cubicBezTo>
                  <a:pt x="3705160" y="801009"/>
                  <a:pt x="3717924" y="814725"/>
                  <a:pt x="3729830" y="827774"/>
                </a:cubicBezTo>
                <a:lnTo>
                  <a:pt x="3786980" y="896640"/>
                </a:lnTo>
                <a:cubicBezTo>
                  <a:pt x="3817270" y="936169"/>
                  <a:pt x="3835939" y="960458"/>
                  <a:pt x="3844892" y="970173"/>
                </a:cubicBezTo>
                <a:cubicBezTo>
                  <a:pt x="3853846" y="979889"/>
                  <a:pt x="3852988" y="975412"/>
                  <a:pt x="3843368" y="957981"/>
                </a:cubicBezTo>
                <a:cubicBezTo>
                  <a:pt x="3838606" y="949218"/>
                  <a:pt x="3831748" y="937312"/>
                  <a:pt x="3822794" y="922358"/>
                </a:cubicBezTo>
                <a:cubicBezTo>
                  <a:pt x="3813841" y="907403"/>
                  <a:pt x="3803744" y="889115"/>
                  <a:pt x="3789171" y="869113"/>
                </a:cubicBezTo>
                <a:lnTo>
                  <a:pt x="3780694" y="856921"/>
                </a:lnTo>
                <a:cubicBezTo>
                  <a:pt x="3756691" y="821297"/>
                  <a:pt x="3745546" y="801581"/>
                  <a:pt x="3745070" y="796628"/>
                </a:cubicBezTo>
                <a:cubicBezTo>
                  <a:pt x="3745070" y="794056"/>
                  <a:pt x="3747928" y="794913"/>
                  <a:pt x="3753643" y="799009"/>
                </a:cubicBezTo>
                <a:cubicBezTo>
                  <a:pt x="3762285" y="806097"/>
                  <a:pt x="3770402" y="813800"/>
                  <a:pt x="3777931" y="822059"/>
                </a:cubicBezTo>
                <a:cubicBezTo>
                  <a:pt x="3788504" y="833013"/>
                  <a:pt x="3801553" y="847301"/>
                  <a:pt x="3816793" y="864541"/>
                </a:cubicBezTo>
                <a:cubicBezTo>
                  <a:pt x="3824604" y="873018"/>
                  <a:pt x="3832129" y="882924"/>
                  <a:pt x="3840415" y="893116"/>
                </a:cubicBezTo>
                <a:cubicBezTo>
                  <a:pt x="3848702" y="903308"/>
                  <a:pt x="3856894" y="915023"/>
                  <a:pt x="3866133" y="927120"/>
                </a:cubicBezTo>
                <a:cubicBezTo>
                  <a:pt x="3910151" y="986051"/>
                  <a:pt x="3950243" y="1047811"/>
                  <a:pt x="3986148" y="1112000"/>
                </a:cubicBezTo>
                <a:cubicBezTo>
                  <a:pt x="4040323" y="1209937"/>
                  <a:pt x="4085958" y="1312359"/>
                  <a:pt x="4122546" y="1418134"/>
                </a:cubicBezTo>
                <a:cubicBezTo>
                  <a:pt x="4131309" y="1444328"/>
                  <a:pt x="4140929" y="1470236"/>
                  <a:pt x="4147978" y="1496906"/>
                </a:cubicBezTo>
                <a:cubicBezTo>
                  <a:pt x="4151692" y="1510145"/>
                  <a:pt x="4155502" y="1523385"/>
                  <a:pt x="4159312" y="1536530"/>
                </a:cubicBezTo>
                <a:cubicBezTo>
                  <a:pt x="4163122" y="1549674"/>
                  <a:pt x="4167123" y="1562723"/>
                  <a:pt x="4169980" y="1576249"/>
                </a:cubicBezTo>
                <a:cubicBezTo>
                  <a:pt x="4176331" y="1602919"/>
                  <a:pt x="4182490" y="1629494"/>
                  <a:pt x="4188459" y="1655973"/>
                </a:cubicBezTo>
                <a:cubicBezTo>
                  <a:pt x="4193317" y="1682834"/>
                  <a:pt x="4197984" y="1709504"/>
                  <a:pt x="4202937" y="1736174"/>
                </a:cubicBezTo>
                <a:cubicBezTo>
                  <a:pt x="4219807" y="1842006"/>
                  <a:pt x="4227993" y="1949048"/>
                  <a:pt x="4227416" y="2056214"/>
                </a:cubicBezTo>
                <a:cubicBezTo>
                  <a:pt x="4226869" y="2161046"/>
                  <a:pt x="4217308" y="2265630"/>
                  <a:pt x="4198841" y="2368824"/>
                </a:cubicBezTo>
                <a:cubicBezTo>
                  <a:pt x="4195507" y="2386445"/>
                  <a:pt x="4192745" y="2404638"/>
                  <a:pt x="4189316" y="2422926"/>
                </a:cubicBezTo>
                <a:cubicBezTo>
                  <a:pt x="4185887" y="2441214"/>
                  <a:pt x="4181220" y="2459788"/>
                  <a:pt x="4177029" y="2478648"/>
                </a:cubicBezTo>
                <a:cubicBezTo>
                  <a:pt x="4175029" y="2488173"/>
                  <a:pt x="4172933" y="2497698"/>
                  <a:pt x="4170838" y="2507223"/>
                </a:cubicBezTo>
                <a:cubicBezTo>
                  <a:pt x="4168742" y="2516748"/>
                  <a:pt x="4165885" y="2526273"/>
                  <a:pt x="4163408" y="2535798"/>
                </a:cubicBezTo>
                <a:cubicBezTo>
                  <a:pt x="4158391" y="2554848"/>
                  <a:pt x="4153248" y="2574117"/>
                  <a:pt x="4147978" y="2593614"/>
                </a:cubicBezTo>
                <a:cubicBezTo>
                  <a:pt x="4145597" y="2603139"/>
                  <a:pt x="4142358" y="2612664"/>
                  <a:pt x="4139310" y="2622189"/>
                </a:cubicBezTo>
                <a:lnTo>
                  <a:pt x="4129785" y="2650764"/>
                </a:lnTo>
                <a:lnTo>
                  <a:pt x="4120260" y="2679339"/>
                </a:lnTo>
                <a:lnTo>
                  <a:pt x="4115593" y="2693913"/>
                </a:lnTo>
                <a:lnTo>
                  <a:pt x="4110354" y="2708105"/>
                </a:lnTo>
                <a:cubicBezTo>
                  <a:pt x="4096066" y="2746205"/>
                  <a:pt x="4083017" y="2784305"/>
                  <a:pt x="4066539" y="2820309"/>
                </a:cubicBezTo>
                <a:cubicBezTo>
                  <a:pt x="4064824" y="2827548"/>
                  <a:pt x="4063015" y="2834692"/>
                  <a:pt x="4061205" y="2841836"/>
                </a:cubicBezTo>
                <a:cubicBezTo>
                  <a:pt x="4230590" y="2461645"/>
                  <a:pt x="4277203" y="2038088"/>
                  <a:pt x="4194555" y="1630160"/>
                </a:cubicBezTo>
                <a:cubicBezTo>
                  <a:pt x="4196555" y="1639209"/>
                  <a:pt x="4198841" y="1648163"/>
                  <a:pt x="4200746" y="1657211"/>
                </a:cubicBezTo>
                <a:lnTo>
                  <a:pt x="4205223" y="1685406"/>
                </a:lnTo>
                <a:cubicBezTo>
                  <a:pt x="4208557" y="1703503"/>
                  <a:pt x="4211795" y="1721505"/>
                  <a:pt x="4214748" y="1739603"/>
                </a:cubicBezTo>
                <a:cubicBezTo>
                  <a:pt x="4216558" y="1748556"/>
                  <a:pt x="4217605" y="1757605"/>
                  <a:pt x="4218844" y="1766749"/>
                </a:cubicBezTo>
                <a:lnTo>
                  <a:pt x="4222463" y="1793895"/>
                </a:lnTo>
                <a:cubicBezTo>
                  <a:pt x="4224749" y="1811993"/>
                  <a:pt x="4227321" y="1830090"/>
                  <a:pt x="4229417" y="1848188"/>
                </a:cubicBezTo>
                <a:cubicBezTo>
                  <a:pt x="4231512" y="1866285"/>
                  <a:pt x="4232369" y="1884478"/>
                  <a:pt x="4233893" y="1902575"/>
                </a:cubicBezTo>
                <a:cubicBezTo>
                  <a:pt x="4235417" y="1920673"/>
                  <a:pt x="4237322" y="1938770"/>
                  <a:pt x="4237513" y="1956868"/>
                </a:cubicBezTo>
                <a:lnTo>
                  <a:pt x="4239227" y="2011256"/>
                </a:lnTo>
                <a:lnTo>
                  <a:pt x="4240084" y="2038402"/>
                </a:lnTo>
                <a:lnTo>
                  <a:pt x="4240084" y="2065548"/>
                </a:lnTo>
                <a:cubicBezTo>
                  <a:pt x="4237722" y="2360518"/>
                  <a:pt x="4170712" y="2651384"/>
                  <a:pt x="4043774" y="2917655"/>
                </a:cubicBezTo>
                <a:lnTo>
                  <a:pt x="4018914" y="2969280"/>
                </a:lnTo>
                <a:cubicBezTo>
                  <a:pt x="4010056" y="2986235"/>
                  <a:pt x="4000721" y="3003094"/>
                  <a:pt x="3991577" y="3020049"/>
                </a:cubicBezTo>
                <a:lnTo>
                  <a:pt x="3977766" y="3045575"/>
                </a:lnTo>
                <a:lnTo>
                  <a:pt x="3970813" y="3058339"/>
                </a:lnTo>
                <a:cubicBezTo>
                  <a:pt x="3968431" y="3062530"/>
                  <a:pt x="3965860" y="3066626"/>
                  <a:pt x="3963383" y="3070817"/>
                </a:cubicBezTo>
                <a:lnTo>
                  <a:pt x="3933094" y="3121014"/>
                </a:lnTo>
                <a:lnTo>
                  <a:pt x="3917758" y="3146159"/>
                </a:lnTo>
                <a:lnTo>
                  <a:pt x="3901280" y="3170734"/>
                </a:lnTo>
                <a:lnTo>
                  <a:pt x="3867943" y="3220264"/>
                </a:lnTo>
                <a:cubicBezTo>
                  <a:pt x="3862609" y="3228646"/>
                  <a:pt x="3856417" y="3236552"/>
                  <a:pt x="3850512" y="3244553"/>
                </a:cubicBezTo>
                <a:lnTo>
                  <a:pt x="3832510" y="3268746"/>
                </a:lnTo>
                <a:lnTo>
                  <a:pt x="3814412" y="3293035"/>
                </a:lnTo>
                <a:cubicBezTo>
                  <a:pt x="3808221" y="3301131"/>
                  <a:pt x="3802506" y="3309513"/>
                  <a:pt x="3795362" y="3317229"/>
                </a:cubicBezTo>
                <a:cubicBezTo>
                  <a:pt x="3801458" y="3310942"/>
                  <a:pt x="3806887" y="3303893"/>
                  <a:pt x="3812698" y="3297035"/>
                </a:cubicBezTo>
                <a:lnTo>
                  <a:pt x="3830033" y="3275699"/>
                </a:lnTo>
                <a:lnTo>
                  <a:pt x="3866038" y="3231027"/>
                </a:lnTo>
                <a:lnTo>
                  <a:pt x="3901947" y="3181974"/>
                </a:lnTo>
                <a:cubicBezTo>
                  <a:pt x="3913758" y="3165209"/>
                  <a:pt x="3926140" y="3148541"/>
                  <a:pt x="3937094" y="3130443"/>
                </a:cubicBezTo>
                <a:cubicBezTo>
                  <a:pt x="3948048" y="3112346"/>
                  <a:pt x="3959859" y="3094629"/>
                  <a:pt x="3971384" y="3076341"/>
                </a:cubicBezTo>
                <a:cubicBezTo>
                  <a:pt x="3974242" y="3071769"/>
                  <a:pt x="3977194" y="3067292"/>
                  <a:pt x="3979957" y="3062625"/>
                </a:cubicBezTo>
                <a:lnTo>
                  <a:pt x="3987958" y="3048624"/>
                </a:lnTo>
                <a:cubicBezTo>
                  <a:pt x="3993292" y="3039099"/>
                  <a:pt x="3998626" y="3029574"/>
                  <a:pt x="4004055" y="3020049"/>
                </a:cubicBezTo>
                <a:cubicBezTo>
                  <a:pt x="4009484" y="3010524"/>
                  <a:pt x="4014723" y="3000999"/>
                  <a:pt x="4020152" y="2991474"/>
                </a:cubicBezTo>
                <a:lnTo>
                  <a:pt x="4028153" y="2976996"/>
                </a:lnTo>
                <a:lnTo>
                  <a:pt x="4035487" y="2962232"/>
                </a:lnTo>
                <a:lnTo>
                  <a:pt x="4064920" y="2903082"/>
                </a:lnTo>
                <a:cubicBezTo>
                  <a:pt x="4141120" y="2744300"/>
                  <a:pt x="4191126" y="2578660"/>
                  <a:pt x="4222463" y="2457692"/>
                </a:cubicBezTo>
                <a:cubicBezTo>
                  <a:pt x="4193545" y="2612864"/>
                  <a:pt x="4145223" y="2763778"/>
                  <a:pt x="4078636" y="2906891"/>
                </a:cubicBezTo>
                <a:cubicBezTo>
                  <a:pt x="4020528" y="3031355"/>
                  <a:pt x="3949324" y="3149274"/>
                  <a:pt x="3866228" y="3258650"/>
                </a:cubicBezTo>
                <a:lnTo>
                  <a:pt x="3819841" y="3318086"/>
                </a:lnTo>
                <a:cubicBezTo>
                  <a:pt x="3803839" y="3337136"/>
                  <a:pt x="3787075" y="3356186"/>
                  <a:pt x="3770692" y="3375236"/>
                </a:cubicBezTo>
                <a:cubicBezTo>
                  <a:pt x="3762406" y="3384761"/>
                  <a:pt x="3754310" y="3394286"/>
                  <a:pt x="3745832" y="3403811"/>
                </a:cubicBezTo>
                <a:lnTo>
                  <a:pt x="3719448" y="3430957"/>
                </a:lnTo>
                <a:lnTo>
                  <a:pt x="3693635" y="3458199"/>
                </a:lnTo>
                <a:cubicBezTo>
                  <a:pt x="3684872" y="3467247"/>
                  <a:pt x="3676300" y="3476582"/>
                  <a:pt x="3666965" y="3485059"/>
                </a:cubicBezTo>
                <a:lnTo>
                  <a:pt x="3612006" y="3536970"/>
                </a:lnTo>
                <a:cubicBezTo>
                  <a:pt x="3607339" y="3541257"/>
                  <a:pt x="3602481" y="3545733"/>
                  <a:pt x="3598099" y="3549829"/>
                </a:cubicBezTo>
                <a:lnTo>
                  <a:pt x="3583717" y="3562212"/>
                </a:lnTo>
                <a:lnTo>
                  <a:pt x="3555142" y="3586786"/>
                </a:lnTo>
                <a:lnTo>
                  <a:pt x="3526567" y="3611360"/>
                </a:lnTo>
                <a:cubicBezTo>
                  <a:pt x="3517042" y="3619552"/>
                  <a:pt x="3506660" y="3626982"/>
                  <a:pt x="3496658" y="3634792"/>
                </a:cubicBezTo>
                <a:cubicBezTo>
                  <a:pt x="3476560" y="3650223"/>
                  <a:pt x="3456653" y="3665939"/>
                  <a:pt x="3436270" y="3680988"/>
                </a:cubicBezTo>
                <a:cubicBezTo>
                  <a:pt x="3353507" y="3740319"/>
                  <a:pt x="3266715" y="3793821"/>
                  <a:pt x="3176523" y="3841104"/>
                </a:cubicBezTo>
                <a:cubicBezTo>
                  <a:pt x="3085559" y="3887738"/>
                  <a:pt x="2991376" y="3927781"/>
                  <a:pt x="2894678" y="3960928"/>
                </a:cubicBezTo>
                <a:cubicBezTo>
                  <a:pt x="2790360" y="3997276"/>
                  <a:pt x="2683442" y="4025641"/>
                  <a:pt x="2574829" y="4045796"/>
                </a:cubicBezTo>
                <a:lnTo>
                  <a:pt x="2557874" y="4053701"/>
                </a:lnTo>
                <a:cubicBezTo>
                  <a:pt x="2832061" y="4010801"/>
                  <a:pt x="3094598" y="3912370"/>
                  <a:pt x="3329399" y="3764427"/>
                </a:cubicBezTo>
                <a:cubicBezTo>
                  <a:pt x="3562469" y="3617028"/>
                  <a:pt x="3763762" y="3424575"/>
                  <a:pt x="3921473" y="3198357"/>
                </a:cubicBezTo>
                <a:cubicBezTo>
                  <a:pt x="3997483" y="3089352"/>
                  <a:pt x="4063293" y="2973576"/>
                  <a:pt x="4118069" y="2852504"/>
                </a:cubicBezTo>
                <a:cubicBezTo>
                  <a:pt x="4165508" y="2747710"/>
                  <a:pt x="4204866" y="2639449"/>
                  <a:pt x="4235798" y="2528654"/>
                </a:cubicBezTo>
                <a:cubicBezTo>
                  <a:pt x="4262973" y="2427803"/>
                  <a:pt x="4283338" y="2325247"/>
                  <a:pt x="4296758" y="2221663"/>
                </a:cubicBezTo>
                <a:cubicBezTo>
                  <a:pt x="4299489" y="2196260"/>
                  <a:pt x="4302187" y="2171181"/>
                  <a:pt x="4304854" y="2146416"/>
                </a:cubicBezTo>
                <a:lnTo>
                  <a:pt x="4305902" y="2136891"/>
                </a:lnTo>
                <a:lnTo>
                  <a:pt x="4306474" y="2127366"/>
                </a:lnTo>
                <a:lnTo>
                  <a:pt x="4307712" y="2108316"/>
                </a:lnTo>
                <a:lnTo>
                  <a:pt x="4309998" y="2070215"/>
                </a:lnTo>
                <a:cubicBezTo>
                  <a:pt x="4310665" y="2057738"/>
                  <a:pt x="4311617" y="2045165"/>
                  <a:pt x="4311998" y="2032687"/>
                </a:cubicBezTo>
                <a:lnTo>
                  <a:pt x="4312570" y="1995063"/>
                </a:lnTo>
                <a:lnTo>
                  <a:pt x="4313046" y="1956963"/>
                </a:lnTo>
                <a:lnTo>
                  <a:pt x="4313046" y="1937913"/>
                </a:lnTo>
                <a:cubicBezTo>
                  <a:pt x="4313046" y="1931627"/>
                  <a:pt x="4313046" y="1925340"/>
                  <a:pt x="4312474" y="1918863"/>
                </a:cubicBezTo>
                <a:cubicBezTo>
                  <a:pt x="4319142" y="1989824"/>
                  <a:pt x="4322666" y="2045069"/>
                  <a:pt x="4323523" y="2084312"/>
                </a:cubicBezTo>
                <a:cubicBezTo>
                  <a:pt x="4324285" y="2104029"/>
                  <a:pt x="4325047" y="2119650"/>
                  <a:pt x="4325809" y="2131271"/>
                </a:cubicBezTo>
                <a:cubicBezTo>
                  <a:pt x="4326571" y="2142891"/>
                  <a:pt x="4326762" y="2150321"/>
                  <a:pt x="4327524" y="2154226"/>
                </a:cubicBezTo>
                <a:cubicBezTo>
                  <a:pt x="4328762" y="2161560"/>
                  <a:pt x="4331620" y="2152893"/>
                  <a:pt x="4334191" y="2128318"/>
                </a:cubicBezTo>
                <a:cubicBezTo>
                  <a:pt x="4335334" y="2115936"/>
                  <a:pt x="4336573" y="2099743"/>
                  <a:pt x="4337811" y="2079360"/>
                </a:cubicBezTo>
                <a:cubicBezTo>
                  <a:pt x="4339049" y="2058976"/>
                  <a:pt x="4340764" y="2034782"/>
                  <a:pt x="4340478" y="2006493"/>
                </a:cubicBezTo>
                <a:cubicBezTo>
                  <a:pt x="4340478" y="1985824"/>
                  <a:pt x="4340478" y="1964488"/>
                  <a:pt x="4340478" y="1942581"/>
                </a:cubicBezTo>
                <a:cubicBezTo>
                  <a:pt x="4340478" y="1920673"/>
                  <a:pt x="4338668" y="1898385"/>
                  <a:pt x="4337620" y="1875906"/>
                </a:cubicBezTo>
                <a:cubicBezTo>
                  <a:pt x="4336954" y="1864571"/>
                  <a:pt x="4336382" y="1853045"/>
                  <a:pt x="4335811" y="1841425"/>
                </a:cubicBezTo>
                <a:cubicBezTo>
                  <a:pt x="4335239" y="1829804"/>
                  <a:pt x="4333620" y="1818089"/>
                  <a:pt x="4332572" y="1806278"/>
                </a:cubicBezTo>
                <a:cubicBezTo>
                  <a:pt x="4330096" y="1782656"/>
                  <a:pt x="4327619" y="1758719"/>
                  <a:pt x="4325143" y="1734459"/>
                </a:cubicBezTo>
                <a:cubicBezTo>
                  <a:pt x="4311514" y="1634151"/>
                  <a:pt x="4291052" y="1534891"/>
                  <a:pt x="4263897" y="1437374"/>
                </a:cubicBezTo>
                <a:cubicBezTo>
                  <a:pt x="4232419" y="1329170"/>
                  <a:pt x="4192284" y="1223672"/>
                  <a:pt x="4143882" y="1121906"/>
                </a:cubicBezTo>
                <a:lnTo>
                  <a:pt x="4124832" y="1082949"/>
                </a:lnTo>
                <a:lnTo>
                  <a:pt x="4115307" y="1063899"/>
                </a:lnTo>
                <a:cubicBezTo>
                  <a:pt x="4112164" y="1057422"/>
                  <a:pt x="4108925" y="1050945"/>
                  <a:pt x="4105782" y="1044849"/>
                </a:cubicBezTo>
                <a:lnTo>
                  <a:pt x="4063777" y="969221"/>
                </a:lnTo>
                <a:cubicBezTo>
                  <a:pt x="4033773" y="920453"/>
                  <a:pt x="4004245" y="871589"/>
                  <a:pt x="3971765" y="826155"/>
                </a:cubicBezTo>
                <a:cubicBezTo>
                  <a:pt x="3945095" y="785960"/>
                  <a:pt x="3918425" y="751670"/>
                  <a:pt x="3893374" y="717665"/>
                </a:cubicBezTo>
                <a:cubicBezTo>
                  <a:pt x="3881087" y="700425"/>
                  <a:pt x="3867657" y="684614"/>
                  <a:pt x="3854512" y="668421"/>
                </a:cubicBezTo>
                <a:lnTo>
                  <a:pt x="3814126" y="619748"/>
                </a:lnTo>
                <a:lnTo>
                  <a:pt x="3835272" y="637846"/>
                </a:lnTo>
                <a:lnTo>
                  <a:pt x="3877849" y="685471"/>
                </a:lnTo>
                <a:cubicBezTo>
                  <a:pt x="3885088" y="693377"/>
                  <a:pt x="3891850" y="701854"/>
                  <a:pt x="3898613" y="710236"/>
                </a:cubicBezTo>
                <a:lnTo>
                  <a:pt x="3918901" y="735287"/>
                </a:lnTo>
                <a:lnTo>
                  <a:pt x="3938523" y="760528"/>
                </a:lnTo>
                <a:cubicBezTo>
                  <a:pt x="3945000" y="768815"/>
                  <a:pt x="3951858" y="776720"/>
                  <a:pt x="3957573" y="785293"/>
                </a:cubicBezTo>
                <a:cubicBezTo>
                  <a:pt x="3969574" y="801962"/>
                  <a:pt x="3981195" y="818249"/>
                  <a:pt x="3992149" y="833966"/>
                </a:cubicBezTo>
                <a:cubicBezTo>
                  <a:pt x="4015961" y="866732"/>
                  <a:pt x="4036535" y="901593"/>
                  <a:pt x="4058062" y="935693"/>
                </a:cubicBezTo>
                <a:cubicBezTo>
                  <a:pt x="4063300" y="944265"/>
                  <a:pt x="4069015" y="952647"/>
                  <a:pt x="4073873" y="961505"/>
                </a:cubicBezTo>
                <a:lnTo>
                  <a:pt x="4088637" y="987890"/>
                </a:lnTo>
                <a:lnTo>
                  <a:pt x="4118545" y="1040753"/>
                </a:lnTo>
                <a:cubicBezTo>
                  <a:pt x="4128070" y="1058470"/>
                  <a:pt x="4136643" y="1076758"/>
                  <a:pt x="4145692" y="1094665"/>
                </a:cubicBezTo>
                <a:lnTo>
                  <a:pt x="4159122" y="1121716"/>
                </a:lnTo>
                <a:cubicBezTo>
                  <a:pt x="4163503" y="1131241"/>
                  <a:pt x="4168171" y="1139718"/>
                  <a:pt x="4172076" y="1148957"/>
                </a:cubicBezTo>
                <a:lnTo>
                  <a:pt x="4195698" y="1204298"/>
                </a:lnTo>
                <a:lnTo>
                  <a:pt x="4207699" y="1231920"/>
                </a:lnTo>
                <a:cubicBezTo>
                  <a:pt x="4211605" y="1241445"/>
                  <a:pt x="4214938" y="1250970"/>
                  <a:pt x="4218558" y="1260019"/>
                </a:cubicBezTo>
                <a:cubicBezTo>
                  <a:pt x="4276917" y="1409342"/>
                  <a:pt x="4318448" y="1564695"/>
                  <a:pt x="4342383" y="1723220"/>
                </a:cubicBezTo>
                <a:cubicBezTo>
                  <a:pt x="4346288" y="1748842"/>
                  <a:pt x="4348670" y="1774464"/>
                  <a:pt x="4351908" y="1799896"/>
                </a:cubicBezTo>
                <a:cubicBezTo>
                  <a:pt x="4353241" y="1812660"/>
                  <a:pt x="4354956" y="1825328"/>
                  <a:pt x="4355908" y="1837996"/>
                </a:cubicBezTo>
                <a:cubicBezTo>
                  <a:pt x="4356861" y="1850664"/>
                  <a:pt x="4357528" y="1863428"/>
                  <a:pt x="4358385" y="1876096"/>
                </a:cubicBezTo>
                <a:cubicBezTo>
                  <a:pt x="4359242" y="1888764"/>
                  <a:pt x="4360099" y="1901337"/>
                  <a:pt x="4360861" y="1914196"/>
                </a:cubicBezTo>
                <a:lnTo>
                  <a:pt x="4362100" y="1933246"/>
                </a:lnTo>
                <a:cubicBezTo>
                  <a:pt x="4362100" y="1939532"/>
                  <a:pt x="4362100" y="1945819"/>
                  <a:pt x="4362766" y="1952296"/>
                </a:cubicBezTo>
                <a:cubicBezTo>
                  <a:pt x="4363465" y="1977318"/>
                  <a:pt x="4364259" y="2002236"/>
                  <a:pt x="4365148" y="2027067"/>
                </a:cubicBezTo>
                <a:cubicBezTo>
                  <a:pt x="4368005" y="2139653"/>
                  <a:pt x="4363295" y="2252295"/>
                  <a:pt x="4351051" y="2364252"/>
                </a:cubicBezTo>
                <a:cubicBezTo>
                  <a:pt x="4352575" y="2357680"/>
                  <a:pt x="4354003" y="2351489"/>
                  <a:pt x="4355432" y="2345202"/>
                </a:cubicBezTo>
                <a:cubicBezTo>
                  <a:pt x="4356861" y="2338916"/>
                  <a:pt x="4357909" y="2333296"/>
                  <a:pt x="4359052" y="2327486"/>
                </a:cubicBezTo>
                <a:lnTo>
                  <a:pt x="4366195" y="2292624"/>
                </a:lnTo>
                <a:cubicBezTo>
                  <a:pt x="4368577" y="2280432"/>
                  <a:pt x="4370958" y="2267478"/>
                  <a:pt x="4373434" y="2252524"/>
                </a:cubicBezTo>
                <a:cubicBezTo>
                  <a:pt x="4374768" y="2244999"/>
                  <a:pt x="4375625" y="2236998"/>
                  <a:pt x="4376482" y="2228331"/>
                </a:cubicBezTo>
                <a:cubicBezTo>
                  <a:pt x="4377340" y="2219663"/>
                  <a:pt x="4378102" y="2210328"/>
                  <a:pt x="4379054" y="2199756"/>
                </a:cubicBezTo>
                <a:cubicBezTo>
                  <a:pt x="4406008" y="1888450"/>
                  <a:pt x="4364258" y="1575030"/>
                  <a:pt x="4256753" y="1281641"/>
                </a:cubicBezTo>
                <a:cubicBezTo>
                  <a:pt x="4248371" y="1259257"/>
                  <a:pt x="4241132" y="1237826"/>
                  <a:pt x="4233131" y="1217633"/>
                </a:cubicBezTo>
                <a:lnTo>
                  <a:pt x="4209319" y="1159054"/>
                </a:lnTo>
                <a:cubicBezTo>
                  <a:pt x="4205413" y="1149529"/>
                  <a:pt x="4201604" y="1140004"/>
                  <a:pt x="4197793" y="1130479"/>
                </a:cubicBezTo>
                <a:cubicBezTo>
                  <a:pt x="4193983" y="1120954"/>
                  <a:pt x="4189507" y="1112000"/>
                  <a:pt x="4185316" y="1102761"/>
                </a:cubicBezTo>
                <a:lnTo>
                  <a:pt x="4159312" y="1046564"/>
                </a:lnTo>
                <a:lnTo>
                  <a:pt x="4187887" y="1094189"/>
                </a:lnTo>
                <a:cubicBezTo>
                  <a:pt x="4267720" y="1256418"/>
                  <a:pt x="4326735" y="1428088"/>
                  <a:pt x="4363528" y="1605110"/>
                </a:cubicBezTo>
                <a:cubicBezTo>
                  <a:pt x="4358575" y="1573106"/>
                  <a:pt x="4354003" y="1541673"/>
                  <a:pt x="4348479" y="1511479"/>
                </a:cubicBezTo>
                <a:cubicBezTo>
                  <a:pt x="4342954" y="1481285"/>
                  <a:pt x="4336192" y="1452043"/>
                  <a:pt x="4330286" y="1423849"/>
                </a:cubicBezTo>
                <a:cubicBezTo>
                  <a:pt x="4324381" y="1395655"/>
                  <a:pt x="4316570" y="1369080"/>
                  <a:pt x="4309998" y="1343648"/>
                </a:cubicBezTo>
                <a:cubicBezTo>
                  <a:pt x="4306569" y="1330885"/>
                  <a:pt x="4303807" y="1318217"/>
                  <a:pt x="4300473" y="1306215"/>
                </a:cubicBezTo>
                <a:cubicBezTo>
                  <a:pt x="4297139" y="1294214"/>
                  <a:pt x="4293424" y="1282403"/>
                  <a:pt x="4289995" y="1270973"/>
                </a:cubicBezTo>
                <a:cubicBezTo>
                  <a:pt x="4285203" y="1255352"/>
                  <a:pt x="4281386" y="1239445"/>
                  <a:pt x="4278565" y="1223348"/>
                </a:cubicBezTo>
                <a:cubicBezTo>
                  <a:pt x="4277804" y="1217823"/>
                  <a:pt x="4277137" y="1213061"/>
                  <a:pt x="4276375" y="1208012"/>
                </a:cubicBezTo>
                <a:cubicBezTo>
                  <a:pt x="4275613" y="1202964"/>
                  <a:pt x="4274565" y="1197916"/>
                  <a:pt x="4273041" y="1191629"/>
                </a:cubicBezTo>
                <a:cubicBezTo>
                  <a:pt x="4326707" y="1314873"/>
                  <a:pt x="4368798" y="1442832"/>
                  <a:pt x="4398771" y="1573868"/>
                </a:cubicBezTo>
                <a:cubicBezTo>
                  <a:pt x="4426979" y="1699131"/>
                  <a:pt x="4444189" y="1826614"/>
                  <a:pt x="4450206" y="1954868"/>
                </a:cubicBezTo>
                <a:cubicBezTo>
                  <a:pt x="4450968" y="1978747"/>
                  <a:pt x="4451794" y="2002778"/>
                  <a:pt x="4452682" y="2026972"/>
                </a:cubicBezTo>
                <a:cubicBezTo>
                  <a:pt x="4452873" y="2038973"/>
                  <a:pt x="4452873" y="2050975"/>
                  <a:pt x="4452873" y="2063072"/>
                </a:cubicBezTo>
                <a:cubicBezTo>
                  <a:pt x="4452873" y="2075168"/>
                  <a:pt x="4452873" y="2087456"/>
                  <a:pt x="4452873" y="2099648"/>
                </a:cubicBezTo>
                <a:lnTo>
                  <a:pt x="4452397" y="2136224"/>
                </a:lnTo>
                <a:cubicBezTo>
                  <a:pt x="4452397" y="2148416"/>
                  <a:pt x="4451254" y="2160608"/>
                  <a:pt x="4450682" y="2172704"/>
                </a:cubicBezTo>
                <a:cubicBezTo>
                  <a:pt x="4449253" y="2197089"/>
                  <a:pt x="4447729" y="2221377"/>
                  <a:pt x="4446301" y="2245571"/>
                </a:cubicBezTo>
                <a:cubicBezTo>
                  <a:pt x="4444872" y="2269764"/>
                  <a:pt x="4441348" y="2293767"/>
                  <a:pt x="4438776" y="2317580"/>
                </a:cubicBezTo>
                <a:cubicBezTo>
                  <a:pt x="4437442" y="2329486"/>
                  <a:pt x="4436109" y="2341297"/>
                  <a:pt x="4434871" y="2353108"/>
                </a:cubicBezTo>
                <a:cubicBezTo>
                  <a:pt x="4433632" y="2364919"/>
                  <a:pt x="4431251" y="2376540"/>
                  <a:pt x="4429441" y="2388065"/>
                </a:cubicBezTo>
                <a:cubicBezTo>
                  <a:pt x="4425632" y="2411306"/>
                  <a:pt x="4421885" y="2434194"/>
                  <a:pt x="4418202" y="2456740"/>
                </a:cubicBezTo>
                <a:cubicBezTo>
                  <a:pt x="4413916" y="2479124"/>
                  <a:pt x="4408677" y="2501126"/>
                  <a:pt x="4404295" y="2522653"/>
                </a:cubicBezTo>
                <a:lnTo>
                  <a:pt x="4394770" y="2566182"/>
                </a:lnTo>
                <a:lnTo>
                  <a:pt x="4383245" y="2609140"/>
                </a:lnTo>
                <a:cubicBezTo>
                  <a:pt x="4375244" y="2637715"/>
                  <a:pt x="4368291" y="2666290"/>
                  <a:pt x="4358766" y="2694865"/>
                </a:cubicBezTo>
                <a:cubicBezTo>
                  <a:pt x="4349241" y="2723440"/>
                  <a:pt x="4340859" y="2751443"/>
                  <a:pt x="4330953" y="2779352"/>
                </a:cubicBezTo>
                <a:lnTo>
                  <a:pt x="4299520" y="2862600"/>
                </a:lnTo>
                <a:cubicBezTo>
                  <a:pt x="4255063" y="2972538"/>
                  <a:pt x="4202168" y="3078865"/>
                  <a:pt x="4141310" y="3180640"/>
                </a:cubicBezTo>
                <a:lnTo>
                  <a:pt x="4094161" y="3255888"/>
                </a:lnTo>
                <a:cubicBezTo>
                  <a:pt x="4077588" y="3280462"/>
                  <a:pt x="4060443" y="3304560"/>
                  <a:pt x="4043584" y="3328849"/>
                </a:cubicBezTo>
                <a:lnTo>
                  <a:pt x="4030820" y="3347042"/>
                </a:lnTo>
                <a:cubicBezTo>
                  <a:pt x="4026629" y="3353138"/>
                  <a:pt x="4021867" y="3358758"/>
                  <a:pt x="4017485" y="3364663"/>
                </a:cubicBezTo>
                <a:lnTo>
                  <a:pt x="3990339" y="3399715"/>
                </a:lnTo>
                <a:lnTo>
                  <a:pt x="3963098" y="3434672"/>
                </a:lnTo>
                <a:cubicBezTo>
                  <a:pt x="3953573" y="3446292"/>
                  <a:pt x="3944048" y="3457246"/>
                  <a:pt x="3934523" y="3468485"/>
                </a:cubicBezTo>
                <a:lnTo>
                  <a:pt x="3905947" y="3502109"/>
                </a:lnTo>
                <a:cubicBezTo>
                  <a:pt x="3896422" y="3513158"/>
                  <a:pt x="3886897" y="3524588"/>
                  <a:pt x="3876610" y="3535065"/>
                </a:cubicBezTo>
                <a:lnTo>
                  <a:pt x="3815650" y="3599073"/>
                </a:lnTo>
                <a:lnTo>
                  <a:pt x="3807935" y="3607074"/>
                </a:lnTo>
                <a:lnTo>
                  <a:pt x="3800029" y="3614694"/>
                </a:lnTo>
                <a:lnTo>
                  <a:pt x="3784027" y="3629934"/>
                </a:lnTo>
                <a:lnTo>
                  <a:pt x="3751928" y="3660414"/>
                </a:lnTo>
                <a:cubicBezTo>
                  <a:pt x="3741165" y="3670416"/>
                  <a:pt x="3730783" y="3680893"/>
                  <a:pt x="3719638" y="3690513"/>
                </a:cubicBezTo>
                <a:lnTo>
                  <a:pt x="3686110" y="3719088"/>
                </a:lnTo>
                <a:cubicBezTo>
                  <a:pt x="3642010" y="3758236"/>
                  <a:pt x="3594670" y="3793764"/>
                  <a:pt x="3547808" y="3829578"/>
                </a:cubicBezTo>
                <a:lnTo>
                  <a:pt x="3475132" y="3880156"/>
                </a:lnTo>
                <a:cubicBezTo>
                  <a:pt x="3468940" y="3884347"/>
                  <a:pt x="3463035" y="3888729"/>
                  <a:pt x="3456748" y="3892634"/>
                </a:cubicBezTo>
                <a:lnTo>
                  <a:pt x="3437698" y="3904445"/>
                </a:lnTo>
                <a:lnTo>
                  <a:pt x="3400170" y="3927876"/>
                </a:lnTo>
                <a:cubicBezTo>
                  <a:pt x="3387597" y="3935687"/>
                  <a:pt x="3375119" y="3943688"/>
                  <a:pt x="3362070" y="3951117"/>
                </a:cubicBezTo>
                <a:lnTo>
                  <a:pt x="3323398" y="3972739"/>
                </a:lnTo>
                <a:cubicBezTo>
                  <a:pt x="3297490" y="3986931"/>
                  <a:pt x="3272059" y="4002076"/>
                  <a:pt x="3245293" y="4014649"/>
                </a:cubicBezTo>
                <a:cubicBezTo>
                  <a:pt x="3218528" y="4027222"/>
                  <a:pt x="3192430" y="4041129"/>
                  <a:pt x="3165664" y="4053511"/>
                </a:cubicBezTo>
                <a:lnTo>
                  <a:pt x="3084321" y="4088849"/>
                </a:lnTo>
                <a:cubicBezTo>
                  <a:pt x="2974850" y="4133416"/>
                  <a:pt x="2862131" y="4169535"/>
                  <a:pt x="2747136" y="4196862"/>
                </a:cubicBezTo>
                <a:lnTo>
                  <a:pt x="2660554" y="4215912"/>
                </a:lnTo>
                <a:lnTo>
                  <a:pt x="2573209" y="4230676"/>
                </a:lnTo>
                <a:cubicBezTo>
                  <a:pt x="2565970" y="4231819"/>
                  <a:pt x="2558731" y="4233248"/>
                  <a:pt x="2551397" y="4234105"/>
                </a:cubicBezTo>
                <a:lnTo>
                  <a:pt x="2529394" y="4236772"/>
                </a:lnTo>
                <a:lnTo>
                  <a:pt x="2485389" y="4242011"/>
                </a:lnTo>
                <a:cubicBezTo>
                  <a:pt x="2470720" y="4243630"/>
                  <a:pt x="2456147" y="4245821"/>
                  <a:pt x="2441384" y="4246773"/>
                </a:cubicBezTo>
                <a:lnTo>
                  <a:pt x="2397187" y="4250012"/>
                </a:lnTo>
                <a:lnTo>
                  <a:pt x="2361755" y="4252584"/>
                </a:lnTo>
                <a:lnTo>
                  <a:pt x="2343657" y="4253917"/>
                </a:lnTo>
                <a:lnTo>
                  <a:pt x="2325274" y="4254489"/>
                </a:lnTo>
                <a:lnTo>
                  <a:pt x="2250217" y="4256870"/>
                </a:lnTo>
                <a:cubicBezTo>
                  <a:pt x="2237548" y="4257537"/>
                  <a:pt x="2224785" y="4256870"/>
                  <a:pt x="2212117" y="4256870"/>
                </a:cubicBezTo>
                <a:lnTo>
                  <a:pt x="2174017" y="4256870"/>
                </a:lnTo>
                <a:lnTo>
                  <a:pt x="2135917" y="4256298"/>
                </a:lnTo>
                <a:cubicBezTo>
                  <a:pt x="2123248" y="4256298"/>
                  <a:pt x="2110675" y="4254965"/>
                  <a:pt x="2097817" y="4254203"/>
                </a:cubicBezTo>
                <a:lnTo>
                  <a:pt x="2083910" y="4256775"/>
                </a:lnTo>
                <a:lnTo>
                  <a:pt x="2124963" y="4259632"/>
                </a:lnTo>
                <a:cubicBezTo>
                  <a:pt x="2138679" y="4260490"/>
                  <a:pt x="2152490" y="4260585"/>
                  <a:pt x="2166206" y="4261061"/>
                </a:cubicBezTo>
                <a:lnTo>
                  <a:pt x="2207354" y="4262109"/>
                </a:lnTo>
                <a:cubicBezTo>
                  <a:pt x="2221070" y="4262109"/>
                  <a:pt x="2234881" y="4263061"/>
                  <a:pt x="2248597" y="4262109"/>
                </a:cubicBezTo>
                <a:lnTo>
                  <a:pt x="2330989" y="4260299"/>
                </a:lnTo>
                <a:cubicBezTo>
                  <a:pt x="2344705" y="4260299"/>
                  <a:pt x="2358421" y="4258870"/>
                  <a:pt x="2372137" y="4258013"/>
                </a:cubicBezTo>
                <a:lnTo>
                  <a:pt x="2413285" y="4255156"/>
                </a:lnTo>
                <a:cubicBezTo>
                  <a:pt x="2427001" y="4254108"/>
                  <a:pt x="2440717" y="4253346"/>
                  <a:pt x="2454337" y="4252012"/>
                </a:cubicBezTo>
                <a:lnTo>
                  <a:pt x="2495295" y="4247250"/>
                </a:lnTo>
                <a:lnTo>
                  <a:pt x="2536252" y="4242297"/>
                </a:lnTo>
                <a:lnTo>
                  <a:pt x="2556445" y="4239249"/>
                </a:lnTo>
                <a:lnTo>
                  <a:pt x="2576829" y="4235915"/>
                </a:lnTo>
                <a:lnTo>
                  <a:pt x="2658172" y="4222199"/>
                </a:lnTo>
                <a:cubicBezTo>
                  <a:pt x="2685128" y="4216770"/>
                  <a:pt x="2711989" y="4210769"/>
                  <a:pt x="2738849" y="4204959"/>
                </a:cubicBezTo>
                <a:lnTo>
                  <a:pt x="2726276" y="4209626"/>
                </a:lnTo>
                <a:cubicBezTo>
                  <a:pt x="2349400" y="4295103"/>
                  <a:pt x="1956809" y="4281578"/>
                  <a:pt x="1586705" y="4170383"/>
                </a:cubicBezTo>
                <a:lnTo>
                  <a:pt x="1517935" y="4148380"/>
                </a:lnTo>
                <a:lnTo>
                  <a:pt x="1500790" y="4142856"/>
                </a:lnTo>
                <a:lnTo>
                  <a:pt x="1483835" y="4136569"/>
                </a:lnTo>
                <a:lnTo>
                  <a:pt x="1450021" y="4123996"/>
                </a:lnTo>
                <a:lnTo>
                  <a:pt x="1416208" y="4111328"/>
                </a:lnTo>
                <a:lnTo>
                  <a:pt x="1399349" y="4104946"/>
                </a:lnTo>
                <a:lnTo>
                  <a:pt x="1382680" y="4097898"/>
                </a:lnTo>
                <a:lnTo>
                  <a:pt x="1316005" y="4069323"/>
                </a:lnTo>
                <a:lnTo>
                  <a:pt x="1299431" y="4062179"/>
                </a:lnTo>
                <a:cubicBezTo>
                  <a:pt x="1293907" y="4059702"/>
                  <a:pt x="1288573" y="4056940"/>
                  <a:pt x="1283143" y="4054368"/>
                </a:cubicBezTo>
                <a:lnTo>
                  <a:pt x="1250663" y="4038462"/>
                </a:lnTo>
                <a:lnTo>
                  <a:pt x="1218278" y="4022459"/>
                </a:lnTo>
                <a:cubicBezTo>
                  <a:pt x="1207420" y="4017125"/>
                  <a:pt x="1196657" y="4011887"/>
                  <a:pt x="1186179" y="4005886"/>
                </a:cubicBezTo>
                <a:cubicBezTo>
                  <a:pt x="1144078" y="3982455"/>
                  <a:pt x="1101407" y="3959975"/>
                  <a:pt x="1060925" y="3933782"/>
                </a:cubicBezTo>
                <a:lnTo>
                  <a:pt x="1030255" y="3914732"/>
                </a:lnTo>
                <a:cubicBezTo>
                  <a:pt x="1020158" y="3908255"/>
                  <a:pt x="1009681" y="3902254"/>
                  <a:pt x="999870" y="3895206"/>
                </a:cubicBezTo>
                <a:lnTo>
                  <a:pt x="940434" y="3854153"/>
                </a:lnTo>
                <a:cubicBezTo>
                  <a:pt x="930909" y="3847104"/>
                  <a:pt x="920527" y="3840532"/>
                  <a:pt x="911002" y="3833198"/>
                </a:cubicBezTo>
                <a:lnTo>
                  <a:pt x="882427" y="3811290"/>
                </a:lnTo>
                <a:cubicBezTo>
                  <a:pt x="863377" y="3796526"/>
                  <a:pt x="844327" y="3781953"/>
                  <a:pt x="825277" y="3766999"/>
                </a:cubicBezTo>
                <a:lnTo>
                  <a:pt x="770413" y="3720231"/>
                </a:lnTo>
                <a:lnTo>
                  <a:pt x="743076" y="3696705"/>
                </a:lnTo>
                <a:cubicBezTo>
                  <a:pt x="734122" y="3688704"/>
                  <a:pt x="725455" y="3680322"/>
                  <a:pt x="716692" y="3672130"/>
                </a:cubicBezTo>
                <a:lnTo>
                  <a:pt x="664399" y="3622600"/>
                </a:lnTo>
                <a:cubicBezTo>
                  <a:pt x="655541" y="3614504"/>
                  <a:pt x="647540" y="3605455"/>
                  <a:pt x="639158" y="3596883"/>
                </a:cubicBezTo>
                <a:lnTo>
                  <a:pt x="614298" y="3570879"/>
                </a:lnTo>
                <a:lnTo>
                  <a:pt x="589438" y="3544781"/>
                </a:lnTo>
                <a:cubicBezTo>
                  <a:pt x="585342" y="3540399"/>
                  <a:pt x="581056" y="3536113"/>
                  <a:pt x="577055" y="3531732"/>
                </a:cubicBezTo>
                <a:lnTo>
                  <a:pt x="565244" y="3518111"/>
                </a:lnTo>
                <a:lnTo>
                  <a:pt x="518095" y="3463437"/>
                </a:lnTo>
                <a:cubicBezTo>
                  <a:pt x="502093" y="3445530"/>
                  <a:pt x="487806" y="3426004"/>
                  <a:pt x="472852" y="3407145"/>
                </a:cubicBezTo>
                <a:lnTo>
                  <a:pt x="450658" y="3378570"/>
                </a:lnTo>
                <a:cubicBezTo>
                  <a:pt x="443419" y="3369045"/>
                  <a:pt x="435704" y="3359520"/>
                  <a:pt x="428941" y="3349995"/>
                </a:cubicBezTo>
                <a:lnTo>
                  <a:pt x="387412" y="3290749"/>
                </a:lnTo>
                <a:cubicBezTo>
                  <a:pt x="380650" y="3281224"/>
                  <a:pt x="373411" y="3271223"/>
                  <a:pt x="367029" y="3260936"/>
                </a:cubicBezTo>
                <a:lnTo>
                  <a:pt x="347979" y="3230360"/>
                </a:lnTo>
                <a:cubicBezTo>
                  <a:pt x="335215" y="3209882"/>
                  <a:pt x="322166" y="3189593"/>
                  <a:pt x="309879" y="3168924"/>
                </a:cubicBezTo>
                <a:lnTo>
                  <a:pt x="274446" y="3105869"/>
                </a:lnTo>
                <a:cubicBezTo>
                  <a:pt x="268636" y="3095296"/>
                  <a:pt x="262635" y="3084818"/>
                  <a:pt x="256920" y="3074246"/>
                </a:cubicBezTo>
                <a:lnTo>
                  <a:pt x="240727" y="3041861"/>
                </a:lnTo>
                <a:lnTo>
                  <a:pt x="208628" y="2976996"/>
                </a:lnTo>
                <a:lnTo>
                  <a:pt x="180053" y="2910321"/>
                </a:lnTo>
                <a:lnTo>
                  <a:pt x="165575" y="2877078"/>
                </a:lnTo>
                <a:lnTo>
                  <a:pt x="152716" y="2843265"/>
                </a:lnTo>
                <a:lnTo>
                  <a:pt x="127094" y="2775637"/>
                </a:lnTo>
                <a:lnTo>
                  <a:pt x="104615" y="2706866"/>
                </a:lnTo>
                <a:lnTo>
                  <a:pt x="93566" y="2672386"/>
                </a:lnTo>
                <a:lnTo>
                  <a:pt x="84041" y="2637524"/>
                </a:lnTo>
                <a:lnTo>
                  <a:pt x="64991" y="2567706"/>
                </a:lnTo>
                <a:lnTo>
                  <a:pt x="49275" y="2497126"/>
                </a:lnTo>
                <a:lnTo>
                  <a:pt x="41559" y="2461788"/>
                </a:lnTo>
                <a:lnTo>
                  <a:pt x="35368" y="2426165"/>
                </a:lnTo>
                <a:cubicBezTo>
                  <a:pt x="31368" y="2402352"/>
                  <a:pt x="27177" y="2378540"/>
                  <a:pt x="23367" y="2354823"/>
                </a:cubicBezTo>
                <a:lnTo>
                  <a:pt x="14508" y="2283099"/>
                </a:lnTo>
                <a:cubicBezTo>
                  <a:pt x="13175" y="2271098"/>
                  <a:pt x="11460" y="2259191"/>
                  <a:pt x="10413" y="2247190"/>
                </a:cubicBezTo>
                <a:lnTo>
                  <a:pt x="7650" y="2211186"/>
                </a:lnTo>
                <a:cubicBezTo>
                  <a:pt x="5936" y="2187087"/>
                  <a:pt x="3936" y="2163084"/>
                  <a:pt x="2602" y="2138986"/>
                </a:cubicBezTo>
                <a:lnTo>
                  <a:pt x="602" y="2066786"/>
                </a:lnTo>
                <a:cubicBezTo>
                  <a:pt x="602" y="2054690"/>
                  <a:pt x="-160" y="2042688"/>
                  <a:pt x="31" y="2030591"/>
                </a:cubicBezTo>
                <a:lnTo>
                  <a:pt x="221" y="1994873"/>
                </a:lnTo>
                <a:cubicBezTo>
                  <a:pt x="888" y="1970774"/>
                  <a:pt x="983" y="1946676"/>
                  <a:pt x="2221" y="1922578"/>
                </a:cubicBezTo>
                <a:lnTo>
                  <a:pt x="7174" y="1850474"/>
                </a:lnTo>
                <a:cubicBezTo>
                  <a:pt x="8127" y="1838377"/>
                  <a:pt x="8508" y="1826375"/>
                  <a:pt x="10127" y="1814374"/>
                </a:cubicBezTo>
                <a:lnTo>
                  <a:pt x="14223" y="1778465"/>
                </a:lnTo>
                <a:lnTo>
                  <a:pt x="18509" y="1742556"/>
                </a:lnTo>
                <a:cubicBezTo>
                  <a:pt x="20033" y="1730554"/>
                  <a:pt x="21081" y="1718552"/>
                  <a:pt x="23176" y="1706646"/>
                </a:cubicBezTo>
                <a:cubicBezTo>
                  <a:pt x="31273" y="1659021"/>
                  <a:pt x="38035" y="1611396"/>
                  <a:pt x="49084" y="1564343"/>
                </a:cubicBezTo>
                <a:lnTo>
                  <a:pt x="56800" y="1528910"/>
                </a:lnTo>
                <a:cubicBezTo>
                  <a:pt x="59467" y="1517194"/>
                  <a:pt x="61657" y="1505288"/>
                  <a:pt x="64991" y="1493667"/>
                </a:cubicBezTo>
                <a:lnTo>
                  <a:pt x="84041" y="1423658"/>
                </a:lnTo>
                <a:cubicBezTo>
                  <a:pt x="83279" y="1431755"/>
                  <a:pt x="82612" y="1439756"/>
                  <a:pt x="81850" y="1447757"/>
                </a:cubicBezTo>
                <a:cubicBezTo>
                  <a:pt x="19928" y="1679452"/>
                  <a:pt x="-4380" y="1919587"/>
                  <a:pt x="9841" y="2158989"/>
                </a:cubicBezTo>
                <a:cubicBezTo>
                  <a:pt x="11460" y="2165656"/>
                  <a:pt x="12984" y="2172228"/>
                  <a:pt x="14604" y="2178896"/>
                </a:cubicBezTo>
                <a:cubicBezTo>
                  <a:pt x="11746" y="2141272"/>
                  <a:pt x="12984" y="2105934"/>
                  <a:pt x="11556" y="2065548"/>
                </a:cubicBezTo>
                <a:cubicBezTo>
                  <a:pt x="10127" y="2035640"/>
                  <a:pt x="11556" y="2006398"/>
                  <a:pt x="11556" y="1977918"/>
                </a:cubicBezTo>
                <a:cubicBezTo>
                  <a:pt x="11556" y="1963726"/>
                  <a:pt x="12127" y="1949343"/>
                  <a:pt x="12508" y="1935723"/>
                </a:cubicBezTo>
                <a:cubicBezTo>
                  <a:pt x="12889" y="1922102"/>
                  <a:pt x="14223" y="1908195"/>
                  <a:pt x="15080" y="1894670"/>
                </a:cubicBezTo>
                <a:cubicBezTo>
                  <a:pt x="17080" y="1867714"/>
                  <a:pt x="18604" y="1841235"/>
                  <a:pt x="21367" y="1815517"/>
                </a:cubicBezTo>
                <a:cubicBezTo>
                  <a:pt x="24129" y="1789799"/>
                  <a:pt x="27653" y="1764749"/>
                  <a:pt x="30892" y="1740079"/>
                </a:cubicBezTo>
                <a:cubicBezTo>
                  <a:pt x="34130" y="1715409"/>
                  <a:pt x="38607" y="1691597"/>
                  <a:pt x="42607" y="1668070"/>
                </a:cubicBezTo>
                <a:cubicBezTo>
                  <a:pt x="44798" y="1656354"/>
                  <a:pt x="46893" y="1644639"/>
                  <a:pt x="48989" y="1633113"/>
                </a:cubicBezTo>
                <a:cubicBezTo>
                  <a:pt x="51084" y="1621588"/>
                  <a:pt x="53180" y="1610063"/>
                  <a:pt x="55942" y="1598823"/>
                </a:cubicBezTo>
                <a:cubicBezTo>
                  <a:pt x="66610" y="1553865"/>
                  <a:pt x="75850" y="1509955"/>
                  <a:pt x="88899" y="1467759"/>
                </a:cubicBezTo>
                <a:cubicBezTo>
                  <a:pt x="95090" y="1446614"/>
                  <a:pt x="101281" y="1425659"/>
                  <a:pt x="107377" y="1404704"/>
                </a:cubicBezTo>
                <a:cubicBezTo>
                  <a:pt x="113473" y="1383749"/>
                  <a:pt x="121474" y="1363746"/>
                  <a:pt x="128427" y="1343268"/>
                </a:cubicBezTo>
                <a:cubicBezTo>
                  <a:pt x="141858" y="1302215"/>
                  <a:pt x="158717" y="1262591"/>
                  <a:pt x="174814" y="1222205"/>
                </a:cubicBezTo>
                <a:cubicBezTo>
                  <a:pt x="182530" y="1201916"/>
                  <a:pt x="192150" y="1182200"/>
                  <a:pt x="201103" y="1162102"/>
                </a:cubicBezTo>
                <a:cubicBezTo>
                  <a:pt x="210057" y="1142004"/>
                  <a:pt x="219391" y="1121716"/>
                  <a:pt x="229011" y="1101428"/>
                </a:cubicBezTo>
                <a:lnTo>
                  <a:pt x="260158" y="1040468"/>
                </a:lnTo>
                <a:lnTo>
                  <a:pt x="276160" y="1009416"/>
                </a:lnTo>
                <a:cubicBezTo>
                  <a:pt x="281780" y="999129"/>
                  <a:pt x="287781" y="988842"/>
                  <a:pt x="293686" y="978460"/>
                </a:cubicBezTo>
                <a:cubicBezTo>
                  <a:pt x="312736" y="945694"/>
                  <a:pt x="337787" y="903117"/>
                  <a:pt x="337692" y="907403"/>
                </a:cubicBezTo>
                <a:cubicBezTo>
                  <a:pt x="335977" y="917500"/>
                  <a:pt x="342931" y="911499"/>
                  <a:pt x="356266" y="893687"/>
                </a:cubicBezTo>
                <a:cubicBezTo>
                  <a:pt x="362933" y="884829"/>
                  <a:pt x="371220" y="873018"/>
                  <a:pt x="380840" y="858826"/>
                </a:cubicBezTo>
                <a:cubicBezTo>
                  <a:pt x="390460" y="844634"/>
                  <a:pt x="400843" y="827774"/>
                  <a:pt x="414273" y="810248"/>
                </a:cubicBezTo>
                <a:cubicBezTo>
                  <a:pt x="477119" y="719414"/>
                  <a:pt x="545775" y="632745"/>
                  <a:pt x="619822" y="550787"/>
                </a:cubicBezTo>
                <a:cubicBezTo>
                  <a:pt x="656017" y="512687"/>
                  <a:pt x="685354" y="482969"/>
                  <a:pt x="720311" y="452013"/>
                </a:cubicBezTo>
                <a:lnTo>
                  <a:pt x="705738" y="472111"/>
                </a:lnTo>
                <a:cubicBezTo>
                  <a:pt x="271788" y="902486"/>
                  <a:pt x="39102" y="1495677"/>
                  <a:pt x="64705" y="2106315"/>
                </a:cubicBezTo>
                <a:lnTo>
                  <a:pt x="70039" y="2132890"/>
                </a:lnTo>
                <a:cubicBezTo>
                  <a:pt x="59962" y="1890831"/>
                  <a:pt x="89861" y="1648753"/>
                  <a:pt x="158526" y="1416419"/>
                </a:cubicBezTo>
                <a:cubicBezTo>
                  <a:pt x="193550" y="1300491"/>
                  <a:pt x="238156" y="1187677"/>
                  <a:pt x="291877" y="1079139"/>
                </a:cubicBezTo>
                <a:lnTo>
                  <a:pt x="311689" y="1038848"/>
                </a:lnTo>
                <a:lnTo>
                  <a:pt x="316737" y="1028657"/>
                </a:lnTo>
                <a:lnTo>
                  <a:pt x="322261" y="1019132"/>
                </a:lnTo>
                <a:lnTo>
                  <a:pt x="333215" y="999320"/>
                </a:lnTo>
                <a:lnTo>
                  <a:pt x="355408" y="959696"/>
                </a:lnTo>
                <a:lnTo>
                  <a:pt x="366648" y="939122"/>
                </a:lnTo>
                <a:cubicBezTo>
                  <a:pt x="370363" y="932454"/>
                  <a:pt x="374553" y="926263"/>
                  <a:pt x="378459" y="920072"/>
                </a:cubicBezTo>
                <a:lnTo>
                  <a:pt x="426751" y="843110"/>
                </a:lnTo>
                <a:lnTo>
                  <a:pt x="478567" y="768719"/>
                </a:lnTo>
                <a:lnTo>
                  <a:pt x="474471" y="778244"/>
                </a:lnTo>
                <a:lnTo>
                  <a:pt x="434085" y="837680"/>
                </a:lnTo>
                <a:cubicBezTo>
                  <a:pt x="427132" y="847205"/>
                  <a:pt x="421321" y="857969"/>
                  <a:pt x="415035" y="868065"/>
                </a:cubicBezTo>
                <a:lnTo>
                  <a:pt x="395985" y="898736"/>
                </a:lnTo>
                <a:cubicBezTo>
                  <a:pt x="370267" y="939122"/>
                  <a:pt x="348360" y="981889"/>
                  <a:pt x="325500" y="1023799"/>
                </a:cubicBezTo>
                <a:lnTo>
                  <a:pt x="321214" y="1031705"/>
                </a:lnTo>
                <a:lnTo>
                  <a:pt x="317308" y="1039801"/>
                </a:lnTo>
                <a:lnTo>
                  <a:pt x="309498" y="1055898"/>
                </a:lnTo>
                <a:lnTo>
                  <a:pt x="293972" y="1088283"/>
                </a:lnTo>
                <a:lnTo>
                  <a:pt x="278446" y="1120573"/>
                </a:lnTo>
                <a:cubicBezTo>
                  <a:pt x="273208" y="1131336"/>
                  <a:pt x="268921" y="1142576"/>
                  <a:pt x="264159" y="1153529"/>
                </a:cubicBezTo>
                <a:lnTo>
                  <a:pt x="236346" y="1219633"/>
                </a:lnTo>
                <a:cubicBezTo>
                  <a:pt x="227583" y="1241826"/>
                  <a:pt x="219677" y="1264400"/>
                  <a:pt x="211485" y="1286308"/>
                </a:cubicBezTo>
                <a:cubicBezTo>
                  <a:pt x="221010" y="1268782"/>
                  <a:pt x="229964" y="1247541"/>
                  <a:pt x="240060" y="1224205"/>
                </a:cubicBezTo>
                <a:cubicBezTo>
                  <a:pt x="250157" y="1200869"/>
                  <a:pt x="262540" y="1176104"/>
                  <a:pt x="274351" y="1150291"/>
                </a:cubicBezTo>
                <a:lnTo>
                  <a:pt x="282447" y="1132574"/>
                </a:lnTo>
                <a:cubicBezTo>
                  <a:pt x="285304" y="1126764"/>
                  <a:pt x="288352" y="1120954"/>
                  <a:pt x="291305" y="1115144"/>
                </a:cubicBezTo>
                <a:lnTo>
                  <a:pt x="309498" y="1079996"/>
                </a:lnTo>
                <a:lnTo>
                  <a:pt x="327595" y="1045230"/>
                </a:lnTo>
                <a:lnTo>
                  <a:pt x="332072" y="1036467"/>
                </a:lnTo>
                <a:lnTo>
                  <a:pt x="337025" y="1027990"/>
                </a:lnTo>
                <a:lnTo>
                  <a:pt x="346550" y="1010940"/>
                </a:lnTo>
                <a:cubicBezTo>
                  <a:pt x="359695" y="988271"/>
                  <a:pt x="372744" y="965601"/>
                  <a:pt x="386174" y="943027"/>
                </a:cubicBezTo>
                <a:lnTo>
                  <a:pt x="428941" y="876923"/>
                </a:lnTo>
                <a:cubicBezTo>
                  <a:pt x="486015" y="791174"/>
                  <a:pt x="549442" y="709824"/>
                  <a:pt x="618679" y="633560"/>
                </a:cubicBezTo>
                <a:cubicBezTo>
                  <a:pt x="649159" y="598317"/>
                  <a:pt x="677163" y="572314"/>
                  <a:pt x="697356" y="552597"/>
                </a:cubicBezTo>
                <a:cubicBezTo>
                  <a:pt x="707452" y="543072"/>
                  <a:pt x="715930" y="534976"/>
                  <a:pt x="722597" y="529166"/>
                </a:cubicBezTo>
                <a:cubicBezTo>
                  <a:pt x="727131" y="525058"/>
                  <a:pt x="732036" y="521390"/>
                  <a:pt x="737266" y="518212"/>
                </a:cubicBezTo>
                <a:cubicBezTo>
                  <a:pt x="743171" y="515164"/>
                  <a:pt x="740409" y="520117"/>
                  <a:pt x="728693" y="535166"/>
                </a:cubicBezTo>
                <a:cubicBezTo>
                  <a:pt x="716977" y="550216"/>
                  <a:pt x="696784" y="575648"/>
                  <a:pt x="666304" y="612128"/>
                </a:cubicBezTo>
                <a:cubicBezTo>
                  <a:pt x="650874" y="631178"/>
                  <a:pt x="638301" y="649085"/>
                  <a:pt x="626585" y="665087"/>
                </a:cubicBezTo>
                <a:lnTo>
                  <a:pt x="609726" y="688519"/>
                </a:lnTo>
                <a:cubicBezTo>
                  <a:pt x="604392" y="696139"/>
                  <a:pt x="598963" y="703378"/>
                  <a:pt x="594295" y="711093"/>
                </a:cubicBezTo>
                <a:lnTo>
                  <a:pt x="564673" y="757480"/>
                </a:lnTo>
                <a:lnTo>
                  <a:pt x="548575" y="782340"/>
                </a:lnTo>
                <a:cubicBezTo>
                  <a:pt x="545813" y="786722"/>
                  <a:pt x="542860" y="791008"/>
                  <a:pt x="540003" y="795675"/>
                </a:cubicBezTo>
                <a:lnTo>
                  <a:pt x="531430" y="810058"/>
                </a:lnTo>
                <a:lnTo>
                  <a:pt x="502855" y="857683"/>
                </a:lnTo>
                <a:lnTo>
                  <a:pt x="487044" y="883591"/>
                </a:lnTo>
                <a:cubicBezTo>
                  <a:pt x="481995" y="893116"/>
                  <a:pt x="476757" y="901974"/>
                  <a:pt x="471518" y="911594"/>
                </a:cubicBezTo>
                <a:lnTo>
                  <a:pt x="438276" y="970649"/>
                </a:lnTo>
                <a:cubicBezTo>
                  <a:pt x="427322" y="991223"/>
                  <a:pt x="416654" y="1012750"/>
                  <a:pt x="405415" y="1034276"/>
                </a:cubicBezTo>
                <a:lnTo>
                  <a:pt x="389699" y="1064566"/>
                </a:lnTo>
                <a:cubicBezTo>
                  <a:pt x="384745" y="1074853"/>
                  <a:pt x="380174" y="1085330"/>
                  <a:pt x="375220" y="1095713"/>
                </a:cubicBezTo>
                <a:lnTo>
                  <a:pt x="346645" y="1158006"/>
                </a:lnTo>
                <a:lnTo>
                  <a:pt x="321118" y="1220966"/>
                </a:lnTo>
                <a:lnTo>
                  <a:pt x="308545" y="1251923"/>
                </a:lnTo>
                <a:cubicBezTo>
                  <a:pt x="304735" y="1262210"/>
                  <a:pt x="301211" y="1272592"/>
                  <a:pt x="297592" y="1282879"/>
                </a:cubicBezTo>
                <a:lnTo>
                  <a:pt x="276541" y="1342982"/>
                </a:lnTo>
                <a:cubicBezTo>
                  <a:pt x="269969" y="1362698"/>
                  <a:pt x="264635" y="1382129"/>
                  <a:pt x="259015" y="1400703"/>
                </a:cubicBezTo>
                <a:lnTo>
                  <a:pt x="250824" y="1428135"/>
                </a:lnTo>
                <a:cubicBezTo>
                  <a:pt x="248252" y="1437089"/>
                  <a:pt x="245490" y="1445852"/>
                  <a:pt x="243490" y="1454519"/>
                </a:cubicBezTo>
                <a:cubicBezTo>
                  <a:pt x="239203" y="1471855"/>
                  <a:pt x="235203" y="1488428"/>
                  <a:pt x="231393" y="1503954"/>
                </a:cubicBezTo>
                <a:cubicBezTo>
                  <a:pt x="231869" y="1521004"/>
                  <a:pt x="232059" y="1535482"/>
                  <a:pt x="232822" y="1550150"/>
                </a:cubicBezTo>
                <a:cubicBezTo>
                  <a:pt x="233583" y="1564819"/>
                  <a:pt x="234917" y="1579487"/>
                  <a:pt x="236250" y="1596918"/>
                </a:cubicBezTo>
                <a:cubicBezTo>
                  <a:pt x="296820" y="1327113"/>
                  <a:pt x="411596" y="1072434"/>
                  <a:pt x="573626" y="848348"/>
                </a:cubicBezTo>
                <a:cubicBezTo>
                  <a:pt x="572864" y="850920"/>
                  <a:pt x="572007" y="853587"/>
                  <a:pt x="571150" y="856159"/>
                </a:cubicBezTo>
                <a:cubicBezTo>
                  <a:pt x="481834" y="987242"/>
                  <a:pt x="407996" y="1128231"/>
                  <a:pt x="351122" y="1276307"/>
                </a:cubicBezTo>
                <a:cubicBezTo>
                  <a:pt x="351122" y="1280879"/>
                  <a:pt x="350646" y="1285832"/>
                  <a:pt x="350455" y="1290118"/>
                </a:cubicBezTo>
                <a:cubicBezTo>
                  <a:pt x="405672" y="1151767"/>
                  <a:pt x="475947" y="1019913"/>
                  <a:pt x="560005" y="896926"/>
                </a:cubicBezTo>
                <a:cubicBezTo>
                  <a:pt x="708214" y="677231"/>
                  <a:pt x="897486" y="488250"/>
                  <a:pt x="1117408" y="340380"/>
                </a:cubicBezTo>
                <a:cubicBezTo>
                  <a:pt x="1336960" y="193414"/>
                  <a:pt x="1583286" y="91107"/>
                  <a:pt x="1842356" y="39295"/>
                </a:cubicBezTo>
                <a:cubicBezTo>
                  <a:pt x="1989417" y="9915"/>
                  <a:pt x="2137844" y="-2803"/>
                  <a:pt x="2285071" y="514"/>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243092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50595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5483" userDrawn="1">
          <p15:clr>
            <a:srgbClr val="FBAE40"/>
          </p15:clr>
        </p15:guide>
        <p15:guide id="4" pos="278" userDrawn="1">
          <p15:clr>
            <a:srgbClr val="FBAE40"/>
          </p15:clr>
        </p15:guide>
        <p15:guide id="5" orient="horz" pos="276" userDrawn="1">
          <p15:clr>
            <a:srgbClr val="FBAE40"/>
          </p15:clr>
        </p15:guide>
        <p15:guide id="6" orient="horz" pos="29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1">
            <a:extLst>
              <a:ext uri="{FF2B5EF4-FFF2-40B4-BE49-F238E27FC236}">
                <a16:creationId xmlns="" xmlns:a16="http://schemas.microsoft.com/office/drawing/2014/main" id="{F7A8DC86-7A4F-F74B-8280-DAB2CC88216B}"/>
              </a:ext>
            </a:extLst>
          </p:cNvPr>
          <p:cNvSpPr>
            <a:spLocks noGrp="1"/>
          </p:cNvSpPr>
          <p:nvPr>
            <p:ph type="pic" sz="quarter" idx="10"/>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3304241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9352F52F-6040-B24A-B928-8A855B11D9C9}"/>
              </a:ext>
            </a:extLst>
          </p:cNvPr>
          <p:cNvSpPr>
            <a:spLocks noGrp="1"/>
          </p:cNvSpPr>
          <p:nvPr>
            <p:ph type="pic" sz="quarter" idx="10"/>
          </p:nvPr>
        </p:nvSpPr>
        <p:spPr>
          <a:xfrm>
            <a:off x="1" y="-58539"/>
            <a:ext cx="9144000" cy="3631713"/>
          </a:xfrm>
          <a:custGeom>
            <a:avLst/>
            <a:gdLst>
              <a:gd name="connsiteX0" fmla="*/ 7335007 w 12192000"/>
              <a:gd name="connsiteY0" fmla="*/ 4829063 h 4842284"/>
              <a:gd name="connsiteX1" fmla="*/ 7335936 w 12192000"/>
              <a:gd name="connsiteY1" fmla="*/ 4829602 h 4842284"/>
              <a:gd name="connsiteX2" fmla="*/ 7333487 w 12192000"/>
              <a:gd name="connsiteY2" fmla="*/ 4829534 h 4842284"/>
              <a:gd name="connsiteX3" fmla="*/ 7651485 w 12192000"/>
              <a:gd name="connsiteY3" fmla="*/ 4807615 h 4842284"/>
              <a:gd name="connsiteX4" fmla="*/ 7782006 w 12192000"/>
              <a:gd name="connsiteY4" fmla="*/ 4824268 h 4842284"/>
              <a:gd name="connsiteX5" fmla="*/ 7810560 w 12192000"/>
              <a:gd name="connsiteY5" fmla="*/ 4838830 h 4842284"/>
              <a:gd name="connsiteX6" fmla="*/ 7808533 w 12192000"/>
              <a:gd name="connsiteY6" fmla="*/ 4839867 h 4842284"/>
              <a:gd name="connsiteX7" fmla="*/ 7691076 w 12192000"/>
              <a:gd name="connsiteY7" fmla="*/ 4839492 h 4842284"/>
              <a:gd name="connsiteX8" fmla="*/ 7612945 w 12192000"/>
              <a:gd name="connsiteY8" fmla="*/ 4837317 h 4842284"/>
              <a:gd name="connsiteX9" fmla="*/ 7596403 w 12192000"/>
              <a:gd name="connsiteY9" fmla="*/ 4830904 h 4842284"/>
              <a:gd name="connsiteX10" fmla="*/ 7573429 w 12192000"/>
              <a:gd name="connsiteY10" fmla="*/ 4811860 h 4842284"/>
              <a:gd name="connsiteX11" fmla="*/ 7651485 w 12192000"/>
              <a:gd name="connsiteY11" fmla="*/ 4807615 h 4842284"/>
              <a:gd name="connsiteX12" fmla="*/ 9947736 w 12192000"/>
              <a:gd name="connsiteY12" fmla="*/ 4772975 h 4842284"/>
              <a:gd name="connsiteX13" fmla="*/ 9941383 w 12192000"/>
              <a:gd name="connsiteY13" fmla="*/ 4775259 h 4842284"/>
              <a:gd name="connsiteX14" fmla="*/ 9945571 w 12192000"/>
              <a:gd name="connsiteY14" fmla="*/ 4777970 h 4842284"/>
              <a:gd name="connsiteX15" fmla="*/ 9951919 w 12192000"/>
              <a:gd name="connsiteY15" fmla="*/ 4775686 h 4842284"/>
              <a:gd name="connsiteX16" fmla="*/ 9947736 w 12192000"/>
              <a:gd name="connsiteY16" fmla="*/ 4772975 h 4842284"/>
              <a:gd name="connsiteX17" fmla="*/ 9768596 w 12192000"/>
              <a:gd name="connsiteY17" fmla="*/ 4767390 h 4842284"/>
              <a:gd name="connsiteX18" fmla="*/ 9760106 w 12192000"/>
              <a:gd name="connsiteY18" fmla="*/ 4772460 h 4842284"/>
              <a:gd name="connsiteX19" fmla="*/ 9768514 w 12192000"/>
              <a:gd name="connsiteY19" fmla="*/ 4774566 h 4842284"/>
              <a:gd name="connsiteX20" fmla="*/ 9779123 w 12192000"/>
              <a:gd name="connsiteY20" fmla="*/ 4768920 h 4842284"/>
              <a:gd name="connsiteX21" fmla="*/ 9768596 w 12192000"/>
              <a:gd name="connsiteY21" fmla="*/ 4767390 h 4842284"/>
              <a:gd name="connsiteX22" fmla="*/ 9878406 w 12192000"/>
              <a:gd name="connsiteY22" fmla="*/ 4751726 h 4842284"/>
              <a:gd name="connsiteX23" fmla="*/ 9859402 w 12192000"/>
              <a:gd name="connsiteY23" fmla="*/ 4754162 h 4842284"/>
              <a:gd name="connsiteX24" fmla="*/ 9865705 w 12192000"/>
              <a:gd name="connsiteY24" fmla="*/ 4756294 h 4842284"/>
              <a:gd name="connsiteX25" fmla="*/ 9884703 w 12192000"/>
              <a:gd name="connsiteY25" fmla="*/ 4753858 h 4842284"/>
              <a:gd name="connsiteX26" fmla="*/ 9878406 w 12192000"/>
              <a:gd name="connsiteY26" fmla="*/ 4751726 h 4842284"/>
              <a:gd name="connsiteX27" fmla="*/ 7333817 w 12192000"/>
              <a:gd name="connsiteY27" fmla="*/ 4748213 h 4842284"/>
              <a:gd name="connsiteX28" fmla="*/ 7388612 w 12192000"/>
              <a:gd name="connsiteY28" fmla="*/ 4750041 h 4842284"/>
              <a:gd name="connsiteX29" fmla="*/ 7392716 w 12192000"/>
              <a:gd name="connsiteY29" fmla="*/ 4759929 h 4842284"/>
              <a:gd name="connsiteX30" fmla="*/ 7249070 w 12192000"/>
              <a:gd name="connsiteY30" fmla="*/ 4784830 h 4842284"/>
              <a:gd name="connsiteX31" fmla="*/ 7291639 w 12192000"/>
              <a:gd name="connsiteY31" fmla="*/ 4749545 h 4842284"/>
              <a:gd name="connsiteX32" fmla="*/ 7333817 w 12192000"/>
              <a:gd name="connsiteY32" fmla="*/ 4748213 h 4842284"/>
              <a:gd name="connsiteX33" fmla="*/ 7108308 w 12192000"/>
              <a:gd name="connsiteY33" fmla="*/ 4741804 h 4842284"/>
              <a:gd name="connsiteX34" fmla="*/ 7160531 w 12192000"/>
              <a:gd name="connsiteY34" fmla="*/ 4784233 h 4842284"/>
              <a:gd name="connsiteX35" fmla="*/ 7103551 w 12192000"/>
              <a:gd name="connsiteY35" fmla="*/ 4789328 h 4842284"/>
              <a:gd name="connsiteX36" fmla="*/ 7063987 w 12192000"/>
              <a:gd name="connsiteY36" fmla="*/ 4746197 h 4842284"/>
              <a:gd name="connsiteX37" fmla="*/ 7108308 w 12192000"/>
              <a:gd name="connsiteY37" fmla="*/ 4741804 h 4842284"/>
              <a:gd name="connsiteX38" fmla="*/ 5569368 w 12192000"/>
              <a:gd name="connsiteY38" fmla="*/ 4736474 h 4842284"/>
              <a:gd name="connsiteX39" fmla="*/ 5590399 w 12192000"/>
              <a:gd name="connsiteY39" fmla="*/ 4740638 h 4842284"/>
              <a:gd name="connsiteX40" fmla="*/ 5542533 w 12192000"/>
              <a:gd name="connsiteY40" fmla="*/ 4756711 h 4842284"/>
              <a:gd name="connsiteX41" fmla="*/ 5507768 w 12192000"/>
              <a:gd name="connsiteY41" fmla="*/ 4754893 h 4842284"/>
              <a:gd name="connsiteX42" fmla="*/ 9792146 w 12192000"/>
              <a:gd name="connsiteY42" fmla="*/ 4735646 h 4842284"/>
              <a:gd name="connsiteX43" fmla="*/ 9775231 w 12192000"/>
              <a:gd name="connsiteY43" fmla="*/ 4740265 h 4842284"/>
              <a:gd name="connsiteX44" fmla="*/ 9779396 w 12192000"/>
              <a:gd name="connsiteY44" fmla="*/ 4744630 h 4842284"/>
              <a:gd name="connsiteX45" fmla="*/ 9802639 w 12192000"/>
              <a:gd name="connsiteY45" fmla="*/ 4739937 h 4842284"/>
              <a:gd name="connsiteX46" fmla="*/ 9792146 w 12192000"/>
              <a:gd name="connsiteY46" fmla="*/ 4735646 h 4842284"/>
              <a:gd name="connsiteX47" fmla="*/ 7085314 w 12192000"/>
              <a:gd name="connsiteY47" fmla="*/ 4724415 h 4842284"/>
              <a:gd name="connsiteX48" fmla="*/ 7104273 w 12192000"/>
              <a:gd name="connsiteY48" fmla="*/ 4725845 h 4842284"/>
              <a:gd name="connsiteX49" fmla="*/ 7091579 w 12192000"/>
              <a:gd name="connsiteY49" fmla="*/ 4729860 h 4842284"/>
              <a:gd name="connsiteX50" fmla="*/ 7072625 w 12192000"/>
              <a:gd name="connsiteY50" fmla="*/ 4728431 h 4842284"/>
              <a:gd name="connsiteX51" fmla="*/ 7085314 w 12192000"/>
              <a:gd name="connsiteY51" fmla="*/ 4724415 h 4842284"/>
              <a:gd name="connsiteX52" fmla="*/ 7005420 w 12192000"/>
              <a:gd name="connsiteY52" fmla="*/ 4705500 h 4842284"/>
              <a:gd name="connsiteX53" fmla="*/ 7026478 w 12192000"/>
              <a:gd name="connsiteY53" fmla="*/ 4707454 h 4842284"/>
              <a:gd name="connsiteX54" fmla="*/ 7015911 w 12192000"/>
              <a:gd name="connsiteY54" fmla="*/ 4709789 h 4842284"/>
              <a:gd name="connsiteX55" fmla="*/ 6994850 w 12192000"/>
              <a:gd name="connsiteY55" fmla="*/ 4707832 h 4842284"/>
              <a:gd name="connsiteX56" fmla="*/ 7005420 w 12192000"/>
              <a:gd name="connsiteY56" fmla="*/ 4705500 h 4842284"/>
              <a:gd name="connsiteX57" fmla="*/ 6921103 w 12192000"/>
              <a:gd name="connsiteY57" fmla="*/ 4704300 h 4842284"/>
              <a:gd name="connsiteX58" fmla="*/ 6948373 w 12192000"/>
              <a:gd name="connsiteY58" fmla="*/ 4716668 h 4842284"/>
              <a:gd name="connsiteX59" fmla="*/ 6891309 w 12192000"/>
              <a:gd name="connsiteY59" fmla="*/ 4728944 h 4842284"/>
              <a:gd name="connsiteX60" fmla="*/ 6921103 w 12192000"/>
              <a:gd name="connsiteY60" fmla="*/ 4704300 h 4842284"/>
              <a:gd name="connsiteX61" fmla="*/ 5953957 w 12192000"/>
              <a:gd name="connsiteY61" fmla="*/ 4657912 h 4842284"/>
              <a:gd name="connsiteX62" fmla="*/ 5972882 w 12192000"/>
              <a:gd name="connsiteY62" fmla="*/ 4662102 h 4842284"/>
              <a:gd name="connsiteX63" fmla="*/ 5905176 w 12192000"/>
              <a:gd name="connsiteY63" fmla="*/ 4683333 h 4842284"/>
              <a:gd name="connsiteX64" fmla="*/ 5875740 w 12192000"/>
              <a:gd name="connsiteY64" fmla="*/ 4676509 h 4842284"/>
              <a:gd name="connsiteX65" fmla="*/ 5953957 w 12192000"/>
              <a:gd name="connsiteY65" fmla="*/ 4657912 h 4842284"/>
              <a:gd name="connsiteX66" fmla="*/ 5115127 w 12192000"/>
              <a:gd name="connsiteY66" fmla="*/ 4636483 h 4842284"/>
              <a:gd name="connsiteX67" fmla="*/ 5205499 w 12192000"/>
              <a:gd name="connsiteY67" fmla="*/ 4661345 h 4842284"/>
              <a:gd name="connsiteX68" fmla="*/ 5091493 w 12192000"/>
              <a:gd name="connsiteY68" fmla="*/ 4701595 h 4842284"/>
              <a:gd name="connsiteX69" fmla="*/ 5092740 w 12192000"/>
              <a:gd name="connsiteY69" fmla="*/ 4733194 h 4842284"/>
              <a:gd name="connsiteX70" fmla="*/ 4969929 w 12192000"/>
              <a:gd name="connsiteY70" fmla="*/ 4726772 h 4842284"/>
              <a:gd name="connsiteX71" fmla="*/ 4904913 w 12192000"/>
              <a:gd name="connsiteY71" fmla="*/ 4723440 h 4842284"/>
              <a:gd name="connsiteX72" fmla="*/ 4857497 w 12192000"/>
              <a:gd name="connsiteY72" fmla="*/ 4711768 h 4842284"/>
              <a:gd name="connsiteX73" fmla="*/ 4823563 w 12192000"/>
              <a:gd name="connsiteY73" fmla="*/ 4691854 h 4842284"/>
              <a:gd name="connsiteX74" fmla="*/ 4840635 w 12192000"/>
              <a:gd name="connsiteY74" fmla="*/ 4673434 h 4842284"/>
              <a:gd name="connsiteX75" fmla="*/ 5115127 w 12192000"/>
              <a:gd name="connsiteY75" fmla="*/ 4636483 h 4842284"/>
              <a:gd name="connsiteX76" fmla="*/ 299707 w 12192000"/>
              <a:gd name="connsiteY76" fmla="*/ 4633498 h 4842284"/>
              <a:gd name="connsiteX77" fmla="*/ 439023 w 12192000"/>
              <a:gd name="connsiteY77" fmla="*/ 4641077 h 4842284"/>
              <a:gd name="connsiteX78" fmla="*/ 451722 w 12192000"/>
              <a:gd name="connsiteY78" fmla="*/ 4646507 h 4842284"/>
              <a:gd name="connsiteX79" fmla="*/ 322953 w 12192000"/>
              <a:gd name="connsiteY79" fmla="*/ 4653882 h 4842284"/>
              <a:gd name="connsiteX80" fmla="*/ 203836 w 12192000"/>
              <a:gd name="connsiteY80" fmla="*/ 4666179 h 4842284"/>
              <a:gd name="connsiteX81" fmla="*/ 145902 w 12192000"/>
              <a:gd name="connsiteY81" fmla="*/ 4648447 h 4842284"/>
              <a:gd name="connsiteX82" fmla="*/ 299707 w 12192000"/>
              <a:gd name="connsiteY82" fmla="*/ 4633498 h 4842284"/>
              <a:gd name="connsiteX83" fmla="*/ 57560 w 12192000"/>
              <a:gd name="connsiteY83" fmla="*/ 4630185 h 4842284"/>
              <a:gd name="connsiteX84" fmla="*/ 80636 w 12192000"/>
              <a:gd name="connsiteY84" fmla="*/ 4640397 h 4842284"/>
              <a:gd name="connsiteX85" fmla="*/ 1 w 12192000"/>
              <a:gd name="connsiteY85" fmla="*/ 4653303 h 4842284"/>
              <a:gd name="connsiteX86" fmla="*/ 1 w 12192000"/>
              <a:gd name="connsiteY86" fmla="*/ 4640148 h 4842284"/>
              <a:gd name="connsiteX87" fmla="*/ 2937407 w 12192000"/>
              <a:gd name="connsiteY87" fmla="*/ 4629410 h 4842284"/>
              <a:gd name="connsiteX88" fmla="*/ 2937500 w 12192000"/>
              <a:gd name="connsiteY88" fmla="*/ 4629513 h 4842284"/>
              <a:gd name="connsiteX89" fmla="*/ 2936630 w 12192000"/>
              <a:gd name="connsiteY89" fmla="*/ 4629477 h 4842284"/>
              <a:gd name="connsiteX90" fmla="*/ 7267743 w 12192000"/>
              <a:gd name="connsiteY90" fmla="*/ 4626190 h 4842284"/>
              <a:gd name="connsiteX91" fmla="*/ 7280303 w 12192000"/>
              <a:gd name="connsiteY91" fmla="*/ 4633395 h 4842284"/>
              <a:gd name="connsiteX92" fmla="*/ 7264847 w 12192000"/>
              <a:gd name="connsiteY92" fmla="*/ 4626804 h 4842284"/>
              <a:gd name="connsiteX93" fmla="*/ 2983433 w 12192000"/>
              <a:gd name="connsiteY93" fmla="*/ 4622331 h 4842284"/>
              <a:gd name="connsiteX94" fmla="*/ 2990138 w 12192000"/>
              <a:gd name="connsiteY94" fmla="*/ 4627123 h 4842284"/>
              <a:gd name="connsiteX95" fmla="*/ 2975390 w 12192000"/>
              <a:gd name="connsiteY95" fmla="*/ 4626195 h 4842284"/>
              <a:gd name="connsiteX96" fmla="*/ 2985993 w 12192000"/>
              <a:gd name="connsiteY96" fmla="*/ 4621101 h 4842284"/>
              <a:gd name="connsiteX97" fmla="*/ 2983433 w 12192000"/>
              <a:gd name="connsiteY97" fmla="*/ 4622331 h 4842284"/>
              <a:gd name="connsiteX98" fmla="*/ 2982028 w 12192000"/>
              <a:gd name="connsiteY98" fmla="*/ 4621328 h 4842284"/>
              <a:gd name="connsiteX99" fmla="*/ 2937533 w 12192000"/>
              <a:gd name="connsiteY99" fmla="*/ 4618369 h 4842284"/>
              <a:gd name="connsiteX100" fmla="*/ 2981777 w 12192000"/>
              <a:gd name="connsiteY100" fmla="*/ 4621153 h 4842284"/>
              <a:gd name="connsiteX101" fmla="*/ 2982028 w 12192000"/>
              <a:gd name="connsiteY101" fmla="*/ 4621328 h 4842284"/>
              <a:gd name="connsiteX102" fmla="*/ 2937471 w 12192000"/>
              <a:gd name="connsiteY102" fmla="*/ 4623890 h 4842284"/>
              <a:gd name="connsiteX103" fmla="*/ 2937533 w 12192000"/>
              <a:gd name="connsiteY103" fmla="*/ 4618369 h 4842284"/>
              <a:gd name="connsiteX104" fmla="*/ 4130811 w 12192000"/>
              <a:gd name="connsiteY104" fmla="*/ 4616794 h 4842284"/>
              <a:gd name="connsiteX105" fmla="*/ 4111614 w 12192000"/>
              <a:gd name="connsiteY105" fmla="*/ 4635790 h 4842284"/>
              <a:gd name="connsiteX106" fmla="*/ 4141112 w 12192000"/>
              <a:gd name="connsiteY106" fmla="*/ 4637646 h 4842284"/>
              <a:gd name="connsiteX107" fmla="*/ 4162409 w 12192000"/>
              <a:gd name="connsiteY107" fmla="*/ 4618623 h 4842284"/>
              <a:gd name="connsiteX108" fmla="*/ 4130811 w 12192000"/>
              <a:gd name="connsiteY108" fmla="*/ 4616794 h 4842284"/>
              <a:gd name="connsiteX109" fmla="*/ 7398593 w 12192000"/>
              <a:gd name="connsiteY109" fmla="*/ 4613586 h 4842284"/>
              <a:gd name="connsiteX110" fmla="*/ 7467015 w 12192000"/>
              <a:gd name="connsiteY110" fmla="*/ 4714882 h 4842284"/>
              <a:gd name="connsiteX111" fmla="*/ 7225145 w 12192000"/>
              <a:gd name="connsiteY111" fmla="*/ 4664234 h 4842284"/>
              <a:gd name="connsiteX112" fmla="*/ 7286590 w 12192000"/>
              <a:gd name="connsiteY112" fmla="*/ 4637005 h 4842284"/>
              <a:gd name="connsiteX113" fmla="*/ 7280303 w 12192000"/>
              <a:gd name="connsiteY113" fmla="*/ 4633395 h 4842284"/>
              <a:gd name="connsiteX114" fmla="*/ 7288704 w 12192000"/>
              <a:gd name="connsiteY114" fmla="*/ 4636980 h 4842284"/>
              <a:gd name="connsiteX115" fmla="*/ 7398593 w 12192000"/>
              <a:gd name="connsiteY115" fmla="*/ 4613586 h 4842284"/>
              <a:gd name="connsiteX116" fmla="*/ 1021230 w 12192000"/>
              <a:gd name="connsiteY116" fmla="*/ 4612035 h 4842284"/>
              <a:gd name="connsiteX117" fmla="*/ 1035472 w 12192000"/>
              <a:gd name="connsiteY117" fmla="*/ 4617105 h 4842284"/>
              <a:gd name="connsiteX118" fmla="*/ 992989 w 12192000"/>
              <a:gd name="connsiteY118" fmla="*/ 4618029 h 4842284"/>
              <a:gd name="connsiteX119" fmla="*/ 2494947 w 12192000"/>
              <a:gd name="connsiteY119" fmla="*/ 4606001 h 4842284"/>
              <a:gd name="connsiteX120" fmla="*/ 2511637 w 12192000"/>
              <a:gd name="connsiteY120" fmla="*/ 4617589 h 4842284"/>
              <a:gd name="connsiteX121" fmla="*/ 2406505 w 12192000"/>
              <a:gd name="connsiteY121" fmla="*/ 4614871 h 4842284"/>
              <a:gd name="connsiteX122" fmla="*/ 2430285 w 12192000"/>
              <a:gd name="connsiteY122" fmla="*/ 4608766 h 4842284"/>
              <a:gd name="connsiteX123" fmla="*/ 2494947 w 12192000"/>
              <a:gd name="connsiteY123" fmla="*/ 4606001 h 4842284"/>
              <a:gd name="connsiteX124" fmla="*/ 1666478 w 12192000"/>
              <a:gd name="connsiteY124" fmla="*/ 4600454 h 4842284"/>
              <a:gd name="connsiteX125" fmla="*/ 1672749 w 12192000"/>
              <a:gd name="connsiteY125" fmla="*/ 4605345 h 4842284"/>
              <a:gd name="connsiteX126" fmla="*/ 1669212 w 12192000"/>
              <a:gd name="connsiteY126" fmla="*/ 4606618 h 4842284"/>
              <a:gd name="connsiteX127" fmla="*/ 1664611 w 12192000"/>
              <a:gd name="connsiteY127" fmla="*/ 4606592 h 4842284"/>
              <a:gd name="connsiteX128" fmla="*/ 1658016 w 12192000"/>
              <a:gd name="connsiteY128" fmla="*/ 4602763 h 4842284"/>
              <a:gd name="connsiteX129" fmla="*/ 1666478 w 12192000"/>
              <a:gd name="connsiteY129" fmla="*/ 4600454 h 4842284"/>
              <a:gd name="connsiteX130" fmla="*/ 3304660 w 12192000"/>
              <a:gd name="connsiteY130" fmla="*/ 4592451 h 4842284"/>
              <a:gd name="connsiteX131" fmla="*/ 3316954 w 12192000"/>
              <a:gd name="connsiteY131" fmla="*/ 4623767 h 4842284"/>
              <a:gd name="connsiteX132" fmla="*/ 3260015 w 12192000"/>
              <a:gd name="connsiteY132" fmla="*/ 4624999 h 4842284"/>
              <a:gd name="connsiteX133" fmla="*/ 3260366 w 12192000"/>
              <a:gd name="connsiteY133" fmla="*/ 4594084 h 4842284"/>
              <a:gd name="connsiteX134" fmla="*/ 3304660 w 12192000"/>
              <a:gd name="connsiteY134" fmla="*/ 4592451 h 4842284"/>
              <a:gd name="connsiteX135" fmla="*/ 2427790 w 12192000"/>
              <a:gd name="connsiteY135" fmla="*/ 4579204 h 4842284"/>
              <a:gd name="connsiteX136" fmla="*/ 2457227 w 12192000"/>
              <a:gd name="connsiteY136" fmla="*/ 4586029 h 4842284"/>
              <a:gd name="connsiteX137" fmla="*/ 2431821 w 12192000"/>
              <a:gd name="connsiteY137" fmla="*/ 4595715 h 4842284"/>
              <a:gd name="connsiteX138" fmla="*/ 2406563 w 12192000"/>
              <a:gd name="connsiteY138" fmla="*/ 4592154 h 4842284"/>
              <a:gd name="connsiteX139" fmla="*/ 2427790 w 12192000"/>
              <a:gd name="connsiteY139" fmla="*/ 4579204 h 4842284"/>
              <a:gd name="connsiteX140" fmla="*/ 7645648 w 12192000"/>
              <a:gd name="connsiteY140" fmla="*/ 4579168 h 4842284"/>
              <a:gd name="connsiteX141" fmla="*/ 7757358 w 12192000"/>
              <a:gd name="connsiteY141" fmla="*/ 4581697 h 4842284"/>
              <a:gd name="connsiteX142" fmla="*/ 7858011 w 12192000"/>
              <a:gd name="connsiteY142" fmla="*/ 4629065 h 4842284"/>
              <a:gd name="connsiteX143" fmla="*/ 7889061 w 12192000"/>
              <a:gd name="connsiteY143" fmla="*/ 4679476 h 4842284"/>
              <a:gd name="connsiteX144" fmla="*/ 7752049 w 12192000"/>
              <a:gd name="connsiteY144" fmla="*/ 4677803 h 4842284"/>
              <a:gd name="connsiteX145" fmla="*/ 7808286 w 12192000"/>
              <a:gd name="connsiteY145" fmla="*/ 4737848 h 4842284"/>
              <a:gd name="connsiteX146" fmla="*/ 7869213 w 12192000"/>
              <a:gd name="connsiteY146" fmla="*/ 4756439 h 4842284"/>
              <a:gd name="connsiteX147" fmla="*/ 7952718 w 12192000"/>
              <a:gd name="connsiteY147" fmla="*/ 4828850 h 4842284"/>
              <a:gd name="connsiteX148" fmla="*/ 7715039 w 12192000"/>
              <a:gd name="connsiteY148" fmla="*/ 4780359 h 4842284"/>
              <a:gd name="connsiteX149" fmla="*/ 7765970 w 12192000"/>
              <a:gd name="connsiteY149" fmla="*/ 4751050 h 4842284"/>
              <a:gd name="connsiteX150" fmla="*/ 7620363 w 12192000"/>
              <a:gd name="connsiteY150" fmla="*/ 4763276 h 4842284"/>
              <a:gd name="connsiteX151" fmla="*/ 7599729 w 12192000"/>
              <a:gd name="connsiteY151" fmla="*/ 4723781 h 4842284"/>
              <a:gd name="connsiteX152" fmla="*/ 7633783 w 12192000"/>
              <a:gd name="connsiteY152" fmla="*/ 4695225 h 4842284"/>
              <a:gd name="connsiteX153" fmla="*/ 7660105 w 12192000"/>
              <a:gd name="connsiteY153" fmla="*/ 4605490 h 4842284"/>
              <a:gd name="connsiteX154" fmla="*/ 7645648 w 12192000"/>
              <a:gd name="connsiteY154" fmla="*/ 4579168 h 4842284"/>
              <a:gd name="connsiteX155" fmla="*/ 3006085 w 12192000"/>
              <a:gd name="connsiteY155" fmla="*/ 4572150 h 4842284"/>
              <a:gd name="connsiteX156" fmla="*/ 3070364 w 12192000"/>
              <a:gd name="connsiteY156" fmla="*/ 4617332 h 4842284"/>
              <a:gd name="connsiteX157" fmla="*/ 2954921 w 12192000"/>
              <a:gd name="connsiteY157" fmla="*/ 4572898 h 4842284"/>
              <a:gd name="connsiteX158" fmla="*/ 3006085 w 12192000"/>
              <a:gd name="connsiteY158" fmla="*/ 4572150 h 4842284"/>
              <a:gd name="connsiteX159" fmla="*/ 5602865 w 12192000"/>
              <a:gd name="connsiteY159" fmla="*/ 4572139 h 4842284"/>
              <a:gd name="connsiteX160" fmla="*/ 5604929 w 12192000"/>
              <a:gd name="connsiteY160" fmla="*/ 4575980 h 4842284"/>
              <a:gd name="connsiteX161" fmla="*/ 5552172 w 12192000"/>
              <a:gd name="connsiteY161" fmla="*/ 4579921 h 4842284"/>
              <a:gd name="connsiteX162" fmla="*/ 5550142 w 12192000"/>
              <a:gd name="connsiteY162" fmla="*/ 4573321 h 4842284"/>
              <a:gd name="connsiteX163" fmla="*/ 5602865 w 12192000"/>
              <a:gd name="connsiteY163" fmla="*/ 4572139 h 4842284"/>
              <a:gd name="connsiteX164" fmla="*/ 11193869 w 12192000"/>
              <a:gd name="connsiteY164" fmla="*/ 4572058 h 4842284"/>
              <a:gd name="connsiteX165" fmla="*/ 11185410 w 12192000"/>
              <a:gd name="connsiteY165" fmla="*/ 4574365 h 4842284"/>
              <a:gd name="connsiteX166" fmla="*/ 11195905 w 12192000"/>
              <a:gd name="connsiteY166" fmla="*/ 4578657 h 4842284"/>
              <a:gd name="connsiteX167" fmla="*/ 11204359 w 12192000"/>
              <a:gd name="connsiteY167" fmla="*/ 4576900 h 4842284"/>
              <a:gd name="connsiteX168" fmla="*/ 11193869 w 12192000"/>
              <a:gd name="connsiteY168" fmla="*/ 4572058 h 4842284"/>
              <a:gd name="connsiteX169" fmla="*/ 5706246 w 12192000"/>
              <a:gd name="connsiteY169" fmla="*/ 4564832 h 4842284"/>
              <a:gd name="connsiteX170" fmla="*/ 5712537 w 12192000"/>
              <a:gd name="connsiteY170" fmla="*/ 4567516 h 4842284"/>
              <a:gd name="connsiteX171" fmla="*/ 5693544 w 12192000"/>
              <a:gd name="connsiteY171" fmla="*/ 4569398 h 4842284"/>
              <a:gd name="connsiteX172" fmla="*/ 5687245 w 12192000"/>
              <a:gd name="connsiteY172" fmla="*/ 4567266 h 4842284"/>
              <a:gd name="connsiteX173" fmla="*/ 5706246 w 12192000"/>
              <a:gd name="connsiteY173" fmla="*/ 4564832 h 4842284"/>
              <a:gd name="connsiteX174" fmla="*/ 2729478 w 12192000"/>
              <a:gd name="connsiteY174" fmla="*/ 4560693 h 4842284"/>
              <a:gd name="connsiteX175" fmla="*/ 2838911 w 12192000"/>
              <a:gd name="connsiteY175" fmla="*/ 4577598 h 4842284"/>
              <a:gd name="connsiteX176" fmla="*/ 2823187 w 12192000"/>
              <a:gd name="connsiteY176" fmla="*/ 4593105 h 4842284"/>
              <a:gd name="connsiteX177" fmla="*/ 2765037 w 12192000"/>
              <a:gd name="connsiteY177" fmla="*/ 4585105 h 4842284"/>
              <a:gd name="connsiteX178" fmla="*/ 2714637 w 12192000"/>
              <a:gd name="connsiteY178" fmla="*/ 4568045 h 4842284"/>
              <a:gd name="connsiteX179" fmla="*/ 2729478 w 12192000"/>
              <a:gd name="connsiteY179" fmla="*/ 4560693 h 4842284"/>
              <a:gd name="connsiteX180" fmla="*/ 11143425 w 12192000"/>
              <a:gd name="connsiteY180" fmla="*/ 4558863 h 4842284"/>
              <a:gd name="connsiteX181" fmla="*/ 11134970 w 12192000"/>
              <a:gd name="connsiteY181" fmla="*/ 4560618 h 4842284"/>
              <a:gd name="connsiteX182" fmla="*/ 11143357 w 12192000"/>
              <a:gd name="connsiteY182" fmla="*/ 4564935 h 4842284"/>
              <a:gd name="connsiteX183" fmla="*/ 11151802 w 12192000"/>
              <a:gd name="connsiteY183" fmla="*/ 4563730 h 4842284"/>
              <a:gd name="connsiteX184" fmla="*/ 11143425 w 12192000"/>
              <a:gd name="connsiteY184" fmla="*/ 4558863 h 4842284"/>
              <a:gd name="connsiteX185" fmla="*/ 7142298 w 12192000"/>
              <a:gd name="connsiteY185" fmla="*/ 4557107 h 4842284"/>
              <a:gd name="connsiteX186" fmla="*/ 7205242 w 12192000"/>
              <a:gd name="connsiteY186" fmla="*/ 4560701 h 4842284"/>
              <a:gd name="connsiteX187" fmla="*/ 7263528 w 12192000"/>
              <a:gd name="connsiteY187" fmla="*/ 4626241 h 4842284"/>
              <a:gd name="connsiteX188" fmla="*/ 7264847 w 12192000"/>
              <a:gd name="connsiteY188" fmla="*/ 4626804 h 4842284"/>
              <a:gd name="connsiteX189" fmla="*/ 7159962 w 12192000"/>
              <a:gd name="connsiteY189" fmla="*/ 4649007 h 4842284"/>
              <a:gd name="connsiteX190" fmla="*/ 7095229 w 12192000"/>
              <a:gd name="connsiteY190" fmla="*/ 4594585 h 4842284"/>
              <a:gd name="connsiteX191" fmla="*/ 7068242 w 12192000"/>
              <a:gd name="connsiteY191" fmla="*/ 4557372 h 4842284"/>
              <a:gd name="connsiteX192" fmla="*/ 7142298 w 12192000"/>
              <a:gd name="connsiteY192" fmla="*/ 4557107 h 4842284"/>
              <a:gd name="connsiteX193" fmla="*/ 3399944 w 12192000"/>
              <a:gd name="connsiteY193" fmla="*/ 4555986 h 4842284"/>
              <a:gd name="connsiteX194" fmla="*/ 3427279 w 12192000"/>
              <a:gd name="connsiteY194" fmla="*/ 4562282 h 4842284"/>
              <a:gd name="connsiteX195" fmla="*/ 3380747 w 12192000"/>
              <a:gd name="connsiteY195" fmla="*/ 4575534 h 4842284"/>
              <a:gd name="connsiteX196" fmla="*/ 3355500 w 12192000"/>
              <a:gd name="connsiteY196" fmla="*/ 4570868 h 4842284"/>
              <a:gd name="connsiteX197" fmla="*/ 3399944 w 12192000"/>
              <a:gd name="connsiteY197" fmla="*/ 4555986 h 4842284"/>
              <a:gd name="connsiteX198" fmla="*/ 669938 w 12192000"/>
              <a:gd name="connsiteY198" fmla="*/ 4542826 h 4842284"/>
              <a:gd name="connsiteX199" fmla="*/ 655126 w 12192000"/>
              <a:gd name="connsiteY199" fmla="*/ 4547417 h 4842284"/>
              <a:gd name="connsiteX200" fmla="*/ 678312 w 12192000"/>
              <a:gd name="connsiteY200" fmla="*/ 4548244 h 4842284"/>
              <a:gd name="connsiteX201" fmla="*/ 691011 w 12192000"/>
              <a:gd name="connsiteY201" fmla="*/ 4543677 h 4842284"/>
              <a:gd name="connsiteX202" fmla="*/ 669938 w 12192000"/>
              <a:gd name="connsiteY202" fmla="*/ 4542826 h 4842284"/>
              <a:gd name="connsiteX203" fmla="*/ 4175927 w 12192000"/>
              <a:gd name="connsiteY203" fmla="*/ 4542289 h 4842284"/>
              <a:gd name="connsiteX204" fmla="*/ 4120511 w 12192000"/>
              <a:gd name="connsiteY204" fmla="*/ 4595389 h 4842284"/>
              <a:gd name="connsiteX205" fmla="*/ 4175306 w 12192000"/>
              <a:gd name="connsiteY205" fmla="*/ 4596942 h 4842284"/>
              <a:gd name="connsiteX206" fmla="*/ 4175927 w 12192000"/>
              <a:gd name="connsiteY206" fmla="*/ 4542289 h 4842284"/>
              <a:gd name="connsiteX207" fmla="*/ 11038260 w 12192000"/>
              <a:gd name="connsiteY207" fmla="*/ 4536936 h 4842284"/>
              <a:gd name="connsiteX208" fmla="*/ 11021322 w 12192000"/>
              <a:gd name="connsiteY208" fmla="*/ 4543210 h 4842284"/>
              <a:gd name="connsiteX209" fmla="*/ 11092874 w 12192000"/>
              <a:gd name="connsiteY209" fmla="*/ 4554499 h 4842284"/>
              <a:gd name="connsiteX210" fmla="*/ 11105584 w 12192000"/>
              <a:gd name="connsiteY210" fmla="*/ 4549379 h 4842284"/>
              <a:gd name="connsiteX211" fmla="*/ 11038260 w 12192000"/>
              <a:gd name="connsiteY211" fmla="*/ 4536936 h 4842284"/>
              <a:gd name="connsiteX212" fmla="*/ 3933578 w 12192000"/>
              <a:gd name="connsiteY212" fmla="*/ 4534148 h 4842284"/>
              <a:gd name="connsiteX213" fmla="*/ 3887133 w 12192000"/>
              <a:gd name="connsiteY213" fmla="*/ 4539120 h 4842284"/>
              <a:gd name="connsiteX214" fmla="*/ 4057058 w 12192000"/>
              <a:gd name="connsiteY214" fmla="*/ 4613260 h 4842284"/>
              <a:gd name="connsiteX215" fmla="*/ 3933578 w 12192000"/>
              <a:gd name="connsiteY215" fmla="*/ 4534148 h 4842284"/>
              <a:gd name="connsiteX216" fmla="*/ 7656740 w 12192000"/>
              <a:gd name="connsiteY216" fmla="*/ 4530463 h 4842284"/>
              <a:gd name="connsiteX217" fmla="*/ 7730264 w 12192000"/>
              <a:gd name="connsiteY217" fmla="*/ 4553870 h 4842284"/>
              <a:gd name="connsiteX218" fmla="*/ 7675305 w 12192000"/>
              <a:gd name="connsiteY218" fmla="*/ 4566670 h 4842284"/>
              <a:gd name="connsiteX219" fmla="*/ 7599592 w 12192000"/>
              <a:gd name="connsiteY219" fmla="*/ 4550466 h 4842284"/>
              <a:gd name="connsiteX220" fmla="*/ 7656740 w 12192000"/>
              <a:gd name="connsiteY220" fmla="*/ 4530463 h 4842284"/>
              <a:gd name="connsiteX221" fmla="*/ 1568216 w 12192000"/>
              <a:gd name="connsiteY221" fmla="*/ 4527665 h 4842284"/>
              <a:gd name="connsiteX222" fmla="*/ 1566082 w 12192000"/>
              <a:gd name="connsiteY222" fmla="*/ 4529898 h 4842284"/>
              <a:gd name="connsiteX223" fmla="*/ 1557664 w 12192000"/>
              <a:gd name="connsiteY223" fmla="*/ 4528896 h 4842284"/>
              <a:gd name="connsiteX224" fmla="*/ 1431183 w 12192000"/>
              <a:gd name="connsiteY224" fmla="*/ 4527648 h 4842284"/>
              <a:gd name="connsiteX225" fmla="*/ 1447990 w 12192000"/>
              <a:gd name="connsiteY225" fmla="*/ 4532967 h 4842284"/>
              <a:gd name="connsiteX226" fmla="*/ 1428937 w 12192000"/>
              <a:gd name="connsiteY226" fmla="*/ 4539820 h 4842284"/>
              <a:gd name="connsiteX227" fmla="*/ 1414220 w 12192000"/>
              <a:gd name="connsiteY227" fmla="*/ 4536130 h 4842284"/>
              <a:gd name="connsiteX228" fmla="*/ 1431183 w 12192000"/>
              <a:gd name="connsiteY228" fmla="*/ 4527648 h 4842284"/>
              <a:gd name="connsiteX229" fmla="*/ 5748878 w 12192000"/>
              <a:gd name="connsiteY229" fmla="*/ 4524028 h 4842284"/>
              <a:gd name="connsiteX230" fmla="*/ 5763421 w 12192000"/>
              <a:gd name="connsiteY230" fmla="*/ 4542619 h 4842284"/>
              <a:gd name="connsiteX231" fmla="*/ 5723322 w 12192000"/>
              <a:gd name="connsiteY231" fmla="*/ 4546412 h 4842284"/>
              <a:gd name="connsiteX232" fmla="*/ 5710892 w 12192000"/>
              <a:gd name="connsiteY232" fmla="*/ 4526689 h 4842284"/>
              <a:gd name="connsiteX233" fmla="*/ 5748878 w 12192000"/>
              <a:gd name="connsiteY233" fmla="*/ 4524028 h 4842284"/>
              <a:gd name="connsiteX234" fmla="*/ 5970250 w 12192000"/>
              <a:gd name="connsiteY234" fmla="*/ 4523034 h 4842284"/>
              <a:gd name="connsiteX235" fmla="*/ 5963917 w 12192000"/>
              <a:gd name="connsiteY235" fmla="*/ 4523663 h 4842284"/>
              <a:gd name="connsiteX236" fmla="*/ 5962981 w 12192000"/>
              <a:gd name="connsiteY236" fmla="*/ 4523122 h 4842284"/>
              <a:gd name="connsiteX237" fmla="*/ 5961968 w 12192000"/>
              <a:gd name="connsiteY237" fmla="*/ 4522542 h 4842284"/>
              <a:gd name="connsiteX238" fmla="*/ 5962981 w 12192000"/>
              <a:gd name="connsiteY238" fmla="*/ 4523122 h 4842284"/>
              <a:gd name="connsiteX239" fmla="*/ 5961815 w 12192000"/>
              <a:gd name="connsiteY239" fmla="*/ 4523137 h 4842284"/>
              <a:gd name="connsiteX240" fmla="*/ 6495215 w 12192000"/>
              <a:gd name="connsiteY240" fmla="*/ 4521724 h 4842284"/>
              <a:gd name="connsiteX241" fmla="*/ 6543544 w 12192000"/>
              <a:gd name="connsiteY241" fmla="*/ 4535496 h 4842284"/>
              <a:gd name="connsiteX242" fmla="*/ 6526617 w 12192000"/>
              <a:gd name="connsiteY242" fmla="*/ 4540668 h 4842284"/>
              <a:gd name="connsiteX243" fmla="*/ 6463481 w 12192000"/>
              <a:gd name="connsiteY243" fmla="*/ 4530936 h 4842284"/>
              <a:gd name="connsiteX244" fmla="*/ 6495215 w 12192000"/>
              <a:gd name="connsiteY244" fmla="*/ 4521724 h 4842284"/>
              <a:gd name="connsiteX245" fmla="*/ 39870 w 12192000"/>
              <a:gd name="connsiteY245" fmla="*/ 4517243 h 4842284"/>
              <a:gd name="connsiteX246" fmla="*/ 20853 w 12192000"/>
              <a:gd name="connsiteY246" fmla="*/ 4520781 h 4842284"/>
              <a:gd name="connsiteX247" fmla="*/ 24999 w 12192000"/>
              <a:gd name="connsiteY247" fmla="*/ 4526804 h 4842284"/>
              <a:gd name="connsiteX248" fmla="*/ 50353 w 12192000"/>
              <a:gd name="connsiteY248" fmla="*/ 4522085 h 4842284"/>
              <a:gd name="connsiteX249" fmla="*/ 39870 w 12192000"/>
              <a:gd name="connsiteY249" fmla="*/ 4517243 h 4842284"/>
              <a:gd name="connsiteX250" fmla="*/ 5966228 w 12192000"/>
              <a:gd name="connsiteY250" fmla="*/ 4505972 h 4842284"/>
              <a:gd name="connsiteX251" fmla="*/ 5961968 w 12192000"/>
              <a:gd name="connsiteY251" fmla="*/ 4522542 h 4842284"/>
              <a:gd name="connsiteX252" fmla="*/ 5936691 w 12192000"/>
              <a:gd name="connsiteY252" fmla="*/ 4507982 h 4842284"/>
              <a:gd name="connsiteX253" fmla="*/ 5966228 w 12192000"/>
              <a:gd name="connsiteY253" fmla="*/ 4505972 h 4842284"/>
              <a:gd name="connsiteX254" fmla="*/ 782137 w 12192000"/>
              <a:gd name="connsiteY254" fmla="*/ 4502293 h 4842284"/>
              <a:gd name="connsiteX255" fmla="*/ 762767 w 12192000"/>
              <a:gd name="connsiteY255" fmla="*/ 4537301 h 4842284"/>
              <a:gd name="connsiteX256" fmla="*/ 842976 w 12192000"/>
              <a:gd name="connsiteY256" fmla="*/ 4528612 h 4842284"/>
              <a:gd name="connsiteX257" fmla="*/ 782137 w 12192000"/>
              <a:gd name="connsiteY257" fmla="*/ 4502293 h 4842284"/>
              <a:gd name="connsiteX258" fmla="*/ 5650036 w 12192000"/>
              <a:gd name="connsiteY258" fmla="*/ 4502026 h 4842284"/>
              <a:gd name="connsiteX259" fmla="*/ 5681545 w 12192000"/>
              <a:gd name="connsiteY259" fmla="*/ 4512136 h 4842284"/>
              <a:gd name="connsiteX260" fmla="*/ 5660404 w 12192000"/>
              <a:gd name="connsiteY260" fmla="*/ 4517358 h 4842284"/>
              <a:gd name="connsiteX261" fmla="*/ 5626760 w 12192000"/>
              <a:gd name="connsiteY261" fmla="*/ 4509482 h 4842284"/>
              <a:gd name="connsiteX262" fmla="*/ 5650036 w 12192000"/>
              <a:gd name="connsiteY262" fmla="*/ 4502026 h 4842284"/>
              <a:gd name="connsiteX263" fmla="*/ 6605103 w 12192000"/>
              <a:gd name="connsiteY263" fmla="*/ 4498331 h 4842284"/>
              <a:gd name="connsiteX264" fmla="*/ 6643054 w 12192000"/>
              <a:gd name="connsiteY264" fmla="*/ 4498430 h 4842284"/>
              <a:gd name="connsiteX265" fmla="*/ 6642607 w 12192000"/>
              <a:gd name="connsiteY265" fmla="*/ 4537625 h 4842284"/>
              <a:gd name="connsiteX266" fmla="*/ 6594118 w 12192000"/>
              <a:gd name="connsiteY266" fmla="*/ 4537653 h 4842284"/>
              <a:gd name="connsiteX267" fmla="*/ 6605103 w 12192000"/>
              <a:gd name="connsiteY267" fmla="*/ 4498331 h 4842284"/>
              <a:gd name="connsiteX268" fmla="*/ 1846857 w 12192000"/>
              <a:gd name="connsiteY268" fmla="*/ 4496732 h 4842284"/>
              <a:gd name="connsiteX269" fmla="*/ 1865812 w 12192000"/>
              <a:gd name="connsiteY269" fmla="*/ 4498715 h 4842284"/>
              <a:gd name="connsiteX270" fmla="*/ 1861519 w 12192000"/>
              <a:gd name="connsiteY270" fmla="*/ 4504838 h 4842284"/>
              <a:gd name="connsiteX271" fmla="*/ 1836248 w 12192000"/>
              <a:gd name="connsiteY271" fmla="*/ 4502379 h 4842284"/>
              <a:gd name="connsiteX272" fmla="*/ 1846857 w 12192000"/>
              <a:gd name="connsiteY272" fmla="*/ 4496732 h 4842284"/>
              <a:gd name="connsiteX273" fmla="*/ 1960766 w 12192000"/>
              <a:gd name="connsiteY273" fmla="*/ 4490957 h 4842284"/>
              <a:gd name="connsiteX274" fmla="*/ 1990190 w 12192000"/>
              <a:gd name="connsiteY274" fmla="*/ 4499435 h 4842284"/>
              <a:gd name="connsiteX275" fmla="*/ 1926789 w 12192000"/>
              <a:gd name="connsiteY275" fmla="*/ 4512337 h 4842284"/>
              <a:gd name="connsiteX276" fmla="*/ 1905771 w 12192000"/>
              <a:gd name="connsiteY276" fmla="*/ 4507069 h 4842284"/>
              <a:gd name="connsiteX277" fmla="*/ 1960766 w 12192000"/>
              <a:gd name="connsiteY277" fmla="*/ 4490957 h 4842284"/>
              <a:gd name="connsiteX278" fmla="*/ 1343079 w 12192000"/>
              <a:gd name="connsiteY278" fmla="*/ 4488960 h 4842284"/>
              <a:gd name="connsiteX279" fmla="*/ 1463244 w 12192000"/>
              <a:gd name="connsiteY279" fmla="*/ 4489180 h 4842284"/>
              <a:gd name="connsiteX280" fmla="*/ 1463124 w 12192000"/>
              <a:gd name="connsiteY280" fmla="*/ 4499667 h 4842284"/>
              <a:gd name="connsiteX281" fmla="*/ 1342939 w 12192000"/>
              <a:gd name="connsiteY281" fmla="*/ 4501105 h 4842284"/>
              <a:gd name="connsiteX282" fmla="*/ 1343079 w 12192000"/>
              <a:gd name="connsiteY282" fmla="*/ 4488960 h 4842284"/>
              <a:gd name="connsiteX283" fmla="*/ 4518084 w 12192000"/>
              <a:gd name="connsiteY283" fmla="*/ 4487967 h 4842284"/>
              <a:gd name="connsiteX284" fmla="*/ 4517212 w 12192000"/>
              <a:gd name="connsiteY284" fmla="*/ 4564701 h 4842284"/>
              <a:gd name="connsiteX285" fmla="*/ 4491856 w 12192000"/>
              <a:gd name="connsiteY285" fmla="*/ 4569419 h 4842284"/>
              <a:gd name="connsiteX286" fmla="*/ 4288131 w 12192000"/>
              <a:gd name="connsiteY286" fmla="*/ 4501205 h 4842284"/>
              <a:gd name="connsiteX287" fmla="*/ 4518084 w 12192000"/>
              <a:gd name="connsiteY287" fmla="*/ 4487967 h 4842284"/>
              <a:gd name="connsiteX288" fmla="*/ 3430294 w 12192000"/>
              <a:gd name="connsiteY288" fmla="*/ 4482764 h 4842284"/>
              <a:gd name="connsiteX289" fmla="*/ 3482913 w 12192000"/>
              <a:gd name="connsiteY289" fmla="*/ 4490412 h 4842284"/>
              <a:gd name="connsiteX290" fmla="*/ 3315546 w 12192000"/>
              <a:gd name="connsiteY290" fmla="*/ 4561963 h 4842284"/>
              <a:gd name="connsiteX291" fmla="*/ 3267150 w 12192000"/>
              <a:gd name="connsiteY291" fmla="*/ 4554261 h 4842284"/>
              <a:gd name="connsiteX292" fmla="*/ 3430294 w 12192000"/>
              <a:gd name="connsiteY292" fmla="*/ 4482764 h 4842284"/>
              <a:gd name="connsiteX293" fmla="*/ 6759196 w 12192000"/>
              <a:gd name="connsiteY293" fmla="*/ 4481585 h 4842284"/>
              <a:gd name="connsiteX294" fmla="*/ 6750271 w 12192000"/>
              <a:gd name="connsiteY294" fmla="*/ 4524746 h 4842284"/>
              <a:gd name="connsiteX295" fmla="*/ 6731293 w 12192000"/>
              <a:gd name="connsiteY295" fmla="*/ 4524973 h 4842284"/>
              <a:gd name="connsiteX296" fmla="*/ 6731783 w 12192000"/>
              <a:gd name="connsiteY296" fmla="*/ 4481913 h 4842284"/>
              <a:gd name="connsiteX297" fmla="*/ 6759196 w 12192000"/>
              <a:gd name="connsiteY297" fmla="*/ 4481585 h 4842284"/>
              <a:gd name="connsiteX298" fmla="*/ 773956 w 12192000"/>
              <a:gd name="connsiteY298" fmla="*/ 4479760 h 4842284"/>
              <a:gd name="connsiteX299" fmla="*/ 761243 w 12192000"/>
              <a:gd name="connsiteY299" fmla="*/ 4485984 h 4842284"/>
              <a:gd name="connsiteX300" fmla="*/ 778069 w 12192000"/>
              <a:gd name="connsiteY300" fmla="*/ 4489647 h 4842284"/>
              <a:gd name="connsiteX301" fmla="*/ 786554 w 12192000"/>
              <a:gd name="connsiteY301" fmla="*/ 4484578 h 4842284"/>
              <a:gd name="connsiteX302" fmla="*/ 773956 w 12192000"/>
              <a:gd name="connsiteY302" fmla="*/ 4479760 h 4842284"/>
              <a:gd name="connsiteX303" fmla="*/ 5646097 w 12192000"/>
              <a:gd name="connsiteY303" fmla="*/ 4477788 h 4842284"/>
              <a:gd name="connsiteX304" fmla="*/ 5649992 w 12192000"/>
              <a:gd name="connsiteY304" fmla="*/ 4478421 h 4842284"/>
              <a:gd name="connsiteX305" fmla="*/ 5648179 w 12192000"/>
              <a:gd name="connsiteY305" fmla="*/ 4479970 h 4842284"/>
              <a:gd name="connsiteX306" fmla="*/ 5651409 w 12192000"/>
              <a:gd name="connsiteY306" fmla="*/ 4477216 h 4842284"/>
              <a:gd name="connsiteX307" fmla="*/ 5652410 w 12192000"/>
              <a:gd name="connsiteY307" fmla="*/ 4478817 h 4842284"/>
              <a:gd name="connsiteX308" fmla="*/ 5649992 w 12192000"/>
              <a:gd name="connsiteY308" fmla="*/ 4478421 h 4842284"/>
              <a:gd name="connsiteX309" fmla="*/ 1128260 w 12192000"/>
              <a:gd name="connsiteY309" fmla="*/ 4476912 h 4842284"/>
              <a:gd name="connsiteX310" fmla="*/ 1092216 w 12192000"/>
              <a:gd name="connsiteY310" fmla="*/ 4478584 h 4842284"/>
              <a:gd name="connsiteX311" fmla="*/ 1009665 w 12192000"/>
              <a:gd name="connsiteY311" fmla="*/ 4516130 h 4842284"/>
              <a:gd name="connsiteX312" fmla="*/ 1176646 w 12192000"/>
              <a:gd name="connsiteY312" fmla="*/ 4478255 h 4842284"/>
              <a:gd name="connsiteX313" fmla="*/ 1128260 w 12192000"/>
              <a:gd name="connsiteY313" fmla="*/ 4476912 h 4842284"/>
              <a:gd name="connsiteX314" fmla="*/ 11407910 w 12192000"/>
              <a:gd name="connsiteY314" fmla="*/ 4474558 h 4842284"/>
              <a:gd name="connsiteX315" fmla="*/ 11390972 w 12192000"/>
              <a:gd name="connsiteY315" fmla="*/ 4480833 h 4842284"/>
              <a:gd name="connsiteX316" fmla="*/ 11451956 w 12192000"/>
              <a:gd name="connsiteY316" fmla="*/ 4494454 h 4842284"/>
              <a:gd name="connsiteX317" fmla="*/ 11471004 w 12192000"/>
              <a:gd name="connsiteY317" fmla="*/ 4488154 h 4842284"/>
              <a:gd name="connsiteX318" fmla="*/ 11407910 w 12192000"/>
              <a:gd name="connsiteY318" fmla="*/ 4474558 h 4842284"/>
              <a:gd name="connsiteX319" fmla="*/ 4041873 w 12192000"/>
              <a:gd name="connsiteY319" fmla="*/ 4465512 h 4842284"/>
              <a:gd name="connsiteX320" fmla="*/ 4175928 w 12192000"/>
              <a:gd name="connsiteY320" fmla="*/ 4542288 h 4842284"/>
              <a:gd name="connsiteX321" fmla="*/ 4295983 w 12192000"/>
              <a:gd name="connsiteY321" fmla="*/ 4552445 h 4842284"/>
              <a:gd name="connsiteX322" fmla="*/ 4455409 w 12192000"/>
              <a:gd name="connsiteY322" fmla="*/ 4622845 h 4842284"/>
              <a:gd name="connsiteX323" fmla="*/ 4437944 w 12192000"/>
              <a:gd name="connsiteY323" fmla="*/ 4675491 h 4842284"/>
              <a:gd name="connsiteX324" fmla="*/ 4423993 w 12192000"/>
              <a:gd name="connsiteY324" fmla="*/ 4698787 h 4842284"/>
              <a:gd name="connsiteX325" fmla="*/ 4140583 w 12192000"/>
              <a:gd name="connsiteY325" fmla="*/ 4684261 h 4842284"/>
              <a:gd name="connsiteX326" fmla="*/ 4140867 w 12192000"/>
              <a:gd name="connsiteY326" fmla="*/ 4659175 h 4842284"/>
              <a:gd name="connsiteX327" fmla="*/ 4115575 w 12192000"/>
              <a:gd name="connsiteY327" fmla="*/ 4658373 h 4842284"/>
              <a:gd name="connsiteX328" fmla="*/ 4115295 w 12192000"/>
              <a:gd name="connsiteY328" fmla="*/ 4682964 h 4842284"/>
              <a:gd name="connsiteX329" fmla="*/ 4048762 w 12192000"/>
              <a:gd name="connsiteY329" fmla="*/ 4679552 h 4842284"/>
              <a:gd name="connsiteX330" fmla="*/ 4044816 w 12192000"/>
              <a:gd name="connsiteY330" fmla="*/ 4670465 h 4842284"/>
              <a:gd name="connsiteX331" fmla="*/ 4035738 w 12192000"/>
              <a:gd name="connsiteY331" fmla="*/ 4634488 h 4842284"/>
              <a:gd name="connsiteX332" fmla="*/ 4002008 w 12192000"/>
              <a:gd name="connsiteY332" fmla="*/ 4634339 h 4842284"/>
              <a:gd name="connsiteX333" fmla="*/ 3971600 w 12192000"/>
              <a:gd name="connsiteY333" fmla="*/ 4675599 h 4842284"/>
              <a:gd name="connsiteX334" fmla="*/ 3681166 w 12192000"/>
              <a:gd name="connsiteY334" fmla="*/ 4660711 h 4842284"/>
              <a:gd name="connsiteX335" fmla="*/ 3624545 w 12192000"/>
              <a:gd name="connsiteY335" fmla="*/ 4642167 h 4842284"/>
              <a:gd name="connsiteX336" fmla="*/ 3724807 w 12192000"/>
              <a:gd name="connsiteY336" fmla="*/ 4539405 h 4842284"/>
              <a:gd name="connsiteX337" fmla="*/ 3625812 w 12192000"/>
              <a:gd name="connsiteY337" fmla="*/ 4530654 h 4842284"/>
              <a:gd name="connsiteX338" fmla="*/ 3628000 w 12192000"/>
              <a:gd name="connsiteY338" fmla="*/ 4524003 h 4842284"/>
              <a:gd name="connsiteX339" fmla="*/ 3838849 w 12192000"/>
              <a:gd name="connsiteY339" fmla="*/ 4521482 h 4842284"/>
              <a:gd name="connsiteX340" fmla="*/ 3864103 w 12192000"/>
              <a:gd name="connsiteY340" fmla="*/ 4525596 h 4842284"/>
              <a:gd name="connsiteX341" fmla="*/ 3965897 w 12192000"/>
              <a:gd name="connsiteY341" fmla="*/ 4472493 h 4842284"/>
              <a:gd name="connsiteX342" fmla="*/ 4041873 w 12192000"/>
              <a:gd name="connsiteY342" fmla="*/ 4465512 h 4842284"/>
              <a:gd name="connsiteX343" fmla="*/ 5665213 w 12192000"/>
              <a:gd name="connsiteY343" fmla="*/ 4465416 h 4842284"/>
              <a:gd name="connsiteX344" fmla="*/ 5651409 w 12192000"/>
              <a:gd name="connsiteY344" fmla="*/ 4477216 h 4842284"/>
              <a:gd name="connsiteX345" fmla="*/ 5644129 w 12192000"/>
              <a:gd name="connsiteY345" fmla="*/ 4465669 h 4842284"/>
              <a:gd name="connsiteX346" fmla="*/ 5665213 w 12192000"/>
              <a:gd name="connsiteY346" fmla="*/ 4465416 h 4842284"/>
              <a:gd name="connsiteX347" fmla="*/ 6869007 w 12192000"/>
              <a:gd name="connsiteY347" fmla="*/ 4465368 h 4842284"/>
              <a:gd name="connsiteX348" fmla="*/ 6898481 w 12192000"/>
              <a:gd name="connsiteY348" fmla="*/ 4468881 h 4842284"/>
              <a:gd name="connsiteX349" fmla="*/ 6898413 w 12192000"/>
              <a:gd name="connsiteY349" fmla="*/ 4474950 h 4842284"/>
              <a:gd name="connsiteX350" fmla="*/ 6839358 w 12192000"/>
              <a:gd name="connsiteY350" fmla="*/ 4477316 h 4842284"/>
              <a:gd name="connsiteX351" fmla="*/ 6869007 w 12192000"/>
              <a:gd name="connsiteY351" fmla="*/ 4465368 h 4842284"/>
              <a:gd name="connsiteX352" fmla="*/ 10961091 w 12192000"/>
              <a:gd name="connsiteY352" fmla="*/ 4463895 h 4842284"/>
              <a:gd name="connsiteX353" fmla="*/ 10749297 w 12192000"/>
              <a:gd name="connsiteY353" fmla="*/ 4549224 h 4842284"/>
              <a:gd name="connsiteX354" fmla="*/ 11091630 w 12192000"/>
              <a:gd name="connsiteY354" fmla="*/ 4478892 h 4842284"/>
              <a:gd name="connsiteX355" fmla="*/ 10961091 w 12192000"/>
              <a:gd name="connsiteY355" fmla="*/ 4463895 h 4842284"/>
              <a:gd name="connsiteX356" fmla="*/ 3013148 w 12192000"/>
              <a:gd name="connsiteY356" fmla="*/ 4457945 h 4842284"/>
              <a:gd name="connsiteX357" fmla="*/ 3012614 w 12192000"/>
              <a:gd name="connsiteY357" fmla="*/ 4504869 h 4842284"/>
              <a:gd name="connsiteX358" fmla="*/ 2945509 w 12192000"/>
              <a:gd name="connsiteY358" fmla="*/ 4473658 h 4842284"/>
              <a:gd name="connsiteX359" fmla="*/ 2926521 w 12192000"/>
              <a:gd name="connsiteY359" fmla="*/ 4474436 h 4842284"/>
              <a:gd name="connsiteX360" fmla="*/ 2934564 w 12192000"/>
              <a:gd name="connsiteY360" fmla="*/ 4509114 h 4842284"/>
              <a:gd name="connsiteX361" fmla="*/ 2776717 w 12192000"/>
              <a:gd name="connsiteY361" fmla="*/ 4485060 h 4842284"/>
              <a:gd name="connsiteX362" fmla="*/ 2789506 w 12192000"/>
              <a:gd name="connsiteY362" fmla="*/ 4472764 h 4842284"/>
              <a:gd name="connsiteX363" fmla="*/ 3013148 w 12192000"/>
              <a:gd name="connsiteY363" fmla="*/ 4457945 h 4842284"/>
              <a:gd name="connsiteX364" fmla="*/ 1379326 w 12192000"/>
              <a:gd name="connsiteY364" fmla="*/ 4453201 h 4842284"/>
              <a:gd name="connsiteX365" fmla="*/ 1448882 w 12192000"/>
              <a:gd name="connsiteY365" fmla="*/ 4454576 h 4842284"/>
              <a:gd name="connsiteX366" fmla="*/ 1446720 w 12192000"/>
              <a:gd name="connsiteY366" fmla="*/ 4459571 h 4842284"/>
              <a:gd name="connsiteX367" fmla="*/ 1372913 w 12192000"/>
              <a:gd name="connsiteY367" fmla="*/ 4460452 h 4842284"/>
              <a:gd name="connsiteX368" fmla="*/ 1379326 w 12192000"/>
              <a:gd name="connsiteY368" fmla="*/ 4453201 h 4842284"/>
              <a:gd name="connsiteX369" fmla="*/ 2344978 w 12192000"/>
              <a:gd name="connsiteY369" fmla="*/ 4445515 h 4842284"/>
              <a:gd name="connsiteX370" fmla="*/ 2295966 w 12192000"/>
              <a:gd name="connsiteY370" fmla="*/ 4491362 h 4842284"/>
              <a:gd name="connsiteX371" fmla="*/ 2255954 w 12192000"/>
              <a:gd name="connsiteY371" fmla="*/ 4487976 h 4842284"/>
              <a:gd name="connsiteX372" fmla="*/ 2268760 w 12192000"/>
              <a:gd name="connsiteY372" fmla="*/ 4474024 h 4842284"/>
              <a:gd name="connsiteX373" fmla="*/ 2344978 w 12192000"/>
              <a:gd name="connsiteY373" fmla="*/ 4445515 h 4842284"/>
              <a:gd name="connsiteX374" fmla="*/ 4514377 w 12192000"/>
              <a:gd name="connsiteY374" fmla="*/ 4442751 h 4842284"/>
              <a:gd name="connsiteX375" fmla="*/ 4414694 w 12192000"/>
              <a:gd name="connsiteY375" fmla="*/ 4472093 h 4842284"/>
              <a:gd name="connsiteX376" fmla="*/ 4307632 w 12192000"/>
              <a:gd name="connsiteY376" fmla="*/ 4455159 h 4842284"/>
              <a:gd name="connsiteX377" fmla="*/ 4514377 w 12192000"/>
              <a:gd name="connsiteY377" fmla="*/ 4442751 h 4842284"/>
              <a:gd name="connsiteX378" fmla="*/ 2429347 w 12192000"/>
              <a:gd name="connsiteY378" fmla="*/ 4442297 h 4842284"/>
              <a:gd name="connsiteX379" fmla="*/ 2513671 w 12192000"/>
              <a:gd name="connsiteY379" fmla="*/ 4442944 h 4842284"/>
              <a:gd name="connsiteX380" fmla="*/ 2511462 w 12192000"/>
              <a:gd name="connsiteY380" fmla="*/ 4451802 h 4842284"/>
              <a:gd name="connsiteX381" fmla="*/ 2427122 w 12192000"/>
              <a:gd name="connsiteY381" fmla="*/ 4452811 h 4842284"/>
              <a:gd name="connsiteX382" fmla="*/ 2429347 w 12192000"/>
              <a:gd name="connsiteY382" fmla="*/ 4442297 h 4842284"/>
              <a:gd name="connsiteX383" fmla="*/ 11644410 w 12192000"/>
              <a:gd name="connsiteY383" fmla="*/ 4441371 h 4842284"/>
              <a:gd name="connsiteX384" fmla="*/ 11589501 w 12192000"/>
              <a:gd name="connsiteY384" fmla="*/ 4449756 h 4842284"/>
              <a:gd name="connsiteX385" fmla="*/ 11685988 w 12192000"/>
              <a:gd name="connsiteY385" fmla="*/ 4492759 h 4842284"/>
              <a:gd name="connsiteX386" fmla="*/ 11728226 w 12192000"/>
              <a:gd name="connsiteY386" fmla="*/ 4486734 h 4842284"/>
              <a:gd name="connsiteX387" fmla="*/ 11644410 w 12192000"/>
              <a:gd name="connsiteY387" fmla="*/ 4441371 h 4842284"/>
              <a:gd name="connsiteX388" fmla="*/ 5813098 w 12192000"/>
              <a:gd name="connsiteY388" fmla="*/ 4438256 h 4842284"/>
              <a:gd name="connsiteX389" fmla="*/ 5728644 w 12192000"/>
              <a:gd name="connsiteY389" fmla="*/ 4449202 h 4842284"/>
              <a:gd name="connsiteX390" fmla="*/ 5722394 w 12192000"/>
              <a:gd name="connsiteY390" fmla="*/ 4442654 h 4842284"/>
              <a:gd name="connsiteX391" fmla="*/ 5813098 w 12192000"/>
              <a:gd name="connsiteY391" fmla="*/ 4438256 h 4842284"/>
              <a:gd name="connsiteX392" fmla="*/ 1767413 w 12192000"/>
              <a:gd name="connsiteY392" fmla="*/ 4437519 h 4842284"/>
              <a:gd name="connsiteX393" fmla="*/ 1777915 w 12192000"/>
              <a:gd name="connsiteY393" fmla="*/ 4441257 h 4842284"/>
              <a:gd name="connsiteX394" fmla="*/ 1765227 w 12192000"/>
              <a:gd name="connsiteY394" fmla="*/ 4444720 h 4842284"/>
              <a:gd name="connsiteX395" fmla="*/ 1758929 w 12192000"/>
              <a:gd name="connsiteY395" fmla="*/ 4442588 h 4842284"/>
              <a:gd name="connsiteX396" fmla="*/ 1767413 w 12192000"/>
              <a:gd name="connsiteY396" fmla="*/ 4437519 h 4842284"/>
              <a:gd name="connsiteX397" fmla="*/ 6593771 w 12192000"/>
              <a:gd name="connsiteY397" fmla="*/ 4429221 h 4842284"/>
              <a:gd name="connsiteX398" fmla="*/ 6614848 w 12192000"/>
              <a:gd name="connsiteY398" fmla="*/ 4429563 h 4842284"/>
              <a:gd name="connsiteX399" fmla="*/ 6645909 w 12192000"/>
              <a:gd name="connsiteY399" fmla="*/ 4432711 h 4842284"/>
              <a:gd name="connsiteX400" fmla="*/ 6643518 w 12192000"/>
              <a:gd name="connsiteY400" fmla="*/ 4457579 h 4842284"/>
              <a:gd name="connsiteX401" fmla="*/ 6529409 w 12192000"/>
              <a:gd name="connsiteY401" fmla="*/ 4480469 h 4842284"/>
              <a:gd name="connsiteX402" fmla="*/ 6580579 w 12192000"/>
              <a:gd name="connsiteY402" fmla="*/ 4430181 h 4842284"/>
              <a:gd name="connsiteX403" fmla="*/ 6593771 w 12192000"/>
              <a:gd name="connsiteY403" fmla="*/ 4429221 h 4842284"/>
              <a:gd name="connsiteX404" fmla="*/ 728156 w 12192000"/>
              <a:gd name="connsiteY404" fmla="*/ 4428975 h 4842284"/>
              <a:gd name="connsiteX405" fmla="*/ 704929 w 12192000"/>
              <a:gd name="connsiteY405" fmla="*/ 4432014 h 4842284"/>
              <a:gd name="connsiteX406" fmla="*/ 732144 w 12192000"/>
              <a:gd name="connsiteY406" fmla="*/ 4449351 h 4842284"/>
              <a:gd name="connsiteX407" fmla="*/ 749030 w 12192000"/>
              <a:gd name="connsiteY407" fmla="*/ 4447492 h 4842284"/>
              <a:gd name="connsiteX408" fmla="*/ 728156 w 12192000"/>
              <a:gd name="connsiteY408" fmla="*/ 4428975 h 4842284"/>
              <a:gd name="connsiteX409" fmla="*/ 230620 w 12192000"/>
              <a:gd name="connsiteY409" fmla="*/ 4428303 h 4842284"/>
              <a:gd name="connsiteX410" fmla="*/ 222171 w 12192000"/>
              <a:gd name="connsiteY410" fmla="*/ 4429508 h 4842284"/>
              <a:gd name="connsiteX411" fmla="*/ 239036 w 12192000"/>
              <a:gd name="connsiteY411" fmla="*/ 4429858 h 4842284"/>
              <a:gd name="connsiteX412" fmla="*/ 230620 w 12192000"/>
              <a:gd name="connsiteY412" fmla="*/ 4428303 h 4842284"/>
              <a:gd name="connsiteX413" fmla="*/ 6064091 w 12192000"/>
              <a:gd name="connsiteY413" fmla="*/ 4428080 h 4842284"/>
              <a:gd name="connsiteX414" fmla="*/ 6108339 w 12192000"/>
              <a:gd name="connsiteY414" fmla="*/ 4430308 h 4842284"/>
              <a:gd name="connsiteX415" fmla="*/ 6084849 w 12192000"/>
              <a:gd name="connsiteY415" fmla="*/ 4456532 h 4842284"/>
              <a:gd name="connsiteX416" fmla="*/ 6040596 w 12192000"/>
              <a:gd name="connsiteY416" fmla="*/ 4454853 h 4842284"/>
              <a:gd name="connsiteX417" fmla="*/ 6064091 w 12192000"/>
              <a:gd name="connsiteY417" fmla="*/ 4428080 h 4842284"/>
              <a:gd name="connsiteX418" fmla="*/ 3201157 w 12192000"/>
              <a:gd name="connsiteY418" fmla="*/ 4424787 h 4842284"/>
              <a:gd name="connsiteX419" fmla="*/ 3226452 w 12192000"/>
              <a:gd name="connsiteY419" fmla="*/ 4425036 h 4842284"/>
              <a:gd name="connsiteX420" fmla="*/ 3424470 w 12192000"/>
              <a:gd name="connsiteY420" fmla="*/ 4438675 h 4842284"/>
              <a:gd name="connsiteX421" fmla="*/ 3295400 w 12192000"/>
              <a:gd name="connsiteY421" fmla="*/ 4479961 h 4842284"/>
              <a:gd name="connsiteX422" fmla="*/ 3210689 w 12192000"/>
              <a:gd name="connsiteY422" fmla="*/ 4513541 h 4842284"/>
              <a:gd name="connsiteX423" fmla="*/ 3075913 w 12192000"/>
              <a:gd name="connsiteY423" fmla="*/ 4500247 h 4842284"/>
              <a:gd name="connsiteX424" fmla="*/ 3129294 w 12192000"/>
              <a:gd name="connsiteY424" fmla="*/ 4441100 h 4842284"/>
              <a:gd name="connsiteX425" fmla="*/ 3201157 w 12192000"/>
              <a:gd name="connsiteY425" fmla="*/ 4424787 h 4842284"/>
              <a:gd name="connsiteX426" fmla="*/ 1639071 w 12192000"/>
              <a:gd name="connsiteY426" fmla="*/ 4414768 h 4842284"/>
              <a:gd name="connsiteX427" fmla="*/ 1573318 w 12192000"/>
              <a:gd name="connsiteY427" fmla="*/ 4449777 h 4842284"/>
              <a:gd name="connsiteX428" fmla="*/ 1400601 w 12192000"/>
              <a:gd name="connsiteY428" fmla="*/ 4436387 h 4842284"/>
              <a:gd name="connsiteX429" fmla="*/ 1639071 w 12192000"/>
              <a:gd name="connsiteY429" fmla="*/ 4414768 h 4842284"/>
              <a:gd name="connsiteX430" fmla="*/ 6283529 w 12192000"/>
              <a:gd name="connsiteY430" fmla="*/ 4412206 h 4842284"/>
              <a:gd name="connsiteX431" fmla="*/ 6468180 w 12192000"/>
              <a:gd name="connsiteY431" fmla="*/ 4488931 h 4842284"/>
              <a:gd name="connsiteX432" fmla="*/ 6392100 w 12192000"/>
              <a:gd name="connsiteY432" fmla="*/ 4505294 h 4842284"/>
              <a:gd name="connsiteX433" fmla="*/ 6232840 w 12192000"/>
              <a:gd name="connsiteY433" fmla="*/ 4419990 h 4842284"/>
              <a:gd name="connsiteX434" fmla="*/ 6283529 w 12192000"/>
              <a:gd name="connsiteY434" fmla="*/ 4412206 h 4842284"/>
              <a:gd name="connsiteX435" fmla="*/ 1839430 w 12192000"/>
              <a:gd name="connsiteY435" fmla="*/ 4407955 h 4842284"/>
              <a:gd name="connsiteX436" fmla="*/ 1870990 w 12192000"/>
              <a:gd name="connsiteY436" fmla="*/ 4413651 h 4842284"/>
              <a:gd name="connsiteX437" fmla="*/ 1830836 w 12192000"/>
              <a:gd name="connsiteY437" fmla="*/ 4422409 h 4842284"/>
              <a:gd name="connsiteX438" fmla="*/ 1811922 w 12192000"/>
              <a:gd name="connsiteY438" fmla="*/ 4417116 h 4842284"/>
              <a:gd name="connsiteX439" fmla="*/ 1839430 w 12192000"/>
              <a:gd name="connsiteY439" fmla="*/ 4407955 h 4842284"/>
              <a:gd name="connsiteX440" fmla="*/ 11084184 w 12192000"/>
              <a:gd name="connsiteY440" fmla="*/ 4391770 h 4842284"/>
              <a:gd name="connsiteX441" fmla="*/ 11041656 w 12192000"/>
              <a:gd name="connsiteY441" fmla="*/ 4423743 h 4842284"/>
              <a:gd name="connsiteX442" fmla="*/ 11157424 w 12192000"/>
              <a:gd name="connsiteY442" fmla="*/ 4440021 h 4842284"/>
              <a:gd name="connsiteX443" fmla="*/ 11312478 w 12192000"/>
              <a:gd name="connsiteY443" fmla="*/ 4465799 h 4842284"/>
              <a:gd name="connsiteX444" fmla="*/ 11380665 w 12192000"/>
              <a:gd name="connsiteY444" fmla="*/ 4459982 h 4842284"/>
              <a:gd name="connsiteX445" fmla="*/ 11473545 w 12192000"/>
              <a:gd name="connsiteY445" fmla="*/ 4450038 h 4842284"/>
              <a:gd name="connsiteX446" fmla="*/ 11555893 w 12192000"/>
              <a:gd name="connsiteY446" fmla="*/ 4439119 h 4842284"/>
              <a:gd name="connsiteX447" fmla="*/ 11469574 w 12192000"/>
              <a:gd name="connsiteY447" fmla="*/ 4428560 h 4842284"/>
              <a:gd name="connsiteX448" fmla="*/ 11084184 w 12192000"/>
              <a:gd name="connsiteY448" fmla="*/ 4391770 h 4842284"/>
              <a:gd name="connsiteX449" fmla="*/ 5853505 w 12192000"/>
              <a:gd name="connsiteY449" fmla="*/ 4387230 h 4842284"/>
              <a:gd name="connsiteX450" fmla="*/ 5936110 w 12192000"/>
              <a:gd name="connsiteY450" fmla="*/ 4396766 h 4842284"/>
              <a:gd name="connsiteX451" fmla="*/ 6034806 w 12192000"/>
              <a:gd name="connsiteY451" fmla="*/ 4408006 h 4842284"/>
              <a:gd name="connsiteX452" fmla="*/ 5813098 w 12192000"/>
              <a:gd name="connsiteY452" fmla="*/ 4438256 h 4842284"/>
              <a:gd name="connsiteX453" fmla="*/ 5821852 w 12192000"/>
              <a:gd name="connsiteY453" fmla="*/ 4398253 h 4842284"/>
              <a:gd name="connsiteX454" fmla="*/ 5855848 w 12192000"/>
              <a:gd name="connsiteY454" fmla="*/ 4386412 h 4842284"/>
              <a:gd name="connsiteX455" fmla="*/ 5853505 w 12192000"/>
              <a:gd name="connsiteY455" fmla="*/ 4387230 h 4842284"/>
              <a:gd name="connsiteX456" fmla="*/ 5851627 w 12192000"/>
              <a:gd name="connsiteY456" fmla="*/ 4387014 h 4842284"/>
              <a:gd name="connsiteX457" fmla="*/ 5852503 w 12192000"/>
              <a:gd name="connsiteY457" fmla="*/ 4386721 h 4842284"/>
              <a:gd name="connsiteX458" fmla="*/ 6349247 w 12192000"/>
              <a:gd name="connsiteY458" fmla="*/ 4380510 h 4842284"/>
              <a:gd name="connsiteX459" fmla="*/ 6479877 w 12192000"/>
              <a:gd name="connsiteY459" fmla="*/ 4387227 h 4842284"/>
              <a:gd name="connsiteX460" fmla="*/ 6458148 w 12192000"/>
              <a:gd name="connsiteY460" fmla="*/ 4444341 h 4842284"/>
              <a:gd name="connsiteX461" fmla="*/ 6319570 w 12192000"/>
              <a:gd name="connsiteY461" fmla="*/ 4394113 h 4842284"/>
              <a:gd name="connsiteX462" fmla="*/ 6349247 w 12192000"/>
              <a:gd name="connsiteY462" fmla="*/ 4380510 h 4842284"/>
              <a:gd name="connsiteX463" fmla="*/ 1747117 w 12192000"/>
              <a:gd name="connsiteY463" fmla="*/ 4368766 h 4842284"/>
              <a:gd name="connsiteX464" fmla="*/ 1755525 w 12192000"/>
              <a:gd name="connsiteY464" fmla="*/ 4370872 h 4842284"/>
              <a:gd name="connsiteX465" fmla="*/ 1747068 w 12192000"/>
              <a:gd name="connsiteY465" fmla="*/ 4373181 h 4842284"/>
              <a:gd name="connsiteX466" fmla="*/ 1738655 w 12192000"/>
              <a:gd name="connsiteY466" fmla="*/ 4371074 h 4842284"/>
              <a:gd name="connsiteX467" fmla="*/ 1747117 w 12192000"/>
              <a:gd name="connsiteY467" fmla="*/ 4368766 h 4842284"/>
              <a:gd name="connsiteX468" fmla="*/ 380999 w 12192000"/>
              <a:gd name="connsiteY468" fmla="*/ 4367441 h 4842284"/>
              <a:gd name="connsiteX469" fmla="*/ 298422 w 12192000"/>
              <a:gd name="connsiteY469" fmla="*/ 4398789 h 4842284"/>
              <a:gd name="connsiteX470" fmla="*/ 325775 w 12192000"/>
              <a:gd name="connsiteY470" fmla="*/ 4403429 h 4842284"/>
              <a:gd name="connsiteX471" fmla="*/ 410459 w 12192000"/>
              <a:gd name="connsiteY471" fmla="*/ 4372058 h 4842284"/>
              <a:gd name="connsiteX472" fmla="*/ 380999 w 12192000"/>
              <a:gd name="connsiteY472" fmla="*/ 4367441 h 4842284"/>
              <a:gd name="connsiteX473" fmla="*/ 1315060 w 12192000"/>
              <a:gd name="connsiteY473" fmla="*/ 4357375 h 4842284"/>
              <a:gd name="connsiteX474" fmla="*/ 1289681 w 12192000"/>
              <a:gd name="connsiteY474" fmla="*/ 4364303 h 4842284"/>
              <a:gd name="connsiteX475" fmla="*/ 1351829 w 12192000"/>
              <a:gd name="connsiteY475" fmla="*/ 4375278 h 4842284"/>
              <a:gd name="connsiteX476" fmla="*/ 1354895 w 12192000"/>
              <a:gd name="connsiteY476" fmla="*/ 4376769 h 4842284"/>
              <a:gd name="connsiteX477" fmla="*/ 1361289 w 12192000"/>
              <a:gd name="connsiteY477" fmla="*/ 4376525 h 4842284"/>
              <a:gd name="connsiteX478" fmla="*/ 1437050 w 12192000"/>
              <a:gd name="connsiteY478" fmla="*/ 4382410 h 4842284"/>
              <a:gd name="connsiteX479" fmla="*/ 1439262 w 12192000"/>
              <a:gd name="connsiteY479" fmla="*/ 4373551 h 4842284"/>
              <a:gd name="connsiteX480" fmla="*/ 1361289 w 12192000"/>
              <a:gd name="connsiteY480" fmla="*/ 4376525 h 4842284"/>
              <a:gd name="connsiteX481" fmla="*/ 1357010 w 12192000"/>
              <a:gd name="connsiteY481" fmla="*/ 4376193 h 4842284"/>
              <a:gd name="connsiteX482" fmla="*/ 1351829 w 12192000"/>
              <a:gd name="connsiteY482" fmla="*/ 4375278 h 4842284"/>
              <a:gd name="connsiteX483" fmla="*/ 6587800 w 12192000"/>
              <a:gd name="connsiteY483" fmla="*/ 4351162 h 4842284"/>
              <a:gd name="connsiteX484" fmla="*/ 6627797 w 12192000"/>
              <a:gd name="connsiteY484" fmla="*/ 4356756 h 4842284"/>
              <a:gd name="connsiteX485" fmla="*/ 6652719 w 12192000"/>
              <a:gd name="connsiteY485" fmla="*/ 4390129 h 4842284"/>
              <a:gd name="connsiteX486" fmla="*/ 6520039 w 12192000"/>
              <a:gd name="connsiteY486" fmla="*/ 4377914 h 4842284"/>
              <a:gd name="connsiteX487" fmla="*/ 6587800 w 12192000"/>
              <a:gd name="connsiteY487" fmla="*/ 4351162 h 4842284"/>
              <a:gd name="connsiteX488" fmla="*/ 2426249 w 12192000"/>
              <a:gd name="connsiteY488" fmla="*/ 4344084 h 4842284"/>
              <a:gd name="connsiteX489" fmla="*/ 2411448 w 12192000"/>
              <a:gd name="connsiteY489" fmla="*/ 4347573 h 4842284"/>
              <a:gd name="connsiteX490" fmla="*/ 2419815 w 12192000"/>
              <a:gd name="connsiteY490" fmla="*/ 4352992 h 4842284"/>
              <a:gd name="connsiteX491" fmla="*/ 2443067 w 12192000"/>
              <a:gd name="connsiteY491" fmla="*/ 4347746 h 4842284"/>
              <a:gd name="connsiteX492" fmla="*/ 2426249 w 12192000"/>
              <a:gd name="connsiteY492" fmla="*/ 4344084 h 4842284"/>
              <a:gd name="connsiteX493" fmla="*/ 1129698 w 12192000"/>
              <a:gd name="connsiteY493" fmla="*/ 4343034 h 4842284"/>
              <a:gd name="connsiteX494" fmla="*/ 1121255 w 12192000"/>
              <a:gd name="connsiteY494" fmla="*/ 4343686 h 4842284"/>
              <a:gd name="connsiteX495" fmla="*/ 1129673 w 12192000"/>
              <a:gd name="connsiteY495" fmla="*/ 4345241 h 4842284"/>
              <a:gd name="connsiteX496" fmla="*/ 5531773 w 12192000"/>
              <a:gd name="connsiteY496" fmla="*/ 4334539 h 4842284"/>
              <a:gd name="connsiteX497" fmla="*/ 5495759 w 12192000"/>
              <a:gd name="connsiteY497" fmla="*/ 4349874 h 4842284"/>
              <a:gd name="connsiteX498" fmla="*/ 5529424 w 12192000"/>
              <a:gd name="connsiteY498" fmla="*/ 4356093 h 4842284"/>
              <a:gd name="connsiteX499" fmla="*/ 5565383 w 12192000"/>
              <a:gd name="connsiteY499" fmla="*/ 4345178 h 4842284"/>
              <a:gd name="connsiteX500" fmla="*/ 5531773 w 12192000"/>
              <a:gd name="connsiteY500" fmla="*/ 4334539 h 4842284"/>
              <a:gd name="connsiteX501" fmla="*/ 526988 w 12192000"/>
              <a:gd name="connsiteY501" fmla="*/ 4321539 h 4842284"/>
              <a:gd name="connsiteX502" fmla="*/ 446546 w 12192000"/>
              <a:gd name="connsiteY502" fmla="*/ 4350653 h 4842284"/>
              <a:gd name="connsiteX503" fmla="*/ 476001 w 12192000"/>
              <a:gd name="connsiteY503" fmla="*/ 4355820 h 4842284"/>
              <a:gd name="connsiteX504" fmla="*/ 560653 w 12192000"/>
              <a:gd name="connsiteY504" fmla="*/ 4327208 h 4842284"/>
              <a:gd name="connsiteX505" fmla="*/ 526988 w 12192000"/>
              <a:gd name="connsiteY505" fmla="*/ 4321539 h 4842284"/>
              <a:gd name="connsiteX506" fmla="*/ 1981839 w 12192000"/>
              <a:gd name="connsiteY506" fmla="*/ 4306347 h 4842284"/>
              <a:gd name="connsiteX507" fmla="*/ 1981820 w 12192000"/>
              <a:gd name="connsiteY507" fmla="*/ 4308002 h 4842284"/>
              <a:gd name="connsiteX508" fmla="*/ 1975511 w 12192000"/>
              <a:gd name="connsiteY508" fmla="*/ 4306973 h 4842284"/>
              <a:gd name="connsiteX509" fmla="*/ 5441604 w 12192000"/>
              <a:gd name="connsiteY509" fmla="*/ 4291462 h 4842284"/>
              <a:gd name="connsiteX510" fmla="*/ 5407872 w 12192000"/>
              <a:gd name="connsiteY510" fmla="*/ 4291865 h 4842284"/>
              <a:gd name="connsiteX511" fmla="*/ 5406961 w 12192000"/>
              <a:gd name="connsiteY511" fmla="*/ 4371912 h 4842284"/>
              <a:gd name="connsiteX512" fmla="*/ 5440701 w 12192000"/>
              <a:gd name="connsiteY512" fmla="*/ 4370955 h 4842284"/>
              <a:gd name="connsiteX513" fmla="*/ 5441604 w 12192000"/>
              <a:gd name="connsiteY513" fmla="*/ 4291462 h 4842284"/>
              <a:gd name="connsiteX514" fmla="*/ 2350943 w 12192000"/>
              <a:gd name="connsiteY514" fmla="*/ 4291443 h 4842284"/>
              <a:gd name="connsiteX515" fmla="*/ 2329862 w 12192000"/>
              <a:gd name="connsiteY515" fmla="*/ 4291695 h 4842284"/>
              <a:gd name="connsiteX516" fmla="*/ 2342297 w 12192000"/>
              <a:gd name="connsiteY516" fmla="*/ 4310865 h 4842284"/>
              <a:gd name="connsiteX517" fmla="*/ 2386463 w 12192000"/>
              <a:gd name="connsiteY517" fmla="*/ 4319722 h 4842284"/>
              <a:gd name="connsiteX518" fmla="*/ 2397068 w 12192000"/>
              <a:gd name="connsiteY518" fmla="*/ 4314076 h 4842284"/>
              <a:gd name="connsiteX519" fmla="*/ 2342297 w 12192000"/>
              <a:gd name="connsiteY519" fmla="*/ 4310865 h 4842284"/>
              <a:gd name="connsiteX520" fmla="*/ 2350943 w 12192000"/>
              <a:gd name="connsiteY520" fmla="*/ 4291443 h 4842284"/>
              <a:gd name="connsiteX521" fmla="*/ 5916018 w 12192000"/>
              <a:gd name="connsiteY521" fmla="*/ 4286338 h 4842284"/>
              <a:gd name="connsiteX522" fmla="*/ 5894840 w 12192000"/>
              <a:gd name="connsiteY522" fmla="*/ 4294870 h 4842284"/>
              <a:gd name="connsiteX523" fmla="*/ 5926422 w 12192000"/>
              <a:gd name="connsiteY523" fmla="*/ 4298358 h 4842284"/>
              <a:gd name="connsiteX524" fmla="*/ 5951786 w 12192000"/>
              <a:gd name="connsiteY524" fmla="*/ 4292533 h 4842284"/>
              <a:gd name="connsiteX525" fmla="*/ 5916018 w 12192000"/>
              <a:gd name="connsiteY525" fmla="*/ 4286338 h 4842284"/>
              <a:gd name="connsiteX526" fmla="*/ 7053969 w 12192000"/>
              <a:gd name="connsiteY526" fmla="*/ 4277394 h 4842284"/>
              <a:gd name="connsiteX527" fmla="*/ 7414601 w 12192000"/>
              <a:gd name="connsiteY527" fmla="*/ 4318643 h 4842284"/>
              <a:gd name="connsiteX528" fmla="*/ 7431290 w 12192000"/>
              <a:gd name="connsiteY528" fmla="*/ 4333898 h 4842284"/>
              <a:gd name="connsiteX529" fmla="*/ 7320719 w 12192000"/>
              <a:gd name="connsiteY529" fmla="*/ 4416913 h 4842284"/>
              <a:gd name="connsiteX530" fmla="*/ 6998962 w 12192000"/>
              <a:gd name="connsiteY530" fmla="*/ 4346244 h 4842284"/>
              <a:gd name="connsiteX531" fmla="*/ 6838900 w 12192000"/>
              <a:gd name="connsiteY531" fmla="*/ 4332153 h 4842284"/>
              <a:gd name="connsiteX532" fmla="*/ 7137208 w 12192000"/>
              <a:gd name="connsiteY532" fmla="*/ 4425179 h 4842284"/>
              <a:gd name="connsiteX533" fmla="*/ 7360128 w 12192000"/>
              <a:gd name="connsiteY533" fmla="*/ 4473845 h 4842284"/>
              <a:gd name="connsiteX534" fmla="*/ 7317794 w 12192000"/>
              <a:gd name="connsiteY534" fmla="*/ 4488703 h 4842284"/>
              <a:gd name="connsiteX535" fmla="*/ 7057023 w 12192000"/>
              <a:gd name="connsiteY535" fmla="*/ 4431659 h 4842284"/>
              <a:gd name="connsiteX536" fmla="*/ 6943202 w 12192000"/>
              <a:gd name="connsiteY536" fmla="*/ 4429707 h 4842284"/>
              <a:gd name="connsiteX537" fmla="*/ 6732448 w 12192000"/>
              <a:gd name="connsiteY537" fmla="*/ 4423396 h 4842284"/>
              <a:gd name="connsiteX538" fmla="*/ 6778054 w 12192000"/>
              <a:gd name="connsiteY538" fmla="*/ 4306385 h 4842284"/>
              <a:gd name="connsiteX539" fmla="*/ 6919544 w 12192000"/>
              <a:gd name="connsiteY539" fmla="*/ 4285375 h 4842284"/>
              <a:gd name="connsiteX540" fmla="*/ 7053969 w 12192000"/>
              <a:gd name="connsiteY540" fmla="*/ 4277394 h 4842284"/>
              <a:gd name="connsiteX541" fmla="*/ 5806623 w 12192000"/>
              <a:gd name="connsiteY541" fmla="*/ 4266119 h 4842284"/>
              <a:gd name="connsiteX542" fmla="*/ 5682041 w 12192000"/>
              <a:gd name="connsiteY542" fmla="*/ 4283065 h 4842284"/>
              <a:gd name="connsiteX543" fmla="*/ 5702987 w 12192000"/>
              <a:gd name="connsiteY543" fmla="*/ 4294958 h 4842284"/>
              <a:gd name="connsiteX544" fmla="*/ 5827563 w 12192000"/>
              <a:gd name="connsiteY544" fmla="*/ 4278012 h 4842284"/>
              <a:gd name="connsiteX545" fmla="*/ 5806623 w 12192000"/>
              <a:gd name="connsiteY545" fmla="*/ 4266119 h 4842284"/>
              <a:gd name="connsiteX546" fmla="*/ 947190 w 12192000"/>
              <a:gd name="connsiteY546" fmla="*/ 4262972 h 4842284"/>
              <a:gd name="connsiteX547" fmla="*/ 938744 w 12192000"/>
              <a:gd name="connsiteY547" fmla="*/ 4264176 h 4842284"/>
              <a:gd name="connsiteX548" fmla="*/ 938719 w 12192000"/>
              <a:gd name="connsiteY548" fmla="*/ 4266383 h 4842284"/>
              <a:gd name="connsiteX549" fmla="*/ 947139 w 12192000"/>
              <a:gd name="connsiteY549" fmla="*/ 4267389 h 4842284"/>
              <a:gd name="connsiteX550" fmla="*/ 947190 w 12192000"/>
              <a:gd name="connsiteY550" fmla="*/ 4262972 h 4842284"/>
              <a:gd name="connsiteX551" fmla="*/ 2087775 w 12192000"/>
              <a:gd name="connsiteY551" fmla="*/ 4260369 h 4842284"/>
              <a:gd name="connsiteX552" fmla="*/ 2115156 w 12192000"/>
              <a:gd name="connsiteY552" fmla="*/ 4262801 h 4842284"/>
              <a:gd name="connsiteX553" fmla="*/ 2104558 w 12192000"/>
              <a:gd name="connsiteY553" fmla="*/ 4267345 h 4842284"/>
              <a:gd name="connsiteX554" fmla="*/ 2072942 w 12192000"/>
              <a:gd name="connsiteY554" fmla="*/ 4266618 h 4842284"/>
              <a:gd name="connsiteX555" fmla="*/ 2087775 w 12192000"/>
              <a:gd name="connsiteY555" fmla="*/ 4260369 h 4842284"/>
              <a:gd name="connsiteX556" fmla="*/ 2277725 w 12192000"/>
              <a:gd name="connsiteY556" fmla="*/ 4241537 h 4842284"/>
              <a:gd name="connsiteX557" fmla="*/ 2271296 w 12192000"/>
              <a:gd name="connsiteY557" fmla="*/ 4250999 h 4842284"/>
              <a:gd name="connsiteX558" fmla="*/ 2364006 w 12192000"/>
              <a:gd name="connsiteY558" fmla="*/ 4255409 h 4842284"/>
              <a:gd name="connsiteX559" fmla="*/ 2372562 w 12192000"/>
              <a:gd name="connsiteY559" fmla="*/ 4244819 h 4842284"/>
              <a:gd name="connsiteX560" fmla="*/ 2277725 w 12192000"/>
              <a:gd name="connsiteY560" fmla="*/ 4241537 h 4842284"/>
              <a:gd name="connsiteX561" fmla="*/ 2018425 w 12192000"/>
              <a:gd name="connsiteY561" fmla="*/ 4240777 h 4842284"/>
              <a:gd name="connsiteX562" fmla="*/ 2014186 w 12192000"/>
              <a:gd name="connsiteY562" fmla="*/ 4242482 h 4842284"/>
              <a:gd name="connsiteX563" fmla="*/ 2018412 w 12192000"/>
              <a:gd name="connsiteY563" fmla="*/ 4241881 h 4842284"/>
              <a:gd name="connsiteX564" fmla="*/ 2589806 w 12192000"/>
              <a:gd name="connsiteY564" fmla="*/ 4236149 h 4842284"/>
              <a:gd name="connsiteX565" fmla="*/ 2566609 w 12192000"/>
              <a:gd name="connsiteY565" fmla="*/ 4236980 h 4842284"/>
              <a:gd name="connsiteX566" fmla="*/ 2570637 w 12192000"/>
              <a:gd name="connsiteY566" fmla="*/ 4253491 h 4842284"/>
              <a:gd name="connsiteX567" fmla="*/ 2593838 w 12192000"/>
              <a:gd name="connsiteY567" fmla="*/ 4252108 h 4842284"/>
              <a:gd name="connsiteX568" fmla="*/ 2589806 w 12192000"/>
              <a:gd name="connsiteY568" fmla="*/ 4236149 h 4842284"/>
              <a:gd name="connsiteX569" fmla="*/ 3272942 w 12192000"/>
              <a:gd name="connsiteY569" fmla="*/ 4229636 h 4842284"/>
              <a:gd name="connsiteX570" fmla="*/ 3190467 w 12192000"/>
              <a:gd name="connsiteY570" fmla="*/ 4252148 h 4842284"/>
              <a:gd name="connsiteX571" fmla="*/ 3247161 w 12192000"/>
              <a:gd name="connsiteY571" fmla="*/ 4272446 h 4842284"/>
              <a:gd name="connsiteX572" fmla="*/ 3599269 w 12192000"/>
              <a:gd name="connsiteY572" fmla="*/ 4269338 h 4842284"/>
              <a:gd name="connsiteX573" fmla="*/ 3607882 w 12192000"/>
              <a:gd name="connsiteY573" fmla="*/ 4253781 h 4842284"/>
              <a:gd name="connsiteX574" fmla="*/ 3272942 w 12192000"/>
              <a:gd name="connsiteY574" fmla="*/ 4229636 h 4842284"/>
              <a:gd name="connsiteX575" fmla="*/ 1877442 w 12192000"/>
              <a:gd name="connsiteY575" fmla="*/ 4217071 h 4842284"/>
              <a:gd name="connsiteX576" fmla="*/ 1817921 w 12192000"/>
              <a:gd name="connsiteY576" fmla="*/ 4260284 h 4842284"/>
              <a:gd name="connsiteX577" fmla="*/ 1870583 w 12192000"/>
              <a:gd name="connsiteY577" fmla="*/ 4264072 h 4842284"/>
              <a:gd name="connsiteX578" fmla="*/ 1927997 w 12192000"/>
              <a:gd name="connsiteY578" fmla="*/ 4220884 h 4842284"/>
              <a:gd name="connsiteX579" fmla="*/ 1877442 w 12192000"/>
              <a:gd name="connsiteY579" fmla="*/ 4217071 h 4842284"/>
              <a:gd name="connsiteX580" fmla="*/ 6566160 w 12192000"/>
              <a:gd name="connsiteY580" fmla="*/ 4215087 h 4842284"/>
              <a:gd name="connsiteX581" fmla="*/ 6549271 w 12192000"/>
              <a:gd name="connsiteY581" fmla="*/ 4216943 h 4842284"/>
              <a:gd name="connsiteX582" fmla="*/ 6561786 w 12192000"/>
              <a:gd name="connsiteY582" fmla="*/ 4228385 h 4842284"/>
              <a:gd name="connsiteX583" fmla="*/ 6582894 w 12192000"/>
              <a:gd name="connsiteY583" fmla="*/ 4226477 h 4842284"/>
              <a:gd name="connsiteX584" fmla="*/ 6566160 w 12192000"/>
              <a:gd name="connsiteY584" fmla="*/ 4215087 h 4842284"/>
              <a:gd name="connsiteX585" fmla="*/ 2558569 w 12192000"/>
              <a:gd name="connsiteY585" fmla="*/ 4202301 h 4842284"/>
              <a:gd name="connsiteX586" fmla="*/ 2545869 w 12192000"/>
              <a:gd name="connsiteY586" fmla="*/ 4206316 h 4842284"/>
              <a:gd name="connsiteX587" fmla="*/ 2560551 w 12192000"/>
              <a:gd name="connsiteY587" fmla="*/ 4213317 h 4842284"/>
              <a:gd name="connsiteX588" fmla="*/ 2590136 w 12192000"/>
              <a:gd name="connsiteY588" fmla="*/ 4206891 h 4842284"/>
              <a:gd name="connsiteX589" fmla="*/ 2558569 w 12192000"/>
              <a:gd name="connsiteY589" fmla="*/ 4202301 h 4842284"/>
              <a:gd name="connsiteX590" fmla="*/ 3762371 w 12192000"/>
              <a:gd name="connsiteY590" fmla="*/ 4201702 h 4842284"/>
              <a:gd name="connsiteX591" fmla="*/ 3740809 w 12192000"/>
              <a:gd name="connsiteY591" fmla="*/ 4243909 h 4842284"/>
              <a:gd name="connsiteX592" fmla="*/ 3780855 w 12192000"/>
              <a:gd name="connsiteY592" fmla="*/ 4245087 h 4842284"/>
              <a:gd name="connsiteX593" fmla="*/ 3815062 w 12192000"/>
              <a:gd name="connsiteY593" fmla="*/ 4203281 h 4842284"/>
              <a:gd name="connsiteX594" fmla="*/ 3762371 w 12192000"/>
              <a:gd name="connsiteY594" fmla="*/ 4201702 h 4842284"/>
              <a:gd name="connsiteX595" fmla="*/ 1255900 w 12192000"/>
              <a:gd name="connsiteY595" fmla="*/ 4183108 h 4842284"/>
              <a:gd name="connsiteX596" fmla="*/ 1238914 w 12192000"/>
              <a:gd name="connsiteY596" fmla="*/ 4193797 h 4842284"/>
              <a:gd name="connsiteX597" fmla="*/ 1255744 w 12192000"/>
              <a:gd name="connsiteY597" fmla="*/ 4196909 h 4842284"/>
              <a:gd name="connsiteX598" fmla="*/ 1276904 w 12192000"/>
              <a:gd name="connsiteY598" fmla="*/ 4190033 h 4842284"/>
              <a:gd name="connsiteX599" fmla="*/ 1255900 w 12192000"/>
              <a:gd name="connsiteY599" fmla="*/ 4183108 h 4842284"/>
              <a:gd name="connsiteX600" fmla="*/ 2371167 w 12192000"/>
              <a:gd name="connsiteY600" fmla="*/ 4181913 h 4842284"/>
              <a:gd name="connsiteX601" fmla="*/ 2362716 w 12192000"/>
              <a:gd name="connsiteY601" fmla="*/ 4183668 h 4842284"/>
              <a:gd name="connsiteX602" fmla="*/ 2364765 w 12192000"/>
              <a:gd name="connsiteY602" fmla="*/ 4188611 h 4842284"/>
              <a:gd name="connsiteX603" fmla="*/ 2381655 w 12192000"/>
              <a:gd name="connsiteY603" fmla="*/ 4186755 h 4842284"/>
              <a:gd name="connsiteX604" fmla="*/ 2371167 w 12192000"/>
              <a:gd name="connsiteY604" fmla="*/ 4181913 h 4842284"/>
              <a:gd name="connsiteX605" fmla="*/ 2101472 w 12192000"/>
              <a:gd name="connsiteY605" fmla="*/ 4168026 h 4842284"/>
              <a:gd name="connsiteX606" fmla="*/ 2080373 w 12192000"/>
              <a:gd name="connsiteY606" fmla="*/ 4169382 h 4842284"/>
              <a:gd name="connsiteX607" fmla="*/ 2092973 w 12192000"/>
              <a:gd name="connsiteY607" fmla="*/ 4173648 h 4842284"/>
              <a:gd name="connsiteX608" fmla="*/ 2114075 w 12192000"/>
              <a:gd name="connsiteY608" fmla="*/ 4172292 h 4842284"/>
              <a:gd name="connsiteX609" fmla="*/ 2101472 w 12192000"/>
              <a:gd name="connsiteY609" fmla="*/ 4168026 h 4842284"/>
              <a:gd name="connsiteX610" fmla="*/ 1369977 w 12192000"/>
              <a:gd name="connsiteY610" fmla="*/ 4162424 h 4842284"/>
              <a:gd name="connsiteX611" fmla="*/ 1333997 w 12192000"/>
              <a:gd name="connsiteY611" fmla="*/ 4174997 h 4842284"/>
              <a:gd name="connsiteX612" fmla="*/ 1637952 w 12192000"/>
              <a:gd name="connsiteY612" fmla="*/ 4327569 h 4842284"/>
              <a:gd name="connsiteX613" fmla="*/ 1724984 w 12192000"/>
              <a:gd name="connsiteY613" fmla="*/ 4275197 h 4842284"/>
              <a:gd name="connsiteX614" fmla="*/ 1685094 w 12192000"/>
              <a:gd name="connsiteY614" fmla="*/ 4260769 h 4842284"/>
              <a:gd name="connsiteX615" fmla="*/ 1592504 w 12192000"/>
              <a:gd name="connsiteY615" fmla="*/ 4245872 h 4842284"/>
              <a:gd name="connsiteX616" fmla="*/ 1475178 w 12192000"/>
              <a:gd name="connsiteY616" fmla="*/ 4181038 h 4842284"/>
              <a:gd name="connsiteX617" fmla="*/ 1369977 w 12192000"/>
              <a:gd name="connsiteY617" fmla="*/ 4162424 h 4842284"/>
              <a:gd name="connsiteX618" fmla="*/ 1951883 w 12192000"/>
              <a:gd name="connsiteY618" fmla="*/ 4159882 h 4842284"/>
              <a:gd name="connsiteX619" fmla="*/ 1926383 w 12192000"/>
              <a:gd name="connsiteY619" fmla="*/ 4177296 h 4842284"/>
              <a:gd name="connsiteX620" fmla="*/ 1955870 w 12192000"/>
              <a:gd name="connsiteY620" fmla="*/ 4179705 h 4842284"/>
              <a:gd name="connsiteX621" fmla="*/ 1977037 w 12192000"/>
              <a:gd name="connsiteY621" fmla="*/ 4172828 h 4842284"/>
              <a:gd name="connsiteX622" fmla="*/ 1951883 w 12192000"/>
              <a:gd name="connsiteY622" fmla="*/ 4159882 h 4842284"/>
              <a:gd name="connsiteX623" fmla="*/ 1520020 w 12192000"/>
              <a:gd name="connsiteY623" fmla="*/ 4130825 h 4842284"/>
              <a:gd name="connsiteX624" fmla="*/ 1456647 w 12192000"/>
              <a:gd name="connsiteY624" fmla="*/ 4142069 h 4842284"/>
              <a:gd name="connsiteX625" fmla="*/ 1473454 w 12192000"/>
              <a:gd name="connsiteY625" fmla="*/ 4147388 h 4842284"/>
              <a:gd name="connsiteX626" fmla="*/ 1532625 w 12192000"/>
              <a:gd name="connsiteY626" fmla="*/ 4135089 h 4842284"/>
              <a:gd name="connsiteX627" fmla="*/ 1520020 w 12192000"/>
              <a:gd name="connsiteY627" fmla="*/ 4130825 h 4842284"/>
              <a:gd name="connsiteX628" fmla="*/ 2125129 w 12192000"/>
              <a:gd name="connsiteY628" fmla="*/ 4127450 h 4842284"/>
              <a:gd name="connsiteX629" fmla="*/ 1926893 w 12192000"/>
              <a:gd name="connsiteY629" fmla="*/ 4132580 h 4842284"/>
              <a:gd name="connsiteX630" fmla="*/ 2019405 w 12192000"/>
              <a:gd name="connsiteY630" fmla="*/ 4154656 h 4842284"/>
              <a:gd name="connsiteX631" fmla="*/ 2125129 w 12192000"/>
              <a:gd name="connsiteY631" fmla="*/ 4127450 h 4842284"/>
              <a:gd name="connsiteX632" fmla="*/ 1180638 w 12192000"/>
              <a:gd name="connsiteY632" fmla="*/ 4127155 h 4842284"/>
              <a:gd name="connsiteX633" fmla="*/ 1112922 w 12192000"/>
              <a:gd name="connsiteY633" fmla="*/ 4149492 h 4842284"/>
              <a:gd name="connsiteX634" fmla="*/ 1078476 w 12192000"/>
              <a:gd name="connsiteY634" fmla="*/ 4212828 h 4842284"/>
              <a:gd name="connsiteX635" fmla="*/ 1024963 w 12192000"/>
              <a:gd name="connsiteY635" fmla="*/ 4283569 h 4842284"/>
              <a:gd name="connsiteX636" fmla="*/ 967699 w 12192000"/>
              <a:gd name="connsiteY636" fmla="*/ 4313509 h 4842284"/>
              <a:gd name="connsiteX637" fmla="*/ 856327 w 12192000"/>
              <a:gd name="connsiteY637" fmla="*/ 4289940 h 4842284"/>
              <a:gd name="connsiteX638" fmla="*/ 857997 w 12192000"/>
              <a:gd name="connsiteY638" fmla="*/ 4288856 h 4842284"/>
              <a:gd name="connsiteX639" fmla="*/ 904840 w 12192000"/>
              <a:gd name="connsiteY639" fmla="*/ 4279487 h 4842284"/>
              <a:gd name="connsiteX640" fmla="*/ 879595 w 12192000"/>
              <a:gd name="connsiteY640" fmla="*/ 4274821 h 4842284"/>
              <a:gd name="connsiteX641" fmla="*/ 857997 w 12192000"/>
              <a:gd name="connsiteY641" fmla="*/ 4288856 h 4842284"/>
              <a:gd name="connsiteX642" fmla="*/ 854505 w 12192000"/>
              <a:gd name="connsiteY642" fmla="*/ 4289556 h 4842284"/>
              <a:gd name="connsiteX643" fmla="*/ 854128 w 12192000"/>
              <a:gd name="connsiteY643" fmla="*/ 4289476 h 4842284"/>
              <a:gd name="connsiteX644" fmla="*/ 854127 w 12192000"/>
              <a:gd name="connsiteY644" fmla="*/ 4289630 h 4842284"/>
              <a:gd name="connsiteX645" fmla="*/ 852018 w 12192000"/>
              <a:gd name="connsiteY645" fmla="*/ 4290052 h 4842284"/>
              <a:gd name="connsiteX646" fmla="*/ 854123 w 12192000"/>
              <a:gd name="connsiteY646" fmla="*/ 4290027 h 4842284"/>
              <a:gd name="connsiteX647" fmla="*/ 854115 w 12192000"/>
              <a:gd name="connsiteY647" fmla="*/ 4290581 h 4842284"/>
              <a:gd name="connsiteX648" fmla="*/ 741925 w 12192000"/>
              <a:gd name="connsiteY648" fmla="*/ 4330560 h 4842284"/>
              <a:gd name="connsiteX649" fmla="*/ 992835 w 12192000"/>
              <a:gd name="connsiteY649" fmla="*/ 4328112 h 4842284"/>
              <a:gd name="connsiteX650" fmla="*/ 908455 w 12192000"/>
              <a:gd name="connsiteY650" fmla="*/ 4517893 h 4842284"/>
              <a:gd name="connsiteX651" fmla="*/ 1002570 w 12192000"/>
              <a:gd name="connsiteY651" fmla="*/ 4398646 h 4842284"/>
              <a:gd name="connsiteX652" fmla="*/ 1111591 w 12192000"/>
              <a:gd name="connsiteY652" fmla="*/ 4266526 h 4842284"/>
              <a:gd name="connsiteX653" fmla="*/ 1190245 w 12192000"/>
              <a:gd name="connsiteY653" fmla="*/ 4209283 h 4842284"/>
              <a:gd name="connsiteX654" fmla="*/ 1209787 w 12192000"/>
              <a:gd name="connsiteY654" fmla="*/ 4159924 h 4842284"/>
              <a:gd name="connsiteX655" fmla="*/ 1229056 w 12192000"/>
              <a:gd name="connsiteY655" fmla="*/ 4133751 h 4842284"/>
              <a:gd name="connsiteX656" fmla="*/ 1180638 w 12192000"/>
              <a:gd name="connsiteY656" fmla="*/ 4127155 h 4842284"/>
              <a:gd name="connsiteX657" fmla="*/ 3826547 w 12192000"/>
              <a:gd name="connsiteY657" fmla="*/ 4119796 h 4842284"/>
              <a:gd name="connsiteX658" fmla="*/ 3794915 w 12192000"/>
              <a:gd name="connsiteY658" fmla="*/ 4120725 h 4842284"/>
              <a:gd name="connsiteX659" fmla="*/ 3794306 w 12192000"/>
              <a:gd name="connsiteY659" fmla="*/ 4174274 h 4842284"/>
              <a:gd name="connsiteX660" fmla="*/ 3825933 w 12192000"/>
              <a:gd name="connsiteY660" fmla="*/ 4173896 h 4842284"/>
              <a:gd name="connsiteX661" fmla="*/ 3826547 w 12192000"/>
              <a:gd name="connsiteY661" fmla="*/ 4119796 h 4842284"/>
              <a:gd name="connsiteX662" fmla="*/ 1617149 w 12192000"/>
              <a:gd name="connsiteY662" fmla="*/ 4118070 h 4842284"/>
              <a:gd name="connsiteX663" fmla="*/ 1593937 w 12192000"/>
              <a:gd name="connsiteY663" fmla="*/ 4120003 h 4842284"/>
              <a:gd name="connsiteX664" fmla="*/ 1608622 w 12192000"/>
              <a:gd name="connsiteY664" fmla="*/ 4126453 h 4842284"/>
              <a:gd name="connsiteX665" fmla="*/ 1629739 w 12192000"/>
              <a:gd name="connsiteY665" fmla="*/ 4122888 h 4842284"/>
              <a:gd name="connsiteX666" fmla="*/ 1617149 w 12192000"/>
              <a:gd name="connsiteY666" fmla="*/ 4118070 h 4842284"/>
              <a:gd name="connsiteX667" fmla="*/ 2289675 w 12192000"/>
              <a:gd name="connsiteY667" fmla="*/ 4117755 h 4842284"/>
              <a:gd name="connsiteX668" fmla="*/ 2190578 w 12192000"/>
              <a:gd name="connsiteY668" fmla="*/ 4118940 h 4842284"/>
              <a:gd name="connsiteX669" fmla="*/ 2192592 w 12192000"/>
              <a:gd name="connsiteY669" fmla="*/ 4127196 h 4842284"/>
              <a:gd name="connsiteX670" fmla="*/ 2289579 w 12192000"/>
              <a:gd name="connsiteY670" fmla="*/ 4126037 h 4842284"/>
              <a:gd name="connsiteX671" fmla="*/ 2289675 w 12192000"/>
              <a:gd name="connsiteY671" fmla="*/ 4117755 h 4842284"/>
              <a:gd name="connsiteX672" fmla="*/ 2627070 w 12192000"/>
              <a:gd name="connsiteY672" fmla="*/ 4110959 h 4842284"/>
              <a:gd name="connsiteX673" fmla="*/ 2401150 w 12192000"/>
              <a:gd name="connsiteY673" fmla="*/ 4140708 h 4842284"/>
              <a:gd name="connsiteX674" fmla="*/ 2466332 w 12192000"/>
              <a:gd name="connsiteY674" fmla="*/ 4155935 h 4842284"/>
              <a:gd name="connsiteX675" fmla="*/ 2639665 w 12192000"/>
              <a:gd name="connsiteY675" fmla="*/ 4115777 h 4842284"/>
              <a:gd name="connsiteX676" fmla="*/ 2627070 w 12192000"/>
              <a:gd name="connsiteY676" fmla="*/ 4110959 h 4842284"/>
              <a:gd name="connsiteX677" fmla="*/ 1682594 w 12192000"/>
              <a:gd name="connsiteY677" fmla="*/ 4110113 h 4842284"/>
              <a:gd name="connsiteX678" fmla="*/ 1684617 w 12192000"/>
              <a:gd name="connsiteY678" fmla="*/ 4117263 h 4842284"/>
              <a:gd name="connsiteX679" fmla="*/ 1722612 w 12192000"/>
              <a:gd name="connsiteY679" fmla="*/ 4113497 h 4842284"/>
              <a:gd name="connsiteX680" fmla="*/ 1682594 w 12192000"/>
              <a:gd name="connsiteY680" fmla="*/ 4110113 h 4842284"/>
              <a:gd name="connsiteX681" fmla="*/ 1798644 w 12192000"/>
              <a:gd name="connsiteY681" fmla="*/ 4101551 h 4842284"/>
              <a:gd name="connsiteX682" fmla="*/ 1788006 w 12192000"/>
              <a:gd name="connsiteY682" fmla="*/ 4109957 h 4842284"/>
              <a:gd name="connsiteX683" fmla="*/ 1861722 w 12192000"/>
              <a:gd name="connsiteY683" fmla="*/ 4116250 h 4842284"/>
              <a:gd name="connsiteX684" fmla="*/ 1872335 w 12192000"/>
              <a:gd name="connsiteY684" fmla="*/ 4110051 h 4842284"/>
              <a:gd name="connsiteX685" fmla="*/ 1798644 w 12192000"/>
              <a:gd name="connsiteY685" fmla="*/ 4101551 h 4842284"/>
              <a:gd name="connsiteX686" fmla="*/ 3028263 w 12192000"/>
              <a:gd name="connsiteY686" fmla="*/ 4055932 h 4842284"/>
              <a:gd name="connsiteX687" fmla="*/ 2698973 w 12192000"/>
              <a:gd name="connsiteY687" fmla="*/ 4091332 h 4842284"/>
              <a:gd name="connsiteX688" fmla="*/ 2713611 w 12192000"/>
              <a:gd name="connsiteY688" fmla="*/ 4101644 h 4842284"/>
              <a:gd name="connsiteX689" fmla="*/ 3042905 w 12192000"/>
              <a:gd name="connsiteY689" fmla="*/ 4065693 h 4842284"/>
              <a:gd name="connsiteX690" fmla="*/ 3028263 w 12192000"/>
              <a:gd name="connsiteY690" fmla="*/ 4055932 h 4842284"/>
              <a:gd name="connsiteX691" fmla="*/ 3484813 w 12192000"/>
              <a:gd name="connsiteY691" fmla="*/ 4033162 h 4842284"/>
              <a:gd name="connsiteX692" fmla="*/ 3277201 w 12192000"/>
              <a:gd name="connsiteY692" fmla="*/ 4040258 h 4842284"/>
              <a:gd name="connsiteX693" fmla="*/ 3266556 w 12192000"/>
              <a:gd name="connsiteY693" fmla="*/ 4049770 h 4842284"/>
              <a:gd name="connsiteX694" fmla="*/ 3386724 w 12192000"/>
              <a:gd name="connsiteY694" fmla="*/ 4049988 h 4842284"/>
              <a:gd name="connsiteX695" fmla="*/ 3776274 w 12192000"/>
              <a:gd name="connsiteY695" fmla="*/ 4091694 h 4842284"/>
              <a:gd name="connsiteX696" fmla="*/ 3807785 w 12192000"/>
              <a:gd name="connsiteY696" fmla="*/ 4101254 h 4842284"/>
              <a:gd name="connsiteX697" fmla="*/ 3484813 w 12192000"/>
              <a:gd name="connsiteY697" fmla="*/ 4033162 h 4842284"/>
              <a:gd name="connsiteX698" fmla="*/ 5622217 w 12192000"/>
              <a:gd name="connsiteY698" fmla="*/ 3981852 h 4842284"/>
              <a:gd name="connsiteX699" fmla="*/ 5429210 w 12192000"/>
              <a:gd name="connsiteY699" fmla="*/ 4269530 h 4842284"/>
              <a:gd name="connsiteX700" fmla="*/ 5622217 w 12192000"/>
              <a:gd name="connsiteY700" fmla="*/ 3981852 h 4842284"/>
              <a:gd name="connsiteX701" fmla="*/ 5751235 w 12192000"/>
              <a:gd name="connsiteY701" fmla="*/ 3946088 h 4842284"/>
              <a:gd name="connsiteX702" fmla="*/ 5751235 w 12192000"/>
              <a:gd name="connsiteY702" fmla="*/ 3946089 h 4842284"/>
              <a:gd name="connsiteX703" fmla="*/ 5751233 w 12192000"/>
              <a:gd name="connsiteY703" fmla="*/ 3946089 h 4842284"/>
              <a:gd name="connsiteX704" fmla="*/ 6520877 w 12192000"/>
              <a:gd name="connsiteY704" fmla="*/ 3933019 h 4842284"/>
              <a:gd name="connsiteX705" fmla="*/ 6518003 w 12192000"/>
              <a:gd name="connsiteY705" fmla="*/ 4185855 h 4842284"/>
              <a:gd name="connsiteX706" fmla="*/ 6565153 w 12192000"/>
              <a:gd name="connsiteY706" fmla="*/ 3933042 h 4842284"/>
              <a:gd name="connsiteX707" fmla="*/ 6520877 w 12192000"/>
              <a:gd name="connsiteY707" fmla="*/ 3933019 h 4842284"/>
              <a:gd name="connsiteX708" fmla="*/ 6082736 w 12192000"/>
              <a:gd name="connsiteY708" fmla="*/ 3877919 h 4842284"/>
              <a:gd name="connsiteX709" fmla="*/ 5854142 w 12192000"/>
              <a:gd name="connsiteY709" fmla="*/ 3902098 h 4842284"/>
              <a:gd name="connsiteX710" fmla="*/ 5726007 w 12192000"/>
              <a:gd name="connsiteY710" fmla="*/ 3939764 h 4842284"/>
              <a:gd name="connsiteX711" fmla="*/ 5721798 w 12192000"/>
              <a:gd name="connsiteY711" fmla="*/ 3938712 h 4842284"/>
              <a:gd name="connsiteX712" fmla="*/ 5726006 w 12192000"/>
              <a:gd name="connsiteY712" fmla="*/ 3939766 h 4842284"/>
              <a:gd name="connsiteX713" fmla="*/ 5726007 w 12192000"/>
              <a:gd name="connsiteY713" fmla="*/ 3939764 h 4842284"/>
              <a:gd name="connsiteX714" fmla="*/ 5751233 w 12192000"/>
              <a:gd name="connsiteY714" fmla="*/ 3946089 h 4842284"/>
              <a:gd name="connsiteX715" fmla="*/ 5750346 w 12192000"/>
              <a:gd name="connsiteY715" fmla="*/ 3946418 h 4842284"/>
              <a:gd name="connsiteX716" fmla="*/ 5749455 w 12192000"/>
              <a:gd name="connsiteY716" fmla="*/ 3946750 h 4842284"/>
              <a:gd name="connsiteX717" fmla="*/ 5725024 w 12192000"/>
              <a:gd name="connsiteY717" fmla="*/ 3940627 h 4842284"/>
              <a:gd name="connsiteX718" fmla="*/ 5726000 w 12192000"/>
              <a:gd name="connsiteY718" fmla="*/ 3940318 h 4842284"/>
              <a:gd name="connsiteX719" fmla="*/ 5721785 w 12192000"/>
              <a:gd name="connsiteY719" fmla="*/ 3939817 h 4842284"/>
              <a:gd name="connsiteX720" fmla="*/ 5725024 w 12192000"/>
              <a:gd name="connsiteY720" fmla="*/ 3940627 h 4842284"/>
              <a:gd name="connsiteX721" fmla="*/ 5649826 w 12192000"/>
              <a:gd name="connsiteY721" fmla="*/ 3964412 h 4842284"/>
              <a:gd name="connsiteX722" fmla="*/ 5685595 w 12192000"/>
              <a:gd name="connsiteY722" fmla="*/ 3970609 h 4842284"/>
              <a:gd name="connsiteX723" fmla="*/ 5749455 w 12192000"/>
              <a:gd name="connsiteY723" fmla="*/ 3946750 h 4842284"/>
              <a:gd name="connsiteX724" fmla="*/ 5753320 w 12192000"/>
              <a:gd name="connsiteY724" fmla="*/ 3947719 h 4842284"/>
              <a:gd name="connsiteX725" fmla="*/ 5752275 w 12192000"/>
              <a:gd name="connsiteY725" fmla="*/ 3946901 h 4842284"/>
              <a:gd name="connsiteX726" fmla="*/ 5751235 w 12192000"/>
              <a:gd name="connsiteY726" fmla="*/ 3946089 h 4842284"/>
              <a:gd name="connsiteX727" fmla="*/ 5753333 w 12192000"/>
              <a:gd name="connsiteY727" fmla="*/ 3946614 h 4842284"/>
              <a:gd name="connsiteX728" fmla="*/ 5751241 w 12192000"/>
              <a:gd name="connsiteY728" fmla="*/ 3945535 h 4842284"/>
              <a:gd name="connsiteX729" fmla="*/ 6023759 w 12192000"/>
              <a:gd name="connsiteY729" fmla="*/ 3895911 h 4842284"/>
              <a:gd name="connsiteX730" fmla="*/ 6518908 w 12192000"/>
              <a:gd name="connsiteY730" fmla="*/ 3920899 h 4842284"/>
              <a:gd name="connsiteX731" fmla="*/ 6348555 w 12192000"/>
              <a:gd name="connsiteY731" fmla="*/ 3884851 h 4842284"/>
              <a:gd name="connsiteX732" fmla="*/ 6082736 w 12192000"/>
              <a:gd name="connsiteY732" fmla="*/ 3877919 h 4842284"/>
              <a:gd name="connsiteX733" fmla="*/ 5423439 w 12192000"/>
              <a:gd name="connsiteY733" fmla="*/ 1274419 h 4842284"/>
              <a:gd name="connsiteX734" fmla="*/ 5400322 w 12192000"/>
              <a:gd name="connsiteY734" fmla="*/ 1280278 h 4842284"/>
              <a:gd name="connsiteX735" fmla="*/ 5400321 w 12192000"/>
              <a:gd name="connsiteY735" fmla="*/ 1280277 h 4842284"/>
              <a:gd name="connsiteX736" fmla="*/ 5396761 w 12192000"/>
              <a:gd name="connsiteY736" fmla="*/ 1281178 h 4842284"/>
              <a:gd name="connsiteX737" fmla="*/ 5400322 w 12192000"/>
              <a:gd name="connsiteY737" fmla="*/ 1280278 h 4842284"/>
              <a:gd name="connsiteX738" fmla="*/ 5502879 w 12192000"/>
              <a:gd name="connsiteY738" fmla="*/ 1322458 h 4842284"/>
              <a:gd name="connsiteX739" fmla="*/ 5909315 w 12192000"/>
              <a:gd name="connsiteY739" fmla="*/ 1357344 h 4842284"/>
              <a:gd name="connsiteX740" fmla="*/ 6052870 w 12192000"/>
              <a:gd name="connsiteY740" fmla="*/ 1327453 h 4842284"/>
              <a:gd name="connsiteX741" fmla="*/ 5642292 w 12192000"/>
              <a:gd name="connsiteY741" fmla="*/ 1334695 h 4842284"/>
              <a:gd name="connsiteX742" fmla="*/ 5421622 w 12192000"/>
              <a:gd name="connsiteY742" fmla="*/ 1275420 h 4842284"/>
              <a:gd name="connsiteX743" fmla="*/ 12156687 w 12192000"/>
              <a:gd name="connsiteY743" fmla="*/ 1252741 h 4842284"/>
              <a:gd name="connsiteX744" fmla="*/ 12147592 w 12192000"/>
              <a:gd name="connsiteY744" fmla="*/ 1257752 h 4842284"/>
              <a:gd name="connsiteX745" fmla="*/ 12188918 w 12192000"/>
              <a:gd name="connsiteY745" fmla="*/ 1265126 h 4842284"/>
              <a:gd name="connsiteX746" fmla="*/ 12188998 w 12192000"/>
              <a:gd name="connsiteY746" fmla="*/ 1264023 h 4842284"/>
              <a:gd name="connsiteX747" fmla="*/ 12156687 w 12192000"/>
              <a:gd name="connsiteY747" fmla="*/ 1252741 h 4842284"/>
              <a:gd name="connsiteX748" fmla="*/ 5369563 w 12192000"/>
              <a:gd name="connsiteY748" fmla="*/ 1248047 h 4842284"/>
              <a:gd name="connsiteX749" fmla="*/ 5339539 w 12192000"/>
              <a:gd name="connsiteY749" fmla="*/ 1252953 h 4842284"/>
              <a:gd name="connsiteX750" fmla="*/ 5399582 w 12192000"/>
              <a:gd name="connsiteY750" fmla="*/ 1279382 h 4842284"/>
              <a:gd name="connsiteX751" fmla="*/ 5396842 w 12192000"/>
              <a:gd name="connsiteY751" fmla="*/ 1280075 h 4842284"/>
              <a:gd name="connsiteX752" fmla="*/ 5400363 w 12192000"/>
              <a:gd name="connsiteY752" fmla="*/ 1279726 h 4842284"/>
              <a:gd name="connsiteX753" fmla="*/ 5399582 w 12192000"/>
              <a:gd name="connsiteY753" fmla="*/ 1279382 h 4842284"/>
              <a:gd name="connsiteX754" fmla="*/ 5420250 w 12192000"/>
              <a:gd name="connsiteY754" fmla="*/ 1274144 h 4842284"/>
              <a:gd name="connsiteX755" fmla="*/ 5420959 w 12192000"/>
              <a:gd name="connsiteY755" fmla="*/ 1274507 h 4842284"/>
              <a:gd name="connsiteX756" fmla="*/ 5421662 w 12192000"/>
              <a:gd name="connsiteY756" fmla="*/ 1274867 h 4842284"/>
              <a:gd name="connsiteX757" fmla="*/ 5422590 w 12192000"/>
              <a:gd name="connsiteY757" fmla="*/ 1274094 h 4842284"/>
              <a:gd name="connsiteX758" fmla="*/ 5423521 w 12192000"/>
              <a:gd name="connsiteY758" fmla="*/ 1273315 h 4842284"/>
              <a:gd name="connsiteX759" fmla="*/ 5420250 w 12192000"/>
              <a:gd name="connsiteY759" fmla="*/ 1274144 h 4842284"/>
              <a:gd name="connsiteX760" fmla="*/ 11458263 w 12192000"/>
              <a:gd name="connsiteY760" fmla="*/ 1212322 h 4842284"/>
              <a:gd name="connsiteX761" fmla="*/ 11424556 w 12192000"/>
              <a:gd name="connsiteY761" fmla="*/ 1219783 h 4842284"/>
              <a:gd name="connsiteX762" fmla="*/ 11424476 w 12192000"/>
              <a:gd name="connsiteY762" fmla="*/ 1220886 h 4842284"/>
              <a:gd name="connsiteX763" fmla="*/ 11466540 w 12192000"/>
              <a:gd name="connsiteY763" fmla="*/ 1218337 h 4842284"/>
              <a:gd name="connsiteX764" fmla="*/ 11458263 w 12192000"/>
              <a:gd name="connsiteY764" fmla="*/ 1212322 h 4842284"/>
              <a:gd name="connsiteX765" fmla="*/ 11322215 w 12192000"/>
              <a:gd name="connsiteY765" fmla="*/ 1211645 h 4842284"/>
              <a:gd name="connsiteX766" fmla="*/ 11321477 w 12192000"/>
              <a:gd name="connsiteY766" fmla="*/ 1221568 h 4842284"/>
              <a:gd name="connsiteX767" fmla="*/ 11424470 w 12192000"/>
              <a:gd name="connsiteY767" fmla="*/ 1220885 h 4842284"/>
              <a:gd name="connsiteX768" fmla="*/ 11422776 w 12192000"/>
              <a:gd name="connsiteY768" fmla="*/ 1220234 h 4842284"/>
              <a:gd name="connsiteX769" fmla="*/ 11322215 w 12192000"/>
              <a:gd name="connsiteY769" fmla="*/ 1211645 h 4842284"/>
              <a:gd name="connsiteX770" fmla="*/ 11955110 w 12192000"/>
              <a:gd name="connsiteY770" fmla="*/ 1171319 h 4842284"/>
              <a:gd name="connsiteX771" fmla="*/ 11959994 w 12192000"/>
              <a:gd name="connsiteY771" fmla="*/ 1176030 h 4842284"/>
              <a:gd name="connsiteX772" fmla="*/ 11979269 w 12192000"/>
              <a:gd name="connsiteY772" fmla="*/ 1174932 h 4842284"/>
              <a:gd name="connsiteX773" fmla="*/ 11974222 w 12192000"/>
              <a:gd name="connsiteY773" fmla="*/ 1172425 h 4842284"/>
              <a:gd name="connsiteX774" fmla="*/ 11955110 w 12192000"/>
              <a:gd name="connsiteY774" fmla="*/ 1171319 h 4842284"/>
              <a:gd name="connsiteX775" fmla="*/ 11651071 w 12192000"/>
              <a:gd name="connsiteY775" fmla="*/ 1153723 h 4842284"/>
              <a:gd name="connsiteX776" fmla="*/ 11645689 w 12192000"/>
              <a:gd name="connsiteY776" fmla="*/ 1155627 h 4842284"/>
              <a:gd name="connsiteX777" fmla="*/ 11664636 w 12192000"/>
              <a:gd name="connsiteY777" fmla="*/ 1158937 h 4842284"/>
              <a:gd name="connsiteX778" fmla="*/ 11670178 w 12192000"/>
              <a:gd name="connsiteY778" fmla="*/ 1154830 h 4842284"/>
              <a:gd name="connsiteX779" fmla="*/ 11651071 w 12192000"/>
              <a:gd name="connsiteY779" fmla="*/ 1153723 h 4842284"/>
              <a:gd name="connsiteX780" fmla="*/ 11813757 w 12192000"/>
              <a:gd name="connsiteY780" fmla="*/ 1148189 h 4842284"/>
              <a:gd name="connsiteX781" fmla="*/ 11814959 w 12192000"/>
              <a:gd name="connsiteY781" fmla="*/ 1155457 h 4842284"/>
              <a:gd name="connsiteX782" fmla="*/ 11861949 w 12192000"/>
              <a:gd name="connsiteY782" fmla="*/ 1157069 h 4842284"/>
              <a:gd name="connsiteX783" fmla="*/ 11862237 w 12192000"/>
              <a:gd name="connsiteY783" fmla="*/ 1153209 h 4842284"/>
              <a:gd name="connsiteX784" fmla="*/ 11813757 w 12192000"/>
              <a:gd name="connsiteY784" fmla="*/ 1148189 h 4842284"/>
              <a:gd name="connsiteX785" fmla="*/ 11764940 w 12192000"/>
              <a:gd name="connsiteY785" fmla="*/ 1147578 h 4842284"/>
              <a:gd name="connsiteX786" fmla="*/ 11764652 w 12192000"/>
              <a:gd name="connsiteY786" fmla="*/ 1151438 h 4842284"/>
              <a:gd name="connsiteX787" fmla="*/ 11811482 w 12192000"/>
              <a:gd name="connsiteY787" fmla="*/ 1155256 h 4842284"/>
              <a:gd name="connsiteX788" fmla="*/ 11813750 w 12192000"/>
              <a:gd name="connsiteY788" fmla="*/ 1148190 h 4842284"/>
              <a:gd name="connsiteX789" fmla="*/ 11764940 w 12192000"/>
              <a:gd name="connsiteY789" fmla="*/ 1147578 h 4842284"/>
              <a:gd name="connsiteX790" fmla="*/ 11334085 w 12192000"/>
              <a:gd name="connsiteY790" fmla="*/ 1145897 h 4842284"/>
              <a:gd name="connsiteX791" fmla="*/ 11325030 w 12192000"/>
              <a:gd name="connsiteY791" fmla="*/ 1150356 h 4842284"/>
              <a:gd name="connsiteX792" fmla="*/ 11335128 w 12192000"/>
              <a:gd name="connsiteY792" fmla="*/ 1155369 h 4842284"/>
              <a:gd name="connsiteX793" fmla="*/ 11345920 w 12192000"/>
              <a:gd name="connsiteY793" fmla="*/ 1151012 h 4842284"/>
              <a:gd name="connsiteX794" fmla="*/ 11334085 w 12192000"/>
              <a:gd name="connsiteY794" fmla="*/ 1145897 h 4842284"/>
              <a:gd name="connsiteX795" fmla="*/ 11329133 w 12192000"/>
              <a:gd name="connsiteY795" fmla="*/ 1095231 h 4842284"/>
              <a:gd name="connsiteX796" fmla="*/ 11316727 w 12192000"/>
              <a:gd name="connsiteY796" fmla="*/ 1097836 h 4842284"/>
              <a:gd name="connsiteX797" fmla="*/ 11323304 w 12192000"/>
              <a:gd name="connsiteY797" fmla="*/ 1103199 h 4842284"/>
              <a:gd name="connsiteX798" fmla="*/ 11337451 w 12192000"/>
              <a:gd name="connsiteY798" fmla="*/ 1100697 h 4842284"/>
              <a:gd name="connsiteX799" fmla="*/ 11329133 w 12192000"/>
              <a:gd name="connsiteY799" fmla="*/ 1095231 h 4842284"/>
              <a:gd name="connsiteX800" fmla="*/ 6074302 w 12192000"/>
              <a:gd name="connsiteY800" fmla="*/ 1062955 h 4842284"/>
              <a:gd name="connsiteX801" fmla="*/ 6055508 w 12192000"/>
              <a:gd name="connsiteY801" fmla="*/ 1315426 h 4842284"/>
              <a:gd name="connsiteX802" fmla="*/ 6092036 w 12192000"/>
              <a:gd name="connsiteY802" fmla="*/ 1316987 h 4842284"/>
              <a:gd name="connsiteX803" fmla="*/ 6074302 w 12192000"/>
              <a:gd name="connsiteY803" fmla="*/ 1062955 h 4842284"/>
              <a:gd name="connsiteX804" fmla="*/ 3831346 w 12192000"/>
              <a:gd name="connsiteY804" fmla="*/ 1050519 h 4842284"/>
              <a:gd name="connsiteX805" fmla="*/ 3804551 w 12192000"/>
              <a:gd name="connsiteY805" fmla="*/ 1058934 h 4842284"/>
              <a:gd name="connsiteX806" fmla="*/ 3479689 w 12192000"/>
              <a:gd name="connsiteY806" fmla="*/ 1086637 h 4842284"/>
              <a:gd name="connsiteX807" fmla="*/ 3380533 w 12192000"/>
              <a:gd name="connsiteY807" fmla="*/ 1082560 h 4842284"/>
              <a:gd name="connsiteX808" fmla="*/ 3388520 w 12192000"/>
              <a:gd name="connsiteY808" fmla="*/ 1092433 h 4842284"/>
              <a:gd name="connsiteX809" fmla="*/ 3831346 w 12192000"/>
              <a:gd name="connsiteY809" fmla="*/ 1050519 h 4842284"/>
              <a:gd name="connsiteX810" fmla="*/ 6113983 w 12192000"/>
              <a:gd name="connsiteY810" fmla="*/ 1022068 h 4842284"/>
              <a:gd name="connsiteX811" fmla="*/ 6102700 w 12192000"/>
              <a:gd name="connsiteY811" fmla="*/ 1033041 h 4842284"/>
              <a:gd name="connsiteX812" fmla="*/ 6116474 w 12192000"/>
              <a:gd name="connsiteY812" fmla="*/ 1035499 h 4842284"/>
              <a:gd name="connsiteX813" fmla="*/ 6131234 w 12192000"/>
              <a:gd name="connsiteY813" fmla="*/ 1024727 h 4842284"/>
              <a:gd name="connsiteX814" fmla="*/ 6113983 w 12192000"/>
              <a:gd name="connsiteY814" fmla="*/ 1022068 h 4842284"/>
              <a:gd name="connsiteX815" fmla="*/ 11464344 w 12192000"/>
              <a:gd name="connsiteY815" fmla="*/ 1013368 h 4842284"/>
              <a:gd name="connsiteX816" fmla="*/ 11409463 w 12192000"/>
              <a:gd name="connsiteY816" fmla="*/ 1024033 h 4842284"/>
              <a:gd name="connsiteX817" fmla="*/ 11479176 w 12192000"/>
              <a:gd name="connsiteY817" fmla="*/ 1048551 h 4842284"/>
              <a:gd name="connsiteX818" fmla="*/ 11543034 w 12192000"/>
              <a:gd name="connsiteY818" fmla="*/ 1034532 h 4842284"/>
              <a:gd name="connsiteX819" fmla="*/ 11464344 w 12192000"/>
              <a:gd name="connsiteY819" fmla="*/ 1013368 h 4842284"/>
              <a:gd name="connsiteX820" fmla="*/ 2928709 w 12192000"/>
              <a:gd name="connsiteY820" fmla="*/ 1011015 h 4842284"/>
              <a:gd name="connsiteX821" fmla="*/ 2915769 w 12192000"/>
              <a:gd name="connsiteY821" fmla="*/ 1020787 h 4842284"/>
              <a:gd name="connsiteX822" fmla="*/ 3184463 w 12192000"/>
              <a:gd name="connsiteY822" fmla="*/ 1067891 h 4842284"/>
              <a:gd name="connsiteX823" fmla="*/ 3197359 w 12192000"/>
              <a:gd name="connsiteY823" fmla="*/ 1058672 h 4842284"/>
              <a:gd name="connsiteX824" fmla="*/ 2928709 w 12192000"/>
              <a:gd name="connsiteY824" fmla="*/ 1011015 h 4842284"/>
              <a:gd name="connsiteX825" fmla="*/ 12080379 w 12192000"/>
              <a:gd name="connsiteY825" fmla="*/ 988675 h 4842284"/>
              <a:gd name="connsiteX826" fmla="*/ 12062384 w 12192000"/>
              <a:gd name="connsiteY826" fmla="*/ 1004148 h 4842284"/>
              <a:gd name="connsiteX827" fmla="*/ 12058216 w 12192000"/>
              <a:gd name="connsiteY827" fmla="*/ 1005108 h 4842284"/>
              <a:gd name="connsiteX828" fmla="*/ 12059871 w 12192000"/>
              <a:gd name="connsiteY828" fmla="*/ 1006312 h 4842284"/>
              <a:gd name="connsiteX829" fmla="*/ 12058169 w 12192000"/>
              <a:gd name="connsiteY829" fmla="*/ 1005658 h 4842284"/>
              <a:gd name="connsiteX830" fmla="*/ 12055880 w 12192000"/>
              <a:gd name="connsiteY830" fmla="*/ 1007227 h 4842284"/>
              <a:gd name="connsiteX831" fmla="*/ 12015492 w 12192000"/>
              <a:gd name="connsiteY831" fmla="*/ 1016477 h 4842284"/>
              <a:gd name="connsiteX832" fmla="*/ 12034275 w 12192000"/>
              <a:gd name="connsiteY832" fmla="*/ 1021993 h 4842284"/>
              <a:gd name="connsiteX833" fmla="*/ 12055880 w 12192000"/>
              <a:gd name="connsiteY833" fmla="*/ 1007227 h 4842284"/>
              <a:gd name="connsiteX834" fmla="*/ 12059871 w 12192000"/>
              <a:gd name="connsiteY834" fmla="*/ 1006312 h 4842284"/>
              <a:gd name="connsiteX835" fmla="*/ 12062384 w 12192000"/>
              <a:gd name="connsiteY835" fmla="*/ 1004148 h 4842284"/>
              <a:gd name="connsiteX836" fmla="*/ 12104373 w 12192000"/>
              <a:gd name="connsiteY836" fmla="*/ 994493 h 4842284"/>
              <a:gd name="connsiteX837" fmla="*/ 12080379 w 12192000"/>
              <a:gd name="connsiteY837" fmla="*/ 988675 h 4842284"/>
              <a:gd name="connsiteX838" fmla="*/ 11895844 w 12192000"/>
              <a:gd name="connsiteY838" fmla="*/ 982979 h 4842284"/>
              <a:gd name="connsiteX839" fmla="*/ 11885957 w 12192000"/>
              <a:gd name="connsiteY839" fmla="*/ 1045520 h 4842284"/>
              <a:gd name="connsiteX840" fmla="*/ 12002620 w 12192000"/>
              <a:gd name="connsiteY840" fmla="*/ 1072202 h 4842284"/>
              <a:gd name="connsiteX841" fmla="*/ 11930388 w 12192000"/>
              <a:gd name="connsiteY841" fmla="*/ 987747 h 4842284"/>
              <a:gd name="connsiteX842" fmla="*/ 11895844 w 12192000"/>
              <a:gd name="connsiteY842" fmla="*/ 982979 h 4842284"/>
              <a:gd name="connsiteX843" fmla="*/ 3826339 w 12192000"/>
              <a:gd name="connsiteY843" fmla="*/ 977151 h 4842284"/>
              <a:gd name="connsiteX844" fmla="*/ 3822359 w 12192000"/>
              <a:gd name="connsiteY844" fmla="*/ 1030622 h 4842284"/>
              <a:gd name="connsiteX845" fmla="*/ 3848377 w 12192000"/>
              <a:gd name="connsiteY845" fmla="*/ 1032681 h 4842284"/>
              <a:gd name="connsiteX846" fmla="*/ 3852398 w 12192000"/>
              <a:gd name="connsiteY846" fmla="*/ 978659 h 4842284"/>
              <a:gd name="connsiteX847" fmla="*/ 3826339 w 12192000"/>
              <a:gd name="connsiteY847" fmla="*/ 977151 h 4842284"/>
              <a:gd name="connsiteX848" fmla="*/ 2501017 w 12192000"/>
              <a:gd name="connsiteY848" fmla="*/ 966886 h 4842284"/>
              <a:gd name="connsiteX849" fmla="*/ 2498665 w 12192000"/>
              <a:gd name="connsiteY849" fmla="*/ 975056 h 4842284"/>
              <a:gd name="connsiteX850" fmla="*/ 2580318 w 12192000"/>
              <a:gd name="connsiteY850" fmla="*/ 979781 h 4842284"/>
              <a:gd name="connsiteX851" fmla="*/ 2580934 w 12192000"/>
              <a:gd name="connsiteY851" fmla="*/ 971512 h 4842284"/>
              <a:gd name="connsiteX852" fmla="*/ 2501017 w 12192000"/>
              <a:gd name="connsiteY852" fmla="*/ 966886 h 4842284"/>
              <a:gd name="connsiteX853" fmla="*/ 2227142 w 12192000"/>
              <a:gd name="connsiteY853" fmla="*/ 965984 h 4842284"/>
              <a:gd name="connsiteX854" fmla="*/ 2165801 w 12192000"/>
              <a:gd name="connsiteY854" fmla="*/ 969630 h 4842284"/>
              <a:gd name="connsiteX855" fmla="*/ 2173871 w 12192000"/>
              <a:gd name="connsiteY855" fmla="*/ 978403 h 4842284"/>
              <a:gd name="connsiteX856" fmla="*/ 2235377 w 12192000"/>
              <a:gd name="connsiteY856" fmla="*/ 972551 h 4842284"/>
              <a:gd name="connsiteX857" fmla="*/ 2227142 w 12192000"/>
              <a:gd name="connsiteY857" fmla="*/ 965984 h 4842284"/>
              <a:gd name="connsiteX858" fmla="*/ 11251397 w 12192000"/>
              <a:gd name="connsiteY858" fmla="*/ 964416 h 4842284"/>
              <a:gd name="connsiteX859" fmla="*/ 11251348 w 12192000"/>
              <a:gd name="connsiteY859" fmla="*/ 964504 h 4842284"/>
              <a:gd name="connsiteX860" fmla="*/ 11251181 w 12192000"/>
              <a:gd name="connsiteY860" fmla="*/ 964495 h 4842284"/>
              <a:gd name="connsiteX861" fmla="*/ 2081117 w 12192000"/>
              <a:gd name="connsiteY861" fmla="*/ 958643 h 4842284"/>
              <a:gd name="connsiteX862" fmla="*/ 2078850 w 12192000"/>
              <a:gd name="connsiteY862" fmla="*/ 965706 h 4842284"/>
              <a:gd name="connsiteX863" fmla="*/ 2112148 w 12192000"/>
              <a:gd name="connsiteY863" fmla="*/ 963759 h 4842284"/>
              <a:gd name="connsiteX864" fmla="*/ 2081117 w 12192000"/>
              <a:gd name="connsiteY864" fmla="*/ 958643 h 4842284"/>
              <a:gd name="connsiteX865" fmla="*/ 10053074 w 12192000"/>
              <a:gd name="connsiteY865" fmla="*/ 954915 h 4842284"/>
              <a:gd name="connsiteX866" fmla="*/ 9922999 w 12192000"/>
              <a:gd name="connsiteY866" fmla="*/ 975101 h 4842284"/>
              <a:gd name="connsiteX867" fmla="*/ 9826131 w 12192000"/>
              <a:gd name="connsiteY867" fmla="*/ 987212 h 4842284"/>
              <a:gd name="connsiteX868" fmla="*/ 9858539 w 12192000"/>
              <a:gd name="connsiteY868" fmla="*/ 1020644 h 4842284"/>
              <a:gd name="connsiteX869" fmla="*/ 10179557 w 12192000"/>
              <a:gd name="connsiteY869" fmla="*/ 997701 h 4842284"/>
              <a:gd name="connsiteX870" fmla="*/ 10251652 w 12192000"/>
              <a:gd name="connsiteY870" fmla="*/ 990246 h 4842284"/>
              <a:gd name="connsiteX871" fmla="*/ 10184631 w 12192000"/>
              <a:gd name="connsiteY871" fmla="*/ 976403 h 4842284"/>
              <a:gd name="connsiteX872" fmla="*/ 10108840 w 12192000"/>
              <a:gd name="connsiteY872" fmla="*/ 963158 h 4842284"/>
              <a:gd name="connsiteX873" fmla="*/ 10053074 w 12192000"/>
              <a:gd name="connsiteY873" fmla="*/ 954915 h 4842284"/>
              <a:gd name="connsiteX874" fmla="*/ 2729252 w 12192000"/>
              <a:gd name="connsiteY874" fmla="*/ 947984 h 4842284"/>
              <a:gd name="connsiteX875" fmla="*/ 2674205 w 12192000"/>
              <a:gd name="connsiteY875" fmla="*/ 960854 h 4842284"/>
              <a:gd name="connsiteX876" fmla="*/ 2858094 w 12192000"/>
              <a:gd name="connsiteY876" fmla="*/ 998625 h 4842284"/>
              <a:gd name="connsiteX877" fmla="*/ 2868886 w 12192000"/>
              <a:gd name="connsiteY877" fmla="*/ 994266 h 4842284"/>
              <a:gd name="connsiteX878" fmla="*/ 2729252 w 12192000"/>
              <a:gd name="connsiteY878" fmla="*/ 947984 h 4842284"/>
              <a:gd name="connsiteX879" fmla="*/ 2019192 w 12192000"/>
              <a:gd name="connsiteY879" fmla="*/ 946754 h 4842284"/>
              <a:gd name="connsiteX880" fmla="*/ 2006537 w 12192000"/>
              <a:gd name="connsiteY880" fmla="*/ 952665 h 4842284"/>
              <a:gd name="connsiteX881" fmla="*/ 2025526 w 12192000"/>
              <a:gd name="connsiteY881" fmla="*/ 955425 h 4842284"/>
              <a:gd name="connsiteX882" fmla="*/ 2036314 w 12192000"/>
              <a:gd name="connsiteY882" fmla="*/ 951066 h 4842284"/>
              <a:gd name="connsiteX883" fmla="*/ 2019192 w 12192000"/>
              <a:gd name="connsiteY883" fmla="*/ 946754 h 4842284"/>
              <a:gd name="connsiteX884" fmla="*/ 10363467 w 12192000"/>
              <a:gd name="connsiteY884" fmla="*/ 941355 h 4842284"/>
              <a:gd name="connsiteX885" fmla="*/ 10280268 w 12192000"/>
              <a:gd name="connsiteY885" fmla="*/ 980830 h 4842284"/>
              <a:gd name="connsiteX886" fmla="*/ 10324865 w 12192000"/>
              <a:gd name="connsiteY886" fmla="*/ 991162 h 4842284"/>
              <a:gd name="connsiteX887" fmla="*/ 10397808 w 12192000"/>
              <a:gd name="connsiteY887" fmla="*/ 948881 h 4842284"/>
              <a:gd name="connsiteX888" fmla="*/ 10363467 w 12192000"/>
              <a:gd name="connsiteY888" fmla="*/ 941355 h 4842284"/>
              <a:gd name="connsiteX889" fmla="*/ 5183074 w 12192000"/>
              <a:gd name="connsiteY889" fmla="*/ 940513 h 4842284"/>
              <a:gd name="connsiteX890" fmla="*/ 5318220 w 12192000"/>
              <a:gd name="connsiteY890" fmla="*/ 1234559 h 4842284"/>
              <a:gd name="connsiteX891" fmla="*/ 5183074 w 12192000"/>
              <a:gd name="connsiteY891" fmla="*/ 940513 h 4842284"/>
              <a:gd name="connsiteX892" fmla="*/ 2360440 w 12192000"/>
              <a:gd name="connsiteY892" fmla="*/ 933285 h 4842284"/>
              <a:gd name="connsiteX893" fmla="*/ 2282272 w 12192000"/>
              <a:gd name="connsiteY893" fmla="*/ 952015 h 4842284"/>
              <a:gd name="connsiteX894" fmla="*/ 2445382 w 12192000"/>
              <a:gd name="connsiteY894" fmla="*/ 964221 h 4842284"/>
              <a:gd name="connsiteX895" fmla="*/ 2360440 w 12192000"/>
              <a:gd name="connsiteY895" fmla="*/ 933285 h 4842284"/>
              <a:gd name="connsiteX896" fmla="*/ 10170538 w 12192000"/>
              <a:gd name="connsiteY896" fmla="*/ 931298 h 4842284"/>
              <a:gd name="connsiteX897" fmla="*/ 10119088 w 12192000"/>
              <a:gd name="connsiteY897" fmla="*/ 942714 h 4842284"/>
              <a:gd name="connsiteX898" fmla="*/ 10132535 w 12192000"/>
              <a:gd name="connsiteY898" fmla="*/ 949583 h 4842284"/>
              <a:gd name="connsiteX899" fmla="*/ 10185725 w 12192000"/>
              <a:gd name="connsiteY899" fmla="*/ 938267 h 4842284"/>
              <a:gd name="connsiteX900" fmla="*/ 10170538 w 12192000"/>
              <a:gd name="connsiteY900" fmla="*/ 931298 h 4842284"/>
              <a:gd name="connsiteX901" fmla="*/ 5595676 w 12192000"/>
              <a:gd name="connsiteY901" fmla="*/ 929514 h 4842284"/>
              <a:gd name="connsiteX902" fmla="*/ 5569332 w 12192000"/>
              <a:gd name="connsiteY902" fmla="*/ 931864 h 4842284"/>
              <a:gd name="connsiteX903" fmla="*/ 5586086 w 12192000"/>
              <a:gd name="connsiteY903" fmla="*/ 941138 h 4842284"/>
              <a:gd name="connsiteX904" fmla="*/ 5616113 w 12192000"/>
              <a:gd name="connsiteY904" fmla="*/ 936233 h 4842284"/>
              <a:gd name="connsiteX905" fmla="*/ 5595676 w 12192000"/>
              <a:gd name="connsiteY905" fmla="*/ 929514 h 4842284"/>
              <a:gd name="connsiteX906" fmla="*/ 5411060 w 12192000"/>
              <a:gd name="connsiteY906" fmla="*/ 924918 h 4842284"/>
              <a:gd name="connsiteX907" fmla="*/ 5392785 w 12192000"/>
              <a:gd name="connsiteY907" fmla="*/ 936041 h 4842284"/>
              <a:gd name="connsiteX908" fmla="*/ 5494145 w 12192000"/>
              <a:gd name="connsiteY908" fmla="*/ 957409 h 4842284"/>
              <a:gd name="connsiteX909" fmla="*/ 5512417 w 12192000"/>
              <a:gd name="connsiteY909" fmla="*/ 946285 h 4842284"/>
              <a:gd name="connsiteX910" fmla="*/ 5411060 w 12192000"/>
              <a:gd name="connsiteY910" fmla="*/ 924918 h 4842284"/>
              <a:gd name="connsiteX911" fmla="*/ 10889808 w 12192000"/>
              <a:gd name="connsiteY911" fmla="*/ 924716 h 4842284"/>
              <a:gd name="connsiteX912" fmla="*/ 11000578 w 12192000"/>
              <a:gd name="connsiteY912" fmla="*/ 935269 h 4842284"/>
              <a:gd name="connsiteX913" fmla="*/ 11162901 w 12192000"/>
              <a:gd name="connsiteY913" fmla="*/ 945630 h 4842284"/>
              <a:gd name="connsiteX914" fmla="*/ 11135218 w 12192000"/>
              <a:gd name="connsiteY914" fmla="*/ 957783 h 4842284"/>
              <a:gd name="connsiteX915" fmla="*/ 11251181 w 12192000"/>
              <a:gd name="connsiteY915" fmla="*/ 964495 h 4842284"/>
              <a:gd name="connsiteX916" fmla="*/ 11249842 w 12192000"/>
              <a:gd name="connsiteY916" fmla="*/ 964970 h 4842284"/>
              <a:gd name="connsiteX917" fmla="*/ 11251294 w 12192000"/>
              <a:gd name="connsiteY917" fmla="*/ 964605 h 4842284"/>
              <a:gd name="connsiteX918" fmla="*/ 11237650 w 12192000"/>
              <a:gd name="connsiteY918" fmla="*/ 988072 h 4842284"/>
              <a:gd name="connsiteX919" fmla="*/ 11166707 w 12192000"/>
              <a:gd name="connsiteY919" fmla="*/ 980088 h 4842284"/>
              <a:gd name="connsiteX920" fmla="*/ 1909434 w 12192000"/>
              <a:gd name="connsiteY920" fmla="*/ 921026 h 4842284"/>
              <a:gd name="connsiteX921" fmla="*/ 1895123 w 12192000"/>
              <a:gd name="connsiteY921" fmla="*/ 925734 h 4842284"/>
              <a:gd name="connsiteX922" fmla="*/ 1946464 w 12192000"/>
              <a:gd name="connsiteY922" fmla="*/ 939222 h 4842284"/>
              <a:gd name="connsiteX923" fmla="*/ 1957220 w 12192000"/>
              <a:gd name="connsiteY923" fmla="*/ 935416 h 4842284"/>
              <a:gd name="connsiteX924" fmla="*/ 1909434 w 12192000"/>
              <a:gd name="connsiteY924" fmla="*/ 921026 h 4842284"/>
              <a:gd name="connsiteX925" fmla="*/ 2422722 w 12192000"/>
              <a:gd name="connsiteY925" fmla="*/ 916959 h 4842284"/>
              <a:gd name="connsiteX926" fmla="*/ 2411971 w 12192000"/>
              <a:gd name="connsiteY926" fmla="*/ 920767 h 4842284"/>
              <a:gd name="connsiteX927" fmla="*/ 2429263 w 12192000"/>
              <a:gd name="connsiteY927" fmla="*/ 922875 h 4842284"/>
              <a:gd name="connsiteX928" fmla="*/ 2440016 w 12192000"/>
              <a:gd name="connsiteY928" fmla="*/ 919067 h 4842284"/>
              <a:gd name="connsiteX929" fmla="*/ 2422722 w 12192000"/>
              <a:gd name="connsiteY929" fmla="*/ 916959 h 4842284"/>
              <a:gd name="connsiteX930" fmla="*/ 2648197 w 12192000"/>
              <a:gd name="connsiteY930" fmla="*/ 911739 h 4842284"/>
              <a:gd name="connsiteX931" fmla="*/ 2646093 w 12192000"/>
              <a:gd name="connsiteY931" fmla="*/ 916599 h 4842284"/>
              <a:gd name="connsiteX932" fmla="*/ 2652918 w 12192000"/>
              <a:gd name="connsiteY932" fmla="*/ 918653 h 4842284"/>
              <a:gd name="connsiteX933" fmla="*/ 2661975 w 12192000"/>
              <a:gd name="connsiteY933" fmla="*/ 914195 h 4842284"/>
              <a:gd name="connsiteX934" fmla="*/ 2648197 w 12192000"/>
              <a:gd name="connsiteY934" fmla="*/ 911739 h 4842284"/>
              <a:gd name="connsiteX935" fmla="*/ 10369406 w 12192000"/>
              <a:gd name="connsiteY935" fmla="*/ 908481 h 4842284"/>
              <a:gd name="connsiteX936" fmla="*/ 10355054 w 12192000"/>
              <a:gd name="connsiteY936" fmla="*/ 913741 h 4842284"/>
              <a:gd name="connsiteX937" fmla="*/ 10375373 w 12192000"/>
              <a:gd name="connsiteY937" fmla="*/ 922113 h 4842284"/>
              <a:gd name="connsiteX938" fmla="*/ 10389925 w 12192000"/>
              <a:gd name="connsiteY938" fmla="*/ 914098 h 4842284"/>
              <a:gd name="connsiteX939" fmla="*/ 10369406 w 12192000"/>
              <a:gd name="connsiteY939" fmla="*/ 908481 h 4842284"/>
              <a:gd name="connsiteX940" fmla="*/ 2310122 w 12192000"/>
              <a:gd name="connsiteY940" fmla="*/ 906014 h 4842284"/>
              <a:gd name="connsiteX941" fmla="*/ 2285595 w 12192000"/>
              <a:gd name="connsiteY941" fmla="*/ 907363 h 4842284"/>
              <a:gd name="connsiteX942" fmla="*/ 2305172 w 12192000"/>
              <a:gd name="connsiteY942" fmla="*/ 925655 h 4842284"/>
              <a:gd name="connsiteX943" fmla="*/ 2327008 w 12192000"/>
              <a:gd name="connsiteY943" fmla="*/ 913635 h 4842284"/>
              <a:gd name="connsiteX944" fmla="*/ 2310122 w 12192000"/>
              <a:gd name="connsiteY944" fmla="*/ 906014 h 4842284"/>
              <a:gd name="connsiteX945" fmla="*/ 3788034 w 12192000"/>
              <a:gd name="connsiteY945" fmla="*/ 905733 h 4842284"/>
              <a:gd name="connsiteX946" fmla="*/ 3802288 w 12192000"/>
              <a:gd name="connsiteY946" fmla="*/ 948632 h 4842284"/>
              <a:gd name="connsiteX947" fmla="*/ 3845889 w 12192000"/>
              <a:gd name="connsiteY947" fmla="*/ 948940 h 4842284"/>
              <a:gd name="connsiteX948" fmla="*/ 3821169 w 12192000"/>
              <a:gd name="connsiteY948" fmla="*/ 905988 h 4842284"/>
              <a:gd name="connsiteX949" fmla="*/ 3788034 w 12192000"/>
              <a:gd name="connsiteY949" fmla="*/ 905733 h 4842284"/>
              <a:gd name="connsiteX950" fmla="*/ 10302100 w 12192000"/>
              <a:gd name="connsiteY950" fmla="*/ 898496 h 4842284"/>
              <a:gd name="connsiteX951" fmla="*/ 10268187 w 12192000"/>
              <a:gd name="connsiteY951" fmla="*/ 908714 h 4842284"/>
              <a:gd name="connsiteX952" fmla="*/ 10278320 w 12192000"/>
              <a:gd name="connsiteY952" fmla="*/ 913176 h 4842284"/>
              <a:gd name="connsiteX953" fmla="*/ 10317285 w 12192000"/>
              <a:gd name="connsiteY953" fmla="*/ 905465 h 4842284"/>
              <a:gd name="connsiteX954" fmla="*/ 10302100 w 12192000"/>
              <a:gd name="connsiteY954" fmla="*/ 898496 h 4842284"/>
              <a:gd name="connsiteX955" fmla="*/ 2811784 w 12192000"/>
              <a:gd name="connsiteY955" fmla="*/ 894077 h 4842284"/>
              <a:gd name="connsiteX956" fmla="*/ 2799086 w 12192000"/>
              <a:gd name="connsiteY956" fmla="*/ 900541 h 4842284"/>
              <a:gd name="connsiteX957" fmla="*/ 2809228 w 12192000"/>
              <a:gd name="connsiteY957" fmla="*/ 905003 h 4842284"/>
              <a:gd name="connsiteX958" fmla="*/ 2835653 w 12192000"/>
              <a:gd name="connsiteY958" fmla="*/ 901549 h 4842284"/>
              <a:gd name="connsiteX959" fmla="*/ 2811784 w 12192000"/>
              <a:gd name="connsiteY959" fmla="*/ 894077 h 4842284"/>
              <a:gd name="connsiteX960" fmla="*/ 6202537 w 12192000"/>
              <a:gd name="connsiteY960" fmla="*/ 863875 h 4842284"/>
              <a:gd name="connsiteX961" fmla="*/ 6179183 w 12192000"/>
              <a:gd name="connsiteY961" fmla="*/ 896295 h 4842284"/>
              <a:gd name="connsiteX962" fmla="*/ 6145719 w 12192000"/>
              <a:gd name="connsiteY962" fmla="*/ 900448 h 4842284"/>
              <a:gd name="connsiteX963" fmla="*/ 6092055 w 12192000"/>
              <a:gd name="connsiteY963" fmla="*/ 871323 h 4842284"/>
              <a:gd name="connsiteX964" fmla="*/ 6202537 w 12192000"/>
              <a:gd name="connsiteY964" fmla="*/ 863875 h 4842284"/>
              <a:gd name="connsiteX965" fmla="*/ 1733973 w 12192000"/>
              <a:gd name="connsiteY965" fmla="*/ 863813 h 4842284"/>
              <a:gd name="connsiteX966" fmla="*/ 1719827 w 12192000"/>
              <a:gd name="connsiteY966" fmla="*/ 866317 h 4842284"/>
              <a:gd name="connsiteX967" fmla="*/ 1732946 w 12192000"/>
              <a:gd name="connsiteY967" fmla="*/ 877594 h 4842284"/>
              <a:gd name="connsiteX968" fmla="*/ 1750854 w 12192000"/>
              <a:gd name="connsiteY968" fmla="*/ 871433 h 4842284"/>
              <a:gd name="connsiteX969" fmla="*/ 1733973 w 12192000"/>
              <a:gd name="connsiteY969" fmla="*/ 863813 h 4842284"/>
              <a:gd name="connsiteX970" fmla="*/ 3383172 w 12192000"/>
              <a:gd name="connsiteY970" fmla="*/ 859603 h 4842284"/>
              <a:gd name="connsiteX971" fmla="*/ 3334702 w 12192000"/>
              <a:gd name="connsiteY971" fmla="*/ 877835 h 4842284"/>
              <a:gd name="connsiteX972" fmla="*/ 3400859 w 12192000"/>
              <a:gd name="connsiteY972" fmla="*/ 903256 h 4842284"/>
              <a:gd name="connsiteX973" fmla="*/ 3679197 w 12192000"/>
              <a:gd name="connsiteY973" fmla="*/ 891128 h 4842284"/>
              <a:gd name="connsiteX974" fmla="*/ 3673394 w 12192000"/>
              <a:gd name="connsiteY974" fmla="*/ 875291 h 4842284"/>
              <a:gd name="connsiteX975" fmla="*/ 3383172 w 12192000"/>
              <a:gd name="connsiteY975" fmla="*/ 859603 h 4842284"/>
              <a:gd name="connsiteX976" fmla="*/ 9879330 w 12192000"/>
              <a:gd name="connsiteY976" fmla="*/ 858529 h 4842284"/>
              <a:gd name="connsiteX977" fmla="*/ 9819355 w 12192000"/>
              <a:gd name="connsiteY977" fmla="*/ 867239 h 4842284"/>
              <a:gd name="connsiteX978" fmla="*/ 9832803 w 12192000"/>
              <a:gd name="connsiteY978" fmla="*/ 874105 h 4842284"/>
              <a:gd name="connsiteX979" fmla="*/ 9889386 w 12192000"/>
              <a:gd name="connsiteY979" fmla="*/ 864093 h 4842284"/>
              <a:gd name="connsiteX980" fmla="*/ 9879330 w 12192000"/>
              <a:gd name="connsiteY980" fmla="*/ 858529 h 4842284"/>
              <a:gd name="connsiteX981" fmla="*/ 5272993 w 12192000"/>
              <a:gd name="connsiteY981" fmla="*/ 857692 h 4842284"/>
              <a:gd name="connsiteX982" fmla="*/ 5244699 w 12192000"/>
              <a:gd name="connsiteY982" fmla="*/ 862697 h 4842284"/>
              <a:gd name="connsiteX983" fmla="*/ 5273126 w 12192000"/>
              <a:gd name="connsiteY983" fmla="*/ 879290 h 4842284"/>
              <a:gd name="connsiteX984" fmla="*/ 5301746 w 12192000"/>
              <a:gd name="connsiteY984" fmla="*/ 869873 h 4842284"/>
              <a:gd name="connsiteX985" fmla="*/ 5272993 w 12192000"/>
              <a:gd name="connsiteY985" fmla="*/ 857692 h 4842284"/>
              <a:gd name="connsiteX986" fmla="*/ 2823466 w 12192000"/>
              <a:gd name="connsiteY986" fmla="*/ 854339 h 4842284"/>
              <a:gd name="connsiteX987" fmla="*/ 2818762 w 12192000"/>
              <a:gd name="connsiteY987" fmla="*/ 870674 h 4842284"/>
              <a:gd name="connsiteX988" fmla="*/ 2837832 w 12192000"/>
              <a:gd name="connsiteY988" fmla="*/ 872332 h 4842284"/>
              <a:gd name="connsiteX989" fmla="*/ 2842493 w 12192000"/>
              <a:gd name="connsiteY989" fmla="*/ 856548 h 4842284"/>
              <a:gd name="connsiteX990" fmla="*/ 2823466 w 12192000"/>
              <a:gd name="connsiteY990" fmla="*/ 854339 h 4842284"/>
              <a:gd name="connsiteX991" fmla="*/ 9595444 w 12192000"/>
              <a:gd name="connsiteY991" fmla="*/ 851511 h 4842284"/>
              <a:gd name="connsiteX992" fmla="*/ 9763026 w 12192000"/>
              <a:gd name="connsiteY992" fmla="*/ 944253 h 4842284"/>
              <a:gd name="connsiteX993" fmla="*/ 9871974 w 12192000"/>
              <a:gd name="connsiteY993" fmla="*/ 933950 h 4842284"/>
              <a:gd name="connsiteX994" fmla="*/ 9595444 w 12192000"/>
              <a:gd name="connsiteY994" fmla="*/ 851511 h 4842284"/>
              <a:gd name="connsiteX995" fmla="*/ 9921850 w 12192000"/>
              <a:gd name="connsiteY995" fmla="*/ 849916 h 4842284"/>
              <a:gd name="connsiteX996" fmla="*/ 9914570 w 12192000"/>
              <a:gd name="connsiteY996" fmla="*/ 853926 h 4842284"/>
              <a:gd name="connsiteX997" fmla="*/ 9921399 w 12192000"/>
              <a:gd name="connsiteY997" fmla="*/ 855980 h 4842284"/>
              <a:gd name="connsiteX998" fmla="*/ 9928717 w 12192000"/>
              <a:gd name="connsiteY998" fmla="*/ 851421 h 4842284"/>
              <a:gd name="connsiteX999" fmla="*/ 9921850 w 12192000"/>
              <a:gd name="connsiteY999" fmla="*/ 849916 h 4842284"/>
              <a:gd name="connsiteX1000" fmla="*/ 2363486 w 12192000"/>
              <a:gd name="connsiteY1000" fmla="*/ 845435 h 4842284"/>
              <a:gd name="connsiteX1001" fmla="*/ 2366841 w 12192000"/>
              <a:gd name="connsiteY1001" fmla="*/ 847291 h 4842284"/>
              <a:gd name="connsiteX1002" fmla="*/ 2366923 w 12192000"/>
              <a:gd name="connsiteY1002" fmla="*/ 846188 h 4842284"/>
              <a:gd name="connsiteX1003" fmla="*/ 2363486 w 12192000"/>
              <a:gd name="connsiteY1003" fmla="*/ 845435 h 4842284"/>
              <a:gd name="connsiteX1004" fmla="*/ 2653162 w 12192000"/>
              <a:gd name="connsiteY1004" fmla="*/ 845037 h 4842284"/>
              <a:gd name="connsiteX1005" fmla="*/ 2576309 w 12192000"/>
              <a:gd name="connsiteY1005" fmla="*/ 846125 h 4842284"/>
              <a:gd name="connsiteX1006" fmla="*/ 2580822 w 12192000"/>
              <a:gd name="connsiteY1006" fmla="*/ 855799 h 4842284"/>
              <a:gd name="connsiteX1007" fmla="*/ 2659334 w 12192000"/>
              <a:gd name="connsiteY1007" fmla="*/ 855913 h 4842284"/>
              <a:gd name="connsiteX1008" fmla="*/ 2653162 w 12192000"/>
              <a:gd name="connsiteY1008" fmla="*/ 845037 h 4842284"/>
              <a:gd name="connsiteX1009" fmla="*/ 5542960 w 12192000"/>
              <a:gd name="connsiteY1009" fmla="*/ 838200 h 4842284"/>
              <a:gd name="connsiteX1010" fmla="*/ 5544826 w 12192000"/>
              <a:gd name="connsiteY1010" fmla="*/ 839100 h 4842284"/>
              <a:gd name="connsiteX1011" fmla="*/ 5542091 w 12192000"/>
              <a:gd name="connsiteY1011" fmla="*/ 838671 h 4842284"/>
              <a:gd name="connsiteX1012" fmla="*/ 5541391 w 12192000"/>
              <a:gd name="connsiteY1012" fmla="*/ 838346 h 4842284"/>
              <a:gd name="connsiteX1013" fmla="*/ 9966348 w 12192000"/>
              <a:gd name="connsiteY1013" fmla="*/ 838097 h 4842284"/>
              <a:gd name="connsiteX1014" fmla="*/ 9957333 w 12192000"/>
              <a:gd name="connsiteY1014" fmla="*/ 842007 h 4842284"/>
              <a:gd name="connsiteX1015" fmla="*/ 9964116 w 12192000"/>
              <a:gd name="connsiteY1015" fmla="*/ 844612 h 4842284"/>
              <a:gd name="connsiteX1016" fmla="*/ 9973175 w 12192000"/>
              <a:gd name="connsiteY1016" fmla="*/ 840154 h 4842284"/>
              <a:gd name="connsiteX1017" fmla="*/ 9966348 w 12192000"/>
              <a:gd name="connsiteY1017" fmla="*/ 838097 h 4842284"/>
              <a:gd name="connsiteX1018" fmla="*/ 5173289 w 12192000"/>
              <a:gd name="connsiteY1018" fmla="*/ 837527 h 4842284"/>
              <a:gd name="connsiteX1019" fmla="*/ 5167340 w 12192000"/>
              <a:gd name="connsiteY1019" fmla="*/ 917457 h 4842284"/>
              <a:gd name="connsiteX1020" fmla="*/ 5195133 w 12192000"/>
              <a:gd name="connsiteY1020" fmla="*/ 919066 h 4842284"/>
              <a:gd name="connsiteX1021" fmla="*/ 5201041 w 12192000"/>
              <a:gd name="connsiteY1021" fmla="*/ 839687 h 4842284"/>
              <a:gd name="connsiteX1022" fmla="*/ 5173289 w 12192000"/>
              <a:gd name="connsiteY1022" fmla="*/ 837527 h 4842284"/>
              <a:gd name="connsiteX1023" fmla="*/ 2413978 w 12192000"/>
              <a:gd name="connsiteY1023" fmla="*/ 823443 h 4842284"/>
              <a:gd name="connsiteX1024" fmla="*/ 2440121 w 12192000"/>
              <a:gd name="connsiteY1024" fmla="*/ 823850 h 4842284"/>
              <a:gd name="connsiteX1025" fmla="*/ 2448483 w 12192000"/>
              <a:gd name="connsiteY1025" fmla="*/ 828765 h 4842284"/>
              <a:gd name="connsiteX1026" fmla="*/ 2425692 w 12192000"/>
              <a:gd name="connsiteY1026" fmla="*/ 830212 h 4842284"/>
              <a:gd name="connsiteX1027" fmla="*/ 2413978 w 12192000"/>
              <a:gd name="connsiteY1027" fmla="*/ 823443 h 4842284"/>
              <a:gd name="connsiteX1028" fmla="*/ 2246824 w 12192000"/>
              <a:gd name="connsiteY1028" fmla="*/ 818754 h 4842284"/>
              <a:gd name="connsiteX1029" fmla="*/ 2203062 w 12192000"/>
              <a:gd name="connsiteY1029" fmla="*/ 820649 h 4842284"/>
              <a:gd name="connsiteX1030" fmla="*/ 2248550 w 12192000"/>
              <a:gd name="connsiteY1030" fmla="*/ 865912 h 4842284"/>
              <a:gd name="connsiteX1031" fmla="*/ 2290574 w 12192000"/>
              <a:gd name="connsiteY1031" fmla="*/ 863913 h 4842284"/>
              <a:gd name="connsiteX1032" fmla="*/ 2246824 w 12192000"/>
              <a:gd name="connsiteY1032" fmla="*/ 818754 h 4842284"/>
              <a:gd name="connsiteX1033" fmla="*/ 6046557 w 12192000"/>
              <a:gd name="connsiteY1033" fmla="*/ 802807 h 4842284"/>
              <a:gd name="connsiteX1034" fmla="*/ 6059702 w 12192000"/>
              <a:gd name="connsiteY1034" fmla="*/ 860592 h 4842284"/>
              <a:gd name="connsiteX1035" fmla="*/ 5951373 w 12192000"/>
              <a:gd name="connsiteY1035" fmla="*/ 862628 h 4842284"/>
              <a:gd name="connsiteX1036" fmla="*/ 5928029 w 12192000"/>
              <a:gd name="connsiteY1036" fmla="*/ 847988 h 4842284"/>
              <a:gd name="connsiteX1037" fmla="*/ 6046557 w 12192000"/>
              <a:gd name="connsiteY1037" fmla="*/ 802807 h 4842284"/>
              <a:gd name="connsiteX1038" fmla="*/ 6759460 w 12192000"/>
              <a:gd name="connsiteY1038" fmla="*/ 789256 h 4842284"/>
              <a:gd name="connsiteX1039" fmla="*/ 6793141 w 12192000"/>
              <a:gd name="connsiteY1039" fmla="*/ 805600 h 4842284"/>
              <a:gd name="connsiteX1040" fmla="*/ 6605163 w 12192000"/>
              <a:gd name="connsiteY1040" fmla="*/ 846208 h 4842284"/>
              <a:gd name="connsiteX1041" fmla="*/ 6351279 w 12192000"/>
              <a:gd name="connsiteY1041" fmla="*/ 928398 h 4842284"/>
              <a:gd name="connsiteX1042" fmla="*/ 6484507 w 12192000"/>
              <a:gd name="connsiteY1042" fmla="*/ 920053 h 4842284"/>
              <a:gd name="connsiteX1043" fmla="*/ 6755864 w 12192000"/>
              <a:gd name="connsiteY1043" fmla="*/ 861018 h 4842284"/>
              <a:gd name="connsiteX1044" fmla="*/ 6840134 w 12192000"/>
              <a:gd name="connsiteY1044" fmla="*/ 947831 h 4842284"/>
              <a:gd name="connsiteX1045" fmla="*/ 6825090 w 12192000"/>
              <a:gd name="connsiteY1045" fmla="*/ 962461 h 4842284"/>
              <a:gd name="connsiteX1046" fmla="*/ 6413894 w 12192000"/>
              <a:gd name="connsiteY1046" fmla="*/ 977972 h 4842284"/>
              <a:gd name="connsiteX1047" fmla="*/ 6298926 w 12192000"/>
              <a:gd name="connsiteY1047" fmla="*/ 951942 h 4842284"/>
              <a:gd name="connsiteX1048" fmla="*/ 6271098 w 12192000"/>
              <a:gd name="connsiteY1048" fmla="*/ 833518 h 4842284"/>
              <a:gd name="connsiteX1049" fmla="*/ 6445493 w 12192000"/>
              <a:gd name="connsiteY1049" fmla="*/ 834753 h 4842284"/>
              <a:gd name="connsiteX1050" fmla="*/ 6539555 w 12192000"/>
              <a:gd name="connsiteY1050" fmla="*/ 836875 h 4842284"/>
              <a:gd name="connsiteX1051" fmla="*/ 6759460 w 12192000"/>
              <a:gd name="connsiteY1051" fmla="*/ 789256 h 4842284"/>
              <a:gd name="connsiteX1052" fmla="*/ 5513896 w 12192000"/>
              <a:gd name="connsiteY1052" fmla="*/ 785823 h 4842284"/>
              <a:gd name="connsiteX1053" fmla="*/ 5694268 w 12192000"/>
              <a:gd name="connsiteY1053" fmla="*/ 823941 h 4842284"/>
              <a:gd name="connsiteX1054" fmla="*/ 5611906 w 12192000"/>
              <a:gd name="connsiteY1054" fmla="*/ 831632 h 4842284"/>
              <a:gd name="connsiteX1055" fmla="*/ 5542960 w 12192000"/>
              <a:gd name="connsiteY1055" fmla="*/ 838200 h 4842284"/>
              <a:gd name="connsiteX1056" fmla="*/ 5517771 w 12192000"/>
              <a:gd name="connsiteY1056" fmla="*/ 826063 h 4842284"/>
              <a:gd name="connsiteX1057" fmla="*/ 5513896 w 12192000"/>
              <a:gd name="connsiteY1057" fmla="*/ 785823 h 4842284"/>
              <a:gd name="connsiteX1058" fmla="*/ 6363808 w 12192000"/>
              <a:gd name="connsiteY1058" fmla="*/ 783521 h 4842284"/>
              <a:gd name="connsiteX1059" fmla="*/ 6412330 w 12192000"/>
              <a:gd name="connsiteY1059" fmla="*/ 787991 h 4842284"/>
              <a:gd name="connsiteX1060" fmla="*/ 6411877 w 12192000"/>
              <a:gd name="connsiteY1060" fmla="*/ 794053 h 4842284"/>
              <a:gd name="connsiteX1061" fmla="*/ 6387268 w 12192000"/>
              <a:gd name="connsiteY1061" fmla="*/ 796505 h 4842284"/>
              <a:gd name="connsiteX1062" fmla="*/ 6363808 w 12192000"/>
              <a:gd name="connsiteY1062" fmla="*/ 783521 h 4842284"/>
              <a:gd name="connsiteX1063" fmla="*/ 1485280 w 12192000"/>
              <a:gd name="connsiteY1063" fmla="*/ 782432 h 4842284"/>
              <a:gd name="connsiteX1064" fmla="*/ 1478249 w 12192000"/>
              <a:gd name="connsiteY1064" fmla="*/ 783133 h 4842284"/>
              <a:gd name="connsiteX1065" fmla="*/ 1478084 w 12192000"/>
              <a:gd name="connsiteY1065" fmla="*/ 785337 h 4842284"/>
              <a:gd name="connsiteX1066" fmla="*/ 1484951 w 12192000"/>
              <a:gd name="connsiteY1066" fmla="*/ 786842 h 4842284"/>
              <a:gd name="connsiteX1067" fmla="*/ 1485280 w 12192000"/>
              <a:gd name="connsiteY1067" fmla="*/ 782432 h 4842284"/>
              <a:gd name="connsiteX1068" fmla="*/ 2677072 w 12192000"/>
              <a:gd name="connsiteY1068" fmla="*/ 781646 h 4842284"/>
              <a:gd name="connsiteX1069" fmla="*/ 2639894 w 12192000"/>
              <a:gd name="connsiteY1069" fmla="*/ 788908 h 4842284"/>
              <a:gd name="connsiteX1070" fmla="*/ 2628031 w 12192000"/>
              <a:gd name="connsiteY1070" fmla="*/ 807598 h 4842284"/>
              <a:gd name="connsiteX1071" fmla="*/ 2645402 w 12192000"/>
              <a:gd name="connsiteY1071" fmla="*/ 808602 h 4842284"/>
              <a:gd name="connsiteX1072" fmla="*/ 2639894 w 12192000"/>
              <a:gd name="connsiteY1072" fmla="*/ 788908 h 4842284"/>
              <a:gd name="connsiteX1073" fmla="*/ 2685348 w 12192000"/>
              <a:gd name="connsiteY1073" fmla="*/ 787661 h 4842284"/>
              <a:gd name="connsiteX1074" fmla="*/ 2677072 w 12192000"/>
              <a:gd name="connsiteY1074" fmla="*/ 781646 h 4842284"/>
              <a:gd name="connsiteX1075" fmla="*/ 2342269 w 12192000"/>
              <a:gd name="connsiteY1075" fmla="*/ 778880 h 4842284"/>
              <a:gd name="connsiteX1076" fmla="*/ 2342147 w 12192000"/>
              <a:gd name="connsiteY1076" fmla="*/ 780533 h 4842284"/>
              <a:gd name="connsiteX1077" fmla="*/ 2336979 w 12192000"/>
              <a:gd name="connsiteY1077" fmla="*/ 779681 h 4842284"/>
              <a:gd name="connsiteX1078" fmla="*/ 5739615 w 12192000"/>
              <a:gd name="connsiteY1078" fmla="*/ 777294 h 4842284"/>
              <a:gd name="connsiteX1079" fmla="*/ 5756798 w 12192000"/>
              <a:gd name="connsiteY1079" fmla="*/ 804309 h 4842284"/>
              <a:gd name="connsiteX1080" fmla="*/ 5720106 w 12192000"/>
              <a:gd name="connsiteY1080" fmla="*/ 804953 h 4842284"/>
              <a:gd name="connsiteX1081" fmla="*/ 5702965 w 12192000"/>
              <a:gd name="connsiteY1081" fmla="*/ 777388 h 4842284"/>
              <a:gd name="connsiteX1082" fmla="*/ 5739615 w 12192000"/>
              <a:gd name="connsiteY1082" fmla="*/ 777294 h 4842284"/>
              <a:gd name="connsiteX1083" fmla="*/ 5445137 w 12192000"/>
              <a:gd name="connsiteY1083" fmla="*/ 771877 h 4842284"/>
              <a:gd name="connsiteX1084" fmla="*/ 5513896 w 12192000"/>
              <a:gd name="connsiteY1084" fmla="*/ 785823 h 4842284"/>
              <a:gd name="connsiteX1085" fmla="*/ 5439434 w 12192000"/>
              <a:gd name="connsiteY1085" fmla="*/ 778190 h 4842284"/>
              <a:gd name="connsiteX1086" fmla="*/ 5445137 w 12192000"/>
              <a:gd name="connsiteY1086" fmla="*/ 771877 h 4842284"/>
              <a:gd name="connsiteX1087" fmla="*/ 6108370 w 12192000"/>
              <a:gd name="connsiteY1087" fmla="*/ 769291 h 4842284"/>
              <a:gd name="connsiteX1088" fmla="*/ 6200591 w 12192000"/>
              <a:gd name="connsiteY1088" fmla="*/ 796221 h 4842284"/>
              <a:gd name="connsiteX1089" fmla="*/ 6200482 w 12192000"/>
              <a:gd name="connsiteY1089" fmla="*/ 821128 h 4842284"/>
              <a:gd name="connsiteX1090" fmla="*/ 6146377 w 12192000"/>
              <a:gd name="connsiteY1090" fmla="*/ 821317 h 4842284"/>
              <a:gd name="connsiteX1091" fmla="*/ 6108370 w 12192000"/>
              <a:gd name="connsiteY1091" fmla="*/ 769291 h 4842284"/>
              <a:gd name="connsiteX1092" fmla="*/ 2707371 w 12192000"/>
              <a:gd name="connsiteY1092" fmla="*/ 749630 h 4842284"/>
              <a:gd name="connsiteX1093" fmla="*/ 2700014 w 12192000"/>
              <a:gd name="connsiteY1093" fmla="*/ 754740 h 4842284"/>
              <a:gd name="connsiteX1094" fmla="*/ 2711934 w 12192000"/>
              <a:gd name="connsiteY1094" fmla="*/ 758752 h 4842284"/>
              <a:gd name="connsiteX1095" fmla="*/ 2726115 w 12192000"/>
              <a:gd name="connsiteY1095" fmla="*/ 755697 h 4842284"/>
              <a:gd name="connsiteX1096" fmla="*/ 2707371 w 12192000"/>
              <a:gd name="connsiteY1096" fmla="*/ 749630 h 4842284"/>
              <a:gd name="connsiteX1097" fmla="*/ 2060223 w 12192000"/>
              <a:gd name="connsiteY1097" fmla="*/ 747057 h 4842284"/>
              <a:gd name="connsiteX1098" fmla="*/ 1796697 w 12192000"/>
              <a:gd name="connsiteY1098" fmla="*/ 888480 h 4842284"/>
              <a:gd name="connsiteX1099" fmla="*/ 1825327 w 12192000"/>
              <a:gd name="connsiteY1099" fmla="*/ 902318 h 4842284"/>
              <a:gd name="connsiteX1100" fmla="*/ 1913672 w 12192000"/>
              <a:gd name="connsiteY1100" fmla="*/ 887500 h 4842284"/>
              <a:gd name="connsiteX1101" fmla="*/ 2015891 w 12192000"/>
              <a:gd name="connsiteY1101" fmla="*/ 826980 h 4842284"/>
              <a:gd name="connsiteX1102" fmla="*/ 2093523 w 12192000"/>
              <a:gd name="connsiteY1102" fmla="*/ 815418 h 4842284"/>
              <a:gd name="connsiteX1103" fmla="*/ 2127639 w 12192000"/>
              <a:gd name="connsiteY1103" fmla="*/ 802444 h 4842284"/>
              <a:gd name="connsiteX1104" fmla="*/ 2060223 w 12192000"/>
              <a:gd name="connsiteY1104" fmla="*/ 747057 h 4842284"/>
              <a:gd name="connsiteX1105" fmla="*/ 5383767 w 12192000"/>
              <a:gd name="connsiteY1105" fmla="*/ 741155 h 4842284"/>
              <a:gd name="connsiteX1106" fmla="*/ 5394166 w 12192000"/>
              <a:gd name="connsiteY1106" fmla="*/ 753426 h 4842284"/>
              <a:gd name="connsiteX1107" fmla="*/ 5376793 w 12192000"/>
              <a:gd name="connsiteY1107" fmla="*/ 752421 h 4842284"/>
              <a:gd name="connsiteX1108" fmla="*/ 5997170 w 12192000"/>
              <a:gd name="connsiteY1108" fmla="*/ 739604 h 4842284"/>
              <a:gd name="connsiteX1109" fmla="*/ 6058564 w 12192000"/>
              <a:gd name="connsiteY1109" fmla="*/ 758658 h 4842284"/>
              <a:gd name="connsiteX1110" fmla="*/ 5899809 w 12192000"/>
              <a:gd name="connsiteY1110" fmla="*/ 828640 h 4842284"/>
              <a:gd name="connsiteX1111" fmla="*/ 5858644 w 12192000"/>
              <a:gd name="connsiteY1111" fmla="*/ 819061 h 4842284"/>
              <a:gd name="connsiteX1112" fmla="*/ 5997170 w 12192000"/>
              <a:gd name="connsiteY1112" fmla="*/ 739604 h 4842284"/>
              <a:gd name="connsiteX1113" fmla="*/ 5384725 w 12192000"/>
              <a:gd name="connsiteY1113" fmla="*/ 739593 h 4842284"/>
              <a:gd name="connsiteX1114" fmla="*/ 5383767 w 12192000"/>
              <a:gd name="connsiteY1114" fmla="*/ 741155 h 4842284"/>
              <a:gd name="connsiteX1115" fmla="*/ 5382698 w 12192000"/>
              <a:gd name="connsiteY1115" fmla="*/ 739900 h 4842284"/>
              <a:gd name="connsiteX1116" fmla="*/ 5381331 w 12192000"/>
              <a:gd name="connsiteY1116" fmla="*/ 738289 h 4842284"/>
              <a:gd name="connsiteX1117" fmla="*/ 5382698 w 12192000"/>
              <a:gd name="connsiteY1117" fmla="*/ 739900 h 4842284"/>
              <a:gd name="connsiteX1118" fmla="*/ 5379432 w 12192000"/>
              <a:gd name="connsiteY1118" fmla="*/ 740394 h 4842284"/>
              <a:gd name="connsiteX1119" fmla="*/ 6278646 w 12192000"/>
              <a:gd name="connsiteY1119" fmla="*/ 732090 h 4842284"/>
              <a:gd name="connsiteX1120" fmla="*/ 6294283 w 12192000"/>
              <a:gd name="connsiteY1120" fmla="*/ 732994 h 4842284"/>
              <a:gd name="connsiteX1121" fmla="*/ 6298032 w 12192000"/>
              <a:gd name="connsiteY1121" fmla="*/ 776394 h 4842284"/>
              <a:gd name="connsiteX1122" fmla="*/ 6275445 w 12192000"/>
              <a:gd name="connsiteY1122" fmla="*/ 775085 h 4842284"/>
              <a:gd name="connsiteX1123" fmla="*/ 6278646 w 12192000"/>
              <a:gd name="connsiteY1123" fmla="*/ 732090 h 4842284"/>
              <a:gd name="connsiteX1124" fmla="*/ 7060926 w 12192000"/>
              <a:gd name="connsiteY1124" fmla="*/ 724212 h 4842284"/>
              <a:gd name="connsiteX1125" fmla="*/ 7105194 w 12192000"/>
              <a:gd name="connsiteY1125" fmla="*/ 738954 h 4842284"/>
              <a:gd name="connsiteX1126" fmla="*/ 7042580 w 12192000"/>
              <a:gd name="connsiteY1126" fmla="*/ 759688 h 4842284"/>
              <a:gd name="connsiteX1127" fmla="*/ 6997107 w 12192000"/>
              <a:gd name="connsiteY1127" fmla="*/ 737681 h 4842284"/>
              <a:gd name="connsiteX1128" fmla="*/ 7060926 w 12192000"/>
              <a:gd name="connsiteY1128" fmla="*/ 724212 h 4842284"/>
              <a:gd name="connsiteX1129" fmla="*/ 6166538 w 12192000"/>
              <a:gd name="connsiteY1129" fmla="*/ 714527 h 4842284"/>
              <a:gd name="connsiteX1130" fmla="*/ 6206541 w 12192000"/>
              <a:gd name="connsiteY1130" fmla="*/ 716289 h 4842284"/>
              <a:gd name="connsiteX1131" fmla="*/ 6203627 w 12192000"/>
              <a:gd name="connsiteY1131" fmla="*/ 755428 h 4842284"/>
              <a:gd name="connsiteX1132" fmla="*/ 6172311 w 12192000"/>
              <a:gd name="connsiteY1132" fmla="*/ 754169 h 4842284"/>
              <a:gd name="connsiteX1133" fmla="*/ 6166538 w 12192000"/>
              <a:gd name="connsiteY1133" fmla="*/ 714527 h 4842284"/>
              <a:gd name="connsiteX1134" fmla="*/ 1642383 w 12192000"/>
              <a:gd name="connsiteY1134" fmla="*/ 711249 h 4842284"/>
              <a:gd name="connsiteX1135" fmla="*/ 1635309 w 12192000"/>
              <a:gd name="connsiteY1135" fmla="*/ 712500 h 4842284"/>
              <a:gd name="connsiteX1136" fmla="*/ 1642219 w 12192000"/>
              <a:gd name="connsiteY1136" fmla="*/ 713452 h 4842284"/>
              <a:gd name="connsiteX1137" fmla="*/ 6111106 w 12192000"/>
              <a:gd name="connsiteY1137" fmla="*/ 709106 h 4842284"/>
              <a:gd name="connsiteX1138" fmla="*/ 6124638 w 12192000"/>
              <a:gd name="connsiteY1138" fmla="*/ 714872 h 4842284"/>
              <a:gd name="connsiteX1139" fmla="*/ 6083614 w 12192000"/>
              <a:gd name="connsiteY1139" fmla="*/ 726891 h 4842284"/>
              <a:gd name="connsiteX1140" fmla="*/ 6058205 w 12192000"/>
              <a:gd name="connsiteY1140" fmla="*/ 716562 h 4842284"/>
              <a:gd name="connsiteX1141" fmla="*/ 6111106 w 12192000"/>
              <a:gd name="connsiteY1141" fmla="*/ 709106 h 4842284"/>
              <a:gd name="connsiteX1142" fmla="*/ 5643766 w 12192000"/>
              <a:gd name="connsiteY1142" fmla="*/ 707014 h 4842284"/>
              <a:gd name="connsiteX1143" fmla="*/ 5645893 w 12192000"/>
              <a:gd name="connsiteY1143" fmla="*/ 723705 h 4842284"/>
              <a:gd name="connsiteX1144" fmla="*/ 5621692 w 12192000"/>
              <a:gd name="connsiteY1144" fmla="*/ 720643 h 4842284"/>
              <a:gd name="connsiteX1145" fmla="*/ 5643687 w 12192000"/>
              <a:gd name="connsiteY1145" fmla="*/ 706414 h 4842284"/>
              <a:gd name="connsiteX1146" fmla="*/ 5644650 w 12192000"/>
              <a:gd name="connsiteY1146" fmla="*/ 706470 h 4842284"/>
              <a:gd name="connsiteX1147" fmla="*/ 5643766 w 12192000"/>
              <a:gd name="connsiteY1147" fmla="*/ 707014 h 4842284"/>
              <a:gd name="connsiteX1148" fmla="*/ 5645466 w 12192000"/>
              <a:gd name="connsiteY1148" fmla="*/ 705964 h 4842284"/>
              <a:gd name="connsiteX1149" fmla="*/ 5650640 w 12192000"/>
              <a:gd name="connsiteY1149" fmla="*/ 706818 h 4842284"/>
              <a:gd name="connsiteX1150" fmla="*/ 5644650 w 12192000"/>
              <a:gd name="connsiteY1150" fmla="*/ 706470 h 4842284"/>
              <a:gd name="connsiteX1151" fmla="*/ 2154058 w 12192000"/>
              <a:gd name="connsiteY1151" fmla="*/ 705428 h 4842284"/>
              <a:gd name="connsiteX1152" fmla="*/ 2160841 w 12192000"/>
              <a:gd name="connsiteY1152" fmla="*/ 708036 h 4842284"/>
              <a:gd name="connsiteX1153" fmla="*/ 2153731 w 12192000"/>
              <a:gd name="connsiteY1153" fmla="*/ 709840 h 4842284"/>
              <a:gd name="connsiteX1154" fmla="*/ 2146943 w 12192000"/>
              <a:gd name="connsiteY1154" fmla="*/ 707233 h 4842284"/>
              <a:gd name="connsiteX1155" fmla="*/ 2154058 w 12192000"/>
              <a:gd name="connsiteY1155" fmla="*/ 705428 h 4842284"/>
              <a:gd name="connsiteX1156" fmla="*/ 4363073 w 12192000"/>
              <a:gd name="connsiteY1156" fmla="*/ 702059 h 4842284"/>
              <a:gd name="connsiteX1157" fmla="*/ 4442853 w 12192000"/>
              <a:gd name="connsiteY1157" fmla="*/ 734910 h 4842284"/>
              <a:gd name="connsiteX1158" fmla="*/ 4273333 w 12192000"/>
              <a:gd name="connsiteY1158" fmla="*/ 715135 h 4842284"/>
              <a:gd name="connsiteX1159" fmla="*/ 4363073 w 12192000"/>
              <a:gd name="connsiteY1159" fmla="*/ 702059 h 4842284"/>
              <a:gd name="connsiteX1160" fmla="*/ 5394547 w 12192000"/>
              <a:gd name="connsiteY1160" fmla="*/ 701408 h 4842284"/>
              <a:gd name="connsiteX1161" fmla="*/ 5411550 w 12192000"/>
              <a:gd name="connsiteY1161" fmla="*/ 707375 h 4842284"/>
              <a:gd name="connsiteX1162" fmla="*/ 5384711 w 12192000"/>
              <a:gd name="connsiteY1162" fmla="*/ 716340 h 4842284"/>
              <a:gd name="connsiteX1163" fmla="*/ 5366130 w 12192000"/>
              <a:gd name="connsiteY1163" fmla="*/ 708067 h 4842284"/>
              <a:gd name="connsiteX1164" fmla="*/ 5394547 w 12192000"/>
              <a:gd name="connsiteY1164" fmla="*/ 701408 h 4842284"/>
              <a:gd name="connsiteX1165" fmla="*/ 1899074 w 12192000"/>
              <a:gd name="connsiteY1165" fmla="*/ 685136 h 4842284"/>
              <a:gd name="connsiteX1166" fmla="*/ 1836078 w 12192000"/>
              <a:gd name="connsiteY1166" fmla="*/ 688303 h 4842284"/>
              <a:gd name="connsiteX1167" fmla="*/ 1830825 w 12192000"/>
              <a:gd name="connsiteY1167" fmla="*/ 687831 h 4842284"/>
              <a:gd name="connsiteX1168" fmla="*/ 1830825 w 12192000"/>
              <a:gd name="connsiteY1168" fmla="*/ 687829 h 4842284"/>
              <a:gd name="connsiteX1169" fmla="*/ 1828171 w 12192000"/>
              <a:gd name="connsiteY1169" fmla="*/ 689209 h 4842284"/>
              <a:gd name="connsiteX1170" fmla="*/ 1775981 w 12192000"/>
              <a:gd name="connsiteY1170" fmla="*/ 697941 h 4842284"/>
              <a:gd name="connsiteX1171" fmla="*/ 1796338 w 12192000"/>
              <a:gd name="connsiteY1171" fmla="*/ 705762 h 4842284"/>
              <a:gd name="connsiteX1172" fmla="*/ 1828171 w 12192000"/>
              <a:gd name="connsiteY1172" fmla="*/ 689209 h 4842284"/>
              <a:gd name="connsiteX1173" fmla="*/ 1832522 w 12192000"/>
              <a:gd name="connsiteY1173" fmla="*/ 688480 h 4842284"/>
              <a:gd name="connsiteX1174" fmla="*/ 1836078 w 12192000"/>
              <a:gd name="connsiteY1174" fmla="*/ 688303 h 4842284"/>
              <a:gd name="connsiteX1175" fmla="*/ 1900156 w 12192000"/>
              <a:gd name="connsiteY1175" fmla="*/ 694057 h 4842284"/>
              <a:gd name="connsiteX1176" fmla="*/ 1899074 w 12192000"/>
              <a:gd name="connsiteY1176" fmla="*/ 685136 h 4842284"/>
              <a:gd name="connsiteX1177" fmla="*/ 1104002 w 12192000"/>
              <a:gd name="connsiteY1177" fmla="*/ 677324 h 4842284"/>
              <a:gd name="connsiteX1178" fmla="*/ 1079270 w 12192000"/>
              <a:gd name="connsiteY1178" fmla="*/ 681427 h 4842284"/>
              <a:gd name="connsiteX1179" fmla="*/ 1143197 w 12192000"/>
              <a:gd name="connsiteY1179" fmla="*/ 713363 h 4842284"/>
              <a:gd name="connsiteX1180" fmla="*/ 1171444 w 12192000"/>
              <a:gd name="connsiteY1180" fmla="*/ 708908 h 4842284"/>
              <a:gd name="connsiteX1181" fmla="*/ 1104002 w 12192000"/>
              <a:gd name="connsiteY1181" fmla="*/ 677324 h 4842284"/>
              <a:gd name="connsiteX1182" fmla="*/ 5448884 w 12192000"/>
              <a:gd name="connsiteY1182" fmla="*/ 674657 h 4842284"/>
              <a:gd name="connsiteX1183" fmla="*/ 5481648 w 12192000"/>
              <a:gd name="connsiteY1183" fmla="*/ 679876 h 4842284"/>
              <a:gd name="connsiteX1184" fmla="*/ 5468097 w 12192000"/>
              <a:gd name="connsiteY1184" fmla="*/ 697914 h 4842284"/>
              <a:gd name="connsiteX1185" fmla="*/ 5436980 w 12192000"/>
              <a:gd name="connsiteY1185" fmla="*/ 693900 h 4842284"/>
              <a:gd name="connsiteX1186" fmla="*/ 5448884 w 12192000"/>
              <a:gd name="connsiteY1186" fmla="*/ 674657 h 4842284"/>
              <a:gd name="connsiteX1187" fmla="*/ 2227287 w 12192000"/>
              <a:gd name="connsiteY1187" fmla="*/ 659286 h 4842284"/>
              <a:gd name="connsiteX1188" fmla="*/ 2259679 w 12192000"/>
              <a:gd name="connsiteY1188" fmla="*/ 669466 h 4842284"/>
              <a:gd name="connsiteX1189" fmla="*/ 2233167 w 12192000"/>
              <a:gd name="connsiteY1189" fmla="*/ 674021 h 4842284"/>
              <a:gd name="connsiteX1190" fmla="*/ 2211241 w 12192000"/>
              <a:gd name="connsiteY1190" fmla="*/ 663895 h 4842284"/>
              <a:gd name="connsiteX1191" fmla="*/ 2227287 w 12192000"/>
              <a:gd name="connsiteY1191" fmla="*/ 659286 h 4842284"/>
              <a:gd name="connsiteX1192" fmla="*/ 5426243 w 12192000"/>
              <a:gd name="connsiteY1192" fmla="*/ 650648 h 4842284"/>
              <a:gd name="connsiteX1193" fmla="*/ 5441755 w 12192000"/>
              <a:gd name="connsiteY1193" fmla="*/ 653206 h 4842284"/>
              <a:gd name="connsiteX1194" fmla="*/ 5436339 w 12192000"/>
              <a:gd name="connsiteY1194" fmla="*/ 655662 h 4842284"/>
              <a:gd name="connsiteX1195" fmla="*/ 5420867 w 12192000"/>
              <a:gd name="connsiteY1195" fmla="*/ 652550 h 4842284"/>
              <a:gd name="connsiteX1196" fmla="*/ 5426243 w 12192000"/>
              <a:gd name="connsiteY1196" fmla="*/ 650648 h 4842284"/>
              <a:gd name="connsiteX1197" fmla="*/ 2721753 w 12192000"/>
              <a:gd name="connsiteY1197" fmla="*/ 650257 h 4842284"/>
              <a:gd name="connsiteX1198" fmla="*/ 2791249 w 12192000"/>
              <a:gd name="connsiteY1198" fmla="*/ 654278 h 4842284"/>
              <a:gd name="connsiteX1199" fmla="*/ 2792330 w 12192000"/>
              <a:gd name="connsiteY1199" fmla="*/ 663199 h 4842284"/>
              <a:gd name="connsiteX1200" fmla="*/ 2722710 w 12192000"/>
              <a:gd name="connsiteY1200" fmla="*/ 660830 h 4842284"/>
              <a:gd name="connsiteX1201" fmla="*/ 2721753 w 12192000"/>
              <a:gd name="connsiteY1201" fmla="*/ 650257 h 4842284"/>
              <a:gd name="connsiteX1202" fmla="*/ 6740642 w 12192000"/>
              <a:gd name="connsiteY1202" fmla="*/ 643491 h 4842284"/>
              <a:gd name="connsiteX1203" fmla="*/ 6729677 w 12192000"/>
              <a:gd name="connsiteY1203" fmla="*/ 650234 h 4842284"/>
              <a:gd name="connsiteX1204" fmla="*/ 6727338 w 12192000"/>
              <a:gd name="connsiteY1204" fmla="*/ 649518 h 4842284"/>
              <a:gd name="connsiteX1205" fmla="*/ 5310495 w 12192000"/>
              <a:gd name="connsiteY1205" fmla="*/ 635093 h 4842284"/>
              <a:gd name="connsiteX1206" fmla="*/ 5353688 w 12192000"/>
              <a:gd name="connsiteY1206" fmla="*/ 640912 h 4842284"/>
              <a:gd name="connsiteX1207" fmla="*/ 5351664 w 12192000"/>
              <a:gd name="connsiteY1207" fmla="*/ 644671 h 4842284"/>
              <a:gd name="connsiteX1208" fmla="*/ 5308267 w 12192000"/>
              <a:gd name="connsiteY1208" fmla="*/ 641607 h 4842284"/>
              <a:gd name="connsiteX1209" fmla="*/ 5310495 w 12192000"/>
              <a:gd name="connsiteY1209" fmla="*/ 635093 h 4842284"/>
              <a:gd name="connsiteX1210" fmla="*/ 2175027 w 12192000"/>
              <a:gd name="connsiteY1210" fmla="*/ 634671 h 4842284"/>
              <a:gd name="connsiteX1211" fmla="*/ 2185206 w 12192000"/>
              <a:gd name="connsiteY1211" fmla="*/ 638583 h 4842284"/>
              <a:gd name="connsiteX1212" fmla="*/ 2176230 w 12192000"/>
              <a:gd name="connsiteY1212" fmla="*/ 641937 h 4842284"/>
              <a:gd name="connsiteX1213" fmla="*/ 2169653 w 12192000"/>
              <a:gd name="connsiteY1213" fmla="*/ 636575 h 4842284"/>
              <a:gd name="connsiteX1214" fmla="*/ 2175027 w 12192000"/>
              <a:gd name="connsiteY1214" fmla="*/ 634671 h 4842284"/>
              <a:gd name="connsiteX1215" fmla="*/ 984055 w 12192000"/>
              <a:gd name="connsiteY1215" fmla="*/ 624431 h 4842284"/>
              <a:gd name="connsiteX1216" fmla="*/ 961100 w 12192000"/>
              <a:gd name="connsiteY1216" fmla="*/ 628086 h 4842284"/>
              <a:gd name="connsiteX1217" fmla="*/ 1026600 w 12192000"/>
              <a:gd name="connsiteY1217" fmla="*/ 662326 h 4842284"/>
              <a:gd name="connsiteX1218" fmla="*/ 1051292 w 12192000"/>
              <a:gd name="connsiteY1218" fmla="*/ 658772 h 4842284"/>
              <a:gd name="connsiteX1219" fmla="*/ 984055 w 12192000"/>
              <a:gd name="connsiteY1219" fmla="*/ 624431 h 4842284"/>
              <a:gd name="connsiteX1220" fmla="*/ 6642670 w 12192000"/>
              <a:gd name="connsiteY1220" fmla="*/ 623606 h 4842284"/>
              <a:gd name="connsiteX1221" fmla="*/ 6727338 w 12192000"/>
              <a:gd name="connsiteY1221" fmla="*/ 649518 h 4842284"/>
              <a:gd name="connsiteX1222" fmla="*/ 6726204 w 12192000"/>
              <a:gd name="connsiteY1222" fmla="*/ 650033 h 4842284"/>
              <a:gd name="connsiteX1223" fmla="*/ 6672633 w 12192000"/>
              <a:gd name="connsiteY1223" fmla="*/ 713368 h 4842284"/>
              <a:gd name="connsiteX1224" fmla="*/ 6559332 w 12192000"/>
              <a:gd name="connsiteY1224" fmla="*/ 711794 h 4842284"/>
              <a:gd name="connsiteX1225" fmla="*/ 6584710 w 12192000"/>
              <a:gd name="connsiteY1225" fmla="*/ 675614 h 4842284"/>
              <a:gd name="connsiteX1226" fmla="*/ 6642670 w 12192000"/>
              <a:gd name="connsiteY1226" fmla="*/ 623606 h 4842284"/>
              <a:gd name="connsiteX1227" fmla="*/ 2017130 w 12192000"/>
              <a:gd name="connsiteY1227" fmla="*/ 622765 h 4842284"/>
              <a:gd name="connsiteX1228" fmla="*/ 2068445 w 12192000"/>
              <a:gd name="connsiteY1228" fmla="*/ 660059 h 4842284"/>
              <a:gd name="connsiteX1229" fmla="*/ 1873520 w 12192000"/>
              <a:gd name="connsiteY1229" fmla="*/ 629956 h 4842284"/>
              <a:gd name="connsiteX1230" fmla="*/ 2017130 w 12192000"/>
              <a:gd name="connsiteY1230" fmla="*/ 622765 h 4842284"/>
              <a:gd name="connsiteX1231" fmla="*/ 3373264 w 12192000"/>
              <a:gd name="connsiteY1231" fmla="*/ 617649 h 4842284"/>
              <a:gd name="connsiteX1232" fmla="*/ 3440337 w 12192000"/>
              <a:gd name="connsiteY1232" fmla="*/ 654194 h 4842284"/>
              <a:gd name="connsiteX1233" fmla="*/ 3543364 w 12192000"/>
              <a:gd name="connsiteY1233" fmla="*/ 700020 h 4842284"/>
              <a:gd name="connsiteX1234" fmla="*/ 3378860 w 12192000"/>
              <a:gd name="connsiteY1234" fmla="*/ 706554 h 4842284"/>
              <a:gd name="connsiteX1235" fmla="*/ 3357970 w 12192000"/>
              <a:gd name="connsiteY1235" fmla="*/ 705898 h 4842284"/>
              <a:gd name="connsiteX1236" fmla="*/ 3300053 w 12192000"/>
              <a:gd name="connsiteY1236" fmla="*/ 687045 h 4842284"/>
              <a:gd name="connsiteX1237" fmla="*/ 3260965 w 12192000"/>
              <a:gd name="connsiteY1237" fmla="*/ 626099 h 4842284"/>
              <a:gd name="connsiteX1238" fmla="*/ 3373264 w 12192000"/>
              <a:gd name="connsiteY1238" fmla="*/ 617649 h 4842284"/>
              <a:gd name="connsiteX1239" fmla="*/ 3145096 w 12192000"/>
              <a:gd name="connsiteY1239" fmla="*/ 612196 h 4842284"/>
              <a:gd name="connsiteX1240" fmla="*/ 3135558 w 12192000"/>
              <a:gd name="connsiteY1240" fmla="*/ 646524 h 4842284"/>
              <a:gd name="connsiteX1241" fmla="*/ 3151157 w 12192000"/>
              <a:gd name="connsiteY1241" fmla="*/ 647979 h 4842284"/>
              <a:gd name="connsiteX1242" fmla="*/ 3209129 w 12192000"/>
              <a:gd name="connsiteY1242" fmla="*/ 619224 h 4842284"/>
              <a:gd name="connsiteX1243" fmla="*/ 3205643 w 12192000"/>
              <a:gd name="connsiteY1243" fmla="*/ 666081 h 4842284"/>
              <a:gd name="connsiteX1244" fmla="*/ 3022383 w 12192000"/>
              <a:gd name="connsiteY1244" fmla="*/ 643295 h 4842284"/>
              <a:gd name="connsiteX1245" fmla="*/ 3012862 w 12192000"/>
              <a:gd name="connsiteY1245" fmla="*/ 630565 h 4842284"/>
              <a:gd name="connsiteX1246" fmla="*/ 3145096 w 12192000"/>
              <a:gd name="connsiteY1246" fmla="*/ 612196 h 4842284"/>
              <a:gd name="connsiteX1247" fmla="*/ 4434879 w 12192000"/>
              <a:gd name="connsiteY1247" fmla="*/ 607672 h 4842284"/>
              <a:gd name="connsiteX1248" fmla="*/ 4455399 w 12192000"/>
              <a:gd name="connsiteY1248" fmla="*/ 613287 h 4842284"/>
              <a:gd name="connsiteX1249" fmla="*/ 4449698 w 12192000"/>
              <a:gd name="connsiteY1249" fmla="*/ 689910 h 4842284"/>
              <a:gd name="connsiteX1250" fmla="*/ 4261099 w 12192000"/>
              <a:gd name="connsiteY1250" fmla="*/ 668477 h 4842284"/>
              <a:gd name="connsiteX1251" fmla="*/ 4434879 w 12192000"/>
              <a:gd name="connsiteY1251" fmla="*/ 607672 h 4842284"/>
              <a:gd name="connsiteX1252" fmla="*/ 2596288 w 12192000"/>
              <a:gd name="connsiteY1252" fmla="*/ 607009 h 4842284"/>
              <a:gd name="connsiteX1253" fmla="*/ 2616781 w 12192000"/>
              <a:gd name="connsiteY1253" fmla="*/ 607089 h 4842284"/>
              <a:gd name="connsiteX1254" fmla="*/ 2653377 w 12192000"/>
              <a:gd name="connsiteY1254" fmla="*/ 654604 h 4842284"/>
              <a:gd name="connsiteX1255" fmla="*/ 2592885 w 12192000"/>
              <a:gd name="connsiteY1255" fmla="*/ 623421 h 4842284"/>
              <a:gd name="connsiteX1256" fmla="*/ 2583489 w 12192000"/>
              <a:gd name="connsiteY1256" fmla="*/ 609037 h 4842284"/>
              <a:gd name="connsiteX1257" fmla="*/ 2596288 w 12192000"/>
              <a:gd name="connsiteY1257" fmla="*/ 607009 h 4842284"/>
              <a:gd name="connsiteX1258" fmla="*/ 1852695 w 12192000"/>
              <a:gd name="connsiteY1258" fmla="*/ 604944 h 4842284"/>
              <a:gd name="connsiteX1259" fmla="*/ 1913508 w 12192000"/>
              <a:gd name="connsiteY1259" fmla="*/ 608464 h 4842284"/>
              <a:gd name="connsiteX1260" fmla="*/ 1914875 w 12192000"/>
              <a:gd name="connsiteY1260" fmla="*/ 613526 h 4842284"/>
              <a:gd name="connsiteX1261" fmla="*/ 1857379 w 12192000"/>
              <a:gd name="connsiteY1261" fmla="*/ 612412 h 4842284"/>
              <a:gd name="connsiteX1262" fmla="*/ 1852695 w 12192000"/>
              <a:gd name="connsiteY1262" fmla="*/ 604944 h 4842284"/>
              <a:gd name="connsiteX1263" fmla="*/ 900766 w 12192000"/>
              <a:gd name="connsiteY1263" fmla="*/ 594698 h 4842284"/>
              <a:gd name="connsiteX1264" fmla="*/ 907635 w 12192000"/>
              <a:gd name="connsiteY1264" fmla="*/ 596202 h 4842284"/>
              <a:gd name="connsiteX1265" fmla="*/ 914709 w 12192000"/>
              <a:gd name="connsiteY1265" fmla="*/ 594952 h 4842284"/>
              <a:gd name="connsiteX1266" fmla="*/ 900766 w 12192000"/>
              <a:gd name="connsiteY1266" fmla="*/ 594698 h 4842284"/>
              <a:gd name="connsiteX1267" fmla="*/ 1323145 w 12192000"/>
              <a:gd name="connsiteY1267" fmla="*/ 593121 h 4842284"/>
              <a:gd name="connsiteX1268" fmla="*/ 1299240 w 12192000"/>
              <a:gd name="connsiteY1268" fmla="*/ 609455 h 4842284"/>
              <a:gd name="connsiteX1269" fmla="*/ 1318148 w 12192000"/>
              <a:gd name="connsiteY1269" fmla="*/ 613316 h 4842284"/>
              <a:gd name="connsiteX1270" fmla="*/ 1336919 w 12192000"/>
              <a:gd name="connsiteY1270" fmla="*/ 595579 h 4842284"/>
              <a:gd name="connsiteX1271" fmla="*/ 1323145 w 12192000"/>
              <a:gd name="connsiteY1271" fmla="*/ 593121 h 4842284"/>
              <a:gd name="connsiteX1272" fmla="*/ 2259498 w 12192000"/>
              <a:gd name="connsiteY1272" fmla="*/ 578109 h 4842284"/>
              <a:gd name="connsiteX1273" fmla="*/ 2262527 w 12192000"/>
              <a:gd name="connsiteY1273" fmla="*/ 584372 h 4842284"/>
              <a:gd name="connsiteX1274" fmla="*/ 2246725 w 12192000"/>
              <a:gd name="connsiteY1274" fmla="*/ 585673 h 4842284"/>
              <a:gd name="connsiteX1275" fmla="*/ 2238445 w 12192000"/>
              <a:gd name="connsiteY1275" fmla="*/ 579658 h 4842284"/>
              <a:gd name="connsiteX1276" fmla="*/ 2259498 w 12192000"/>
              <a:gd name="connsiteY1276" fmla="*/ 578109 h 4842284"/>
              <a:gd name="connsiteX1277" fmla="*/ 3463823 w 12192000"/>
              <a:gd name="connsiteY1277" fmla="*/ 573066 h 4842284"/>
              <a:gd name="connsiteX1278" fmla="*/ 3595907 w 12192000"/>
              <a:gd name="connsiteY1278" fmla="*/ 650467 h 4842284"/>
              <a:gd name="connsiteX1279" fmla="*/ 3551857 w 12192000"/>
              <a:gd name="connsiteY1279" fmla="*/ 656220 h 4842284"/>
              <a:gd name="connsiteX1280" fmla="*/ 3423251 w 12192000"/>
              <a:gd name="connsiteY1280" fmla="*/ 579022 h 4842284"/>
              <a:gd name="connsiteX1281" fmla="*/ 3463823 w 12192000"/>
              <a:gd name="connsiteY1281" fmla="*/ 573066 h 4842284"/>
              <a:gd name="connsiteX1282" fmla="*/ 2313973 w 12192000"/>
              <a:gd name="connsiteY1282" fmla="*/ 572956 h 4842284"/>
              <a:gd name="connsiteX1283" fmla="*/ 2365198 w 12192000"/>
              <a:gd name="connsiteY1283" fmla="*/ 588100 h 4842284"/>
              <a:gd name="connsiteX1284" fmla="*/ 2340214 w 12192000"/>
              <a:gd name="connsiteY1284" fmla="*/ 595511 h 4842284"/>
              <a:gd name="connsiteX1285" fmla="*/ 2296193 w 12192000"/>
              <a:gd name="connsiteY1285" fmla="*/ 577462 h 4842284"/>
              <a:gd name="connsiteX1286" fmla="*/ 2313973 w 12192000"/>
              <a:gd name="connsiteY1286" fmla="*/ 572956 h 4842284"/>
              <a:gd name="connsiteX1287" fmla="*/ 6901495 w 12192000"/>
              <a:gd name="connsiteY1287" fmla="*/ 568829 h 4842284"/>
              <a:gd name="connsiteX1288" fmla="*/ 6836572 w 12192000"/>
              <a:gd name="connsiteY1288" fmla="*/ 667493 h 4842284"/>
              <a:gd name="connsiteX1289" fmla="*/ 6747873 w 12192000"/>
              <a:gd name="connsiteY1289" fmla="*/ 640214 h 4842284"/>
              <a:gd name="connsiteX1290" fmla="*/ 6740642 w 12192000"/>
              <a:gd name="connsiteY1290" fmla="*/ 643491 h 4842284"/>
              <a:gd name="connsiteX1291" fmla="*/ 6746131 w 12192000"/>
              <a:gd name="connsiteY1291" fmla="*/ 640113 h 4842284"/>
              <a:gd name="connsiteX1292" fmla="*/ 6697717 w 12192000"/>
              <a:gd name="connsiteY1292" fmla="*/ 610737 h 4842284"/>
              <a:gd name="connsiteX1293" fmla="*/ 6901495 w 12192000"/>
              <a:gd name="connsiteY1293" fmla="*/ 568829 h 4842284"/>
              <a:gd name="connsiteX1294" fmla="*/ 4130699 w 12192000"/>
              <a:gd name="connsiteY1294" fmla="*/ 568476 h 4842284"/>
              <a:gd name="connsiteX1295" fmla="*/ 4171971 w 12192000"/>
              <a:gd name="connsiteY1295" fmla="*/ 623457 h 4842284"/>
              <a:gd name="connsiteX1296" fmla="*/ 4176033 w 12192000"/>
              <a:gd name="connsiteY1296" fmla="*/ 568884 h 4842284"/>
              <a:gd name="connsiteX1297" fmla="*/ 4130699 w 12192000"/>
              <a:gd name="connsiteY1297" fmla="*/ 568476 h 4842284"/>
              <a:gd name="connsiteX1298" fmla="*/ 1831370 w 12192000"/>
              <a:gd name="connsiteY1298" fmla="*/ 563297 h 4842284"/>
              <a:gd name="connsiteX1299" fmla="*/ 1930398 w 12192000"/>
              <a:gd name="connsiteY1299" fmla="*/ 569027 h 4842284"/>
              <a:gd name="connsiteX1300" fmla="*/ 1929620 w 12192000"/>
              <a:gd name="connsiteY1300" fmla="*/ 579501 h 4842284"/>
              <a:gd name="connsiteX1301" fmla="*/ 1830468 w 12192000"/>
              <a:gd name="connsiteY1301" fmla="*/ 575423 h 4842284"/>
              <a:gd name="connsiteX1302" fmla="*/ 1831370 w 12192000"/>
              <a:gd name="connsiteY1302" fmla="*/ 563297 h 4842284"/>
              <a:gd name="connsiteX1303" fmla="*/ 3518747 w 12192000"/>
              <a:gd name="connsiteY1303" fmla="*/ 561849 h 4842284"/>
              <a:gd name="connsiteX1304" fmla="*/ 3556027 w 12192000"/>
              <a:gd name="connsiteY1304" fmla="*/ 576741 h 4842284"/>
              <a:gd name="connsiteX1305" fmla="*/ 3532950 w 12192000"/>
              <a:gd name="connsiteY1305" fmla="*/ 582046 h 4842284"/>
              <a:gd name="connsiteX1306" fmla="*/ 3497528 w 12192000"/>
              <a:gd name="connsiteY1306" fmla="*/ 565603 h 4842284"/>
              <a:gd name="connsiteX1307" fmla="*/ 3518747 w 12192000"/>
              <a:gd name="connsiteY1307" fmla="*/ 561849 h 4842284"/>
              <a:gd name="connsiteX1308" fmla="*/ 6528918 w 12192000"/>
              <a:gd name="connsiteY1308" fmla="*/ 557786 h 4842284"/>
              <a:gd name="connsiteX1309" fmla="*/ 6537441 w 12192000"/>
              <a:gd name="connsiteY1309" fmla="*/ 560495 h 4842284"/>
              <a:gd name="connsiteX1310" fmla="*/ 6519906 w 12192000"/>
              <a:gd name="connsiteY1310" fmla="*/ 561695 h 4842284"/>
              <a:gd name="connsiteX1311" fmla="*/ 6511379 w 12192000"/>
              <a:gd name="connsiteY1311" fmla="*/ 558987 h 4842284"/>
              <a:gd name="connsiteX1312" fmla="*/ 6528918 w 12192000"/>
              <a:gd name="connsiteY1312" fmla="*/ 557786 h 4842284"/>
              <a:gd name="connsiteX1313" fmla="*/ 1364405 w 12192000"/>
              <a:gd name="connsiteY1313" fmla="*/ 554542 h 4842284"/>
              <a:gd name="connsiteX1314" fmla="*/ 1350217 w 12192000"/>
              <a:gd name="connsiteY1314" fmla="*/ 557596 h 4842284"/>
              <a:gd name="connsiteX1315" fmla="*/ 1360183 w 12192000"/>
              <a:gd name="connsiteY1315" fmla="*/ 564261 h 4842284"/>
              <a:gd name="connsiteX1316" fmla="*/ 1370980 w 12192000"/>
              <a:gd name="connsiteY1316" fmla="*/ 559904 h 4842284"/>
              <a:gd name="connsiteX1317" fmla="*/ 1364405 w 12192000"/>
              <a:gd name="connsiteY1317" fmla="*/ 554542 h 4842284"/>
              <a:gd name="connsiteX1318" fmla="*/ 4079848 w 12192000"/>
              <a:gd name="connsiteY1318" fmla="*/ 548370 h 4842284"/>
              <a:gd name="connsiteX1319" fmla="*/ 3933459 w 12192000"/>
              <a:gd name="connsiteY1319" fmla="*/ 616298 h 4842284"/>
              <a:gd name="connsiteX1320" fmla="*/ 3971356 w 12192000"/>
              <a:gd name="connsiteY1320" fmla="*/ 622921 h 4842284"/>
              <a:gd name="connsiteX1321" fmla="*/ 4079848 w 12192000"/>
              <a:gd name="connsiteY1321" fmla="*/ 548370 h 4842284"/>
              <a:gd name="connsiteX1322" fmla="*/ 5610371 w 12192000"/>
              <a:gd name="connsiteY1322" fmla="*/ 544489 h 4842284"/>
              <a:gd name="connsiteX1323" fmla="*/ 5664452 w 12192000"/>
              <a:gd name="connsiteY1323" fmla="*/ 568103 h 4842284"/>
              <a:gd name="connsiteX1324" fmla="*/ 5648487 w 12192000"/>
              <a:gd name="connsiteY1324" fmla="*/ 571609 h 4842284"/>
              <a:gd name="connsiteX1325" fmla="*/ 5585517 w 12192000"/>
              <a:gd name="connsiteY1325" fmla="*/ 550250 h 4842284"/>
              <a:gd name="connsiteX1326" fmla="*/ 5610371 w 12192000"/>
              <a:gd name="connsiteY1326" fmla="*/ 544489 h 4842284"/>
              <a:gd name="connsiteX1327" fmla="*/ 2017867 w 12192000"/>
              <a:gd name="connsiteY1327" fmla="*/ 542533 h 4842284"/>
              <a:gd name="connsiteX1328" fmla="*/ 2019442 w 12192000"/>
              <a:gd name="connsiteY1328" fmla="*/ 544839 h 4842284"/>
              <a:gd name="connsiteX1329" fmla="*/ 2010839 w 12192000"/>
              <a:gd name="connsiteY1329" fmla="*/ 543234 h 4842284"/>
              <a:gd name="connsiteX1330" fmla="*/ 6593023 w 12192000"/>
              <a:gd name="connsiteY1330" fmla="*/ 540459 h 4842284"/>
              <a:gd name="connsiteX1331" fmla="*/ 6603160 w 12192000"/>
              <a:gd name="connsiteY1331" fmla="*/ 544921 h 4842284"/>
              <a:gd name="connsiteX1332" fmla="*/ 6587399 w 12192000"/>
              <a:gd name="connsiteY1332" fmla="*/ 545669 h 4842284"/>
              <a:gd name="connsiteX1333" fmla="*/ 6577266 w 12192000"/>
              <a:gd name="connsiteY1333" fmla="*/ 541207 h 4842284"/>
              <a:gd name="connsiteX1334" fmla="*/ 6593023 w 12192000"/>
              <a:gd name="connsiteY1334" fmla="*/ 540459 h 4842284"/>
              <a:gd name="connsiteX1335" fmla="*/ 1557683 w 12192000"/>
              <a:gd name="connsiteY1335" fmla="*/ 536385 h 4842284"/>
              <a:gd name="connsiteX1336" fmla="*/ 1692268 w 12192000"/>
              <a:gd name="connsiteY1336" fmla="*/ 580160 h 4842284"/>
              <a:gd name="connsiteX1337" fmla="*/ 1557683 w 12192000"/>
              <a:gd name="connsiteY1337" fmla="*/ 536385 h 4842284"/>
              <a:gd name="connsiteX1338" fmla="*/ 6427728 w 12192000"/>
              <a:gd name="connsiteY1338" fmla="*/ 534214 h 4842284"/>
              <a:gd name="connsiteX1339" fmla="*/ 6473777 w 12192000"/>
              <a:gd name="connsiteY1339" fmla="*/ 548506 h 4842284"/>
              <a:gd name="connsiteX1340" fmla="*/ 6450244 w 12192000"/>
              <a:gd name="connsiteY1340" fmla="*/ 559876 h 4842284"/>
              <a:gd name="connsiteX1341" fmla="*/ 6427728 w 12192000"/>
              <a:gd name="connsiteY1341" fmla="*/ 534214 h 4842284"/>
              <a:gd name="connsiteX1342" fmla="*/ 1474334 w 12192000"/>
              <a:gd name="connsiteY1342" fmla="*/ 531007 h 4842284"/>
              <a:gd name="connsiteX1343" fmla="*/ 1528061 w 12192000"/>
              <a:gd name="connsiteY1343" fmla="*/ 723456 h 4842284"/>
              <a:gd name="connsiteX1344" fmla="*/ 1321270 w 12192000"/>
              <a:gd name="connsiteY1344" fmla="*/ 712042 h 4842284"/>
              <a:gd name="connsiteX1345" fmla="*/ 1410478 w 12192000"/>
              <a:gd name="connsiteY1345" fmla="*/ 755958 h 4842284"/>
              <a:gd name="connsiteX1346" fmla="*/ 1410438 w 12192000"/>
              <a:gd name="connsiteY1346" fmla="*/ 756511 h 4842284"/>
              <a:gd name="connsiteX1347" fmla="*/ 1408702 w 12192000"/>
              <a:gd name="connsiteY1347" fmla="*/ 756411 h 4842284"/>
              <a:gd name="connsiteX1348" fmla="*/ 1410407 w 12192000"/>
              <a:gd name="connsiteY1348" fmla="*/ 756908 h 4842284"/>
              <a:gd name="connsiteX1349" fmla="*/ 1410397 w 12192000"/>
              <a:gd name="connsiteY1349" fmla="*/ 757061 h 4842284"/>
              <a:gd name="connsiteX1350" fmla="*/ 1410713 w 12192000"/>
              <a:gd name="connsiteY1350" fmla="*/ 756996 h 4842284"/>
              <a:gd name="connsiteX1351" fmla="*/ 1413536 w 12192000"/>
              <a:gd name="connsiteY1351" fmla="*/ 757818 h 4842284"/>
              <a:gd name="connsiteX1352" fmla="*/ 1430179 w 12192000"/>
              <a:gd name="connsiteY1352" fmla="*/ 772600 h 4842284"/>
              <a:gd name="connsiteX1353" fmla="*/ 1451396 w 12192000"/>
              <a:gd name="connsiteY1353" fmla="*/ 768846 h 4842284"/>
              <a:gd name="connsiteX1354" fmla="*/ 1413536 w 12192000"/>
              <a:gd name="connsiteY1354" fmla="*/ 757818 h 4842284"/>
              <a:gd name="connsiteX1355" fmla="*/ 1412249 w 12192000"/>
              <a:gd name="connsiteY1355" fmla="*/ 756676 h 4842284"/>
              <a:gd name="connsiteX1356" fmla="*/ 1506101 w 12192000"/>
              <a:gd name="connsiteY1356" fmla="*/ 737133 h 4842284"/>
              <a:gd name="connsiteX1357" fmla="*/ 1550837 w 12192000"/>
              <a:gd name="connsiteY1357" fmla="*/ 769064 h 4842284"/>
              <a:gd name="connsiteX1358" fmla="*/ 1589063 w 12192000"/>
              <a:gd name="connsiteY1358" fmla="*/ 841588 h 4842284"/>
              <a:gd name="connsiteX1359" fmla="*/ 1612179 w 12192000"/>
              <a:gd name="connsiteY1359" fmla="*/ 906038 h 4842284"/>
              <a:gd name="connsiteX1360" fmla="*/ 1666174 w 12192000"/>
              <a:gd name="connsiteY1360" fmla="*/ 930753 h 4842284"/>
              <a:gd name="connsiteX1361" fmla="*/ 1706669 w 12192000"/>
              <a:gd name="connsiteY1361" fmla="*/ 925900 h 4842284"/>
              <a:gd name="connsiteX1362" fmla="*/ 1692962 w 12192000"/>
              <a:gd name="connsiteY1362" fmla="*/ 899087 h 4842284"/>
              <a:gd name="connsiteX1363" fmla="*/ 1680973 w 12192000"/>
              <a:gd name="connsiteY1363" fmla="*/ 849120 h 4842284"/>
              <a:gd name="connsiteX1364" fmla="*/ 1620877 w 12192000"/>
              <a:gd name="connsiteY1364" fmla="*/ 789172 h 4842284"/>
              <a:gd name="connsiteX1365" fmla="*/ 1541995 w 12192000"/>
              <a:gd name="connsiteY1365" fmla="*/ 653398 h 4842284"/>
              <a:gd name="connsiteX1366" fmla="*/ 1474334 w 12192000"/>
              <a:gd name="connsiteY1366" fmla="*/ 531007 h 4842284"/>
              <a:gd name="connsiteX1367" fmla="*/ 1905555 w 12192000"/>
              <a:gd name="connsiteY1367" fmla="*/ 527729 h 4842284"/>
              <a:gd name="connsiteX1368" fmla="*/ 1920701 w 12192000"/>
              <a:gd name="connsiteY1368" fmla="*/ 535248 h 4842284"/>
              <a:gd name="connsiteX1369" fmla="*/ 1906391 w 12192000"/>
              <a:gd name="connsiteY1369" fmla="*/ 539956 h 4842284"/>
              <a:gd name="connsiteX1370" fmla="*/ 1893107 w 12192000"/>
              <a:gd name="connsiteY1370" fmla="*/ 530884 h 4842284"/>
              <a:gd name="connsiteX1371" fmla="*/ 1905555 w 12192000"/>
              <a:gd name="connsiteY1371" fmla="*/ 527729 h 4842284"/>
              <a:gd name="connsiteX1372" fmla="*/ 4151232 w 12192000"/>
              <a:gd name="connsiteY1372" fmla="*/ 527034 h 4842284"/>
              <a:gd name="connsiteX1373" fmla="*/ 4126741 w 12192000"/>
              <a:gd name="connsiteY1373" fmla="*/ 527831 h 4842284"/>
              <a:gd name="connsiteX1374" fmla="*/ 4140988 w 12192000"/>
              <a:gd name="connsiteY1374" fmla="*/ 547479 h 4842284"/>
              <a:gd name="connsiteX1375" fmla="*/ 4167209 w 12192000"/>
              <a:gd name="connsiteY1375" fmla="*/ 546782 h 4842284"/>
              <a:gd name="connsiteX1376" fmla="*/ 4151232 w 12192000"/>
              <a:gd name="connsiteY1376" fmla="*/ 527034 h 4842284"/>
              <a:gd name="connsiteX1377" fmla="*/ 3060243 w 12192000"/>
              <a:gd name="connsiteY1377" fmla="*/ 524382 h 4842284"/>
              <a:gd name="connsiteX1378" fmla="*/ 3071916 w 12192000"/>
              <a:gd name="connsiteY1378" fmla="*/ 540420 h 4842284"/>
              <a:gd name="connsiteX1379" fmla="*/ 2980222 w 12192000"/>
              <a:gd name="connsiteY1379" fmla="*/ 553383 h 4842284"/>
              <a:gd name="connsiteX1380" fmla="*/ 2968594 w 12192000"/>
              <a:gd name="connsiteY1380" fmla="*/ 545513 h 4842284"/>
              <a:gd name="connsiteX1381" fmla="*/ 3011601 w 12192000"/>
              <a:gd name="connsiteY1381" fmla="*/ 530285 h 4842284"/>
              <a:gd name="connsiteX1382" fmla="*/ 3060243 w 12192000"/>
              <a:gd name="connsiteY1382" fmla="*/ 524382 h 4842284"/>
              <a:gd name="connsiteX1383" fmla="*/ 3266186 w 12192000"/>
              <a:gd name="connsiteY1383" fmla="*/ 509033 h 4842284"/>
              <a:gd name="connsiteX1384" fmla="*/ 3167229 w 12192000"/>
              <a:gd name="connsiteY1384" fmla="*/ 549257 h 4842284"/>
              <a:gd name="connsiteX1385" fmla="*/ 3266186 w 12192000"/>
              <a:gd name="connsiteY1385" fmla="*/ 509033 h 4842284"/>
              <a:gd name="connsiteX1386" fmla="*/ 3423286 w 12192000"/>
              <a:gd name="connsiteY1386" fmla="*/ 508160 h 4842284"/>
              <a:gd name="connsiteX1387" fmla="*/ 3470157 w 12192000"/>
              <a:gd name="connsiteY1387" fmla="*/ 511426 h 4842284"/>
              <a:gd name="connsiteX1388" fmla="*/ 3457394 w 12192000"/>
              <a:gd name="connsiteY1388" fmla="*/ 542244 h 4842284"/>
              <a:gd name="connsiteX1389" fmla="*/ 3420989 w 12192000"/>
              <a:gd name="connsiteY1389" fmla="*/ 539030 h 4842284"/>
              <a:gd name="connsiteX1390" fmla="*/ 3423286 w 12192000"/>
              <a:gd name="connsiteY1390" fmla="*/ 508160 h 4842284"/>
              <a:gd name="connsiteX1391" fmla="*/ 2737593 w 12192000"/>
              <a:gd name="connsiteY1391" fmla="*/ 507785 h 4842284"/>
              <a:gd name="connsiteX1392" fmla="*/ 2757740 w 12192000"/>
              <a:gd name="connsiteY1392" fmla="*/ 518361 h 4842284"/>
              <a:gd name="connsiteX1393" fmla="*/ 2732886 w 12192000"/>
              <a:gd name="connsiteY1393" fmla="*/ 524122 h 4842284"/>
              <a:gd name="connsiteX1394" fmla="*/ 2716457 w 12192000"/>
              <a:gd name="connsiteY1394" fmla="*/ 510436 h 4842284"/>
              <a:gd name="connsiteX1395" fmla="*/ 2737593 w 12192000"/>
              <a:gd name="connsiteY1395" fmla="*/ 507785 h 4842284"/>
              <a:gd name="connsiteX1396" fmla="*/ 1355769 w 12192000"/>
              <a:gd name="connsiteY1396" fmla="*/ 506430 h 4842284"/>
              <a:gd name="connsiteX1397" fmla="*/ 1368818 w 12192000"/>
              <a:gd name="connsiteY1397" fmla="*/ 542063 h 4842284"/>
              <a:gd name="connsiteX1398" fmla="*/ 1421214 w 12192000"/>
              <a:gd name="connsiteY1398" fmla="*/ 517967 h 4842284"/>
              <a:gd name="connsiteX1399" fmla="*/ 1355769 w 12192000"/>
              <a:gd name="connsiteY1399" fmla="*/ 506430 h 4842284"/>
              <a:gd name="connsiteX1400" fmla="*/ 3194889 w 12192000"/>
              <a:gd name="connsiteY1400" fmla="*/ 500936 h 4842284"/>
              <a:gd name="connsiteX1401" fmla="*/ 3196897 w 12192000"/>
              <a:gd name="connsiteY1401" fmla="*/ 502256 h 4842284"/>
              <a:gd name="connsiteX1402" fmla="*/ 3193647 w 12192000"/>
              <a:gd name="connsiteY1402" fmla="*/ 501887 h 4842284"/>
              <a:gd name="connsiteX1403" fmla="*/ 3157101 w 12192000"/>
              <a:gd name="connsiteY1403" fmla="*/ 497737 h 4842284"/>
              <a:gd name="connsiteX1404" fmla="*/ 3193647 w 12192000"/>
              <a:gd name="connsiteY1404" fmla="*/ 501887 h 4842284"/>
              <a:gd name="connsiteX1405" fmla="*/ 3193424 w 12192000"/>
              <a:gd name="connsiteY1405" fmla="*/ 502054 h 4842284"/>
              <a:gd name="connsiteX1406" fmla="*/ 3156691 w 12192000"/>
              <a:gd name="connsiteY1406" fmla="*/ 503249 h 4842284"/>
              <a:gd name="connsiteX1407" fmla="*/ 3157101 w 12192000"/>
              <a:gd name="connsiteY1407" fmla="*/ 497737 h 4842284"/>
              <a:gd name="connsiteX1408" fmla="*/ 3200822 w 12192000"/>
              <a:gd name="connsiteY1408" fmla="*/ 496392 h 4842284"/>
              <a:gd name="connsiteX1409" fmla="*/ 3194889 w 12192000"/>
              <a:gd name="connsiteY1409" fmla="*/ 500936 h 4842284"/>
              <a:gd name="connsiteX1410" fmla="*/ 3188577 w 12192000"/>
              <a:gd name="connsiteY1410" fmla="*/ 496791 h 4842284"/>
              <a:gd name="connsiteX1411" fmla="*/ 3200822 w 12192000"/>
              <a:gd name="connsiteY1411" fmla="*/ 496392 h 4842284"/>
              <a:gd name="connsiteX1412" fmla="*/ 1267814 w 12192000"/>
              <a:gd name="connsiteY1412" fmla="*/ 492482 h 4842284"/>
              <a:gd name="connsiteX1413" fmla="*/ 1279649 w 12192000"/>
              <a:gd name="connsiteY1413" fmla="*/ 497597 h 4842284"/>
              <a:gd name="connsiteX1414" fmla="*/ 1297104 w 12192000"/>
              <a:gd name="connsiteY1414" fmla="*/ 497499 h 4842284"/>
              <a:gd name="connsiteX1415" fmla="*/ 1287010 w 12192000"/>
              <a:gd name="connsiteY1415" fmla="*/ 492486 h 4842284"/>
              <a:gd name="connsiteX1416" fmla="*/ 1267814 w 12192000"/>
              <a:gd name="connsiteY1416" fmla="*/ 492482 h 4842284"/>
              <a:gd name="connsiteX1417" fmla="*/ 6727552 w 12192000"/>
              <a:gd name="connsiteY1417" fmla="*/ 491220 h 4842284"/>
              <a:gd name="connsiteX1418" fmla="*/ 6843970 w 12192000"/>
              <a:gd name="connsiteY1418" fmla="*/ 521210 h 4842284"/>
              <a:gd name="connsiteX1419" fmla="*/ 6839757 w 12192000"/>
              <a:gd name="connsiteY1419" fmla="*/ 530932 h 4842284"/>
              <a:gd name="connsiteX1420" fmla="*/ 6759716 w 12192000"/>
              <a:gd name="connsiteY1420" fmla="*/ 527961 h 4842284"/>
              <a:gd name="connsiteX1421" fmla="*/ 6727552 w 12192000"/>
              <a:gd name="connsiteY1421" fmla="*/ 491220 h 4842284"/>
              <a:gd name="connsiteX1422" fmla="*/ 746247 w 12192000"/>
              <a:gd name="connsiteY1422" fmla="*/ 490533 h 4842284"/>
              <a:gd name="connsiteX1423" fmla="*/ 742322 w 12192000"/>
              <a:gd name="connsiteY1423" fmla="*/ 496396 h 4842284"/>
              <a:gd name="connsiteX1424" fmla="*/ 757715 w 12192000"/>
              <a:gd name="connsiteY1424" fmla="*/ 500607 h 4842284"/>
              <a:gd name="connsiteX1425" fmla="*/ 766768 w 12192000"/>
              <a:gd name="connsiteY1425" fmla="*/ 496149 h 4842284"/>
              <a:gd name="connsiteX1426" fmla="*/ 746247 w 12192000"/>
              <a:gd name="connsiteY1426" fmla="*/ 490533 h 4842284"/>
              <a:gd name="connsiteX1427" fmla="*/ 6607878 w 12192000"/>
              <a:gd name="connsiteY1427" fmla="*/ 481527 h 4842284"/>
              <a:gd name="connsiteX1428" fmla="*/ 6654458 w 12192000"/>
              <a:gd name="connsiteY1428" fmla="*/ 488651 h 4842284"/>
              <a:gd name="connsiteX1429" fmla="*/ 6607824 w 12192000"/>
              <a:gd name="connsiteY1429" fmla="*/ 529135 h 4842284"/>
              <a:gd name="connsiteX1430" fmla="*/ 6571627 w 12192000"/>
              <a:gd name="connsiteY1430" fmla="*/ 523166 h 4842284"/>
              <a:gd name="connsiteX1431" fmla="*/ 6607878 w 12192000"/>
              <a:gd name="connsiteY1431" fmla="*/ 481527 h 4842284"/>
              <a:gd name="connsiteX1432" fmla="*/ 7311730 w 12192000"/>
              <a:gd name="connsiteY1432" fmla="*/ 472434 h 4842284"/>
              <a:gd name="connsiteX1433" fmla="*/ 7236780 w 12192000"/>
              <a:gd name="connsiteY1433" fmla="*/ 541727 h 4842284"/>
              <a:gd name="connsiteX1434" fmla="*/ 7184961 w 12192000"/>
              <a:gd name="connsiteY1434" fmla="*/ 558105 h 4842284"/>
              <a:gd name="connsiteX1435" fmla="*/ 7133540 w 12192000"/>
              <a:gd name="connsiteY1435" fmla="*/ 616029 h 4842284"/>
              <a:gd name="connsiteX1436" fmla="*/ 7246712 w 12192000"/>
              <a:gd name="connsiteY1436" fmla="*/ 619257 h 4842284"/>
              <a:gd name="connsiteX1437" fmla="*/ 7216876 w 12192000"/>
              <a:gd name="connsiteY1437" fmla="*/ 668465 h 4842284"/>
              <a:gd name="connsiteX1438" fmla="*/ 7129876 w 12192000"/>
              <a:gd name="connsiteY1438" fmla="*/ 712147 h 4842284"/>
              <a:gd name="connsiteX1439" fmla="*/ 7037507 w 12192000"/>
              <a:gd name="connsiteY1439" fmla="*/ 710678 h 4842284"/>
              <a:gd name="connsiteX1440" fmla="*/ 7051634 w 12192000"/>
              <a:gd name="connsiteY1440" fmla="*/ 684921 h 4842284"/>
              <a:gd name="connsiteX1441" fmla="*/ 7037432 w 12192000"/>
              <a:gd name="connsiteY1441" fmla="*/ 594413 h 4842284"/>
              <a:gd name="connsiteX1442" fmla="*/ 7011726 w 12192000"/>
              <a:gd name="connsiteY1442" fmla="*/ 564689 h 4842284"/>
              <a:gd name="connsiteX1443" fmla="*/ 7032057 w 12192000"/>
              <a:gd name="connsiteY1443" fmla="*/ 526006 h 4842284"/>
              <a:gd name="connsiteX1444" fmla="*/ 7151157 w 12192000"/>
              <a:gd name="connsiteY1444" fmla="*/ 543416 h 4842284"/>
              <a:gd name="connsiteX1445" fmla="*/ 7111592 w 12192000"/>
              <a:gd name="connsiteY1445" fmla="*/ 512338 h 4842284"/>
              <a:gd name="connsiteX1446" fmla="*/ 7311730 w 12192000"/>
              <a:gd name="connsiteY1446" fmla="*/ 472434 h 4842284"/>
              <a:gd name="connsiteX1447" fmla="*/ 2107132 w 12192000"/>
              <a:gd name="connsiteY1447" fmla="*/ 468529 h 4842284"/>
              <a:gd name="connsiteX1448" fmla="*/ 2112181 w 12192000"/>
              <a:gd name="connsiteY1448" fmla="*/ 471038 h 4842284"/>
              <a:gd name="connsiteX1449" fmla="*/ 2106598 w 12192000"/>
              <a:gd name="connsiteY1449" fmla="*/ 475697 h 4842284"/>
              <a:gd name="connsiteX1450" fmla="*/ 2099811 w 12192000"/>
              <a:gd name="connsiteY1450" fmla="*/ 473089 h 4842284"/>
              <a:gd name="connsiteX1451" fmla="*/ 2107132 w 12192000"/>
              <a:gd name="connsiteY1451" fmla="*/ 468529 h 4842284"/>
              <a:gd name="connsiteX1452" fmla="*/ 4134689 w 12192000"/>
              <a:gd name="connsiteY1452" fmla="*/ 467946 h 4842284"/>
              <a:gd name="connsiteX1453" fmla="*/ 4131899 w 12192000"/>
              <a:gd name="connsiteY1453" fmla="*/ 505432 h 4842284"/>
              <a:gd name="connsiteX1454" fmla="*/ 4152832 w 12192000"/>
              <a:gd name="connsiteY1454" fmla="*/ 505536 h 4842284"/>
              <a:gd name="connsiteX1455" fmla="*/ 4155542 w 12192000"/>
              <a:gd name="connsiteY1455" fmla="*/ 469153 h 4842284"/>
              <a:gd name="connsiteX1456" fmla="*/ 4134689 w 12192000"/>
              <a:gd name="connsiteY1456" fmla="*/ 467946 h 4842284"/>
              <a:gd name="connsiteX1457" fmla="*/ 706153 w 12192000"/>
              <a:gd name="connsiteY1457" fmla="*/ 466621 h 4842284"/>
              <a:gd name="connsiteX1458" fmla="*/ 698795 w 12192000"/>
              <a:gd name="connsiteY1458" fmla="*/ 471732 h 4842284"/>
              <a:gd name="connsiteX1459" fmla="*/ 717413 w 12192000"/>
              <a:gd name="connsiteY1459" fmla="*/ 479453 h 4842284"/>
              <a:gd name="connsiteX1460" fmla="*/ 724854 w 12192000"/>
              <a:gd name="connsiteY1460" fmla="*/ 473240 h 4842284"/>
              <a:gd name="connsiteX1461" fmla="*/ 706153 w 12192000"/>
              <a:gd name="connsiteY1461" fmla="*/ 466621 h 4842284"/>
              <a:gd name="connsiteX1462" fmla="*/ 3145911 w 12192000"/>
              <a:gd name="connsiteY1462" fmla="*/ 460550 h 4842284"/>
              <a:gd name="connsiteX1463" fmla="*/ 3180456 w 12192000"/>
              <a:gd name="connsiteY1463" fmla="*/ 465318 h 4842284"/>
              <a:gd name="connsiteX1464" fmla="*/ 3157510 w 12192000"/>
              <a:gd name="connsiteY1464" fmla="*/ 492225 h 4842284"/>
              <a:gd name="connsiteX1465" fmla="*/ 3116104 w 12192000"/>
              <a:gd name="connsiteY1465" fmla="*/ 485954 h 4842284"/>
              <a:gd name="connsiteX1466" fmla="*/ 3145911 w 12192000"/>
              <a:gd name="connsiteY1466" fmla="*/ 460550 h 4842284"/>
              <a:gd name="connsiteX1467" fmla="*/ 4866560 w 12192000"/>
              <a:gd name="connsiteY1467" fmla="*/ 460095 h 4842284"/>
              <a:gd name="connsiteX1468" fmla="*/ 4944769 w 12192000"/>
              <a:gd name="connsiteY1468" fmla="*/ 461680 h 4842284"/>
              <a:gd name="connsiteX1469" fmla="*/ 5031312 w 12192000"/>
              <a:gd name="connsiteY1469" fmla="*/ 541427 h 4842284"/>
              <a:gd name="connsiteX1470" fmla="*/ 4954677 w 12192000"/>
              <a:gd name="connsiteY1470" fmla="*/ 563013 h 4842284"/>
              <a:gd name="connsiteX1471" fmla="*/ 4731319 w 12192000"/>
              <a:gd name="connsiteY1471" fmla="*/ 516315 h 4842284"/>
              <a:gd name="connsiteX1472" fmla="*/ 4718776 w 12192000"/>
              <a:gd name="connsiteY1472" fmla="*/ 497319 h 4842284"/>
              <a:gd name="connsiteX1473" fmla="*/ 4866560 w 12192000"/>
              <a:gd name="connsiteY1473" fmla="*/ 460095 h 4842284"/>
              <a:gd name="connsiteX1474" fmla="*/ 3221234 w 12192000"/>
              <a:gd name="connsiteY1474" fmla="*/ 456605 h 4842284"/>
              <a:gd name="connsiteX1475" fmla="*/ 3227775 w 12192000"/>
              <a:gd name="connsiteY1475" fmla="*/ 462520 h 4842284"/>
              <a:gd name="connsiteX1476" fmla="*/ 3220659 w 12192000"/>
              <a:gd name="connsiteY1476" fmla="*/ 464324 h 4842284"/>
              <a:gd name="connsiteX1477" fmla="*/ 3214127 w 12192000"/>
              <a:gd name="connsiteY1477" fmla="*/ 458408 h 4842284"/>
              <a:gd name="connsiteX1478" fmla="*/ 3221234 w 12192000"/>
              <a:gd name="connsiteY1478" fmla="*/ 456605 h 4842284"/>
              <a:gd name="connsiteX1479" fmla="*/ 5306578 w 12192000"/>
              <a:gd name="connsiteY1479" fmla="*/ 453277 h 4842284"/>
              <a:gd name="connsiteX1480" fmla="*/ 5355482 w 12192000"/>
              <a:gd name="connsiteY1480" fmla="*/ 476037 h 4842284"/>
              <a:gd name="connsiteX1481" fmla="*/ 5337787 w 12192000"/>
              <a:gd name="connsiteY1481" fmla="*/ 479441 h 4842284"/>
              <a:gd name="connsiteX1482" fmla="*/ 5287019 w 12192000"/>
              <a:gd name="connsiteY1482" fmla="*/ 458233 h 4842284"/>
              <a:gd name="connsiteX1483" fmla="*/ 5306578 w 12192000"/>
              <a:gd name="connsiteY1483" fmla="*/ 453277 h 4842284"/>
              <a:gd name="connsiteX1484" fmla="*/ 6802683 w 12192000"/>
              <a:gd name="connsiteY1484" fmla="*/ 442974 h 4842284"/>
              <a:gd name="connsiteX1485" fmla="*/ 6809468 w 12192000"/>
              <a:gd name="connsiteY1485" fmla="*/ 445582 h 4842284"/>
              <a:gd name="connsiteX1486" fmla="*/ 6802151 w 12192000"/>
              <a:gd name="connsiteY1486" fmla="*/ 450141 h 4842284"/>
              <a:gd name="connsiteX1487" fmla="*/ 6790317 w 12192000"/>
              <a:gd name="connsiteY1487" fmla="*/ 445026 h 4842284"/>
              <a:gd name="connsiteX1488" fmla="*/ 6802683 w 12192000"/>
              <a:gd name="connsiteY1488" fmla="*/ 442974 h 4842284"/>
              <a:gd name="connsiteX1489" fmla="*/ 2727694 w 12192000"/>
              <a:gd name="connsiteY1489" fmla="*/ 440077 h 4842284"/>
              <a:gd name="connsiteX1490" fmla="*/ 2758301 w 12192000"/>
              <a:gd name="connsiteY1490" fmla="*/ 441089 h 4842284"/>
              <a:gd name="connsiteX1491" fmla="*/ 2853338 w 12192000"/>
              <a:gd name="connsiteY1491" fmla="*/ 453031 h 4842284"/>
              <a:gd name="connsiteX1492" fmla="*/ 2790532 w 12192000"/>
              <a:gd name="connsiteY1492" fmla="*/ 499775 h 4842284"/>
              <a:gd name="connsiteX1493" fmla="*/ 2699544 w 12192000"/>
              <a:gd name="connsiteY1493" fmla="*/ 456311 h 4842284"/>
              <a:gd name="connsiteX1494" fmla="*/ 2727694 w 12192000"/>
              <a:gd name="connsiteY1494" fmla="*/ 440077 h 4842284"/>
              <a:gd name="connsiteX1495" fmla="*/ 3062010 w 12192000"/>
              <a:gd name="connsiteY1495" fmla="*/ 439085 h 4842284"/>
              <a:gd name="connsiteX1496" fmla="*/ 3085757 w 12192000"/>
              <a:gd name="connsiteY1496" fmla="*/ 448212 h 4842284"/>
              <a:gd name="connsiteX1497" fmla="*/ 3068890 w 12192000"/>
              <a:gd name="connsiteY1497" fmla="*/ 463844 h 4842284"/>
              <a:gd name="connsiteX1498" fmla="*/ 3029999 w 12192000"/>
              <a:gd name="connsiteY1498" fmla="*/ 447201 h 4842284"/>
              <a:gd name="connsiteX1499" fmla="*/ 3062010 w 12192000"/>
              <a:gd name="connsiteY1499" fmla="*/ 439085 h 4842284"/>
              <a:gd name="connsiteX1500" fmla="*/ 2802612 w 12192000"/>
              <a:gd name="connsiteY1500" fmla="*/ 431271 h 4842284"/>
              <a:gd name="connsiteX1501" fmla="*/ 2813073 w 12192000"/>
              <a:gd name="connsiteY1501" fmla="*/ 431323 h 4842284"/>
              <a:gd name="connsiteX1502" fmla="*/ 2804264 w 12192000"/>
              <a:gd name="connsiteY1502" fmla="*/ 432474 h 4842284"/>
              <a:gd name="connsiteX1503" fmla="*/ 638000 w 12192000"/>
              <a:gd name="connsiteY1503" fmla="*/ 421154 h 4842284"/>
              <a:gd name="connsiteX1504" fmla="*/ 620420 w 12192000"/>
              <a:gd name="connsiteY1504" fmla="*/ 422905 h 4842284"/>
              <a:gd name="connsiteX1505" fmla="*/ 646985 w 12192000"/>
              <a:gd name="connsiteY1505" fmla="*/ 441052 h 4842284"/>
              <a:gd name="connsiteX1506" fmla="*/ 664565 w 12192000"/>
              <a:gd name="connsiteY1506" fmla="*/ 439300 h 4842284"/>
              <a:gd name="connsiteX1507" fmla="*/ 638000 w 12192000"/>
              <a:gd name="connsiteY1507" fmla="*/ 421154 h 4842284"/>
              <a:gd name="connsiteX1508" fmla="*/ 3811502 w 12192000"/>
              <a:gd name="connsiteY1508" fmla="*/ 418980 h 4842284"/>
              <a:gd name="connsiteX1509" fmla="*/ 3813760 w 12192000"/>
              <a:gd name="connsiteY1509" fmla="*/ 419479 h 4842284"/>
              <a:gd name="connsiteX1510" fmla="*/ 3792335 w 12192000"/>
              <a:gd name="connsiteY1510" fmla="*/ 425988 h 4842284"/>
              <a:gd name="connsiteX1511" fmla="*/ 3789633 w 12192000"/>
              <a:gd name="connsiteY1511" fmla="*/ 425434 h 4842284"/>
              <a:gd name="connsiteX1512" fmla="*/ 3790678 w 12192000"/>
              <a:gd name="connsiteY1512" fmla="*/ 424786 h 4842284"/>
              <a:gd name="connsiteX1513" fmla="*/ 3716636 w 12192000"/>
              <a:gd name="connsiteY1513" fmla="*/ 410433 h 4842284"/>
              <a:gd name="connsiteX1514" fmla="*/ 3789633 w 12192000"/>
              <a:gd name="connsiteY1514" fmla="*/ 425434 h 4842284"/>
              <a:gd name="connsiteX1515" fmla="*/ 3730310 w 12192000"/>
              <a:gd name="connsiteY1515" fmla="*/ 462262 h 4842284"/>
              <a:gd name="connsiteX1516" fmla="*/ 3608750 w 12192000"/>
              <a:gd name="connsiteY1516" fmla="*/ 477924 h 4842284"/>
              <a:gd name="connsiteX1517" fmla="*/ 3568309 w 12192000"/>
              <a:gd name="connsiteY1517" fmla="*/ 435170 h 4842284"/>
              <a:gd name="connsiteX1518" fmla="*/ 3716636 w 12192000"/>
              <a:gd name="connsiteY1518" fmla="*/ 410433 h 4842284"/>
              <a:gd name="connsiteX1519" fmla="*/ 4174528 w 12192000"/>
              <a:gd name="connsiteY1519" fmla="*/ 401604 h 4842284"/>
              <a:gd name="connsiteX1520" fmla="*/ 4154239 w 12192000"/>
              <a:gd name="connsiteY1520" fmla="*/ 439736 h 4842284"/>
              <a:gd name="connsiteX1521" fmla="*/ 4345952 w 12192000"/>
              <a:gd name="connsiteY1521" fmla="*/ 419274 h 4842284"/>
              <a:gd name="connsiteX1522" fmla="*/ 4383082 w 12192000"/>
              <a:gd name="connsiteY1522" fmla="*/ 459623 h 4842284"/>
              <a:gd name="connsiteX1523" fmla="*/ 4399278 w 12192000"/>
              <a:gd name="connsiteY1523" fmla="*/ 499867 h 4842284"/>
              <a:gd name="connsiteX1524" fmla="*/ 4409280 w 12192000"/>
              <a:gd name="connsiteY1524" fmla="*/ 553042 h 4842284"/>
              <a:gd name="connsiteX1525" fmla="*/ 4271866 w 12192000"/>
              <a:gd name="connsiteY1525" fmla="*/ 617613 h 4842284"/>
              <a:gd name="connsiteX1526" fmla="*/ 4171975 w 12192000"/>
              <a:gd name="connsiteY1526" fmla="*/ 623458 h 4842284"/>
              <a:gd name="connsiteX1527" fmla="*/ 4054953 w 12192000"/>
              <a:gd name="connsiteY1527" fmla="*/ 695301 h 4842284"/>
              <a:gd name="connsiteX1528" fmla="*/ 3992859 w 12192000"/>
              <a:gd name="connsiteY1528" fmla="*/ 685617 h 4842284"/>
              <a:gd name="connsiteX1529" fmla="*/ 3913326 w 12192000"/>
              <a:gd name="connsiteY1529" fmla="*/ 628973 h 4842284"/>
              <a:gd name="connsiteX1530" fmla="*/ 3892147 w 12192000"/>
              <a:gd name="connsiteY1530" fmla="*/ 632176 h 4842284"/>
              <a:gd name="connsiteX1531" fmla="*/ 3718414 w 12192000"/>
              <a:gd name="connsiteY1531" fmla="*/ 622123 h 4842284"/>
              <a:gd name="connsiteX1532" fmla="*/ 3717165 w 12192000"/>
              <a:gd name="connsiteY1532" fmla="*/ 615408 h 4842284"/>
              <a:gd name="connsiteX1533" fmla="*/ 3799564 w 12192000"/>
              <a:gd name="connsiteY1533" fmla="*/ 610211 h 4842284"/>
              <a:gd name="connsiteX1534" fmla="*/ 3725454 w 12192000"/>
              <a:gd name="connsiteY1534" fmla="*/ 504055 h 4842284"/>
              <a:gd name="connsiteX1535" fmla="*/ 4001160 w 12192000"/>
              <a:gd name="connsiteY1535" fmla="*/ 456896 h 4842284"/>
              <a:gd name="connsiteX1536" fmla="*/ 4036197 w 12192000"/>
              <a:gd name="connsiteY1536" fmla="*/ 525361 h 4842284"/>
              <a:gd name="connsiteX1537" fmla="*/ 4064037 w 12192000"/>
              <a:gd name="connsiteY1537" fmla="*/ 526418 h 4842284"/>
              <a:gd name="connsiteX1538" fmla="*/ 4090216 w 12192000"/>
              <a:gd name="connsiteY1538" fmla="*/ 455963 h 4842284"/>
              <a:gd name="connsiteX1539" fmla="*/ 4174528 w 12192000"/>
              <a:gd name="connsiteY1539" fmla="*/ 401604 h 4842284"/>
              <a:gd name="connsiteX1540" fmla="*/ 7169058 w 12192000"/>
              <a:gd name="connsiteY1540" fmla="*/ 396635 h 4842284"/>
              <a:gd name="connsiteX1541" fmla="*/ 7169371 w 12192000"/>
              <a:gd name="connsiteY1541" fmla="*/ 439283 h 4842284"/>
              <a:gd name="connsiteX1542" fmla="*/ 7170513 w 12192000"/>
              <a:gd name="connsiteY1542" fmla="*/ 470905 h 4842284"/>
              <a:gd name="connsiteX1543" fmla="*/ 7061443 w 12192000"/>
              <a:gd name="connsiteY1543" fmla="*/ 482863 h 4842284"/>
              <a:gd name="connsiteX1544" fmla="*/ 6997404 w 12192000"/>
              <a:gd name="connsiteY1544" fmla="*/ 475834 h 4842284"/>
              <a:gd name="connsiteX1545" fmla="*/ 7017950 w 12192000"/>
              <a:gd name="connsiteY1545" fmla="*/ 457647 h 4842284"/>
              <a:gd name="connsiteX1546" fmla="*/ 7169058 w 12192000"/>
              <a:gd name="connsiteY1546" fmla="*/ 396635 h 4842284"/>
              <a:gd name="connsiteX1547" fmla="*/ 1629449 w 12192000"/>
              <a:gd name="connsiteY1547" fmla="*/ 392722 h 4842284"/>
              <a:gd name="connsiteX1548" fmla="*/ 1664989 w 12192000"/>
              <a:gd name="connsiteY1548" fmla="*/ 407511 h 4842284"/>
              <a:gd name="connsiteX1549" fmla="*/ 1575251 w 12192000"/>
              <a:gd name="connsiteY1549" fmla="*/ 441073 h 4842284"/>
              <a:gd name="connsiteX1550" fmla="*/ 1524074 w 12192000"/>
              <a:gd name="connsiteY1550" fmla="*/ 425377 h 4842284"/>
              <a:gd name="connsiteX1551" fmla="*/ 1629449 w 12192000"/>
              <a:gd name="connsiteY1551" fmla="*/ 392722 h 4842284"/>
              <a:gd name="connsiteX1552" fmla="*/ 1524795 w 12192000"/>
              <a:gd name="connsiteY1552" fmla="*/ 392201 h 4842284"/>
              <a:gd name="connsiteX1553" fmla="*/ 1538408 w 12192000"/>
              <a:gd name="connsiteY1553" fmla="*/ 396863 h 4842284"/>
              <a:gd name="connsiteX1554" fmla="*/ 1517109 w 12192000"/>
              <a:gd name="connsiteY1554" fmla="*/ 401720 h 4842284"/>
              <a:gd name="connsiteX1555" fmla="*/ 1503577 w 12192000"/>
              <a:gd name="connsiteY1555" fmla="*/ 395955 h 4842284"/>
              <a:gd name="connsiteX1556" fmla="*/ 1524795 w 12192000"/>
              <a:gd name="connsiteY1556" fmla="*/ 392201 h 4842284"/>
              <a:gd name="connsiteX1557" fmla="*/ 2045117 w 12192000"/>
              <a:gd name="connsiteY1557" fmla="*/ 387434 h 4842284"/>
              <a:gd name="connsiteX1558" fmla="*/ 2085265 w 12192000"/>
              <a:gd name="connsiteY1558" fmla="*/ 434048 h 4842284"/>
              <a:gd name="connsiteX1559" fmla="*/ 2039811 w 12192000"/>
              <a:gd name="connsiteY1559" fmla="*/ 435292 h 4842284"/>
              <a:gd name="connsiteX1560" fmla="*/ 2004869 w 12192000"/>
              <a:gd name="connsiteY1560" fmla="*/ 388982 h 4842284"/>
              <a:gd name="connsiteX1561" fmla="*/ 2045117 w 12192000"/>
              <a:gd name="connsiteY1561" fmla="*/ 387434 h 4842284"/>
              <a:gd name="connsiteX1562" fmla="*/ 4750145 w 12192000"/>
              <a:gd name="connsiteY1562" fmla="*/ 380661 h 4842284"/>
              <a:gd name="connsiteX1563" fmla="*/ 4748324 w 12192000"/>
              <a:gd name="connsiteY1563" fmla="*/ 381663 h 4842284"/>
              <a:gd name="connsiteX1564" fmla="*/ 4743647 w 12192000"/>
              <a:gd name="connsiteY1564" fmla="*/ 381493 h 4842284"/>
              <a:gd name="connsiteX1565" fmla="*/ 4697855 w 12192000"/>
              <a:gd name="connsiteY1565" fmla="*/ 379849 h 4842284"/>
              <a:gd name="connsiteX1566" fmla="*/ 4743647 w 12192000"/>
              <a:gd name="connsiteY1566" fmla="*/ 381493 h 4842284"/>
              <a:gd name="connsiteX1567" fmla="*/ 4702579 w 12192000"/>
              <a:gd name="connsiteY1567" fmla="*/ 386765 h 4842284"/>
              <a:gd name="connsiteX1568" fmla="*/ 4697855 w 12192000"/>
              <a:gd name="connsiteY1568" fmla="*/ 379849 h 4842284"/>
              <a:gd name="connsiteX1569" fmla="*/ 4517745 w 12192000"/>
              <a:gd name="connsiteY1569" fmla="*/ 361675 h 4842284"/>
              <a:gd name="connsiteX1570" fmla="*/ 4600399 w 12192000"/>
              <a:gd name="connsiteY1570" fmla="*/ 376423 h 4842284"/>
              <a:gd name="connsiteX1571" fmla="*/ 4620021 w 12192000"/>
              <a:gd name="connsiteY1571" fmla="*/ 394166 h 4842284"/>
              <a:gd name="connsiteX1572" fmla="*/ 4554832 w 12192000"/>
              <a:gd name="connsiteY1572" fmla="*/ 472885 h 4842284"/>
              <a:gd name="connsiteX1573" fmla="*/ 4397373 w 12192000"/>
              <a:gd name="connsiteY1573" fmla="*/ 431662 h 4842284"/>
              <a:gd name="connsiteX1574" fmla="*/ 4517745 w 12192000"/>
              <a:gd name="connsiteY1574" fmla="*/ 361675 h 4842284"/>
              <a:gd name="connsiteX1575" fmla="*/ 7187986 w 12192000"/>
              <a:gd name="connsiteY1575" fmla="*/ 355415 h 4842284"/>
              <a:gd name="connsiteX1576" fmla="*/ 7221008 w 12192000"/>
              <a:gd name="connsiteY1576" fmla="*/ 362385 h 4842284"/>
              <a:gd name="connsiteX1577" fmla="*/ 7211398 w 12192000"/>
              <a:gd name="connsiteY1577" fmla="*/ 366976 h 4842284"/>
              <a:gd name="connsiteX1578" fmla="*/ 7180579 w 12192000"/>
              <a:gd name="connsiteY1578" fmla="*/ 359102 h 4842284"/>
              <a:gd name="connsiteX1579" fmla="*/ 698809 w 12192000"/>
              <a:gd name="connsiteY1579" fmla="*/ 354364 h 4842284"/>
              <a:gd name="connsiteX1580" fmla="*/ 801655 w 12192000"/>
              <a:gd name="connsiteY1580" fmla="*/ 379139 h 4842284"/>
              <a:gd name="connsiteX1581" fmla="*/ 781763 w 12192000"/>
              <a:gd name="connsiteY1581" fmla="*/ 388507 h 4842284"/>
              <a:gd name="connsiteX1582" fmla="*/ 679038 w 12192000"/>
              <a:gd name="connsiteY1582" fmla="*/ 362079 h 4842284"/>
              <a:gd name="connsiteX1583" fmla="*/ 698809 w 12192000"/>
              <a:gd name="connsiteY1583" fmla="*/ 354364 h 4842284"/>
              <a:gd name="connsiteX1584" fmla="*/ 1005951 w 12192000"/>
              <a:gd name="connsiteY1584" fmla="*/ 348939 h 4842284"/>
              <a:gd name="connsiteX1585" fmla="*/ 1073817 w 12192000"/>
              <a:gd name="connsiteY1585" fmla="*/ 356137 h 4842284"/>
              <a:gd name="connsiteX1586" fmla="*/ 1121479 w 12192000"/>
              <a:gd name="connsiteY1586" fmla="*/ 372182 h 4842284"/>
              <a:gd name="connsiteX1587" fmla="*/ 1097373 w 12192000"/>
              <a:gd name="connsiteY1587" fmla="*/ 391272 h 4842284"/>
              <a:gd name="connsiteX1588" fmla="*/ 856170 w 12192000"/>
              <a:gd name="connsiteY1588" fmla="*/ 373437 h 4842284"/>
              <a:gd name="connsiteX1589" fmla="*/ 1005951 w 12192000"/>
              <a:gd name="connsiteY1589" fmla="*/ 348939 h 4842284"/>
              <a:gd name="connsiteX1590" fmla="*/ 557956 w 12192000"/>
              <a:gd name="connsiteY1590" fmla="*/ 347875 h 4842284"/>
              <a:gd name="connsiteX1591" fmla="*/ 630775 w 12192000"/>
              <a:gd name="connsiteY1591" fmla="*/ 377556 h 4842284"/>
              <a:gd name="connsiteX1592" fmla="*/ 604183 w 12192000"/>
              <a:gd name="connsiteY1592" fmla="*/ 383214 h 4842284"/>
              <a:gd name="connsiteX1593" fmla="*/ 536654 w 12192000"/>
              <a:gd name="connsiteY1593" fmla="*/ 352732 h 4842284"/>
              <a:gd name="connsiteX1594" fmla="*/ 557956 w 12192000"/>
              <a:gd name="connsiteY1594" fmla="*/ 347875 h 4842284"/>
              <a:gd name="connsiteX1595" fmla="*/ 379877 w 12192000"/>
              <a:gd name="connsiteY1595" fmla="*/ 331380 h 4842284"/>
              <a:gd name="connsiteX1596" fmla="*/ 389514 w 12192000"/>
              <a:gd name="connsiteY1596" fmla="*/ 337019 h 4842284"/>
              <a:gd name="connsiteX1597" fmla="*/ 769917 w 12192000"/>
              <a:gd name="connsiteY1597" fmla="*/ 430450 h 4842284"/>
              <a:gd name="connsiteX1598" fmla="*/ 960412 w 12192000"/>
              <a:gd name="connsiteY1598" fmla="*/ 449779 h 4842284"/>
              <a:gd name="connsiteX1599" fmla="*/ 1195573 w 12192000"/>
              <a:gd name="connsiteY1599" fmla="*/ 455084 h 4842284"/>
              <a:gd name="connsiteX1600" fmla="*/ 1215246 w 12192000"/>
              <a:gd name="connsiteY1600" fmla="*/ 425220 h 4842284"/>
              <a:gd name="connsiteX1601" fmla="*/ 1289127 w 12192000"/>
              <a:gd name="connsiteY1601" fmla="*/ 370259 h 4842284"/>
              <a:gd name="connsiteX1602" fmla="*/ 1311496 w 12192000"/>
              <a:gd name="connsiteY1602" fmla="*/ 351069 h 4842284"/>
              <a:gd name="connsiteX1603" fmla="*/ 1393010 w 12192000"/>
              <a:gd name="connsiteY1603" fmla="*/ 451562 h 4842284"/>
              <a:gd name="connsiteX1604" fmla="*/ 1426632 w 12192000"/>
              <a:gd name="connsiteY1604" fmla="*/ 515514 h 4842284"/>
              <a:gd name="connsiteX1605" fmla="*/ 1426674 w 12192000"/>
              <a:gd name="connsiteY1605" fmla="*/ 514962 h 4842284"/>
              <a:gd name="connsiteX1606" fmla="*/ 1637083 w 12192000"/>
              <a:gd name="connsiteY1606" fmla="*/ 501120 h 4842284"/>
              <a:gd name="connsiteX1607" fmla="*/ 1663278 w 12192000"/>
              <a:gd name="connsiteY1607" fmla="*/ 453916 h 4842284"/>
              <a:gd name="connsiteX1608" fmla="*/ 1836795 w 12192000"/>
              <a:gd name="connsiteY1608" fmla="*/ 443474 h 4842284"/>
              <a:gd name="connsiteX1609" fmla="*/ 1850780 w 12192000"/>
              <a:gd name="connsiteY1609" fmla="*/ 513487 h 4842284"/>
              <a:gd name="connsiteX1610" fmla="*/ 1739820 w 12192000"/>
              <a:gd name="connsiteY1610" fmla="*/ 480491 h 4842284"/>
              <a:gd name="connsiteX1611" fmla="*/ 1774978 w 12192000"/>
              <a:gd name="connsiteY1611" fmla="*/ 547299 h 4842284"/>
              <a:gd name="connsiteX1612" fmla="*/ 1796171 w 12192000"/>
              <a:gd name="connsiteY1612" fmla="*/ 567349 h 4842284"/>
              <a:gd name="connsiteX1613" fmla="*/ 1695991 w 12192000"/>
              <a:gd name="connsiteY1613" fmla="*/ 577054 h 4842284"/>
              <a:gd name="connsiteX1614" fmla="*/ 1737127 w 12192000"/>
              <a:gd name="connsiteY1614" fmla="*/ 610437 h 4842284"/>
              <a:gd name="connsiteX1615" fmla="*/ 2089478 w 12192000"/>
              <a:gd name="connsiteY1615" fmla="*/ 682314 h 4842284"/>
              <a:gd name="connsiteX1616" fmla="*/ 2072788 w 12192000"/>
              <a:gd name="connsiteY1616" fmla="*/ 718994 h 4842284"/>
              <a:gd name="connsiteX1617" fmla="*/ 2231985 w 12192000"/>
              <a:gd name="connsiteY1617" fmla="*/ 760318 h 4842284"/>
              <a:gd name="connsiteX1618" fmla="*/ 2192625 w 12192000"/>
              <a:gd name="connsiteY1618" fmla="*/ 796794 h 4842284"/>
              <a:gd name="connsiteX1619" fmla="*/ 2226912 w 12192000"/>
              <a:gd name="connsiteY1619" fmla="*/ 781617 h 4842284"/>
              <a:gd name="connsiteX1620" fmla="*/ 2357851 w 12192000"/>
              <a:gd name="connsiteY1620" fmla="*/ 827393 h 4842284"/>
              <a:gd name="connsiteX1621" fmla="*/ 2370342 w 12192000"/>
              <a:gd name="connsiteY1621" fmla="*/ 842125 h 4842284"/>
              <a:gd name="connsiteX1622" fmla="*/ 2367253 w 12192000"/>
              <a:gd name="connsiteY1622" fmla="*/ 841779 h 4842284"/>
              <a:gd name="connsiteX1623" fmla="*/ 2370684 w 12192000"/>
              <a:gd name="connsiteY1623" fmla="*/ 842531 h 4842284"/>
              <a:gd name="connsiteX1624" fmla="*/ 2370342 w 12192000"/>
              <a:gd name="connsiteY1624" fmla="*/ 842125 h 4842284"/>
              <a:gd name="connsiteX1625" fmla="*/ 2418539 w 12192000"/>
              <a:gd name="connsiteY1625" fmla="*/ 847540 h 4842284"/>
              <a:gd name="connsiteX1626" fmla="*/ 2532862 w 12192000"/>
              <a:gd name="connsiteY1626" fmla="*/ 890670 h 4842284"/>
              <a:gd name="connsiteX1627" fmla="*/ 2506308 w 12192000"/>
              <a:gd name="connsiteY1627" fmla="*/ 825466 h 4842284"/>
              <a:gd name="connsiteX1628" fmla="*/ 2448839 w 12192000"/>
              <a:gd name="connsiteY1628" fmla="*/ 800548 h 4842284"/>
              <a:gd name="connsiteX1629" fmla="*/ 2453517 w 12192000"/>
              <a:gd name="connsiteY1629" fmla="*/ 667398 h 4842284"/>
              <a:gd name="connsiteX1630" fmla="*/ 2512815 w 12192000"/>
              <a:gd name="connsiteY1630" fmla="*/ 644254 h 4842284"/>
              <a:gd name="connsiteX1631" fmla="*/ 2734461 w 12192000"/>
              <a:gd name="connsiteY1631" fmla="*/ 737357 h 4842284"/>
              <a:gd name="connsiteX1632" fmla="*/ 2842275 w 12192000"/>
              <a:gd name="connsiteY1632" fmla="*/ 836051 h 4842284"/>
              <a:gd name="connsiteX1633" fmla="*/ 2897231 w 12192000"/>
              <a:gd name="connsiteY1633" fmla="*/ 801032 h 4842284"/>
              <a:gd name="connsiteX1634" fmla="*/ 3134687 w 12192000"/>
              <a:gd name="connsiteY1634" fmla="*/ 845777 h 4842284"/>
              <a:gd name="connsiteX1635" fmla="*/ 3215021 w 12192000"/>
              <a:gd name="connsiteY1635" fmla="*/ 844889 h 4842284"/>
              <a:gd name="connsiteX1636" fmla="*/ 3171282 w 12192000"/>
              <a:gd name="connsiteY1636" fmla="*/ 822981 h 4842284"/>
              <a:gd name="connsiteX1637" fmla="*/ 3006326 w 12192000"/>
              <a:gd name="connsiteY1637" fmla="*/ 765269 h 4842284"/>
              <a:gd name="connsiteX1638" fmla="*/ 2982454 w 12192000"/>
              <a:gd name="connsiteY1638" fmla="*/ 757799 h 4842284"/>
              <a:gd name="connsiteX1639" fmla="*/ 2847582 w 12192000"/>
              <a:gd name="connsiteY1639" fmla="*/ 717883 h 4842284"/>
              <a:gd name="connsiteX1640" fmla="*/ 2795916 w 12192000"/>
              <a:gd name="connsiteY1640" fmla="*/ 708804 h 4842284"/>
              <a:gd name="connsiteX1641" fmla="*/ 2849921 w 12192000"/>
              <a:gd name="connsiteY1641" fmla="*/ 686461 h 4842284"/>
              <a:gd name="connsiteX1642" fmla="*/ 2931971 w 12192000"/>
              <a:gd name="connsiteY1642" fmla="*/ 662422 h 4842284"/>
              <a:gd name="connsiteX1643" fmla="*/ 3051972 w 12192000"/>
              <a:gd name="connsiteY1643" fmla="*/ 667706 h 4842284"/>
              <a:gd name="connsiteX1644" fmla="*/ 3094755 w 12192000"/>
              <a:gd name="connsiteY1644" fmla="*/ 679040 h 4842284"/>
              <a:gd name="connsiteX1645" fmla="*/ 3293721 w 12192000"/>
              <a:gd name="connsiteY1645" fmla="*/ 748685 h 4842284"/>
              <a:gd name="connsiteX1646" fmla="*/ 3348387 w 12192000"/>
              <a:gd name="connsiteY1646" fmla="*/ 787833 h 4842284"/>
              <a:gd name="connsiteX1647" fmla="*/ 3378287 w 12192000"/>
              <a:gd name="connsiteY1647" fmla="*/ 784583 h 4842284"/>
              <a:gd name="connsiteX1648" fmla="*/ 3322075 w 12192000"/>
              <a:gd name="connsiteY1648" fmla="*/ 719322 h 4842284"/>
              <a:gd name="connsiteX1649" fmla="*/ 3527291 w 12192000"/>
              <a:gd name="connsiteY1649" fmla="*/ 728429 h 4842284"/>
              <a:gd name="connsiteX1650" fmla="*/ 3651944 w 12192000"/>
              <a:gd name="connsiteY1650" fmla="*/ 764987 h 4842284"/>
              <a:gd name="connsiteX1651" fmla="*/ 3673875 w 12192000"/>
              <a:gd name="connsiteY1651" fmla="*/ 845424 h 4842284"/>
              <a:gd name="connsiteX1652" fmla="*/ 3812304 w 12192000"/>
              <a:gd name="connsiteY1652" fmla="*/ 884439 h 4842284"/>
              <a:gd name="connsiteX1653" fmla="*/ 3836189 w 12192000"/>
              <a:gd name="connsiteY1653" fmla="*/ 774543 h 4842284"/>
              <a:gd name="connsiteX1654" fmla="*/ 3818858 w 12192000"/>
              <a:gd name="connsiteY1654" fmla="*/ 772985 h 4842284"/>
              <a:gd name="connsiteX1655" fmla="*/ 3774164 w 12192000"/>
              <a:gd name="connsiteY1655" fmla="*/ 810813 h 4842284"/>
              <a:gd name="connsiteX1656" fmla="*/ 3822367 w 12192000"/>
              <a:gd name="connsiteY1656" fmla="*/ 702326 h 4842284"/>
              <a:gd name="connsiteX1657" fmla="*/ 3836216 w 12192000"/>
              <a:gd name="connsiteY1657" fmla="*/ 750738 h 4842284"/>
              <a:gd name="connsiteX1658" fmla="*/ 3862275 w 12192000"/>
              <a:gd name="connsiteY1658" fmla="*/ 752246 h 4842284"/>
              <a:gd name="connsiteX1659" fmla="*/ 3879293 w 12192000"/>
              <a:gd name="connsiteY1659" fmla="*/ 711155 h 4842284"/>
              <a:gd name="connsiteX1660" fmla="*/ 4034159 w 12192000"/>
              <a:gd name="connsiteY1660" fmla="*/ 716797 h 4842284"/>
              <a:gd name="connsiteX1661" fmla="*/ 4507370 w 12192000"/>
              <a:gd name="connsiteY1661" fmla="*/ 782381 h 4842284"/>
              <a:gd name="connsiteX1662" fmla="*/ 4589317 w 12192000"/>
              <a:gd name="connsiteY1662" fmla="*/ 783248 h 4842284"/>
              <a:gd name="connsiteX1663" fmla="*/ 4652626 w 12192000"/>
              <a:gd name="connsiteY1663" fmla="*/ 753141 h 4842284"/>
              <a:gd name="connsiteX1664" fmla="*/ 4862206 w 12192000"/>
              <a:gd name="connsiteY1664" fmla="*/ 797380 h 4842284"/>
              <a:gd name="connsiteX1665" fmla="*/ 4897050 w 12192000"/>
              <a:gd name="connsiteY1665" fmla="*/ 751230 h 4842284"/>
              <a:gd name="connsiteX1666" fmla="*/ 4960510 w 12192000"/>
              <a:gd name="connsiteY1666" fmla="*/ 695666 h 4842284"/>
              <a:gd name="connsiteX1667" fmla="*/ 4933612 w 12192000"/>
              <a:gd name="connsiteY1667" fmla="*/ 681930 h 4842284"/>
              <a:gd name="connsiteX1668" fmla="*/ 4889645 w 12192000"/>
              <a:gd name="connsiteY1668" fmla="*/ 686582 h 4842284"/>
              <a:gd name="connsiteX1669" fmla="*/ 4761243 w 12192000"/>
              <a:gd name="connsiteY1669" fmla="*/ 747247 h 4842284"/>
              <a:gd name="connsiteX1670" fmla="*/ 4684582 w 12192000"/>
              <a:gd name="connsiteY1670" fmla="*/ 722327 h 4842284"/>
              <a:gd name="connsiteX1671" fmla="*/ 4644317 w 12192000"/>
              <a:gd name="connsiteY1671" fmla="*/ 560000 h 4842284"/>
              <a:gd name="connsiteX1672" fmla="*/ 4713552 w 12192000"/>
              <a:gd name="connsiteY1672" fmla="*/ 544077 h 4842284"/>
              <a:gd name="connsiteX1673" fmla="*/ 4953022 w 12192000"/>
              <a:gd name="connsiteY1673" fmla="*/ 632119 h 4842284"/>
              <a:gd name="connsiteX1674" fmla="*/ 5038168 w 12192000"/>
              <a:gd name="connsiteY1674" fmla="*/ 660299 h 4842284"/>
              <a:gd name="connsiteX1675" fmla="*/ 5177197 w 12192000"/>
              <a:gd name="connsiteY1675" fmla="*/ 667791 h 4842284"/>
              <a:gd name="connsiteX1676" fmla="*/ 5257690 w 12192000"/>
              <a:gd name="connsiteY1676" fmla="*/ 664700 h 4842284"/>
              <a:gd name="connsiteX1677" fmla="*/ 5273070 w 12192000"/>
              <a:gd name="connsiteY1677" fmla="*/ 786280 h 4842284"/>
              <a:gd name="connsiteX1678" fmla="*/ 5186186 w 12192000"/>
              <a:gd name="connsiteY1678" fmla="*/ 687689 h 4842284"/>
              <a:gd name="connsiteX1679" fmla="*/ 5156406 w 12192000"/>
              <a:gd name="connsiteY1679" fmla="*/ 689287 h 4842284"/>
              <a:gd name="connsiteX1680" fmla="*/ 5128678 w 12192000"/>
              <a:gd name="connsiteY1680" fmla="*/ 803943 h 4842284"/>
              <a:gd name="connsiteX1681" fmla="*/ 5293018 w 12192000"/>
              <a:gd name="connsiteY1681" fmla="*/ 799613 h 4842284"/>
              <a:gd name="connsiteX1682" fmla="*/ 5542091 w 12192000"/>
              <a:gd name="connsiteY1682" fmla="*/ 838671 h 4842284"/>
              <a:gd name="connsiteX1683" fmla="*/ 5580268 w 12192000"/>
              <a:gd name="connsiteY1683" fmla="*/ 856375 h 4842284"/>
              <a:gd name="connsiteX1684" fmla="*/ 5741572 w 12192000"/>
              <a:gd name="connsiteY1684" fmla="*/ 868200 h 4842284"/>
              <a:gd name="connsiteX1685" fmla="*/ 5835025 w 12192000"/>
              <a:gd name="connsiteY1685" fmla="*/ 878592 h 4842284"/>
              <a:gd name="connsiteX1686" fmla="*/ 5926114 w 12192000"/>
              <a:gd name="connsiteY1686" fmla="*/ 897150 h 4842284"/>
              <a:gd name="connsiteX1687" fmla="*/ 5872397 w 12192000"/>
              <a:gd name="connsiteY1687" fmla="*/ 915633 h 4842284"/>
              <a:gd name="connsiteX1688" fmla="*/ 5977048 w 12192000"/>
              <a:gd name="connsiteY1688" fmla="*/ 916154 h 4842284"/>
              <a:gd name="connsiteX1689" fmla="*/ 6107352 w 12192000"/>
              <a:gd name="connsiteY1689" fmla="*/ 923694 h 4842284"/>
              <a:gd name="connsiteX1690" fmla="*/ 6139347 w 12192000"/>
              <a:gd name="connsiteY1690" fmla="*/ 962638 h 4842284"/>
              <a:gd name="connsiteX1691" fmla="*/ 6113193 w 12192000"/>
              <a:gd name="connsiteY1691" fmla="*/ 1009291 h 4842284"/>
              <a:gd name="connsiteX1692" fmla="*/ 6142605 w 12192000"/>
              <a:gd name="connsiteY1692" fmla="*/ 1012653 h 4842284"/>
              <a:gd name="connsiteX1693" fmla="*/ 6171674 w 12192000"/>
              <a:gd name="connsiteY1693" fmla="*/ 997174 h 4842284"/>
              <a:gd name="connsiteX1694" fmla="*/ 6333073 w 12192000"/>
              <a:gd name="connsiteY1694" fmla="*/ 985476 h 4842284"/>
              <a:gd name="connsiteX1695" fmla="*/ 6651845 w 12192000"/>
              <a:gd name="connsiteY1695" fmla="*/ 1016103 h 4842284"/>
              <a:gd name="connsiteX1696" fmla="*/ 6954816 w 12192000"/>
              <a:gd name="connsiteY1696" fmla="*/ 977721 h 4842284"/>
              <a:gd name="connsiteX1697" fmla="*/ 6953886 w 12192000"/>
              <a:gd name="connsiteY1697" fmla="*/ 943342 h 4842284"/>
              <a:gd name="connsiteX1698" fmla="*/ 6883075 w 12192000"/>
              <a:gd name="connsiteY1698" fmla="*/ 886651 h 4842284"/>
              <a:gd name="connsiteX1699" fmla="*/ 6880022 w 12192000"/>
              <a:gd name="connsiteY1699" fmla="*/ 833880 h 4842284"/>
              <a:gd name="connsiteX1700" fmla="*/ 6969544 w 12192000"/>
              <a:gd name="connsiteY1700" fmla="*/ 779822 h 4842284"/>
              <a:gd name="connsiteX1701" fmla="*/ 7269518 w 12192000"/>
              <a:gd name="connsiteY1701" fmla="*/ 711372 h 4842284"/>
              <a:gd name="connsiteX1702" fmla="*/ 7349958 w 12192000"/>
              <a:gd name="connsiteY1702" fmla="*/ 685577 h 4842284"/>
              <a:gd name="connsiteX1703" fmla="*/ 7411433 w 12192000"/>
              <a:gd name="connsiteY1703" fmla="*/ 633219 h 4842284"/>
              <a:gd name="connsiteX1704" fmla="*/ 7376935 w 12192000"/>
              <a:gd name="connsiteY1704" fmla="*/ 627901 h 4842284"/>
              <a:gd name="connsiteX1705" fmla="*/ 7314538 w 12192000"/>
              <a:gd name="connsiteY1705" fmla="*/ 669133 h 4842284"/>
              <a:gd name="connsiteX1706" fmla="*/ 7399369 w 12192000"/>
              <a:gd name="connsiteY1706" fmla="*/ 584356 h 4842284"/>
              <a:gd name="connsiteX1707" fmla="*/ 7438596 w 12192000"/>
              <a:gd name="connsiteY1707" fmla="*/ 479222 h 4842284"/>
              <a:gd name="connsiteX1708" fmla="*/ 7457259 w 12192000"/>
              <a:gd name="connsiteY1708" fmla="*/ 486392 h 4842284"/>
              <a:gd name="connsiteX1709" fmla="*/ 7526655 w 12192000"/>
              <a:gd name="connsiteY1709" fmla="*/ 468263 h 4842284"/>
              <a:gd name="connsiteX1710" fmla="*/ 7557216 w 12192000"/>
              <a:gd name="connsiteY1710" fmla="*/ 456191 h 4842284"/>
              <a:gd name="connsiteX1711" fmla="*/ 7616059 w 12192000"/>
              <a:gd name="connsiteY1711" fmla="*/ 439842 h 4842284"/>
              <a:gd name="connsiteX1712" fmla="*/ 7666721 w 12192000"/>
              <a:gd name="connsiteY1712" fmla="*/ 449674 h 4842284"/>
              <a:gd name="connsiteX1713" fmla="*/ 7670553 w 12192000"/>
              <a:gd name="connsiteY1713" fmla="*/ 457214 h 4842284"/>
              <a:gd name="connsiteX1714" fmla="*/ 7704321 w 12192000"/>
              <a:gd name="connsiteY1714" fmla="*/ 456971 h 4842284"/>
              <a:gd name="connsiteX1715" fmla="*/ 7822568 w 12192000"/>
              <a:gd name="connsiteY1715" fmla="*/ 479920 h 4842284"/>
              <a:gd name="connsiteX1716" fmla="*/ 7809778 w 12192000"/>
              <a:gd name="connsiteY1716" fmla="*/ 482641 h 4842284"/>
              <a:gd name="connsiteX1717" fmla="*/ 7764097 w 12192000"/>
              <a:gd name="connsiteY1717" fmla="*/ 489755 h 4842284"/>
              <a:gd name="connsiteX1718" fmla="*/ 7553591 w 12192000"/>
              <a:gd name="connsiteY1718" fmla="*/ 481447 h 4842284"/>
              <a:gd name="connsiteX1719" fmla="*/ 7545331 w 12192000"/>
              <a:gd name="connsiteY1719" fmla="*/ 498685 h 4842284"/>
              <a:gd name="connsiteX1720" fmla="*/ 7676384 w 12192000"/>
              <a:gd name="connsiteY1720" fmla="*/ 519557 h 4842284"/>
              <a:gd name="connsiteX1721" fmla="*/ 7903710 w 12192000"/>
              <a:gd name="connsiteY1721" fmla="*/ 515827 h 4842284"/>
              <a:gd name="connsiteX1722" fmla="*/ 7952357 w 12192000"/>
              <a:gd name="connsiteY1722" fmla="*/ 504506 h 4842284"/>
              <a:gd name="connsiteX1723" fmla="*/ 8549139 w 12192000"/>
              <a:gd name="connsiteY1723" fmla="*/ 611922 h 4842284"/>
              <a:gd name="connsiteX1724" fmla="*/ 9181909 w 12192000"/>
              <a:gd name="connsiteY1724" fmla="*/ 715401 h 4842284"/>
              <a:gd name="connsiteX1725" fmla="*/ 9267405 w 12192000"/>
              <a:gd name="connsiteY1725" fmla="*/ 727738 h 4842284"/>
              <a:gd name="connsiteX1726" fmla="*/ 9293245 w 12192000"/>
              <a:gd name="connsiteY1726" fmla="*/ 744682 h 4842284"/>
              <a:gd name="connsiteX1727" fmla="*/ 9565439 w 12192000"/>
              <a:gd name="connsiteY1727" fmla="*/ 832614 h 4842284"/>
              <a:gd name="connsiteX1728" fmla="*/ 9429799 w 12192000"/>
              <a:gd name="connsiteY1728" fmla="*/ 751171 h 4842284"/>
              <a:gd name="connsiteX1729" fmla="*/ 9804027 w 12192000"/>
              <a:gd name="connsiteY1729" fmla="*/ 805172 h 4842284"/>
              <a:gd name="connsiteX1730" fmla="*/ 10000304 w 12192000"/>
              <a:gd name="connsiteY1730" fmla="*/ 829074 h 4842284"/>
              <a:gd name="connsiteX1731" fmla="*/ 10001835 w 12192000"/>
              <a:gd name="connsiteY1731" fmla="*/ 830186 h 4842284"/>
              <a:gd name="connsiteX1732" fmla="*/ 10004302 w 12192000"/>
              <a:gd name="connsiteY1732" fmla="*/ 829562 h 4842284"/>
              <a:gd name="connsiteX1733" fmla="*/ 10318574 w 12192000"/>
              <a:gd name="connsiteY1733" fmla="*/ 867832 h 4842284"/>
              <a:gd name="connsiteX1734" fmla="*/ 10336675 w 12192000"/>
              <a:gd name="connsiteY1734" fmla="*/ 879461 h 4842284"/>
              <a:gd name="connsiteX1735" fmla="*/ 11374550 w 12192000"/>
              <a:gd name="connsiteY1735" fmla="*/ 1024229 h 4842284"/>
              <a:gd name="connsiteX1736" fmla="*/ 11251538 w 12192000"/>
              <a:gd name="connsiteY1736" fmla="*/ 965623 h 4842284"/>
              <a:gd name="connsiteX1737" fmla="*/ 11251620 w 12192000"/>
              <a:gd name="connsiteY1737" fmla="*/ 964521 h 4842284"/>
              <a:gd name="connsiteX1738" fmla="*/ 11251625 w 12192000"/>
              <a:gd name="connsiteY1738" fmla="*/ 964520 h 4842284"/>
              <a:gd name="connsiteX1739" fmla="*/ 11251620 w 12192000"/>
              <a:gd name="connsiteY1739" fmla="*/ 964519 h 4842284"/>
              <a:gd name="connsiteX1740" fmla="*/ 11251633 w 12192000"/>
              <a:gd name="connsiteY1740" fmla="*/ 964334 h 4842284"/>
              <a:gd name="connsiteX1741" fmla="*/ 11282670 w 12192000"/>
              <a:gd name="connsiteY1741" fmla="*/ 953275 h 4842284"/>
              <a:gd name="connsiteX1742" fmla="*/ 11567148 w 12192000"/>
              <a:gd name="connsiteY1742" fmla="*/ 971432 h 4842284"/>
              <a:gd name="connsiteX1743" fmla="*/ 11574351 w 12192000"/>
              <a:gd name="connsiteY1743" fmla="*/ 971621 h 4842284"/>
              <a:gd name="connsiteX1744" fmla="*/ 11588605 w 12192000"/>
              <a:gd name="connsiteY1744" fmla="*/ 976731 h 4842284"/>
              <a:gd name="connsiteX1745" fmla="*/ 11590773 w 12192000"/>
              <a:gd name="connsiteY1745" fmla="*/ 979163 h 4842284"/>
              <a:gd name="connsiteX1746" fmla="*/ 11594594 w 12192000"/>
              <a:gd name="connsiteY1746" fmla="*/ 980531 h 4842284"/>
              <a:gd name="connsiteX1747" fmla="*/ 11613825 w 12192000"/>
              <a:gd name="connsiteY1747" fmla="*/ 997660 h 4842284"/>
              <a:gd name="connsiteX1748" fmla="*/ 11633264 w 12192000"/>
              <a:gd name="connsiteY1748" fmla="*/ 994357 h 4842284"/>
              <a:gd name="connsiteX1749" fmla="*/ 11594594 w 12192000"/>
              <a:gd name="connsiteY1749" fmla="*/ 980531 h 4842284"/>
              <a:gd name="connsiteX1750" fmla="*/ 11592556 w 12192000"/>
              <a:gd name="connsiteY1750" fmla="*/ 978714 h 4842284"/>
              <a:gd name="connsiteX1751" fmla="*/ 11590773 w 12192000"/>
              <a:gd name="connsiteY1751" fmla="*/ 979163 h 4842284"/>
              <a:gd name="connsiteX1752" fmla="*/ 11592592 w 12192000"/>
              <a:gd name="connsiteY1752" fmla="*/ 978163 h 4842284"/>
              <a:gd name="connsiteX1753" fmla="*/ 11588605 w 12192000"/>
              <a:gd name="connsiteY1753" fmla="*/ 976731 h 4842284"/>
              <a:gd name="connsiteX1754" fmla="*/ 11584273 w 12192000"/>
              <a:gd name="connsiteY1754" fmla="*/ 971880 h 4842284"/>
              <a:gd name="connsiteX1755" fmla="*/ 11726098 w 12192000"/>
              <a:gd name="connsiteY1755" fmla="*/ 975590 h 4842284"/>
              <a:gd name="connsiteX1756" fmla="*/ 11721894 w 12192000"/>
              <a:gd name="connsiteY1756" fmla="*/ 975680 h 4842284"/>
              <a:gd name="connsiteX1757" fmla="*/ 11637767 w 12192000"/>
              <a:gd name="connsiteY1757" fmla="*/ 1051087 h 4842284"/>
              <a:gd name="connsiteX1758" fmla="*/ 11757384 w 12192000"/>
              <a:gd name="connsiteY1758" fmla="*/ 1038080 h 4842284"/>
              <a:gd name="connsiteX1759" fmla="*/ 11765511 w 12192000"/>
              <a:gd name="connsiteY1759" fmla="*/ 1008032 h 4842284"/>
              <a:gd name="connsiteX1760" fmla="*/ 11757236 w 12192000"/>
              <a:gd name="connsiteY1760" fmla="*/ 976405 h 4842284"/>
              <a:gd name="connsiteX1761" fmla="*/ 12107338 w 12192000"/>
              <a:gd name="connsiteY1761" fmla="*/ 985561 h 4842284"/>
              <a:gd name="connsiteX1762" fmla="*/ 12191999 w 12192000"/>
              <a:gd name="connsiteY1762" fmla="*/ 983904 h 4842284"/>
              <a:gd name="connsiteX1763" fmla="*/ 12192000 w 12192000"/>
              <a:gd name="connsiteY1763" fmla="*/ 1057711 h 4842284"/>
              <a:gd name="connsiteX1764" fmla="*/ 12180146 w 12192000"/>
              <a:gd name="connsiteY1764" fmla="*/ 1054793 h 4842284"/>
              <a:gd name="connsiteX1765" fmla="*/ 12098998 w 12192000"/>
              <a:gd name="connsiteY1765" fmla="*/ 1066707 h 4842284"/>
              <a:gd name="connsiteX1766" fmla="*/ 12160229 w 12192000"/>
              <a:gd name="connsiteY1766" fmla="*/ 1087965 h 4842284"/>
              <a:gd name="connsiteX1767" fmla="*/ 12192000 w 12192000"/>
              <a:gd name="connsiteY1767" fmla="*/ 1080858 h 4842284"/>
              <a:gd name="connsiteX1768" fmla="*/ 12191999 w 12192000"/>
              <a:gd name="connsiteY1768" fmla="*/ 1264714 h 4842284"/>
              <a:gd name="connsiteX1769" fmla="*/ 12190698 w 12192000"/>
              <a:gd name="connsiteY1769" fmla="*/ 1264675 h 4842284"/>
              <a:gd name="connsiteX1770" fmla="*/ 12188920 w 12192000"/>
              <a:gd name="connsiteY1770" fmla="*/ 1265125 h 4842284"/>
              <a:gd name="connsiteX1771" fmla="*/ 12191999 w 12192000"/>
              <a:gd name="connsiteY1771" fmla="*/ 1265504 h 4842284"/>
              <a:gd name="connsiteX1772" fmla="*/ 12192000 w 12192000"/>
              <a:gd name="connsiteY1772" fmla="*/ 4341383 h 4842284"/>
              <a:gd name="connsiteX1773" fmla="*/ 12073036 w 12192000"/>
              <a:gd name="connsiteY1773" fmla="*/ 4384562 h 4842284"/>
              <a:gd name="connsiteX1774" fmla="*/ 11735441 w 12192000"/>
              <a:gd name="connsiteY1774" fmla="*/ 4485572 h 4842284"/>
              <a:gd name="connsiteX1775" fmla="*/ 11594431 w 12192000"/>
              <a:gd name="connsiteY1775" fmla="*/ 4520072 h 4842284"/>
              <a:gd name="connsiteX1776" fmla="*/ 11580298 w 12192000"/>
              <a:gd name="connsiteY1776" fmla="*/ 4517206 h 4842284"/>
              <a:gd name="connsiteX1777" fmla="*/ 11567604 w 12192000"/>
              <a:gd name="connsiteY1777" fmla="*/ 4521221 h 4842284"/>
              <a:gd name="connsiteX1778" fmla="*/ 11577687 w 12192000"/>
              <a:gd name="connsiteY1778" fmla="*/ 4524167 h 4842284"/>
              <a:gd name="connsiteX1779" fmla="*/ 11382509 w 12192000"/>
              <a:gd name="connsiteY1779" fmla="*/ 4571920 h 4842284"/>
              <a:gd name="connsiteX1780" fmla="*/ 11255971 w 12192000"/>
              <a:gd name="connsiteY1780" fmla="*/ 4596937 h 4842284"/>
              <a:gd name="connsiteX1781" fmla="*/ 11261086 w 12192000"/>
              <a:gd name="connsiteY1781" fmla="*/ 4593882 h 4842284"/>
              <a:gd name="connsiteX1782" fmla="*/ 11237960 w 12192000"/>
              <a:gd name="connsiteY1782" fmla="*/ 4588089 h 4842284"/>
              <a:gd name="connsiteX1783" fmla="*/ 11225238 w 12192000"/>
              <a:gd name="connsiteY1783" fmla="*/ 4594864 h 4842284"/>
              <a:gd name="connsiteX1784" fmla="*/ 11248710 w 12192000"/>
              <a:gd name="connsiteY1784" fmla="*/ 4598373 h 4842284"/>
              <a:gd name="connsiteX1785" fmla="*/ 11015297 w 12192000"/>
              <a:gd name="connsiteY1785" fmla="*/ 4644517 h 4842284"/>
              <a:gd name="connsiteX1786" fmla="*/ 10634873 w 12192000"/>
              <a:gd name="connsiteY1786" fmla="*/ 4704273 h 4842284"/>
              <a:gd name="connsiteX1787" fmla="*/ 10306176 w 12192000"/>
              <a:gd name="connsiteY1787" fmla="*/ 4744318 h 4842284"/>
              <a:gd name="connsiteX1788" fmla="*/ 10711145 w 12192000"/>
              <a:gd name="connsiteY1788" fmla="*/ 4566791 h 4842284"/>
              <a:gd name="connsiteX1789" fmla="*/ 10269373 w 12192000"/>
              <a:gd name="connsiteY1789" fmla="*/ 4725879 h 4842284"/>
              <a:gd name="connsiteX1790" fmla="*/ 10281707 w 12192000"/>
              <a:gd name="connsiteY1790" fmla="*/ 4747299 h 4842284"/>
              <a:gd name="connsiteX1791" fmla="*/ 10242296 w 12192000"/>
              <a:gd name="connsiteY1791" fmla="*/ 4752100 h 4842284"/>
              <a:gd name="connsiteX1792" fmla="*/ 9424928 w 12192000"/>
              <a:gd name="connsiteY1792" fmla="*/ 4815603 h 4842284"/>
              <a:gd name="connsiteX1793" fmla="*/ 8773638 w 12192000"/>
              <a:gd name="connsiteY1793" fmla="*/ 4835984 h 4842284"/>
              <a:gd name="connsiteX1794" fmla="*/ 8770152 w 12192000"/>
              <a:gd name="connsiteY1794" fmla="*/ 4833958 h 4842284"/>
              <a:gd name="connsiteX1795" fmla="*/ 8397906 w 12192000"/>
              <a:gd name="connsiteY1795" fmla="*/ 4797583 h 4842284"/>
              <a:gd name="connsiteX1796" fmla="*/ 8237509 w 12192000"/>
              <a:gd name="connsiteY1796" fmla="*/ 4812749 h 4842284"/>
              <a:gd name="connsiteX1797" fmla="*/ 8245741 w 12192000"/>
              <a:gd name="connsiteY1797" fmla="*/ 4830314 h 4842284"/>
              <a:gd name="connsiteX1798" fmla="*/ 8500825 w 12192000"/>
              <a:gd name="connsiteY1798" fmla="*/ 4831126 h 4842284"/>
              <a:gd name="connsiteX1799" fmla="*/ 8555276 w 12192000"/>
              <a:gd name="connsiteY1799" fmla="*/ 4840203 h 4842284"/>
              <a:gd name="connsiteX1800" fmla="*/ 8564926 w 12192000"/>
              <a:gd name="connsiteY1800" fmla="*/ 4842284 h 4842284"/>
              <a:gd name="connsiteX1801" fmla="*/ 8207333 w 12192000"/>
              <a:gd name="connsiteY1801" fmla="*/ 4841141 h 4842284"/>
              <a:gd name="connsiteX1802" fmla="*/ 8129896 w 12192000"/>
              <a:gd name="connsiteY1802" fmla="*/ 4821211 h 4842284"/>
              <a:gd name="connsiteX1803" fmla="*/ 8106630 w 12192000"/>
              <a:gd name="connsiteY1803" fmla="*/ 4827561 h 4842284"/>
              <a:gd name="connsiteX1804" fmla="*/ 8069899 w 12192000"/>
              <a:gd name="connsiteY1804" fmla="*/ 4720918 h 4842284"/>
              <a:gd name="connsiteX1805" fmla="*/ 7976030 w 12192000"/>
              <a:gd name="connsiteY1805" fmla="*/ 4632622 h 4842284"/>
              <a:gd name="connsiteX1806" fmla="*/ 8047215 w 12192000"/>
              <a:gd name="connsiteY1806" fmla="*/ 4676481 h 4842284"/>
              <a:gd name="connsiteX1807" fmla="*/ 8089419 w 12192000"/>
              <a:gd name="connsiteY1807" fmla="*/ 4672664 h 4842284"/>
              <a:gd name="connsiteX1808" fmla="*/ 8020473 w 12192000"/>
              <a:gd name="connsiteY1808" fmla="*/ 4617738 h 4842284"/>
              <a:gd name="connsiteX1809" fmla="*/ 7925935 w 12192000"/>
              <a:gd name="connsiteY1809" fmla="*/ 4588511 h 4842284"/>
              <a:gd name="connsiteX1810" fmla="*/ 7570570 w 12192000"/>
              <a:gd name="connsiteY1810" fmla="*/ 4507207 h 4842284"/>
              <a:gd name="connsiteX1811" fmla="*/ 7467925 w 12192000"/>
              <a:gd name="connsiteY1811" fmla="*/ 4449374 h 4842284"/>
              <a:gd name="connsiteX1812" fmla="*/ 7476955 w 12192000"/>
              <a:gd name="connsiteY1812" fmla="*/ 4396829 h 4842284"/>
              <a:gd name="connsiteX1813" fmla="*/ 7568219 w 12192000"/>
              <a:gd name="connsiteY1813" fmla="*/ 4343300 h 4842284"/>
              <a:gd name="connsiteX1814" fmla="*/ 7572824 w 12192000"/>
              <a:gd name="connsiteY1814" fmla="*/ 4309023 h 4842284"/>
              <a:gd name="connsiteX1815" fmla="*/ 7210795 w 12192000"/>
              <a:gd name="connsiteY1815" fmla="*/ 4257603 h 4842284"/>
              <a:gd name="connsiteX1816" fmla="*/ 6822692 w 12192000"/>
              <a:gd name="connsiteY1816" fmla="*/ 4274389 h 4842284"/>
              <a:gd name="connsiteX1817" fmla="*/ 6628946 w 12192000"/>
              <a:gd name="connsiteY1817" fmla="*/ 4255731 h 4842284"/>
              <a:gd name="connsiteX1818" fmla="*/ 6595404 w 12192000"/>
              <a:gd name="connsiteY1818" fmla="*/ 4239022 h 4842284"/>
              <a:gd name="connsiteX1819" fmla="*/ 6559543 w 12192000"/>
              <a:gd name="connsiteY1819" fmla="*/ 4241106 h 4842284"/>
              <a:gd name="connsiteX1820" fmla="*/ 6586403 w 12192000"/>
              <a:gd name="connsiteY1820" fmla="*/ 4288808 h 4842284"/>
              <a:gd name="connsiteX1821" fmla="*/ 6543818 w 12192000"/>
              <a:gd name="connsiteY1821" fmla="*/ 4326298 h 4842284"/>
              <a:gd name="connsiteX1822" fmla="*/ 6385675 w 12192000"/>
              <a:gd name="connsiteY1822" fmla="*/ 4328189 h 4842284"/>
              <a:gd name="connsiteX1823" fmla="*/ 6259230 w 12192000"/>
              <a:gd name="connsiteY1823" fmla="*/ 4324182 h 4842284"/>
              <a:gd name="connsiteX1824" fmla="*/ 6322237 w 12192000"/>
              <a:gd name="connsiteY1824" fmla="*/ 4344955 h 4842284"/>
              <a:gd name="connsiteX1825" fmla="*/ 6210343 w 12192000"/>
              <a:gd name="connsiteY1825" fmla="*/ 4359540 h 4842284"/>
              <a:gd name="connsiteX1826" fmla="*/ 6096421 w 12192000"/>
              <a:gd name="connsiteY1826" fmla="*/ 4365870 h 4842284"/>
              <a:gd name="connsiteX1827" fmla="*/ 5900405 w 12192000"/>
              <a:gd name="connsiteY1827" fmla="*/ 4370700 h 4842284"/>
              <a:gd name="connsiteX1828" fmla="*/ 5852503 w 12192000"/>
              <a:gd name="connsiteY1828" fmla="*/ 4386721 h 4842284"/>
              <a:gd name="connsiteX1829" fmla="*/ 5547728 w 12192000"/>
              <a:gd name="connsiteY1829" fmla="*/ 4414935 h 4842284"/>
              <a:gd name="connsiteX1830" fmla="*/ 5349680 w 12192000"/>
              <a:gd name="connsiteY1830" fmla="*/ 4403505 h 4842284"/>
              <a:gd name="connsiteX1831" fmla="*/ 5371557 w 12192000"/>
              <a:gd name="connsiteY1831" fmla="*/ 4519157 h 4842284"/>
              <a:gd name="connsiteX1832" fmla="*/ 5407364 w 12192000"/>
              <a:gd name="connsiteY1832" fmla="*/ 4522040 h 4842284"/>
              <a:gd name="connsiteX1833" fmla="*/ 5522286 w 12192000"/>
              <a:gd name="connsiteY1833" fmla="*/ 4427382 h 4842284"/>
              <a:gd name="connsiteX1834" fmla="*/ 5491397 w 12192000"/>
              <a:gd name="connsiteY1834" fmla="*/ 4548081 h 4842284"/>
              <a:gd name="connsiteX1835" fmla="*/ 5394491 w 12192000"/>
              <a:gd name="connsiteY1835" fmla="*/ 4541514 h 4842284"/>
              <a:gd name="connsiteX1836" fmla="*/ 5225819 w 12192000"/>
              <a:gd name="connsiteY1836" fmla="*/ 4542979 h 4842284"/>
              <a:gd name="connsiteX1837" fmla="*/ 5120127 w 12192000"/>
              <a:gd name="connsiteY1837" fmla="*/ 4567426 h 4842284"/>
              <a:gd name="connsiteX1838" fmla="*/ 4821987 w 12192000"/>
              <a:gd name="connsiteY1838" fmla="*/ 4644955 h 4842284"/>
              <a:gd name="connsiteX1839" fmla="*/ 4739979 w 12192000"/>
              <a:gd name="connsiteY1839" fmla="*/ 4626066 h 4842284"/>
              <a:gd name="connsiteX1840" fmla="*/ 4805050 w 12192000"/>
              <a:gd name="connsiteY1840" fmla="*/ 4465768 h 4842284"/>
              <a:gd name="connsiteX1841" fmla="*/ 4900167 w 12192000"/>
              <a:gd name="connsiteY1841" fmla="*/ 4444208 h 4842284"/>
              <a:gd name="connsiteX1842" fmla="*/ 5049101 w 12192000"/>
              <a:gd name="connsiteY1842" fmla="*/ 4510319 h 4842284"/>
              <a:gd name="connsiteX1843" fmla="*/ 5101733 w 12192000"/>
              <a:gd name="connsiteY1843" fmla="*/ 4516865 h 4842284"/>
              <a:gd name="connsiteX1844" fmla="*/ 5135609 w 12192000"/>
              <a:gd name="connsiteY1844" fmla="*/ 4504316 h 4842284"/>
              <a:gd name="connsiteX1845" fmla="*/ 5064593 w 12192000"/>
              <a:gd name="connsiteY1845" fmla="*/ 4446105 h 4842284"/>
              <a:gd name="connsiteX1846" fmla="*/ 5027181 w 12192000"/>
              <a:gd name="connsiteY1846" fmla="*/ 4398531 h 4842284"/>
              <a:gd name="connsiteX1847" fmla="*/ 4769576 w 12192000"/>
              <a:gd name="connsiteY1847" fmla="*/ 4433626 h 4842284"/>
              <a:gd name="connsiteX1848" fmla="*/ 4696166 w 12192000"/>
              <a:gd name="connsiteY1848" fmla="*/ 4400834 h 4842284"/>
              <a:gd name="connsiteX1849" fmla="*/ 4597107 w 12192000"/>
              <a:gd name="connsiteY1849" fmla="*/ 4398155 h 4842284"/>
              <a:gd name="connsiteX1850" fmla="*/ 4018938 w 12192000"/>
              <a:gd name="connsiteY1850" fmla="*/ 4443156 h 4842284"/>
              <a:gd name="connsiteX1851" fmla="*/ 3831321 w 12192000"/>
              <a:gd name="connsiteY1851" fmla="*/ 4442088 h 4842284"/>
              <a:gd name="connsiteX1852" fmla="*/ 3814930 w 12192000"/>
              <a:gd name="connsiteY1852" fmla="*/ 4400333 h 4842284"/>
              <a:gd name="connsiteX1853" fmla="*/ 3783304 w 12192000"/>
              <a:gd name="connsiteY1853" fmla="*/ 4400712 h 4842284"/>
              <a:gd name="connsiteX1854" fmla="*/ 3761675 w 12192000"/>
              <a:gd name="connsiteY1854" fmla="*/ 4448441 h 4842284"/>
              <a:gd name="connsiteX1855" fmla="*/ 3714445 w 12192000"/>
              <a:gd name="connsiteY1855" fmla="*/ 4338060 h 4842284"/>
              <a:gd name="connsiteX1856" fmla="*/ 3764593 w 12192000"/>
              <a:gd name="connsiteY1856" fmla="*/ 4377754 h 4842284"/>
              <a:gd name="connsiteX1857" fmla="*/ 3785680 w 12192000"/>
              <a:gd name="connsiteY1857" fmla="*/ 4376950 h 4842284"/>
              <a:gd name="connsiteX1858" fmla="*/ 3767966 w 12192000"/>
              <a:gd name="connsiteY1858" fmla="*/ 4266216 h 4842284"/>
              <a:gd name="connsiteX1859" fmla="*/ 3596825 w 12192000"/>
              <a:gd name="connsiteY1859" fmla="*/ 4299173 h 4842284"/>
              <a:gd name="connsiteX1860" fmla="*/ 3562192 w 12192000"/>
              <a:gd name="connsiteY1860" fmla="*/ 4378518 h 4842284"/>
              <a:gd name="connsiteX1861" fmla="*/ 3407936 w 12192000"/>
              <a:gd name="connsiteY1861" fmla="*/ 4409619 h 4842284"/>
              <a:gd name="connsiteX1862" fmla="*/ 3159162 w 12192000"/>
              <a:gd name="connsiteY1862" fmla="*/ 4409834 h 4842284"/>
              <a:gd name="connsiteX1863" fmla="*/ 3233663 w 12192000"/>
              <a:gd name="connsiteY1863" fmla="*/ 4347121 h 4842284"/>
              <a:gd name="connsiteX1864" fmla="*/ 3197881 w 12192000"/>
              <a:gd name="connsiteY1864" fmla="*/ 4342584 h 4842284"/>
              <a:gd name="connsiteX1865" fmla="*/ 3127891 w 12192000"/>
              <a:gd name="connsiteY1865" fmla="*/ 4379298 h 4842284"/>
              <a:gd name="connsiteX1866" fmla="*/ 2880532 w 12192000"/>
              <a:gd name="connsiteY1866" fmla="*/ 4440213 h 4842284"/>
              <a:gd name="connsiteX1867" fmla="*/ 2827713 w 12192000"/>
              <a:gd name="connsiteY1867" fmla="*/ 4449675 h 4842284"/>
              <a:gd name="connsiteX1868" fmla="*/ 2682247 w 12192000"/>
              <a:gd name="connsiteY1868" fmla="*/ 4449761 h 4842284"/>
              <a:gd name="connsiteX1869" fmla="*/ 2585584 w 12192000"/>
              <a:gd name="connsiteY1869" fmla="*/ 4422214 h 4842284"/>
              <a:gd name="connsiteX1870" fmla="*/ 2522621 w 12192000"/>
              <a:gd name="connsiteY1870" fmla="*/ 4397576 h 4842284"/>
              <a:gd name="connsiteX1871" fmla="*/ 2585941 w 12192000"/>
              <a:gd name="connsiteY1871" fmla="*/ 4390747 h 4842284"/>
              <a:gd name="connsiteX1872" fmla="*/ 2752876 w 12192000"/>
              <a:gd name="connsiteY1872" fmla="*/ 4356737 h 4842284"/>
              <a:gd name="connsiteX1873" fmla="*/ 2782466 w 12192000"/>
              <a:gd name="connsiteY1873" fmla="*/ 4350310 h 4842284"/>
              <a:gd name="connsiteX1874" fmla="*/ 2987538 w 12192000"/>
              <a:gd name="connsiteY1874" fmla="*/ 4299838 h 4842284"/>
              <a:gd name="connsiteX1875" fmla="*/ 3042583 w 12192000"/>
              <a:gd name="connsiteY1875" fmla="*/ 4279860 h 4842284"/>
              <a:gd name="connsiteX1876" fmla="*/ 2945649 w 12192000"/>
              <a:gd name="connsiteY1876" fmla="*/ 4275499 h 4842284"/>
              <a:gd name="connsiteX1877" fmla="*/ 2654326 w 12192000"/>
              <a:gd name="connsiteY1877" fmla="*/ 4309894 h 4842284"/>
              <a:gd name="connsiteX1878" fmla="*/ 2591499 w 12192000"/>
              <a:gd name="connsiteY1878" fmla="*/ 4272559 h 4842284"/>
              <a:gd name="connsiteX1879" fmla="*/ 2451289 w 12192000"/>
              <a:gd name="connsiteY1879" fmla="*/ 4366415 h 4842284"/>
              <a:gd name="connsiteX1880" fmla="*/ 2174165 w 12192000"/>
              <a:gd name="connsiteY1880" fmla="*/ 4449765 h 4842284"/>
              <a:gd name="connsiteX1881" fmla="*/ 2104890 w 12192000"/>
              <a:gd name="connsiteY1881" fmla="*/ 4424098 h 4842284"/>
              <a:gd name="connsiteX1882" fmla="*/ 2112726 w 12192000"/>
              <a:gd name="connsiteY1882" fmla="*/ 4290982 h 4842284"/>
              <a:gd name="connsiteX1883" fmla="*/ 2184657 w 12192000"/>
              <a:gd name="connsiteY1883" fmla="*/ 4268593 h 4842284"/>
              <a:gd name="connsiteX1884" fmla="*/ 2223335 w 12192000"/>
              <a:gd name="connsiteY1884" fmla="*/ 4204653 h 4842284"/>
              <a:gd name="connsiteX1885" fmla="*/ 2080890 w 12192000"/>
              <a:gd name="connsiteY1885" fmla="*/ 4242762 h 4842284"/>
              <a:gd name="connsiteX1886" fmla="*/ 2022130 w 12192000"/>
              <a:gd name="connsiteY1886" fmla="*/ 4246084 h 4842284"/>
              <a:gd name="connsiteX1887" fmla="*/ 2022586 w 12192000"/>
              <a:gd name="connsiteY1887" fmla="*/ 4245692 h 4842284"/>
              <a:gd name="connsiteX1888" fmla="*/ 2018365 w 12192000"/>
              <a:gd name="connsiteY1888" fmla="*/ 4246296 h 4842284"/>
              <a:gd name="connsiteX1889" fmla="*/ 2022130 w 12192000"/>
              <a:gd name="connsiteY1889" fmla="*/ 4246084 h 4842284"/>
              <a:gd name="connsiteX1890" fmla="*/ 2005554 w 12192000"/>
              <a:gd name="connsiteY1890" fmla="*/ 4260249 h 4842284"/>
              <a:gd name="connsiteX1891" fmla="*/ 1842773 w 12192000"/>
              <a:gd name="connsiteY1891" fmla="*/ 4300280 h 4842284"/>
              <a:gd name="connsiteX1892" fmla="*/ 1802899 w 12192000"/>
              <a:gd name="connsiteY1892" fmla="*/ 4283648 h 4842284"/>
              <a:gd name="connsiteX1893" fmla="*/ 1846742 w 12192000"/>
              <a:gd name="connsiteY1893" fmla="*/ 4321760 h 4842284"/>
              <a:gd name="connsiteX1894" fmla="*/ 1650286 w 12192000"/>
              <a:gd name="connsiteY1894" fmla="*/ 4356126 h 4842284"/>
              <a:gd name="connsiteX1895" fmla="*/ 1666727 w 12192000"/>
              <a:gd name="connsiteY1895" fmla="*/ 4393463 h 4842284"/>
              <a:gd name="connsiteX1896" fmla="*/ 1233891 w 12192000"/>
              <a:gd name="connsiteY1896" fmla="*/ 4449972 h 4842284"/>
              <a:gd name="connsiteX1897" fmla="*/ 1180828 w 12192000"/>
              <a:gd name="connsiteY1897" fmla="*/ 4481517 h 4842284"/>
              <a:gd name="connsiteX1898" fmla="*/ 1300841 w 12192000"/>
              <a:gd name="connsiteY1898" fmla="*/ 4495538 h 4842284"/>
              <a:gd name="connsiteX1899" fmla="*/ 1273211 w 12192000"/>
              <a:gd name="connsiteY1899" fmla="*/ 4514634 h 4842284"/>
              <a:gd name="connsiteX1900" fmla="*/ 1223983 w 12192000"/>
              <a:gd name="connsiteY1900" fmla="*/ 4579802 h 4842284"/>
              <a:gd name="connsiteX1901" fmla="*/ 1361340 w 12192000"/>
              <a:gd name="connsiteY1901" fmla="*/ 4551666 h 4842284"/>
              <a:gd name="connsiteX1902" fmla="*/ 1347726 w 12192000"/>
              <a:gd name="connsiteY1902" fmla="*/ 4590053 h 4842284"/>
              <a:gd name="connsiteX1903" fmla="*/ 1340872 w 12192000"/>
              <a:gd name="connsiteY1903" fmla="*/ 4610478 h 4842284"/>
              <a:gd name="connsiteX1904" fmla="*/ 1167837 w 12192000"/>
              <a:gd name="connsiteY1904" fmla="*/ 4614233 h 4842284"/>
              <a:gd name="connsiteX1905" fmla="*/ 1128848 w 12192000"/>
              <a:gd name="connsiteY1905" fmla="*/ 4603020 h 4842284"/>
              <a:gd name="connsiteX1906" fmla="*/ 1101989 w 12192000"/>
              <a:gd name="connsiteY1906" fmla="*/ 4554768 h 4842284"/>
              <a:gd name="connsiteX1907" fmla="*/ 849267 w 12192000"/>
              <a:gd name="connsiteY1907" fmla="*/ 4531848 h 4842284"/>
              <a:gd name="connsiteX1908" fmla="*/ 849274 w 12192000"/>
              <a:gd name="connsiteY1908" fmla="*/ 4531297 h 4842284"/>
              <a:gd name="connsiteX1909" fmla="*/ 802188 w 12192000"/>
              <a:gd name="connsiteY1909" fmla="*/ 4593680 h 4842284"/>
              <a:gd name="connsiteX1910" fmla="*/ 810869 w 12192000"/>
              <a:gd name="connsiteY1910" fmla="*/ 4620684 h 4842284"/>
              <a:gd name="connsiteX1911" fmla="*/ 803547 w 12192000"/>
              <a:gd name="connsiteY1911" fmla="*/ 4626353 h 4842284"/>
              <a:gd name="connsiteX1912" fmla="*/ 650054 w 12192000"/>
              <a:gd name="connsiteY1912" fmla="*/ 4635145 h 4842284"/>
              <a:gd name="connsiteX1913" fmla="*/ 584823 w 12192000"/>
              <a:gd name="connsiteY1913" fmla="*/ 4612288 h 4842284"/>
              <a:gd name="connsiteX1914" fmla="*/ 564089 w 12192000"/>
              <a:gd name="connsiteY1914" fmla="*/ 4581624 h 4842284"/>
              <a:gd name="connsiteX1915" fmla="*/ 279533 w 12192000"/>
              <a:gd name="connsiteY1915" fmla="*/ 4576748 h 4842284"/>
              <a:gd name="connsiteX1916" fmla="*/ 47501 w 12192000"/>
              <a:gd name="connsiteY1916" fmla="*/ 4587804 h 4842284"/>
              <a:gd name="connsiteX1917" fmla="*/ 0 w 12192000"/>
              <a:gd name="connsiteY1917" fmla="*/ 4595199 h 4842284"/>
              <a:gd name="connsiteX1918" fmla="*/ 1 w 12192000"/>
              <a:gd name="connsiteY1918" fmla="*/ 482983 h 4842284"/>
              <a:gd name="connsiteX1919" fmla="*/ 6886291 w 12192000"/>
              <a:gd name="connsiteY1919" fmla="*/ 327677 h 4842284"/>
              <a:gd name="connsiteX1920" fmla="*/ 6901929 w 12192000"/>
              <a:gd name="connsiteY1920" fmla="*/ 328582 h 4842284"/>
              <a:gd name="connsiteX1921" fmla="*/ 6906578 w 12192000"/>
              <a:gd name="connsiteY1921" fmla="*/ 359854 h 4842284"/>
              <a:gd name="connsiteX1922" fmla="*/ 6884033 w 12192000"/>
              <a:gd name="connsiteY1922" fmla="*/ 357996 h 4842284"/>
              <a:gd name="connsiteX1923" fmla="*/ 6886291 w 12192000"/>
              <a:gd name="connsiteY1923" fmla="*/ 327677 h 4842284"/>
              <a:gd name="connsiteX1924" fmla="*/ 5086956 w 12192000"/>
              <a:gd name="connsiteY1924" fmla="*/ 286106 h 4842284"/>
              <a:gd name="connsiteX1925" fmla="*/ 5125299 w 12192000"/>
              <a:gd name="connsiteY1925" fmla="*/ 286664 h 4842284"/>
              <a:gd name="connsiteX1926" fmla="*/ 5138681 w 12192000"/>
              <a:gd name="connsiteY1926" fmla="*/ 317887 h 4842284"/>
              <a:gd name="connsiteX1927" fmla="*/ 5096819 w 12192000"/>
              <a:gd name="connsiteY1927" fmla="*/ 317679 h 4842284"/>
              <a:gd name="connsiteX1928" fmla="*/ 5086956 w 12192000"/>
              <a:gd name="connsiteY1928" fmla="*/ 286106 h 4842284"/>
              <a:gd name="connsiteX1929" fmla="*/ 526315 w 12192000"/>
              <a:gd name="connsiteY1929" fmla="*/ 275719 h 4842284"/>
              <a:gd name="connsiteX1930" fmla="*/ 543111 w 12192000"/>
              <a:gd name="connsiteY1930" fmla="*/ 290918 h 4842284"/>
              <a:gd name="connsiteX1931" fmla="*/ 499046 w 12192000"/>
              <a:gd name="connsiteY1931" fmla="*/ 311532 h 4842284"/>
              <a:gd name="connsiteX1932" fmla="*/ 418972 w 12192000"/>
              <a:gd name="connsiteY1932" fmla="*/ 315777 h 4842284"/>
              <a:gd name="connsiteX1933" fmla="*/ 497324 w 12192000"/>
              <a:gd name="connsiteY1933" fmla="*/ 284509 h 4842284"/>
              <a:gd name="connsiteX1934" fmla="*/ 3748104 w 12192000"/>
              <a:gd name="connsiteY1934" fmla="*/ 270076 h 4842284"/>
              <a:gd name="connsiteX1935" fmla="*/ 3791416 w 12192000"/>
              <a:gd name="connsiteY1935" fmla="*/ 274244 h 4842284"/>
              <a:gd name="connsiteX1936" fmla="*/ 3808817 w 12192000"/>
              <a:gd name="connsiteY1936" fmla="*/ 321755 h 4842284"/>
              <a:gd name="connsiteX1937" fmla="*/ 3708351 w 12192000"/>
              <a:gd name="connsiteY1937" fmla="*/ 335316 h 4842284"/>
              <a:gd name="connsiteX1938" fmla="*/ 3684603 w 12192000"/>
              <a:gd name="connsiteY1938" fmla="*/ 326194 h 4842284"/>
              <a:gd name="connsiteX1939" fmla="*/ 3748104 w 12192000"/>
              <a:gd name="connsiteY1939" fmla="*/ 270076 h 4842284"/>
              <a:gd name="connsiteX1940" fmla="*/ 3699291 w 12192000"/>
              <a:gd name="connsiteY1940" fmla="*/ 269466 h 4842284"/>
              <a:gd name="connsiteX1941" fmla="*/ 3544886 w 12192000"/>
              <a:gd name="connsiteY1941" fmla="*/ 351324 h 4842284"/>
              <a:gd name="connsiteX1942" fmla="*/ 3699291 w 12192000"/>
              <a:gd name="connsiteY1942" fmla="*/ 269466 h 4842284"/>
              <a:gd name="connsiteX1943" fmla="*/ 3196457 w 12192000"/>
              <a:gd name="connsiteY1943" fmla="*/ 250331 h 4842284"/>
              <a:gd name="connsiteX1944" fmla="*/ 3196333 w 12192000"/>
              <a:gd name="connsiteY1944" fmla="*/ 251985 h 4842284"/>
              <a:gd name="connsiteX1945" fmla="*/ 3191160 w 12192000"/>
              <a:gd name="connsiteY1945" fmla="*/ 251133 h 4842284"/>
              <a:gd name="connsiteX1946" fmla="*/ 3423705 w 12192000"/>
              <a:gd name="connsiteY1946" fmla="*/ 244659 h 4842284"/>
              <a:gd name="connsiteX1947" fmla="*/ 3444144 w 12192000"/>
              <a:gd name="connsiteY1947" fmla="*/ 251378 h 4842284"/>
              <a:gd name="connsiteX1948" fmla="*/ 3394229 w 12192000"/>
              <a:gd name="connsiteY1948" fmla="*/ 265652 h 4842284"/>
              <a:gd name="connsiteX1949" fmla="*/ 3371889 w 12192000"/>
              <a:gd name="connsiteY1949" fmla="*/ 261038 h 4842284"/>
              <a:gd name="connsiteX1950" fmla="*/ 3423705 w 12192000"/>
              <a:gd name="connsiteY1950" fmla="*/ 244659 h 4842284"/>
              <a:gd name="connsiteX1951" fmla="*/ 3844381 w 12192000"/>
              <a:gd name="connsiteY1951" fmla="*/ 242431 h 4842284"/>
              <a:gd name="connsiteX1952" fmla="*/ 3908872 w 12192000"/>
              <a:gd name="connsiteY1952" fmla="*/ 242687 h 4842284"/>
              <a:gd name="connsiteX1953" fmla="*/ 4012675 w 12192000"/>
              <a:gd name="connsiteY1953" fmla="*/ 278744 h 4842284"/>
              <a:gd name="connsiteX1954" fmla="*/ 4040983 w 12192000"/>
              <a:gd name="connsiteY1954" fmla="*/ 367300 h 4842284"/>
              <a:gd name="connsiteX1955" fmla="*/ 3812061 w 12192000"/>
              <a:gd name="connsiteY1955" fmla="*/ 418826 h 4842284"/>
              <a:gd name="connsiteX1956" fmla="*/ 3811502 w 12192000"/>
              <a:gd name="connsiteY1956" fmla="*/ 418980 h 4842284"/>
              <a:gd name="connsiteX1957" fmla="*/ 3633505 w 12192000"/>
              <a:gd name="connsiteY1957" fmla="*/ 379705 h 4842284"/>
              <a:gd name="connsiteX1958" fmla="*/ 3968148 w 12192000"/>
              <a:gd name="connsiteY1958" fmla="*/ 314366 h 4842284"/>
              <a:gd name="connsiteX1959" fmla="*/ 3914849 w 12192000"/>
              <a:gd name="connsiteY1959" fmla="*/ 280279 h 4842284"/>
              <a:gd name="connsiteX1960" fmla="*/ 3844381 w 12192000"/>
              <a:gd name="connsiteY1960" fmla="*/ 242431 h 4842284"/>
              <a:gd name="connsiteX1961" fmla="*/ 977657 w 12192000"/>
              <a:gd name="connsiteY1961" fmla="*/ 241507 h 4842284"/>
              <a:gd name="connsiteX1962" fmla="*/ 954536 w 12192000"/>
              <a:gd name="connsiteY1962" fmla="*/ 247365 h 4842284"/>
              <a:gd name="connsiteX1963" fmla="*/ 983578 w 12192000"/>
              <a:gd name="connsiteY1963" fmla="*/ 255691 h 4842284"/>
              <a:gd name="connsiteX1964" fmla="*/ 1011869 w 12192000"/>
              <a:gd name="connsiteY1964" fmla="*/ 250684 h 4842284"/>
              <a:gd name="connsiteX1965" fmla="*/ 977657 w 12192000"/>
              <a:gd name="connsiteY1965" fmla="*/ 241507 h 4842284"/>
              <a:gd name="connsiteX1966" fmla="*/ 4668017 w 12192000"/>
              <a:gd name="connsiteY1966" fmla="*/ 226397 h 4842284"/>
              <a:gd name="connsiteX1967" fmla="*/ 4677537 w 12192000"/>
              <a:gd name="connsiteY1967" fmla="*/ 230855 h 4842284"/>
              <a:gd name="connsiteX1968" fmla="*/ 4668767 w 12192000"/>
              <a:gd name="connsiteY1968" fmla="*/ 231455 h 4842284"/>
              <a:gd name="connsiteX1969" fmla="*/ 4661491 w 12192000"/>
              <a:gd name="connsiteY1969" fmla="*/ 220700 h 4842284"/>
              <a:gd name="connsiteX1970" fmla="*/ 4667605 w 12192000"/>
              <a:gd name="connsiteY1970" fmla="*/ 223637 h 4842284"/>
              <a:gd name="connsiteX1971" fmla="*/ 4668017 w 12192000"/>
              <a:gd name="connsiteY1971" fmla="*/ 226397 h 4842284"/>
              <a:gd name="connsiteX1972" fmla="*/ 4664051 w 12192000"/>
              <a:gd name="connsiteY1972" fmla="*/ 224538 h 4842284"/>
              <a:gd name="connsiteX1973" fmla="*/ 4193896 w 12192000"/>
              <a:gd name="connsiteY1973" fmla="*/ 211724 h 4842284"/>
              <a:gd name="connsiteX1974" fmla="*/ 4468834 w 12192000"/>
              <a:gd name="connsiteY1974" fmla="*/ 268603 h 4842284"/>
              <a:gd name="connsiteX1975" fmla="*/ 4530535 w 12192000"/>
              <a:gd name="connsiteY1975" fmla="*/ 307052 h 4842284"/>
              <a:gd name="connsiteX1976" fmla="*/ 4350520 w 12192000"/>
              <a:gd name="connsiteY1976" fmla="*/ 381339 h 4842284"/>
              <a:gd name="connsiteX1977" fmla="*/ 4160639 w 12192000"/>
              <a:gd name="connsiteY1977" fmla="*/ 213122 h 4842284"/>
              <a:gd name="connsiteX1978" fmla="*/ 4193896 w 12192000"/>
              <a:gd name="connsiteY1978" fmla="*/ 211724 h 4842284"/>
              <a:gd name="connsiteX1979" fmla="*/ 877485 w 12192000"/>
              <a:gd name="connsiteY1979" fmla="*/ 210365 h 4842284"/>
              <a:gd name="connsiteX1980" fmla="*/ 954901 w 12192000"/>
              <a:gd name="connsiteY1980" fmla="*/ 219084 h 4842284"/>
              <a:gd name="connsiteX1981" fmla="*/ 1050040 w 12192000"/>
              <a:gd name="connsiteY1981" fmla="*/ 230197 h 4842284"/>
              <a:gd name="connsiteX1982" fmla="*/ 1177235 w 12192000"/>
              <a:gd name="connsiteY1982" fmla="*/ 302884 h 4842284"/>
              <a:gd name="connsiteX1983" fmla="*/ 1028644 w 12192000"/>
              <a:gd name="connsiteY1983" fmla="*/ 283212 h 4842284"/>
              <a:gd name="connsiteX1984" fmla="*/ 914117 w 12192000"/>
              <a:gd name="connsiteY1984" fmla="*/ 298177 h 4842284"/>
              <a:gd name="connsiteX1985" fmla="*/ 804499 w 12192000"/>
              <a:gd name="connsiteY1985" fmla="*/ 294045 h 4842284"/>
              <a:gd name="connsiteX1986" fmla="*/ 712526 w 12192000"/>
              <a:gd name="connsiteY1986" fmla="*/ 263811 h 4842284"/>
              <a:gd name="connsiteX1987" fmla="*/ 768272 w 12192000"/>
              <a:gd name="connsiteY1987" fmla="*/ 241570 h 4842284"/>
              <a:gd name="connsiteX1988" fmla="*/ 856154 w 12192000"/>
              <a:gd name="connsiteY1988" fmla="*/ 235930 h 4842284"/>
              <a:gd name="connsiteX1989" fmla="*/ 878901 w 12192000"/>
              <a:gd name="connsiteY1989" fmla="*/ 208666 h 4842284"/>
              <a:gd name="connsiteX1990" fmla="*/ 877485 w 12192000"/>
              <a:gd name="connsiteY1990" fmla="*/ 210365 h 4842284"/>
              <a:gd name="connsiteX1991" fmla="*/ 875304 w 12192000"/>
              <a:gd name="connsiteY1991" fmla="*/ 210118 h 4842284"/>
              <a:gd name="connsiteX1992" fmla="*/ 874674 w 12192000"/>
              <a:gd name="connsiteY1992" fmla="*/ 209306 h 4842284"/>
              <a:gd name="connsiteX1993" fmla="*/ 4646784 w 12192000"/>
              <a:gd name="connsiteY1993" fmla="*/ 198627 h 4842284"/>
              <a:gd name="connsiteX1994" fmla="*/ 4661491 w 12192000"/>
              <a:gd name="connsiteY1994" fmla="*/ 220700 h 4842284"/>
              <a:gd name="connsiteX1995" fmla="*/ 4620437 w 12192000"/>
              <a:gd name="connsiteY1995" fmla="*/ 200977 h 4842284"/>
              <a:gd name="connsiteX1996" fmla="*/ 4646784 w 12192000"/>
              <a:gd name="connsiteY1996" fmla="*/ 198627 h 4842284"/>
              <a:gd name="connsiteX1997" fmla="*/ 4523351 w 12192000"/>
              <a:gd name="connsiteY1997" fmla="*/ 192590 h 4842284"/>
              <a:gd name="connsiteX1998" fmla="*/ 4562859 w 12192000"/>
              <a:gd name="connsiteY1998" fmla="*/ 200967 h 4842284"/>
              <a:gd name="connsiteX1999" fmla="*/ 4525688 w 12192000"/>
              <a:gd name="connsiteY1999" fmla="*/ 231479 h 4842284"/>
              <a:gd name="connsiteX2000" fmla="*/ 4487795 w 12192000"/>
              <a:gd name="connsiteY2000" fmla="*/ 224858 h 4842284"/>
              <a:gd name="connsiteX2001" fmla="*/ 4523351 w 12192000"/>
              <a:gd name="connsiteY2001" fmla="*/ 192590 h 4842284"/>
              <a:gd name="connsiteX2002" fmla="*/ 3375482 w 12192000"/>
              <a:gd name="connsiteY2002" fmla="*/ 189273 h 4842284"/>
              <a:gd name="connsiteX2003" fmla="*/ 3401171 w 12192000"/>
              <a:gd name="connsiteY2003" fmla="*/ 195743 h 4842284"/>
              <a:gd name="connsiteX2004" fmla="*/ 3352723 w 12192000"/>
              <a:gd name="connsiteY2004" fmla="*/ 237230 h 4842284"/>
              <a:gd name="connsiteX2005" fmla="*/ 3321447 w 12192000"/>
              <a:gd name="connsiteY2005" fmla="*/ 235421 h 4842284"/>
              <a:gd name="connsiteX2006" fmla="*/ 3280352 w 12192000"/>
              <a:gd name="connsiteY2006" fmla="*/ 201486 h 4842284"/>
              <a:gd name="connsiteX2007" fmla="*/ 3375482 w 12192000"/>
              <a:gd name="connsiteY2007" fmla="*/ 189273 h 4842284"/>
              <a:gd name="connsiteX2008" fmla="*/ 814102 w 12192000"/>
              <a:gd name="connsiteY2008" fmla="*/ 188476 h 4842284"/>
              <a:gd name="connsiteX2009" fmla="*/ 862834 w 12192000"/>
              <a:gd name="connsiteY2009" fmla="*/ 194137 h 4842284"/>
              <a:gd name="connsiteX2010" fmla="*/ 874674 w 12192000"/>
              <a:gd name="connsiteY2010" fmla="*/ 209306 h 4842284"/>
              <a:gd name="connsiteX2011" fmla="*/ 815371 w 12192000"/>
              <a:gd name="connsiteY2011" fmla="*/ 218274 h 4842284"/>
              <a:gd name="connsiteX2012" fmla="*/ 825222 w 12192000"/>
              <a:gd name="connsiteY2012" fmla="*/ 226596 h 4842284"/>
              <a:gd name="connsiteX2013" fmla="*/ 765571 w 12192000"/>
              <a:gd name="connsiteY2013" fmla="*/ 222175 h 4842284"/>
              <a:gd name="connsiteX2014" fmla="*/ 715913 w 12192000"/>
              <a:gd name="connsiteY2014" fmla="*/ 218243 h 4842284"/>
              <a:gd name="connsiteX2015" fmla="*/ 927655 w 12192000"/>
              <a:gd name="connsiteY2015" fmla="*/ 186574 h 4842284"/>
              <a:gd name="connsiteX2016" fmla="*/ 934482 w 12192000"/>
              <a:gd name="connsiteY2016" fmla="*/ 188629 h 4842284"/>
              <a:gd name="connsiteX2017" fmla="*/ 929148 w 12192000"/>
              <a:gd name="connsiteY2017" fmla="*/ 189982 h 4842284"/>
              <a:gd name="connsiteX2018" fmla="*/ 922321 w 12192000"/>
              <a:gd name="connsiteY2018" fmla="*/ 187926 h 4842284"/>
              <a:gd name="connsiteX2019" fmla="*/ 927655 w 12192000"/>
              <a:gd name="connsiteY2019" fmla="*/ 186574 h 4842284"/>
              <a:gd name="connsiteX2020" fmla="*/ 3716283 w 12192000"/>
              <a:gd name="connsiteY2020" fmla="*/ 181869 h 4842284"/>
              <a:gd name="connsiteX2021" fmla="*/ 3738692 w 12192000"/>
              <a:gd name="connsiteY2021" fmla="*/ 232438 h 4842284"/>
              <a:gd name="connsiteX2022" fmla="*/ 3589275 w 12192000"/>
              <a:gd name="connsiteY2022" fmla="*/ 223793 h 4842284"/>
              <a:gd name="connsiteX2023" fmla="*/ 3651997 w 12192000"/>
              <a:gd name="connsiteY2023" fmla="*/ 182189 h 4842284"/>
              <a:gd name="connsiteX2024" fmla="*/ 3716283 w 12192000"/>
              <a:gd name="connsiteY2024" fmla="*/ 181869 h 4842284"/>
              <a:gd name="connsiteX2025" fmla="*/ 1075484 w 12192000"/>
              <a:gd name="connsiteY2025" fmla="*/ 169662 h 4842284"/>
              <a:gd name="connsiteX2026" fmla="*/ 1118604 w 12192000"/>
              <a:gd name="connsiteY2026" fmla="*/ 199839 h 4842284"/>
              <a:gd name="connsiteX2027" fmla="*/ 1083402 w 12192000"/>
              <a:gd name="connsiteY2027" fmla="*/ 203892 h 4842284"/>
              <a:gd name="connsiteX2028" fmla="*/ 1031390 w 12192000"/>
              <a:gd name="connsiteY2028" fmla="*/ 175968 h 4842284"/>
              <a:gd name="connsiteX2029" fmla="*/ 1075484 w 12192000"/>
              <a:gd name="connsiteY2029" fmla="*/ 169662 h 4842284"/>
              <a:gd name="connsiteX2030" fmla="*/ 3591503 w 12192000"/>
              <a:gd name="connsiteY2030" fmla="*/ 146966 h 4842284"/>
              <a:gd name="connsiteX2031" fmla="*/ 3620304 w 12192000"/>
              <a:gd name="connsiteY2031" fmla="*/ 158599 h 4842284"/>
              <a:gd name="connsiteX2032" fmla="*/ 3593377 w 12192000"/>
              <a:gd name="connsiteY2032" fmla="*/ 168667 h 4842284"/>
              <a:gd name="connsiteX2033" fmla="*/ 3569960 w 12192000"/>
              <a:gd name="connsiteY2033" fmla="*/ 155132 h 4842284"/>
              <a:gd name="connsiteX2034" fmla="*/ 3591503 w 12192000"/>
              <a:gd name="connsiteY2034" fmla="*/ 146966 h 4842284"/>
              <a:gd name="connsiteX2035" fmla="*/ 3229064 w 12192000"/>
              <a:gd name="connsiteY2035" fmla="*/ 140386 h 4842284"/>
              <a:gd name="connsiteX2036" fmla="*/ 3245986 w 12192000"/>
              <a:gd name="connsiteY2036" fmla="*/ 147455 h 4842284"/>
              <a:gd name="connsiteX2037" fmla="*/ 3226628 w 12192000"/>
              <a:gd name="connsiteY2037" fmla="*/ 149656 h 4842284"/>
              <a:gd name="connsiteX2038" fmla="*/ 3214958 w 12192000"/>
              <a:gd name="connsiteY2038" fmla="*/ 142337 h 4842284"/>
              <a:gd name="connsiteX2039" fmla="*/ 3229064 w 12192000"/>
              <a:gd name="connsiteY2039" fmla="*/ 140386 h 4842284"/>
              <a:gd name="connsiteX2040" fmla="*/ 4275166 w 12192000"/>
              <a:gd name="connsiteY2040" fmla="*/ 132123 h 4842284"/>
              <a:gd name="connsiteX2041" fmla="*/ 4274796 w 12192000"/>
              <a:gd name="connsiteY2041" fmla="*/ 132809 h 4842284"/>
              <a:gd name="connsiteX2042" fmla="*/ 4271784 w 12192000"/>
              <a:gd name="connsiteY2042" fmla="*/ 132479 h 4842284"/>
              <a:gd name="connsiteX2043" fmla="*/ 4274837 w 12192000"/>
              <a:gd name="connsiteY2043" fmla="*/ 132258 h 4842284"/>
              <a:gd name="connsiteX2044" fmla="*/ 4221143 w 12192000"/>
              <a:gd name="connsiteY2044" fmla="*/ 126937 h 4842284"/>
              <a:gd name="connsiteX2045" fmla="*/ 4271784 w 12192000"/>
              <a:gd name="connsiteY2045" fmla="*/ 132479 h 4842284"/>
              <a:gd name="connsiteX2046" fmla="*/ 4223962 w 12192000"/>
              <a:gd name="connsiteY2046" fmla="*/ 135958 h 4842284"/>
              <a:gd name="connsiteX2047" fmla="*/ 4221143 w 12192000"/>
              <a:gd name="connsiteY2047" fmla="*/ 126937 h 4842284"/>
              <a:gd name="connsiteX2048" fmla="*/ 4762600 w 12192000"/>
              <a:gd name="connsiteY2048" fmla="*/ 119518 h 4842284"/>
              <a:gd name="connsiteX2049" fmla="*/ 4776415 w 12192000"/>
              <a:gd name="connsiteY2049" fmla="*/ 121424 h 4842284"/>
              <a:gd name="connsiteX2050" fmla="*/ 4774075 w 12192000"/>
              <a:gd name="connsiteY2050" fmla="*/ 152845 h 4842284"/>
              <a:gd name="connsiteX2051" fmla="*/ 4760180 w 12192000"/>
              <a:gd name="connsiteY2051" fmla="*/ 152041 h 4842284"/>
              <a:gd name="connsiteX2052" fmla="*/ 4762600 w 12192000"/>
              <a:gd name="connsiteY2052" fmla="*/ 119518 h 4842284"/>
              <a:gd name="connsiteX2053" fmla="*/ 1060842 w 12192000"/>
              <a:gd name="connsiteY2053" fmla="*/ 113677 h 4842284"/>
              <a:gd name="connsiteX2054" fmla="*/ 1065573 w 12192000"/>
              <a:gd name="connsiteY2054" fmla="*/ 115248 h 4842284"/>
              <a:gd name="connsiteX2055" fmla="*/ 1073921 w 12192000"/>
              <a:gd name="connsiteY2055" fmla="*/ 120299 h 4842284"/>
              <a:gd name="connsiteX2056" fmla="*/ 1020651 w 12192000"/>
              <a:gd name="connsiteY2056" fmla="*/ 132719 h 4842284"/>
              <a:gd name="connsiteX2057" fmla="*/ 1010674 w 12192000"/>
              <a:gd name="connsiteY2057" fmla="*/ 128885 h 4842284"/>
              <a:gd name="connsiteX2058" fmla="*/ 3360419 w 12192000"/>
              <a:gd name="connsiteY2058" fmla="*/ 110342 h 4842284"/>
              <a:gd name="connsiteX2059" fmla="*/ 3413211 w 12192000"/>
              <a:gd name="connsiteY2059" fmla="*/ 127790 h 4842284"/>
              <a:gd name="connsiteX2060" fmla="*/ 3377604 w 12192000"/>
              <a:gd name="connsiteY2060" fmla="*/ 137356 h 4842284"/>
              <a:gd name="connsiteX2061" fmla="*/ 3324814 w 12192000"/>
              <a:gd name="connsiteY2061" fmla="*/ 119908 h 4842284"/>
              <a:gd name="connsiteX2062" fmla="*/ 3360419 w 12192000"/>
              <a:gd name="connsiteY2062" fmla="*/ 110342 h 4842284"/>
              <a:gd name="connsiteX2063" fmla="*/ 4290992 w 12192000"/>
              <a:gd name="connsiteY2063" fmla="*/ 102742 h 4842284"/>
              <a:gd name="connsiteX2064" fmla="*/ 4330627 w 12192000"/>
              <a:gd name="connsiteY2064" fmla="*/ 109466 h 4842284"/>
              <a:gd name="connsiteX2065" fmla="*/ 4275166 w 12192000"/>
              <a:gd name="connsiteY2065" fmla="*/ 132123 h 4842284"/>
              <a:gd name="connsiteX2066" fmla="*/ 3335124 w 12192000"/>
              <a:gd name="connsiteY2066" fmla="*/ 75106 h 4842284"/>
              <a:gd name="connsiteX2067" fmla="*/ 3347122 w 12192000"/>
              <a:gd name="connsiteY2067" fmla="*/ 78015 h 4842284"/>
              <a:gd name="connsiteX2068" fmla="*/ 3340048 w 12192000"/>
              <a:gd name="connsiteY2068" fmla="*/ 79266 h 4842284"/>
              <a:gd name="connsiteX2069" fmla="*/ 3326316 w 12192000"/>
              <a:gd name="connsiteY2069" fmla="*/ 76258 h 4842284"/>
              <a:gd name="connsiteX2070" fmla="*/ 3335124 w 12192000"/>
              <a:gd name="connsiteY2070" fmla="*/ 75106 h 4842284"/>
              <a:gd name="connsiteX2071" fmla="*/ 4082187 w 12192000"/>
              <a:gd name="connsiteY2071" fmla="*/ 48030 h 4842284"/>
              <a:gd name="connsiteX2072" fmla="*/ 4111440 w 12192000"/>
              <a:gd name="connsiteY2072" fmla="*/ 53598 h 4842284"/>
              <a:gd name="connsiteX2073" fmla="*/ 4083693 w 12192000"/>
              <a:gd name="connsiteY2073" fmla="*/ 74692 h 4842284"/>
              <a:gd name="connsiteX2074" fmla="*/ 4045767 w 12192000"/>
              <a:gd name="connsiteY2074" fmla="*/ 68622 h 4842284"/>
              <a:gd name="connsiteX2075" fmla="*/ 4082187 w 12192000"/>
              <a:gd name="connsiteY2075" fmla="*/ 48030 h 4842284"/>
              <a:gd name="connsiteX2076" fmla="*/ 3748535 w 12192000"/>
              <a:gd name="connsiteY2076" fmla="*/ 29829 h 4842284"/>
              <a:gd name="connsiteX2077" fmla="*/ 3780887 w 12192000"/>
              <a:gd name="connsiteY2077" fmla="*/ 40559 h 4842284"/>
              <a:gd name="connsiteX2078" fmla="*/ 3639274 w 12192000"/>
              <a:gd name="connsiteY2078" fmla="*/ 67795 h 4842284"/>
              <a:gd name="connsiteX2079" fmla="*/ 3748535 w 12192000"/>
              <a:gd name="connsiteY2079" fmla="*/ 29829 h 4842284"/>
              <a:gd name="connsiteX2080" fmla="*/ 4515000 w 12192000"/>
              <a:gd name="connsiteY2080" fmla="*/ 0 h 4842284"/>
              <a:gd name="connsiteX2081" fmla="*/ 4352963 w 12192000"/>
              <a:gd name="connsiteY2081" fmla="*/ 43771 h 4842284"/>
              <a:gd name="connsiteX2082" fmla="*/ 4515000 w 12192000"/>
              <a:gd name="connsiteY2082" fmla="*/ 0 h 484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Lst>
            <a:rect l="l" t="t" r="r" b="b"/>
            <a:pathLst>
              <a:path w="12192000" h="4842284">
                <a:moveTo>
                  <a:pt x="7335007" y="4829063"/>
                </a:moveTo>
                <a:lnTo>
                  <a:pt x="7335936" y="4829602"/>
                </a:lnTo>
                <a:lnTo>
                  <a:pt x="7333487" y="4829534"/>
                </a:lnTo>
                <a:close/>
                <a:moveTo>
                  <a:pt x="7651485" y="4807615"/>
                </a:moveTo>
                <a:cubicBezTo>
                  <a:pt x="7697820" y="4811477"/>
                  <a:pt x="7742029" y="4817019"/>
                  <a:pt x="7782006" y="4824268"/>
                </a:cubicBezTo>
                <a:cubicBezTo>
                  <a:pt x="7809358" y="4828909"/>
                  <a:pt x="7815100" y="4833670"/>
                  <a:pt x="7810560" y="4838830"/>
                </a:cubicBezTo>
                <a:lnTo>
                  <a:pt x="7808533" y="4839867"/>
                </a:lnTo>
                <a:lnTo>
                  <a:pt x="7691076" y="4839492"/>
                </a:lnTo>
                <a:lnTo>
                  <a:pt x="7612945" y="4837317"/>
                </a:lnTo>
                <a:lnTo>
                  <a:pt x="7596403" y="4830904"/>
                </a:lnTo>
                <a:cubicBezTo>
                  <a:pt x="7583815" y="4825534"/>
                  <a:pt x="7581790" y="4818383"/>
                  <a:pt x="7573429" y="4811860"/>
                </a:cubicBezTo>
                <a:cubicBezTo>
                  <a:pt x="7598743" y="4810453"/>
                  <a:pt x="7630417" y="4806210"/>
                  <a:pt x="7651485" y="4807615"/>
                </a:cubicBezTo>
                <a:close/>
                <a:moveTo>
                  <a:pt x="9947736" y="4772975"/>
                </a:moveTo>
                <a:cubicBezTo>
                  <a:pt x="9945616" y="4774105"/>
                  <a:pt x="9941389" y="4774707"/>
                  <a:pt x="9941383" y="4775259"/>
                </a:cubicBezTo>
                <a:cubicBezTo>
                  <a:pt x="9941377" y="4775812"/>
                  <a:pt x="9943471" y="4776891"/>
                  <a:pt x="9945571" y="4777970"/>
                </a:cubicBezTo>
                <a:cubicBezTo>
                  <a:pt x="9947686" y="4777392"/>
                  <a:pt x="9951914" y="4776238"/>
                  <a:pt x="9951919" y="4775686"/>
                </a:cubicBezTo>
                <a:cubicBezTo>
                  <a:pt x="9951932" y="4774582"/>
                  <a:pt x="9949834" y="4773501"/>
                  <a:pt x="9947736" y="4772975"/>
                </a:cubicBezTo>
                <a:close/>
                <a:moveTo>
                  <a:pt x="9768596" y="4767390"/>
                </a:moveTo>
                <a:cubicBezTo>
                  <a:pt x="9764366" y="4768544"/>
                  <a:pt x="9760131" y="4770251"/>
                  <a:pt x="9760106" y="4772460"/>
                </a:cubicBezTo>
                <a:cubicBezTo>
                  <a:pt x="9760100" y="4773011"/>
                  <a:pt x="9766418" y="4774040"/>
                  <a:pt x="9768514" y="4774566"/>
                </a:cubicBezTo>
                <a:cubicBezTo>
                  <a:pt x="9770643" y="4772885"/>
                  <a:pt x="9774884" y="4770625"/>
                  <a:pt x="9779123" y="4768920"/>
                </a:cubicBezTo>
                <a:cubicBezTo>
                  <a:pt x="9779123" y="4768920"/>
                  <a:pt x="9772809" y="4767892"/>
                  <a:pt x="9768596" y="4767390"/>
                </a:cubicBezTo>
                <a:close/>
                <a:moveTo>
                  <a:pt x="9878406" y="4751726"/>
                </a:moveTo>
                <a:cubicBezTo>
                  <a:pt x="9872074" y="4752353"/>
                  <a:pt x="9867847" y="4752956"/>
                  <a:pt x="9859402" y="4754162"/>
                </a:cubicBezTo>
                <a:cubicBezTo>
                  <a:pt x="9861506" y="4754688"/>
                  <a:pt x="9865705" y="4756294"/>
                  <a:pt x="9865705" y="4756294"/>
                </a:cubicBezTo>
                <a:cubicBezTo>
                  <a:pt x="9872035" y="4755665"/>
                  <a:pt x="9878367" y="4755039"/>
                  <a:pt x="9884703" y="4753858"/>
                </a:cubicBezTo>
                <a:cubicBezTo>
                  <a:pt x="9882604" y="4753331"/>
                  <a:pt x="9880506" y="4752251"/>
                  <a:pt x="9878406" y="4751726"/>
                </a:cubicBezTo>
                <a:close/>
                <a:moveTo>
                  <a:pt x="7333817" y="4748213"/>
                </a:moveTo>
                <a:cubicBezTo>
                  <a:pt x="7351730" y="4748827"/>
                  <a:pt x="7371746" y="4749967"/>
                  <a:pt x="7388612" y="4750041"/>
                </a:cubicBezTo>
                <a:cubicBezTo>
                  <a:pt x="7390681" y="4753329"/>
                  <a:pt x="7390643" y="4756642"/>
                  <a:pt x="7392716" y="4759929"/>
                </a:cubicBezTo>
                <a:cubicBezTo>
                  <a:pt x="7356800" y="4766428"/>
                  <a:pt x="7320888" y="4772930"/>
                  <a:pt x="7249070" y="4784830"/>
                </a:cubicBezTo>
                <a:cubicBezTo>
                  <a:pt x="7268251" y="4766937"/>
                  <a:pt x="7268381" y="4755343"/>
                  <a:pt x="7291639" y="4749545"/>
                </a:cubicBezTo>
                <a:cubicBezTo>
                  <a:pt x="7300094" y="4747513"/>
                  <a:pt x="7315903" y="4747599"/>
                  <a:pt x="7333817" y="4748213"/>
                </a:cubicBezTo>
                <a:close/>
                <a:moveTo>
                  <a:pt x="7108308" y="4741804"/>
                </a:moveTo>
                <a:cubicBezTo>
                  <a:pt x="7125015" y="4755955"/>
                  <a:pt x="7143829" y="4770081"/>
                  <a:pt x="7160531" y="4784233"/>
                </a:cubicBezTo>
                <a:cubicBezTo>
                  <a:pt x="7141537" y="4786116"/>
                  <a:pt x="7122549" y="4787446"/>
                  <a:pt x="7103551" y="4789328"/>
                </a:cubicBezTo>
                <a:cubicBezTo>
                  <a:pt x="7091064" y="4775128"/>
                  <a:pt x="7076467" y="4760949"/>
                  <a:pt x="7063987" y="4746197"/>
                </a:cubicBezTo>
                <a:cubicBezTo>
                  <a:pt x="7078758" y="4744916"/>
                  <a:pt x="7093540" y="4743083"/>
                  <a:pt x="7108308" y="4741804"/>
                </a:cubicBezTo>
                <a:close/>
                <a:moveTo>
                  <a:pt x="5569368" y="4736474"/>
                </a:moveTo>
                <a:cubicBezTo>
                  <a:pt x="5575676" y="4738055"/>
                  <a:pt x="5581989" y="4739085"/>
                  <a:pt x="5590399" y="4740638"/>
                </a:cubicBezTo>
                <a:lnTo>
                  <a:pt x="5542533" y="4756711"/>
                </a:lnTo>
                <a:lnTo>
                  <a:pt x="5507768" y="4754893"/>
                </a:lnTo>
                <a:close/>
                <a:moveTo>
                  <a:pt x="9792146" y="4735646"/>
                </a:moveTo>
                <a:cubicBezTo>
                  <a:pt x="9785811" y="4736826"/>
                  <a:pt x="9777368" y="4738030"/>
                  <a:pt x="9775231" y="4740265"/>
                </a:cubicBezTo>
                <a:cubicBezTo>
                  <a:pt x="9773109" y="4741392"/>
                  <a:pt x="9777310" y="4742999"/>
                  <a:pt x="9779396" y="4744630"/>
                </a:cubicBezTo>
                <a:cubicBezTo>
                  <a:pt x="9787849" y="4742872"/>
                  <a:pt x="9796298" y="4741668"/>
                  <a:pt x="9802639" y="4739937"/>
                </a:cubicBezTo>
                <a:cubicBezTo>
                  <a:pt x="9802646" y="4739385"/>
                  <a:pt x="9796349" y="4737251"/>
                  <a:pt x="9792146" y="4735646"/>
                </a:cubicBezTo>
                <a:close/>
                <a:moveTo>
                  <a:pt x="7085314" y="4724415"/>
                </a:moveTo>
                <a:cubicBezTo>
                  <a:pt x="7089535" y="4724365"/>
                  <a:pt x="7097955" y="4725367"/>
                  <a:pt x="7104273" y="4725845"/>
                </a:cubicBezTo>
                <a:cubicBezTo>
                  <a:pt x="7100045" y="4727000"/>
                  <a:pt x="7095805" y="4729257"/>
                  <a:pt x="7091579" y="4729860"/>
                </a:cubicBezTo>
                <a:cubicBezTo>
                  <a:pt x="7085251" y="4729936"/>
                  <a:pt x="7078940" y="4728907"/>
                  <a:pt x="7072625" y="4728431"/>
                </a:cubicBezTo>
                <a:cubicBezTo>
                  <a:pt x="7076850" y="4727278"/>
                  <a:pt x="7081089" y="4725568"/>
                  <a:pt x="7085314" y="4724415"/>
                </a:cubicBezTo>
                <a:close/>
                <a:moveTo>
                  <a:pt x="7005420" y="4705500"/>
                </a:moveTo>
                <a:cubicBezTo>
                  <a:pt x="7011738" y="4705975"/>
                  <a:pt x="7020157" y="4706979"/>
                  <a:pt x="7026478" y="4707454"/>
                </a:cubicBezTo>
                <a:cubicBezTo>
                  <a:pt x="7022256" y="4708057"/>
                  <a:pt x="7020125" y="4709740"/>
                  <a:pt x="7015911" y="4709789"/>
                </a:cubicBezTo>
                <a:cubicBezTo>
                  <a:pt x="7009592" y="4709314"/>
                  <a:pt x="7001172" y="4708310"/>
                  <a:pt x="6994850" y="4707832"/>
                </a:cubicBezTo>
                <a:cubicBezTo>
                  <a:pt x="6999078" y="4707231"/>
                  <a:pt x="7001191" y="4706654"/>
                  <a:pt x="7005420" y="4705500"/>
                </a:cubicBezTo>
                <a:close/>
                <a:moveTo>
                  <a:pt x="6921103" y="4704300"/>
                </a:moveTo>
                <a:cubicBezTo>
                  <a:pt x="6931596" y="4708589"/>
                  <a:pt x="6942095" y="4712329"/>
                  <a:pt x="6948373" y="4716668"/>
                </a:cubicBezTo>
                <a:cubicBezTo>
                  <a:pt x="6950467" y="4717749"/>
                  <a:pt x="6931457" y="4720735"/>
                  <a:pt x="6891309" y="4728944"/>
                </a:cubicBezTo>
                <a:cubicBezTo>
                  <a:pt x="6908335" y="4714940"/>
                  <a:pt x="6914715" y="4709896"/>
                  <a:pt x="6921103" y="4704300"/>
                </a:cubicBezTo>
                <a:close/>
                <a:moveTo>
                  <a:pt x="5953957" y="4657912"/>
                </a:moveTo>
                <a:cubicBezTo>
                  <a:pt x="5960262" y="4659491"/>
                  <a:pt x="5966580" y="4660521"/>
                  <a:pt x="5972882" y="4662102"/>
                </a:cubicBezTo>
                <a:cubicBezTo>
                  <a:pt x="5949613" y="4669003"/>
                  <a:pt x="5928450" y="4676430"/>
                  <a:pt x="5905176" y="4683333"/>
                </a:cubicBezTo>
                <a:cubicBezTo>
                  <a:pt x="5894666" y="4681251"/>
                  <a:pt x="5886263" y="4678594"/>
                  <a:pt x="5875740" y="4676509"/>
                </a:cubicBezTo>
                <a:cubicBezTo>
                  <a:pt x="5903212" y="4670661"/>
                  <a:pt x="5928588" y="4664287"/>
                  <a:pt x="5953957" y="4657912"/>
                </a:cubicBezTo>
                <a:close/>
                <a:moveTo>
                  <a:pt x="5115127" y="4636483"/>
                </a:moveTo>
                <a:cubicBezTo>
                  <a:pt x="5129899" y="4635203"/>
                  <a:pt x="5167684" y="4650205"/>
                  <a:pt x="5205499" y="4661345"/>
                </a:cubicBezTo>
                <a:cubicBezTo>
                  <a:pt x="5116828" y="4672340"/>
                  <a:pt x="5094660" y="4675089"/>
                  <a:pt x="5091493" y="4701595"/>
                </a:cubicBezTo>
                <a:lnTo>
                  <a:pt x="5092740" y="4733194"/>
                </a:lnTo>
                <a:lnTo>
                  <a:pt x="4969929" y="4726772"/>
                </a:lnTo>
                <a:lnTo>
                  <a:pt x="4904913" y="4723440"/>
                </a:lnTo>
                <a:lnTo>
                  <a:pt x="4857497" y="4711768"/>
                </a:lnTo>
                <a:cubicBezTo>
                  <a:pt x="4841456" y="4705923"/>
                  <a:pt x="4829803" y="4699231"/>
                  <a:pt x="4823563" y="4691854"/>
                </a:cubicBezTo>
                <a:cubicBezTo>
                  <a:pt x="4819409" y="4686384"/>
                  <a:pt x="4825851" y="4675820"/>
                  <a:pt x="4840635" y="4673434"/>
                </a:cubicBezTo>
                <a:cubicBezTo>
                  <a:pt x="4929340" y="4659679"/>
                  <a:pt x="5020145" y="4646449"/>
                  <a:pt x="5115127" y="4636483"/>
                </a:cubicBezTo>
                <a:close/>
                <a:moveTo>
                  <a:pt x="299707" y="4633498"/>
                </a:moveTo>
                <a:cubicBezTo>
                  <a:pt x="356908" y="4631986"/>
                  <a:pt x="411696" y="4634229"/>
                  <a:pt x="439023" y="4641077"/>
                </a:cubicBezTo>
                <a:lnTo>
                  <a:pt x="451722" y="4646507"/>
                </a:lnTo>
                <a:lnTo>
                  <a:pt x="322953" y="4653882"/>
                </a:lnTo>
                <a:lnTo>
                  <a:pt x="203836" y="4666179"/>
                </a:lnTo>
                <a:lnTo>
                  <a:pt x="145902" y="4648447"/>
                </a:lnTo>
                <a:cubicBezTo>
                  <a:pt x="182886" y="4640278"/>
                  <a:pt x="242503" y="4635011"/>
                  <a:pt x="299707" y="4633498"/>
                </a:cubicBezTo>
                <a:close/>
                <a:moveTo>
                  <a:pt x="57560" y="4630185"/>
                </a:moveTo>
                <a:cubicBezTo>
                  <a:pt x="65955" y="4633395"/>
                  <a:pt x="72236" y="4637184"/>
                  <a:pt x="80636" y="4640397"/>
                </a:cubicBezTo>
                <a:lnTo>
                  <a:pt x="1" y="4653303"/>
                </a:lnTo>
                <a:lnTo>
                  <a:pt x="1" y="4640148"/>
                </a:lnTo>
                <a:close/>
                <a:moveTo>
                  <a:pt x="2937407" y="4629410"/>
                </a:moveTo>
                <a:lnTo>
                  <a:pt x="2937500" y="4629513"/>
                </a:lnTo>
                <a:lnTo>
                  <a:pt x="2936630" y="4629477"/>
                </a:lnTo>
                <a:close/>
                <a:moveTo>
                  <a:pt x="7267743" y="4626190"/>
                </a:moveTo>
                <a:lnTo>
                  <a:pt x="7280303" y="4633395"/>
                </a:lnTo>
                <a:lnTo>
                  <a:pt x="7264847" y="4626804"/>
                </a:lnTo>
                <a:close/>
                <a:moveTo>
                  <a:pt x="2983433" y="4622331"/>
                </a:moveTo>
                <a:lnTo>
                  <a:pt x="2990138" y="4627123"/>
                </a:lnTo>
                <a:cubicBezTo>
                  <a:pt x="2985930" y="4626622"/>
                  <a:pt x="2979611" y="4626146"/>
                  <a:pt x="2975390" y="4626195"/>
                </a:cubicBezTo>
                <a:close/>
                <a:moveTo>
                  <a:pt x="2985993" y="4621101"/>
                </a:moveTo>
                <a:lnTo>
                  <a:pt x="2983433" y="4622331"/>
                </a:lnTo>
                <a:lnTo>
                  <a:pt x="2982028" y="4621328"/>
                </a:lnTo>
                <a:close/>
                <a:moveTo>
                  <a:pt x="2937533" y="4618369"/>
                </a:moveTo>
                <a:cubicBezTo>
                  <a:pt x="2952283" y="4619297"/>
                  <a:pt x="2967032" y="4620224"/>
                  <a:pt x="2981777" y="4621153"/>
                </a:cubicBezTo>
                <a:lnTo>
                  <a:pt x="2982028" y="4621328"/>
                </a:lnTo>
                <a:lnTo>
                  <a:pt x="2937471" y="4623890"/>
                </a:lnTo>
                <a:cubicBezTo>
                  <a:pt x="2937488" y="4622233"/>
                  <a:pt x="2937507" y="4620578"/>
                  <a:pt x="2937533" y="4618369"/>
                </a:cubicBezTo>
                <a:close/>
                <a:moveTo>
                  <a:pt x="4130811" y="4616794"/>
                </a:moveTo>
                <a:cubicBezTo>
                  <a:pt x="4124413" y="4622941"/>
                  <a:pt x="4118011" y="4629642"/>
                  <a:pt x="4111614" y="4635790"/>
                </a:cubicBezTo>
                <a:cubicBezTo>
                  <a:pt x="4120046" y="4636240"/>
                  <a:pt x="4130579" y="4637219"/>
                  <a:pt x="4141112" y="4637646"/>
                </a:cubicBezTo>
                <a:cubicBezTo>
                  <a:pt x="4147515" y="4630944"/>
                  <a:pt x="4156011" y="4624771"/>
                  <a:pt x="4162409" y="4618623"/>
                </a:cubicBezTo>
                <a:cubicBezTo>
                  <a:pt x="4149767" y="4618222"/>
                  <a:pt x="4139237" y="4617244"/>
                  <a:pt x="4130811" y="4616794"/>
                </a:cubicBezTo>
                <a:close/>
                <a:moveTo>
                  <a:pt x="7398593" y="4613586"/>
                </a:moveTo>
                <a:cubicBezTo>
                  <a:pt x="7423488" y="4649165"/>
                  <a:pt x="7442135" y="4678198"/>
                  <a:pt x="7467015" y="4714882"/>
                </a:cubicBezTo>
                <a:cubicBezTo>
                  <a:pt x="7366063" y="4693459"/>
                  <a:pt x="7294550" y="4678859"/>
                  <a:pt x="7225145" y="4664234"/>
                </a:cubicBezTo>
                <a:cubicBezTo>
                  <a:pt x="7244217" y="4655726"/>
                  <a:pt x="7265410" y="4646089"/>
                  <a:pt x="7286590" y="4637005"/>
                </a:cubicBezTo>
                <a:lnTo>
                  <a:pt x="7280303" y="4633395"/>
                </a:lnTo>
                <a:lnTo>
                  <a:pt x="7288704" y="4636980"/>
                </a:lnTo>
                <a:cubicBezTo>
                  <a:pt x="7320399" y="4630530"/>
                  <a:pt x="7352101" y="4623526"/>
                  <a:pt x="7398593" y="4613586"/>
                </a:cubicBezTo>
                <a:close/>
                <a:moveTo>
                  <a:pt x="1021230" y="4612035"/>
                </a:moveTo>
                <a:lnTo>
                  <a:pt x="1035472" y="4617105"/>
                </a:lnTo>
                <a:lnTo>
                  <a:pt x="992989" y="4618029"/>
                </a:lnTo>
                <a:close/>
                <a:moveTo>
                  <a:pt x="2494947" y="4606001"/>
                </a:moveTo>
                <a:lnTo>
                  <a:pt x="2511637" y="4617589"/>
                </a:lnTo>
                <a:lnTo>
                  <a:pt x="2406505" y="4614871"/>
                </a:lnTo>
                <a:lnTo>
                  <a:pt x="2430285" y="4608766"/>
                </a:lnTo>
                <a:cubicBezTo>
                  <a:pt x="2446847" y="4606575"/>
                  <a:pt x="2468072" y="4605494"/>
                  <a:pt x="2494947" y="4606001"/>
                </a:cubicBezTo>
                <a:close/>
                <a:moveTo>
                  <a:pt x="1666478" y="4600454"/>
                </a:moveTo>
                <a:cubicBezTo>
                  <a:pt x="1668562" y="4602085"/>
                  <a:pt x="1672767" y="4603691"/>
                  <a:pt x="1672749" y="4605345"/>
                </a:cubicBezTo>
                <a:lnTo>
                  <a:pt x="1669212" y="4606618"/>
                </a:lnTo>
                <a:lnTo>
                  <a:pt x="1664611" y="4606592"/>
                </a:lnTo>
                <a:lnTo>
                  <a:pt x="1658016" y="4602763"/>
                </a:lnTo>
                <a:cubicBezTo>
                  <a:pt x="1660129" y="4602185"/>
                  <a:pt x="1662248" y="4601610"/>
                  <a:pt x="1666478" y="4600454"/>
                </a:cubicBezTo>
                <a:close/>
                <a:moveTo>
                  <a:pt x="3304660" y="4592451"/>
                </a:moveTo>
                <a:cubicBezTo>
                  <a:pt x="3308758" y="4602891"/>
                  <a:pt x="3312853" y="4613328"/>
                  <a:pt x="3316954" y="4623767"/>
                </a:cubicBezTo>
                <a:cubicBezTo>
                  <a:pt x="3297978" y="4623995"/>
                  <a:pt x="3278995" y="4624773"/>
                  <a:pt x="3260015" y="4624999"/>
                </a:cubicBezTo>
                <a:cubicBezTo>
                  <a:pt x="3260134" y="4614511"/>
                  <a:pt x="3260253" y="4604023"/>
                  <a:pt x="3260366" y="4594084"/>
                </a:cubicBezTo>
                <a:cubicBezTo>
                  <a:pt x="3275136" y="4593357"/>
                  <a:pt x="3289891" y="4593180"/>
                  <a:pt x="3304660" y="4592451"/>
                </a:cubicBezTo>
                <a:close/>
                <a:moveTo>
                  <a:pt x="2427790" y="4579204"/>
                </a:moveTo>
                <a:cubicBezTo>
                  <a:pt x="2442503" y="4582893"/>
                  <a:pt x="2457239" y="4584924"/>
                  <a:pt x="2457227" y="4586029"/>
                </a:cubicBezTo>
                <a:cubicBezTo>
                  <a:pt x="2452974" y="4589391"/>
                  <a:pt x="2442384" y="4593381"/>
                  <a:pt x="2431821" y="4595715"/>
                </a:cubicBezTo>
                <a:cubicBezTo>
                  <a:pt x="2429707" y="4596292"/>
                  <a:pt x="2406550" y="4593257"/>
                  <a:pt x="2406563" y="4592154"/>
                </a:cubicBezTo>
                <a:cubicBezTo>
                  <a:pt x="2410819" y="4588239"/>
                  <a:pt x="2417183" y="4584852"/>
                  <a:pt x="2427790" y="4579204"/>
                </a:cubicBezTo>
                <a:close/>
                <a:moveTo>
                  <a:pt x="7645648" y="4579168"/>
                </a:moveTo>
                <a:cubicBezTo>
                  <a:pt x="7683586" y="4579819"/>
                  <a:pt x="7725775" y="4578210"/>
                  <a:pt x="7757358" y="4581697"/>
                </a:cubicBezTo>
                <a:cubicBezTo>
                  <a:pt x="7835264" y="4590148"/>
                  <a:pt x="7868829" y="4604649"/>
                  <a:pt x="7858011" y="4629065"/>
                </a:cubicBezTo>
                <a:cubicBezTo>
                  <a:pt x="7851509" y="4644598"/>
                  <a:pt x="7876628" y="4660304"/>
                  <a:pt x="7889061" y="4679476"/>
                </a:cubicBezTo>
                <a:cubicBezTo>
                  <a:pt x="7832151" y="4678501"/>
                  <a:pt x="7792101" y="4677876"/>
                  <a:pt x="7752049" y="4677803"/>
                </a:cubicBezTo>
                <a:cubicBezTo>
                  <a:pt x="7680019" y="4708470"/>
                  <a:pt x="7694630" y="4720991"/>
                  <a:pt x="7808286" y="4737848"/>
                </a:cubicBezTo>
                <a:cubicBezTo>
                  <a:pt x="7833542" y="4741409"/>
                  <a:pt x="7858753" y="4749386"/>
                  <a:pt x="7869213" y="4756439"/>
                </a:cubicBezTo>
                <a:cubicBezTo>
                  <a:pt x="7898480" y="4778166"/>
                  <a:pt x="7921407" y="4801075"/>
                  <a:pt x="7952718" y="4828850"/>
                </a:cubicBezTo>
                <a:cubicBezTo>
                  <a:pt x="7870700" y="4811063"/>
                  <a:pt x="7792871" y="4795437"/>
                  <a:pt x="7715039" y="4780359"/>
                </a:cubicBezTo>
                <a:cubicBezTo>
                  <a:pt x="7736263" y="4767962"/>
                  <a:pt x="7751132" y="4758402"/>
                  <a:pt x="7765970" y="4751050"/>
                </a:cubicBezTo>
                <a:cubicBezTo>
                  <a:pt x="7715329" y="4754966"/>
                  <a:pt x="7666788" y="4759410"/>
                  <a:pt x="7620363" y="4763276"/>
                </a:cubicBezTo>
                <a:cubicBezTo>
                  <a:pt x="7612082" y="4750130"/>
                  <a:pt x="7599578" y="4737032"/>
                  <a:pt x="7599729" y="4723781"/>
                </a:cubicBezTo>
                <a:cubicBezTo>
                  <a:pt x="7599835" y="4714399"/>
                  <a:pt x="7608418" y="4701598"/>
                  <a:pt x="7633783" y="4695225"/>
                </a:cubicBezTo>
                <a:cubicBezTo>
                  <a:pt x="7756404" y="4665607"/>
                  <a:pt x="7737759" y="4636576"/>
                  <a:pt x="7660105" y="4605490"/>
                </a:cubicBezTo>
                <a:cubicBezTo>
                  <a:pt x="7643321" y="4598514"/>
                  <a:pt x="7649763" y="4587952"/>
                  <a:pt x="7645648" y="4579168"/>
                </a:cubicBezTo>
                <a:close/>
                <a:moveTo>
                  <a:pt x="3006085" y="4572150"/>
                </a:moveTo>
                <a:cubicBezTo>
                  <a:pt x="3107300" y="4573122"/>
                  <a:pt x="3087249" y="4592498"/>
                  <a:pt x="3070364" y="4617332"/>
                </a:cubicBezTo>
                <a:cubicBezTo>
                  <a:pt x="3022085" y="4599143"/>
                  <a:pt x="2988496" y="4586297"/>
                  <a:pt x="2954921" y="4572898"/>
                </a:cubicBezTo>
                <a:cubicBezTo>
                  <a:pt x="2974692" y="4572248"/>
                  <a:pt x="2991626" y="4572012"/>
                  <a:pt x="3006085" y="4572150"/>
                </a:cubicBezTo>
                <a:close/>
                <a:moveTo>
                  <a:pt x="5602865" y="4572139"/>
                </a:moveTo>
                <a:cubicBezTo>
                  <a:pt x="5602851" y="4573244"/>
                  <a:pt x="5604946" y="4574323"/>
                  <a:pt x="5604929" y="4575980"/>
                </a:cubicBezTo>
                <a:cubicBezTo>
                  <a:pt x="5588045" y="4577285"/>
                  <a:pt x="5569054" y="4578614"/>
                  <a:pt x="5552172" y="4579921"/>
                </a:cubicBezTo>
                <a:cubicBezTo>
                  <a:pt x="5552198" y="4577713"/>
                  <a:pt x="5552223" y="4575505"/>
                  <a:pt x="5550142" y="4573321"/>
                </a:cubicBezTo>
                <a:cubicBezTo>
                  <a:pt x="5567014" y="4572568"/>
                  <a:pt x="5585992" y="4572340"/>
                  <a:pt x="5602865" y="4572139"/>
                </a:cubicBezTo>
                <a:close/>
                <a:moveTo>
                  <a:pt x="11193869" y="4572058"/>
                </a:moveTo>
                <a:cubicBezTo>
                  <a:pt x="11189646" y="4572660"/>
                  <a:pt x="11185416" y="4573814"/>
                  <a:pt x="11185410" y="4574365"/>
                </a:cubicBezTo>
                <a:cubicBezTo>
                  <a:pt x="11189607" y="4575974"/>
                  <a:pt x="11191710" y="4577050"/>
                  <a:pt x="11195905" y="4578657"/>
                </a:cubicBezTo>
                <a:cubicBezTo>
                  <a:pt x="11198015" y="4578079"/>
                  <a:pt x="11204359" y="4576900"/>
                  <a:pt x="11204359" y="4576900"/>
                </a:cubicBezTo>
                <a:cubicBezTo>
                  <a:pt x="11200158" y="4575294"/>
                  <a:pt x="11198065" y="4573664"/>
                  <a:pt x="11193869" y="4572058"/>
                </a:cubicBezTo>
                <a:close/>
                <a:moveTo>
                  <a:pt x="5706246" y="4564832"/>
                </a:moveTo>
                <a:cubicBezTo>
                  <a:pt x="5710452" y="4565332"/>
                  <a:pt x="5710440" y="4566437"/>
                  <a:pt x="5712537" y="4567516"/>
                </a:cubicBezTo>
                <a:cubicBezTo>
                  <a:pt x="5706207" y="4568143"/>
                  <a:pt x="5699879" y="4568773"/>
                  <a:pt x="5693544" y="4569398"/>
                </a:cubicBezTo>
                <a:cubicBezTo>
                  <a:pt x="5691438" y="4569423"/>
                  <a:pt x="5689353" y="4567794"/>
                  <a:pt x="5687245" y="4567266"/>
                </a:cubicBezTo>
                <a:cubicBezTo>
                  <a:pt x="5693575" y="4566639"/>
                  <a:pt x="5699917" y="4565458"/>
                  <a:pt x="5706246" y="4564832"/>
                </a:cubicBezTo>
                <a:close/>
                <a:moveTo>
                  <a:pt x="2729478" y="4560693"/>
                </a:moveTo>
                <a:cubicBezTo>
                  <a:pt x="2767359" y="4566311"/>
                  <a:pt x="2834784" y="4569922"/>
                  <a:pt x="2838911" y="4577598"/>
                </a:cubicBezTo>
                <a:cubicBezTo>
                  <a:pt x="2845128" y="4587182"/>
                  <a:pt x="2837693" y="4592103"/>
                  <a:pt x="2823187" y="4593105"/>
                </a:cubicBezTo>
                <a:cubicBezTo>
                  <a:pt x="2808681" y="4594105"/>
                  <a:pt x="2787104" y="4591191"/>
                  <a:pt x="2765037" y="4585105"/>
                </a:cubicBezTo>
                <a:cubicBezTo>
                  <a:pt x="2746125" y="4579813"/>
                  <a:pt x="2731430" y="4573916"/>
                  <a:pt x="2714637" y="4568045"/>
                </a:cubicBezTo>
                <a:cubicBezTo>
                  <a:pt x="2718880" y="4565787"/>
                  <a:pt x="2723128" y="4562977"/>
                  <a:pt x="2729478" y="4560693"/>
                </a:cubicBezTo>
                <a:close/>
                <a:moveTo>
                  <a:pt x="11143425" y="4558863"/>
                </a:moveTo>
                <a:cubicBezTo>
                  <a:pt x="11139203" y="4559463"/>
                  <a:pt x="11132860" y="4560642"/>
                  <a:pt x="11134970" y="4560618"/>
                </a:cubicBezTo>
                <a:cubicBezTo>
                  <a:pt x="11137058" y="4562248"/>
                  <a:pt x="11139152" y="4563881"/>
                  <a:pt x="11143357" y="4564935"/>
                </a:cubicBezTo>
                <a:cubicBezTo>
                  <a:pt x="11143357" y="4564935"/>
                  <a:pt x="11151802" y="4563730"/>
                  <a:pt x="11151802" y="4563730"/>
                </a:cubicBezTo>
                <a:cubicBezTo>
                  <a:pt x="11149711" y="4562098"/>
                  <a:pt x="11147619" y="4560466"/>
                  <a:pt x="11143425" y="4558863"/>
                </a:cubicBezTo>
                <a:close/>
                <a:moveTo>
                  <a:pt x="7142298" y="4557107"/>
                </a:moveTo>
                <a:cubicBezTo>
                  <a:pt x="7166808" y="4557022"/>
                  <a:pt x="7189465" y="4557578"/>
                  <a:pt x="7205242" y="4560701"/>
                </a:cubicBezTo>
                <a:cubicBezTo>
                  <a:pt x="7287281" y="4576281"/>
                  <a:pt x="7348188" y="4597080"/>
                  <a:pt x="7263528" y="4626241"/>
                </a:cubicBezTo>
                <a:lnTo>
                  <a:pt x="7264847" y="4626804"/>
                </a:lnTo>
                <a:lnTo>
                  <a:pt x="7159962" y="4649007"/>
                </a:lnTo>
                <a:cubicBezTo>
                  <a:pt x="7044193" y="4632728"/>
                  <a:pt x="7029657" y="4613583"/>
                  <a:pt x="7095229" y="4594585"/>
                </a:cubicBezTo>
                <a:cubicBezTo>
                  <a:pt x="7084861" y="4579253"/>
                  <a:pt x="7076551" y="4568312"/>
                  <a:pt x="7068242" y="4557372"/>
                </a:cubicBezTo>
                <a:cubicBezTo>
                  <a:pt x="7091426" y="4557923"/>
                  <a:pt x="7117789" y="4557194"/>
                  <a:pt x="7142298" y="4557107"/>
                </a:cubicBezTo>
                <a:close/>
                <a:moveTo>
                  <a:pt x="3399944" y="4555986"/>
                </a:moveTo>
                <a:cubicBezTo>
                  <a:pt x="3408355" y="4558094"/>
                  <a:pt x="3418875" y="4560173"/>
                  <a:pt x="3427279" y="4562282"/>
                </a:cubicBezTo>
                <a:cubicBezTo>
                  <a:pt x="3412468" y="4566874"/>
                  <a:pt x="3397668" y="4570914"/>
                  <a:pt x="3380747" y="4575534"/>
                </a:cubicBezTo>
                <a:cubicBezTo>
                  <a:pt x="3372338" y="4573979"/>
                  <a:pt x="3363918" y="4572423"/>
                  <a:pt x="3355500" y="4570868"/>
                </a:cubicBezTo>
                <a:cubicBezTo>
                  <a:pt x="3370319" y="4565724"/>
                  <a:pt x="3385130" y="4561130"/>
                  <a:pt x="3399944" y="4555986"/>
                </a:cubicBezTo>
                <a:close/>
                <a:moveTo>
                  <a:pt x="669938" y="4542826"/>
                </a:moveTo>
                <a:cubicBezTo>
                  <a:pt x="663607" y="4543452"/>
                  <a:pt x="659367" y="4545711"/>
                  <a:pt x="655126" y="4547417"/>
                </a:cubicBezTo>
                <a:cubicBezTo>
                  <a:pt x="661450" y="4547895"/>
                  <a:pt x="669863" y="4549451"/>
                  <a:pt x="678312" y="4548244"/>
                </a:cubicBezTo>
                <a:cubicBezTo>
                  <a:pt x="684644" y="4547618"/>
                  <a:pt x="686777" y="4545384"/>
                  <a:pt x="691011" y="4543677"/>
                </a:cubicBezTo>
                <a:cubicBezTo>
                  <a:pt x="682580" y="4543778"/>
                  <a:pt x="676271" y="4542197"/>
                  <a:pt x="669938" y="4542826"/>
                </a:cubicBezTo>
                <a:close/>
                <a:moveTo>
                  <a:pt x="4175927" y="4542289"/>
                </a:moveTo>
                <a:cubicBezTo>
                  <a:pt x="4158856" y="4560156"/>
                  <a:pt x="4139677" y="4578049"/>
                  <a:pt x="4120511" y="4595389"/>
                </a:cubicBezTo>
                <a:cubicBezTo>
                  <a:pt x="4139476" y="4595715"/>
                  <a:pt x="4156331" y="4596619"/>
                  <a:pt x="4175306" y="4596942"/>
                </a:cubicBezTo>
                <a:cubicBezTo>
                  <a:pt x="4175513" y="4578726"/>
                  <a:pt x="4175720" y="4560507"/>
                  <a:pt x="4175927" y="4542289"/>
                </a:cubicBezTo>
                <a:close/>
                <a:moveTo>
                  <a:pt x="11038260" y="4536936"/>
                </a:moveTo>
                <a:cubicBezTo>
                  <a:pt x="11031908" y="4539219"/>
                  <a:pt x="11027671" y="4541479"/>
                  <a:pt x="11021322" y="4543210"/>
                </a:cubicBezTo>
                <a:cubicBezTo>
                  <a:pt x="11046579" y="4547324"/>
                  <a:pt x="11069725" y="4550910"/>
                  <a:pt x="11092874" y="4554499"/>
                </a:cubicBezTo>
                <a:cubicBezTo>
                  <a:pt x="11097110" y="4552792"/>
                  <a:pt x="11101345" y="4551085"/>
                  <a:pt x="11105584" y="4549379"/>
                </a:cubicBezTo>
                <a:cubicBezTo>
                  <a:pt x="11082439" y="4545239"/>
                  <a:pt x="11061406" y="4541076"/>
                  <a:pt x="11038260" y="4536936"/>
                </a:cubicBezTo>
                <a:close/>
                <a:moveTo>
                  <a:pt x="3933578" y="4534148"/>
                </a:moveTo>
                <a:cubicBezTo>
                  <a:pt x="3918797" y="4535982"/>
                  <a:pt x="3901906" y="4537840"/>
                  <a:pt x="3887133" y="4539120"/>
                </a:cubicBezTo>
                <a:cubicBezTo>
                  <a:pt x="3844562" y="4574955"/>
                  <a:pt x="3888546" y="4600372"/>
                  <a:pt x="4057058" y="4613260"/>
                </a:cubicBezTo>
                <a:cubicBezTo>
                  <a:pt x="4008926" y="4581821"/>
                  <a:pt x="3971252" y="4557986"/>
                  <a:pt x="3933578" y="4534148"/>
                </a:cubicBezTo>
                <a:close/>
                <a:moveTo>
                  <a:pt x="7656740" y="4530463"/>
                </a:moveTo>
                <a:cubicBezTo>
                  <a:pt x="7690360" y="4540548"/>
                  <a:pt x="7717703" y="4546292"/>
                  <a:pt x="7730264" y="4553870"/>
                </a:cubicBezTo>
                <a:cubicBezTo>
                  <a:pt x="7732353" y="4555501"/>
                  <a:pt x="7685837" y="4567649"/>
                  <a:pt x="7675305" y="4566670"/>
                </a:cubicBezTo>
                <a:cubicBezTo>
                  <a:pt x="7645818" y="4564265"/>
                  <a:pt x="7618489" y="4557415"/>
                  <a:pt x="7599592" y="4550466"/>
                </a:cubicBezTo>
                <a:cubicBezTo>
                  <a:pt x="7595396" y="4548860"/>
                  <a:pt x="7629227" y="4540174"/>
                  <a:pt x="7656740" y="4530463"/>
                </a:cubicBezTo>
                <a:close/>
                <a:moveTo>
                  <a:pt x="1568216" y="4527665"/>
                </a:moveTo>
                <a:lnTo>
                  <a:pt x="1566082" y="4529898"/>
                </a:lnTo>
                <a:lnTo>
                  <a:pt x="1557664" y="4528896"/>
                </a:lnTo>
                <a:close/>
                <a:moveTo>
                  <a:pt x="1431183" y="4527648"/>
                </a:moveTo>
                <a:cubicBezTo>
                  <a:pt x="1439587" y="4530308"/>
                  <a:pt x="1450102" y="4532390"/>
                  <a:pt x="1447990" y="4532967"/>
                </a:cubicBezTo>
                <a:cubicBezTo>
                  <a:pt x="1443750" y="4535225"/>
                  <a:pt x="1435292" y="4537535"/>
                  <a:pt x="1428937" y="4539820"/>
                </a:cubicBezTo>
                <a:cubicBezTo>
                  <a:pt x="1422621" y="4538789"/>
                  <a:pt x="1412100" y="4537260"/>
                  <a:pt x="1414220" y="4536130"/>
                </a:cubicBezTo>
                <a:cubicBezTo>
                  <a:pt x="1416361" y="4533345"/>
                  <a:pt x="1424817" y="4531035"/>
                  <a:pt x="1431183" y="4527648"/>
                </a:cubicBezTo>
                <a:close/>
                <a:moveTo>
                  <a:pt x="5748878" y="4524028"/>
                </a:moveTo>
                <a:cubicBezTo>
                  <a:pt x="5755125" y="4530576"/>
                  <a:pt x="5761377" y="4536574"/>
                  <a:pt x="5763421" y="4542619"/>
                </a:cubicBezTo>
                <a:cubicBezTo>
                  <a:pt x="5763415" y="4543172"/>
                  <a:pt x="5735984" y="4545156"/>
                  <a:pt x="5723322" y="4546412"/>
                </a:cubicBezTo>
                <a:cubicBezTo>
                  <a:pt x="5719182" y="4539838"/>
                  <a:pt x="5715037" y="4533264"/>
                  <a:pt x="5710892" y="4526689"/>
                </a:cubicBezTo>
                <a:cubicBezTo>
                  <a:pt x="5723555" y="4525986"/>
                  <a:pt x="5736217" y="4524730"/>
                  <a:pt x="5748878" y="4524028"/>
                </a:cubicBezTo>
                <a:close/>
                <a:moveTo>
                  <a:pt x="5970250" y="4523034"/>
                </a:moveTo>
                <a:lnTo>
                  <a:pt x="5963917" y="4523663"/>
                </a:lnTo>
                <a:lnTo>
                  <a:pt x="5962981" y="4523122"/>
                </a:lnTo>
                <a:close/>
                <a:moveTo>
                  <a:pt x="5961968" y="4522542"/>
                </a:moveTo>
                <a:lnTo>
                  <a:pt x="5962981" y="4523122"/>
                </a:lnTo>
                <a:lnTo>
                  <a:pt x="5961815" y="4523137"/>
                </a:lnTo>
                <a:close/>
                <a:moveTo>
                  <a:pt x="6495215" y="4521724"/>
                </a:moveTo>
                <a:cubicBezTo>
                  <a:pt x="6512023" y="4526492"/>
                  <a:pt x="6526724" y="4531283"/>
                  <a:pt x="6543544" y="4535496"/>
                </a:cubicBezTo>
                <a:cubicBezTo>
                  <a:pt x="6537202" y="4537230"/>
                  <a:pt x="6530856" y="4538961"/>
                  <a:pt x="6526617" y="4540668"/>
                </a:cubicBezTo>
                <a:cubicBezTo>
                  <a:pt x="6505569" y="4538159"/>
                  <a:pt x="6484525" y="4534548"/>
                  <a:pt x="6463481" y="4530936"/>
                </a:cubicBezTo>
                <a:cubicBezTo>
                  <a:pt x="6474060" y="4528050"/>
                  <a:pt x="6484633" y="4525163"/>
                  <a:pt x="6495215" y="4521724"/>
                </a:cubicBezTo>
                <a:close/>
                <a:moveTo>
                  <a:pt x="39870" y="4517243"/>
                </a:moveTo>
                <a:cubicBezTo>
                  <a:pt x="33530" y="4518422"/>
                  <a:pt x="22982" y="4519101"/>
                  <a:pt x="20853" y="4520781"/>
                </a:cubicBezTo>
                <a:cubicBezTo>
                  <a:pt x="18726" y="4522463"/>
                  <a:pt x="22919" y="4524622"/>
                  <a:pt x="24999" y="4526804"/>
                </a:cubicBezTo>
                <a:cubicBezTo>
                  <a:pt x="33448" y="4525599"/>
                  <a:pt x="44009" y="4523817"/>
                  <a:pt x="50353" y="4522085"/>
                </a:cubicBezTo>
                <a:cubicBezTo>
                  <a:pt x="50357" y="4521534"/>
                  <a:pt x="44067" y="4518849"/>
                  <a:pt x="39870" y="4517243"/>
                </a:cubicBezTo>
                <a:close/>
                <a:moveTo>
                  <a:pt x="5966228" y="4505972"/>
                </a:moveTo>
                <a:lnTo>
                  <a:pt x="5961968" y="4522542"/>
                </a:lnTo>
                <a:lnTo>
                  <a:pt x="5936691" y="4507982"/>
                </a:lnTo>
                <a:cubicBezTo>
                  <a:pt x="5947240" y="4507303"/>
                  <a:pt x="5955676" y="4506651"/>
                  <a:pt x="5966228" y="4505972"/>
                </a:cubicBezTo>
                <a:close/>
                <a:moveTo>
                  <a:pt x="782137" y="4502293"/>
                </a:moveTo>
                <a:cubicBezTo>
                  <a:pt x="773554" y="4515090"/>
                  <a:pt x="769245" y="4523974"/>
                  <a:pt x="762767" y="4537301"/>
                </a:cubicBezTo>
                <a:cubicBezTo>
                  <a:pt x="798644" y="4533558"/>
                  <a:pt x="821865" y="4531072"/>
                  <a:pt x="842976" y="4528612"/>
                </a:cubicBezTo>
                <a:cubicBezTo>
                  <a:pt x="824082" y="4521661"/>
                  <a:pt x="807308" y="4513585"/>
                  <a:pt x="782137" y="4502293"/>
                </a:cubicBezTo>
                <a:close/>
                <a:moveTo>
                  <a:pt x="5650036" y="4502026"/>
                </a:moveTo>
                <a:cubicBezTo>
                  <a:pt x="5662641" y="4506291"/>
                  <a:pt x="5675262" y="4508902"/>
                  <a:pt x="5681545" y="4512136"/>
                </a:cubicBezTo>
                <a:cubicBezTo>
                  <a:pt x="5683646" y="4512665"/>
                  <a:pt x="5662509" y="4517885"/>
                  <a:pt x="5660404" y="4517358"/>
                </a:cubicBezTo>
                <a:cubicBezTo>
                  <a:pt x="5647777" y="4515301"/>
                  <a:pt x="5637265" y="4512667"/>
                  <a:pt x="5626760" y="4509482"/>
                </a:cubicBezTo>
                <a:cubicBezTo>
                  <a:pt x="5624660" y="4508954"/>
                  <a:pt x="5639457" y="4505464"/>
                  <a:pt x="5650036" y="4502026"/>
                </a:cubicBezTo>
                <a:close/>
                <a:moveTo>
                  <a:pt x="6605103" y="4498331"/>
                </a:moveTo>
                <a:cubicBezTo>
                  <a:pt x="6617757" y="4498181"/>
                  <a:pt x="6630407" y="4498029"/>
                  <a:pt x="6643054" y="4498430"/>
                </a:cubicBezTo>
                <a:cubicBezTo>
                  <a:pt x="6642904" y="4511679"/>
                  <a:pt x="6642758" y="4524378"/>
                  <a:pt x="6642607" y="4537625"/>
                </a:cubicBezTo>
                <a:cubicBezTo>
                  <a:pt x="6625737" y="4537827"/>
                  <a:pt x="6610987" y="4537452"/>
                  <a:pt x="6594118" y="4537653"/>
                </a:cubicBezTo>
                <a:cubicBezTo>
                  <a:pt x="6598485" y="4524353"/>
                  <a:pt x="6602846" y="4511606"/>
                  <a:pt x="6605103" y="4498331"/>
                </a:cubicBezTo>
                <a:close/>
                <a:moveTo>
                  <a:pt x="1846857" y="4496732"/>
                </a:moveTo>
                <a:cubicBezTo>
                  <a:pt x="1853176" y="4497211"/>
                  <a:pt x="1863709" y="4497635"/>
                  <a:pt x="1865812" y="4498715"/>
                </a:cubicBezTo>
                <a:cubicBezTo>
                  <a:pt x="1867900" y="4500346"/>
                  <a:pt x="1863652" y="4502604"/>
                  <a:pt x="1861519" y="4504838"/>
                </a:cubicBezTo>
                <a:cubicBezTo>
                  <a:pt x="1853101" y="4503834"/>
                  <a:pt x="1844684" y="4502831"/>
                  <a:pt x="1836248" y="4502379"/>
                </a:cubicBezTo>
                <a:cubicBezTo>
                  <a:pt x="1840493" y="4500674"/>
                  <a:pt x="1842623" y="4498441"/>
                  <a:pt x="1846857" y="4496732"/>
                </a:cubicBezTo>
                <a:close/>
                <a:moveTo>
                  <a:pt x="1960766" y="4490957"/>
                </a:moveTo>
                <a:cubicBezTo>
                  <a:pt x="1971277" y="4493590"/>
                  <a:pt x="1979672" y="4496801"/>
                  <a:pt x="1990190" y="4499435"/>
                </a:cubicBezTo>
                <a:cubicBezTo>
                  <a:pt x="1971165" y="4503525"/>
                  <a:pt x="1947920" y="4508219"/>
                  <a:pt x="1926789" y="4512337"/>
                </a:cubicBezTo>
                <a:cubicBezTo>
                  <a:pt x="1920483" y="4510756"/>
                  <a:pt x="1914188" y="4508623"/>
                  <a:pt x="1905771" y="4507069"/>
                </a:cubicBezTo>
                <a:cubicBezTo>
                  <a:pt x="1924803" y="4501873"/>
                  <a:pt x="1941734" y="4496152"/>
                  <a:pt x="1960766" y="4490957"/>
                </a:cubicBezTo>
                <a:close/>
                <a:moveTo>
                  <a:pt x="1343079" y="4488960"/>
                </a:moveTo>
                <a:cubicBezTo>
                  <a:pt x="1383139" y="4489032"/>
                  <a:pt x="1423186" y="4489105"/>
                  <a:pt x="1463244" y="4489180"/>
                </a:cubicBezTo>
                <a:cubicBezTo>
                  <a:pt x="1463205" y="4492490"/>
                  <a:pt x="1463160" y="4496356"/>
                  <a:pt x="1463124" y="4499667"/>
                </a:cubicBezTo>
                <a:cubicBezTo>
                  <a:pt x="1423060" y="4500147"/>
                  <a:pt x="1383007" y="4500625"/>
                  <a:pt x="1342939" y="4501105"/>
                </a:cubicBezTo>
                <a:cubicBezTo>
                  <a:pt x="1342983" y="4497242"/>
                  <a:pt x="1343034" y="4492825"/>
                  <a:pt x="1343079" y="4488960"/>
                </a:cubicBezTo>
                <a:close/>
                <a:moveTo>
                  <a:pt x="4518084" y="4487967"/>
                </a:moveTo>
                <a:cubicBezTo>
                  <a:pt x="4517771" y="4515569"/>
                  <a:pt x="4517489" y="4540411"/>
                  <a:pt x="4517212" y="4564701"/>
                </a:cubicBezTo>
                <a:cubicBezTo>
                  <a:pt x="4508755" y="4566460"/>
                  <a:pt x="4500308" y="4567664"/>
                  <a:pt x="4491856" y="4569419"/>
                </a:cubicBezTo>
                <a:cubicBezTo>
                  <a:pt x="4428848" y="4548094"/>
                  <a:pt x="4363736" y="4526795"/>
                  <a:pt x="4288131" y="4501205"/>
                </a:cubicBezTo>
                <a:cubicBezTo>
                  <a:pt x="4368301" y="4496383"/>
                  <a:pt x="4429474" y="4492891"/>
                  <a:pt x="4518084" y="4487967"/>
                </a:cubicBezTo>
                <a:close/>
                <a:moveTo>
                  <a:pt x="3430294" y="4482764"/>
                </a:moveTo>
                <a:cubicBezTo>
                  <a:pt x="3438706" y="4484317"/>
                  <a:pt x="3461862" y="4487354"/>
                  <a:pt x="3482913" y="4490412"/>
                </a:cubicBezTo>
                <a:cubicBezTo>
                  <a:pt x="3427826" y="4514254"/>
                  <a:pt x="3370633" y="4538122"/>
                  <a:pt x="3315546" y="4561963"/>
                </a:cubicBezTo>
                <a:cubicBezTo>
                  <a:pt x="3298712" y="4559405"/>
                  <a:pt x="3283983" y="4556822"/>
                  <a:pt x="3267150" y="4554261"/>
                </a:cubicBezTo>
                <a:cubicBezTo>
                  <a:pt x="3320117" y="4531549"/>
                  <a:pt x="3370966" y="4508862"/>
                  <a:pt x="3430294" y="4482764"/>
                </a:cubicBezTo>
                <a:close/>
                <a:moveTo>
                  <a:pt x="6759196" y="4481585"/>
                </a:moveTo>
                <a:cubicBezTo>
                  <a:pt x="6756931" y="4495411"/>
                  <a:pt x="6752549" y="4509816"/>
                  <a:pt x="6750271" y="4524746"/>
                </a:cubicBezTo>
                <a:cubicBezTo>
                  <a:pt x="6743947" y="4524822"/>
                  <a:pt x="6737625" y="4524896"/>
                  <a:pt x="6731293" y="4524973"/>
                </a:cubicBezTo>
                <a:cubicBezTo>
                  <a:pt x="6731457" y="4510619"/>
                  <a:pt x="6731620" y="4496267"/>
                  <a:pt x="6731783" y="4481913"/>
                </a:cubicBezTo>
                <a:cubicBezTo>
                  <a:pt x="6740216" y="4481812"/>
                  <a:pt x="6750761" y="4481686"/>
                  <a:pt x="6759196" y="4481585"/>
                </a:cubicBezTo>
                <a:close/>
                <a:moveTo>
                  <a:pt x="773956" y="4479760"/>
                </a:moveTo>
                <a:cubicBezTo>
                  <a:pt x="769716" y="4482020"/>
                  <a:pt x="763377" y="4483750"/>
                  <a:pt x="761243" y="4485984"/>
                </a:cubicBezTo>
                <a:cubicBezTo>
                  <a:pt x="761231" y="4487090"/>
                  <a:pt x="771749" y="4488618"/>
                  <a:pt x="778069" y="4489647"/>
                </a:cubicBezTo>
                <a:cubicBezTo>
                  <a:pt x="782301" y="4487941"/>
                  <a:pt x="788644" y="4486208"/>
                  <a:pt x="786554" y="4484578"/>
                </a:cubicBezTo>
                <a:cubicBezTo>
                  <a:pt x="786573" y="4482922"/>
                  <a:pt x="778163" y="4481367"/>
                  <a:pt x="773956" y="4479760"/>
                </a:cubicBezTo>
                <a:close/>
                <a:moveTo>
                  <a:pt x="5646097" y="4477788"/>
                </a:moveTo>
                <a:lnTo>
                  <a:pt x="5649992" y="4478421"/>
                </a:lnTo>
                <a:lnTo>
                  <a:pt x="5648179" y="4479970"/>
                </a:lnTo>
                <a:close/>
                <a:moveTo>
                  <a:pt x="5651409" y="4477216"/>
                </a:moveTo>
                <a:lnTo>
                  <a:pt x="5652410" y="4478817"/>
                </a:lnTo>
                <a:lnTo>
                  <a:pt x="5649992" y="4478421"/>
                </a:lnTo>
                <a:close/>
                <a:moveTo>
                  <a:pt x="1128260" y="4476912"/>
                </a:moveTo>
                <a:cubicBezTo>
                  <a:pt x="1114312" y="4477002"/>
                  <a:pt x="1102423" y="4477595"/>
                  <a:pt x="1092216" y="4478584"/>
                </a:cubicBezTo>
                <a:cubicBezTo>
                  <a:pt x="1030978" y="4484517"/>
                  <a:pt x="1030351" y="4504707"/>
                  <a:pt x="1009665" y="4516130"/>
                </a:cubicBezTo>
                <a:cubicBezTo>
                  <a:pt x="1056171" y="4505639"/>
                  <a:pt x="1115349" y="4492236"/>
                  <a:pt x="1176646" y="4478255"/>
                </a:cubicBezTo>
                <a:cubicBezTo>
                  <a:pt x="1158212" y="4477233"/>
                  <a:pt x="1142207" y="4476822"/>
                  <a:pt x="1128260" y="4476912"/>
                </a:cubicBezTo>
                <a:close/>
                <a:moveTo>
                  <a:pt x="11407910" y="4474558"/>
                </a:moveTo>
                <a:cubicBezTo>
                  <a:pt x="11401560" y="4476843"/>
                  <a:pt x="11395219" y="4478574"/>
                  <a:pt x="11390972" y="4480833"/>
                </a:cubicBezTo>
                <a:cubicBezTo>
                  <a:pt x="11409895" y="4485575"/>
                  <a:pt x="11430933" y="4489737"/>
                  <a:pt x="11451956" y="4494454"/>
                </a:cubicBezTo>
                <a:cubicBezTo>
                  <a:pt x="11458312" y="4492170"/>
                  <a:pt x="11464651" y="4490438"/>
                  <a:pt x="11471004" y="4488154"/>
                </a:cubicBezTo>
                <a:cubicBezTo>
                  <a:pt x="11449974" y="4483440"/>
                  <a:pt x="11428940" y="4479274"/>
                  <a:pt x="11407910" y="4474558"/>
                </a:cubicBezTo>
                <a:close/>
                <a:moveTo>
                  <a:pt x="4041873" y="4465512"/>
                </a:moveTo>
                <a:cubicBezTo>
                  <a:pt x="4090337" y="4468244"/>
                  <a:pt x="4188735" y="4528336"/>
                  <a:pt x="4175928" y="4542288"/>
                </a:cubicBezTo>
                <a:cubicBezTo>
                  <a:pt x="4215948" y="4545675"/>
                  <a:pt x="4274985" y="4544969"/>
                  <a:pt x="4295983" y="4552445"/>
                </a:cubicBezTo>
                <a:cubicBezTo>
                  <a:pt x="4358984" y="4574320"/>
                  <a:pt x="4419857" y="4597328"/>
                  <a:pt x="4455409" y="4622845"/>
                </a:cubicBezTo>
                <a:cubicBezTo>
                  <a:pt x="4476322" y="4637498"/>
                  <a:pt x="4446580" y="4657725"/>
                  <a:pt x="4437944" y="4675491"/>
                </a:cubicBezTo>
                <a:lnTo>
                  <a:pt x="4423993" y="4698787"/>
                </a:lnTo>
                <a:lnTo>
                  <a:pt x="4140583" y="4684261"/>
                </a:lnTo>
                <a:lnTo>
                  <a:pt x="4140867" y="4659175"/>
                </a:lnTo>
                <a:cubicBezTo>
                  <a:pt x="4132433" y="4659275"/>
                  <a:pt x="4126111" y="4658799"/>
                  <a:pt x="4115575" y="4658373"/>
                </a:cubicBezTo>
                <a:lnTo>
                  <a:pt x="4115295" y="4682964"/>
                </a:lnTo>
                <a:lnTo>
                  <a:pt x="4048762" y="4679552"/>
                </a:lnTo>
                <a:lnTo>
                  <a:pt x="4044816" y="4670465"/>
                </a:lnTo>
                <a:cubicBezTo>
                  <a:pt x="4041790" y="4658565"/>
                  <a:pt x="4039818" y="4646583"/>
                  <a:pt x="4035738" y="4634488"/>
                </a:cubicBezTo>
                <a:cubicBezTo>
                  <a:pt x="4025200" y="4634615"/>
                  <a:pt x="4014655" y="4634187"/>
                  <a:pt x="4002008" y="4634339"/>
                </a:cubicBezTo>
                <a:lnTo>
                  <a:pt x="3971600" y="4675599"/>
                </a:lnTo>
                <a:lnTo>
                  <a:pt x="3681166" y="4660711"/>
                </a:lnTo>
                <a:lnTo>
                  <a:pt x="3624545" y="4642167"/>
                </a:lnTo>
                <a:cubicBezTo>
                  <a:pt x="3536499" y="4598511"/>
                  <a:pt x="3614822" y="4570527"/>
                  <a:pt x="3724807" y="4539405"/>
                </a:cubicBezTo>
                <a:cubicBezTo>
                  <a:pt x="3682683" y="4535493"/>
                  <a:pt x="3655300" y="4533061"/>
                  <a:pt x="3625812" y="4530654"/>
                </a:cubicBezTo>
                <a:cubicBezTo>
                  <a:pt x="3625838" y="4528445"/>
                  <a:pt x="3627976" y="4526211"/>
                  <a:pt x="3628000" y="4524003"/>
                </a:cubicBezTo>
                <a:cubicBezTo>
                  <a:pt x="3697580" y="4523172"/>
                  <a:pt x="3767160" y="4522340"/>
                  <a:pt x="3838849" y="4521482"/>
                </a:cubicBezTo>
                <a:cubicBezTo>
                  <a:pt x="3849398" y="4521357"/>
                  <a:pt x="3859900" y="4524542"/>
                  <a:pt x="3864103" y="4525596"/>
                </a:cubicBezTo>
                <a:cubicBezTo>
                  <a:pt x="3898035" y="4507526"/>
                  <a:pt x="3925651" y="4489532"/>
                  <a:pt x="3965897" y="4472493"/>
                </a:cubicBezTo>
                <a:cubicBezTo>
                  <a:pt x="3976492" y="4467951"/>
                  <a:pt x="4018700" y="4464133"/>
                  <a:pt x="4041873" y="4465512"/>
                </a:cubicBezTo>
                <a:close/>
                <a:moveTo>
                  <a:pt x="5665213" y="4465416"/>
                </a:moveTo>
                <a:lnTo>
                  <a:pt x="5651409" y="4477216"/>
                </a:lnTo>
                <a:lnTo>
                  <a:pt x="5644129" y="4465669"/>
                </a:lnTo>
                <a:cubicBezTo>
                  <a:pt x="5650451" y="4465593"/>
                  <a:pt x="5658887" y="4465491"/>
                  <a:pt x="5665213" y="4465416"/>
                </a:cubicBezTo>
                <a:close/>
                <a:moveTo>
                  <a:pt x="6869007" y="4465368"/>
                </a:moveTo>
                <a:cubicBezTo>
                  <a:pt x="6871121" y="4464792"/>
                  <a:pt x="6887955" y="4467902"/>
                  <a:pt x="6898481" y="4468881"/>
                </a:cubicBezTo>
                <a:cubicBezTo>
                  <a:pt x="6898456" y="4471087"/>
                  <a:pt x="6898437" y="4472743"/>
                  <a:pt x="6898413" y="4474950"/>
                </a:cubicBezTo>
                <a:cubicBezTo>
                  <a:pt x="6879424" y="4476284"/>
                  <a:pt x="6858335" y="4477088"/>
                  <a:pt x="6839358" y="4477316"/>
                </a:cubicBezTo>
                <a:cubicBezTo>
                  <a:pt x="6849942" y="4473324"/>
                  <a:pt x="6858429" y="4468808"/>
                  <a:pt x="6869007" y="4465368"/>
                </a:cubicBezTo>
                <a:close/>
                <a:moveTo>
                  <a:pt x="10961091" y="4463895"/>
                </a:moveTo>
                <a:cubicBezTo>
                  <a:pt x="10916421" y="4498652"/>
                  <a:pt x="10732928" y="4505263"/>
                  <a:pt x="10749297" y="4549224"/>
                </a:cubicBezTo>
                <a:cubicBezTo>
                  <a:pt x="10924323" y="4545475"/>
                  <a:pt x="10981687" y="4506703"/>
                  <a:pt x="11091630" y="4478892"/>
                </a:cubicBezTo>
                <a:cubicBezTo>
                  <a:pt x="11047415" y="4473902"/>
                  <a:pt x="11013727" y="4469889"/>
                  <a:pt x="10961091" y="4463895"/>
                </a:cubicBezTo>
                <a:close/>
                <a:moveTo>
                  <a:pt x="3013148" y="4457945"/>
                </a:moveTo>
                <a:cubicBezTo>
                  <a:pt x="3013003" y="4470644"/>
                  <a:pt x="3012866" y="4482787"/>
                  <a:pt x="3012614" y="4504869"/>
                </a:cubicBezTo>
                <a:cubicBezTo>
                  <a:pt x="2976954" y="4488736"/>
                  <a:pt x="2962287" y="4481186"/>
                  <a:pt x="2945509" y="4473658"/>
                </a:cubicBezTo>
                <a:cubicBezTo>
                  <a:pt x="2939177" y="4473735"/>
                  <a:pt x="2932850" y="4474361"/>
                  <a:pt x="2926521" y="4474436"/>
                </a:cubicBezTo>
                <a:cubicBezTo>
                  <a:pt x="2928534" y="4482693"/>
                  <a:pt x="2930552" y="4490949"/>
                  <a:pt x="2934564" y="4509114"/>
                </a:cubicBezTo>
                <a:cubicBezTo>
                  <a:pt x="2869323" y="4498856"/>
                  <a:pt x="2823017" y="4492236"/>
                  <a:pt x="2776717" y="4485060"/>
                </a:cubicBezTo>
                <a:cubicBezTo>
                  <a:pt x="2780978" y="4481146"/>
                  <a:pt x="2785236" y="4477231"/>
                  <a:pt x="2789506" y="4472764"/>
                </a:cubicBezTo>
                <a:cubicBezTo>
                  <a:pt x="2865457" y="4467993"/>
                  <a:pt x="2939304" y="4462692"/>
                  <a:pt x="3013148" y="4457945"/>
                </a:cubicBezTo>
                <a:close/>
                <a:moveTo>
                  <a:pt x="1379326" y="4453201"/>
                </a:moveTo>
                <a:cubicBezTo>
                  <a:pt x="1402513" y="4453476"/>
                  <a:pt x="1425689" y="4454301"/>
                  <a:pt x="1448882" y="4454576"/>
                </a:cubicBezTo>
                <a:cubicBezTo>
                  <a:pt x="1448862" y="4456232"/>
                  <a:pt x="1448843" y="4457888"/>
                  <a:pt x="1446720" y="4459571"/>
                </a:cubicBezTo>
                <a:cubicBezTo>
                  <a:pt x="1421412" y="4459873"/>
                  <a:pt x="1398220" y="4460151"/>
                  <a:pt x="1372913" y="4460452"/>
                </a:cubicBezTo>
                <a:cubicBezTo>
                  <a:pt x="1375050" y="4458220"/>
                  <a:pt x="1377193" y="4455434"/>
                  <a:pt x="1379326" y="4453201"/>
                </a:cubicBezTo>
                <a:close/>
                <a:moveTo>
                  <a:pt x="2344978" y="4445515"/>
                </a:moveTo>
                <a:cubicBezTo>
                  <a:pt x="2384897" y="4457732"/>
                  <a:pt x="2365597" y="4486114"/>
                  <a:pt x="2295966" y="4491362"/>
                </a:cubicBezTo>
                <a:cubicBezTo>
                  <a:pt x="2283317" y="4492066"/>
                  <a:pt x="2255935" y="4489633"/>
                  <a:pt x="2255954" y="4487976"/>
                </a:cubicBezTo>
                <a:cubicBezTo>
                  <a:pt x="2253897" y="4483586"/>
                  <a:pt x="2260281" y="4477990"/>
                  <a:pt x="2268760" y="4474024"/>
                </a:cubicBezTo>
                <a:cubicBezTo>
                  <a:pt x="2289945" y="4464940"/>
                  <a:pt x="2317460" y="4455779"/>
                  <a:pt x="2344978" y="4445515"/>
                </a:cubicBezTo>
                <a:close/>
                <a:moveTo>
                  <a:pt x="4514377" y="4442751"/>
                </a:moveTo>
                <a:cubicBezTo>
                  <a:pt x="4473059" y="4460908"/>
                  <a:pt x="4444492" y="4470357"/>
                  <a:pt x="4414694" y="4472093"/>
                </a:cubicBezTo>
                <a:cubicBezTo>
                  <a:pt x="4384896" y="4473830"/>
                  <a:pt x="4353864" y="4467852"/>
                  <a:pt x="4307632" y="4455159"/>
                </a:cubicBezTo>
                <a:cubicBezTo>
                  <a:pt x="4375141" y="4451038"/>
                  <a:pt x="4440544" y="4446946"/>
                  <a:pt x="4514377" y="4442751"/>
                </a:cubicBezTo>
                <a:close/>
                <a:moveTo>
                  <a:pt x="2429347" y="4442297"/>
                </a:moveTo>
                <a:cubicBezTo>
                  <a:pt x="2456750" y="4442522"/>
                  <a:pt x="2486261" y="4442722"/>
                  <a:pt x="2513671" y="4442944"/>
                </a:cubicBezTo>
                <a:cubicBezTo>
                  <a:pt x="2513641" y="4445706"/>
                  <a:pt x="2511499" y="4448491"/>
                  <a:pt x="2511462" y="4451802"/>
                </a:cubicBezTo>
                <a:cubicBezTo>
                  <a:pt x="2484048" y="4452131"/>
                  <a:pt x="2454530" y="4452483"/>
                  <a:pt x="2427122" y="4452811"/>
                </a:cubicBezTo>
                <a:cubicBezTo>
                  <a:pt x="2427158" y="4449499"/>
                  <a:pt x="2429309" y="4445611"/>
                  <a:pt x="2429347" y="4442297"/>
                </a:cubicBezTo>
                <a:close/>
                <a:moveTo>
                  <a:pt x="11644410" y="4441371"/>
                </a:moveTo>
                <a:cubicBezTo>
                  <a:pt x="11625410" y="4443807"/>
                  <a:pt x="11606399" y="4446793"/>
                  <a:pt x="11589501" y="4449756"/>
                </a:cubicBezTo>
                <a:cubicBezTo>
                  <a:pt x="11620959" y="4464283"/>
                  <a:pt x="11654532" y="4478232"/>
                  <a:pt x="11685988" y="4492759"/>
                </a:cubicBezTo>
                <a:cubicBezTo>
                  <a:pt x="11700767" y="4490925"/>
                  <a:pt x="11713446" y="4488567"/>
                  <a:pt x="11728226" y="4486734"/>
                </a:cubicBezTo>
                <a:cubicBezTo>
                  <a:pt x="11698883" y="4471629"/>
                  <a:pt x="11671647" y="4456501"/>
                  <a:pt x="11644410" y="4441371"/>
                </a:cubicBezTo>
                <a:close/>
                <a:moveTo>
                  <a:pt x="5813098" y="4438256"/>
                </a:moveTo>
                <a:cubicBezTo>
                  <a:pt x="5785647" y="4441896"/>
                  <a:pt x="5756090" y="4445562"/>
                  <a:pt x="5728644" y="4449202"/>
                </a:cubicBezTo>
                <a:cubicBezTo>
                  <a:pt x="5726559" y="4447020"/>
                  <a:pt x="5724478" y="4444837"/>
                  <a:pt x="5722394" y="4442654"/>
                </a:cubicBezTo>
                <a:cubicBezTo>
                  <a:pt x="5751927" y="4441196"/>
                  <a:pt x="5783564" y="4439714"/>
                  <a:pt x="5813098" y="4438256"/>
                </a:cubicBezTo>
                <a:close/>
                <a:moveTo>
                  <a:pt x="1767413" y="4437519"/>
                </a:moveTo>
                <a:cubicBezTo>
                  <a:pt x="1771627" y="4438574"/>
                  <a:pt x="1777934" y="4439601"/>
                  <a:pt x="1777915" y="4441257"/>
                </a:cubicBezTo>
                <a:cubicBezTo>
                  <a:pt x="1777903" y="4442361"/>
                  <a:pt x="1769458" y="4443566"/>
                  <a:pt x="1765227" y="4444720"/>
                </a:cubicBezTo>
                <a:cubicBezTo>
                  <a:pt x="1763124" y="4444193"/>
                  <a:pt x="1758923" y="4443139"/>
                  <a:pt x="1758929" y="4442588"/>
                </a:cubicBezTo>
                <a:cubicBezTo>
                  <a:pt x="1761057" y="4440907"/>
                  <a:pt x="1763179" y="4439226"/>
                  <a:pt x="1767413" y="4437519"/>
                </a:cubicBezTo>
                <a:close/>
                <a:moveTo>
                  <a:pt x="6593771" y="4429221"/>
                </a:moveTo>
                <a:cubicBezTo>
                  <a:pt x="6599965" y="4429138"/>
                  <a:pt x="6607474" y="4429272"/>
                  <a:pt x="6614848" y="4429563"/>
                </a:cubicBezTo>
                <a:cubicBezTo>
                  <a:pt x="6629601" y="4430146"/>
                  <a:pt x="6643815" y="4431356"/>
                  <a:pt x="6645909" y="4432711"/>
                </a:cubicBezTo>
                <a:cubicBezTo>
                  <a:pt x="6654255" y="4440339"/>
                  <a:pt x="6658338" y="4451881"/>
                  <a:pt x="6643518" y="4457579"/>
                </a:cubicBezTo>
                <a:cubicBezTo>
                  <a:pt x="6616004" y="4466739"/>
                  <a:pt x="6571668" y="4472790"/>
                  <a:pt x="6529409" y="4480469"/>
                </a:cubicBezTo>
                <a:cubicBezTo>
                  <a:pt x="6466436" y="4456937"/>
                  <a:pt x="6536150" y="4443958"/>
                  <a:pt x="6580579" y="4430181"/>
                </a:cubicBezTo>
                <a:cubicBezTo>
                  <a:pt x="6582696" y="4429604"/>
                  <a:pt x="6587577" y="4429303"/>
                  <a:pt x="6593771" y="4429221"/>
                </a:cubicBezTo>
                <a:close/>
                <a:moveTo>
                  <a:pt x="728156" y="4428975"/>
                </a:moveTo>
                <a:cubicBezTo>
                  <a:pt x="719710" y="4430179"/>
                  <a:pt x="713377" y="4430808"/>
                  <a:pt x="704929" y="4432014"/>
                </a:cubicBezTo>
                <a:cubicBezTo>
                  <a:pt x="713296" y="4437984"/>
                  <a:pt x="723776" y="4443379"/>
                  <a:pt x="732144" y="4449351"/>
                </a:cubicBezTo>
                <a:cubicBezTo>
                  <a:pt x="738473" y="4448722"/>
                  <a:pt x="742695" y="4448121"/>
                  <a:pt x="749030" y="4447492"/>
                </a:cubicBezTo>
                <a:cubicBezTo>
                  <a:pt x="740663" y="4441521"/>
                  <a:pt x="734416" y="4434972"/>
                  <a:pt x="728156" y="4428975"/>
                </a:cubicBezTo>
                <a:close/>
                <a:moveTo>
                  <a:pt x="230620" y="4428303"/>
                </a:moveTo>
                <a:cubicBezTo>
                  <a:pt x="228513" y="4428328"/>
                  <a:pt x="224286" y="4428930"/>
                  <a:pt x="222171" y="4429508"/>
                </a:cubicBezTo>
                <a:cubicBezTo>
                  <a:pt x="228500" y="4429432"/>
                  <a:pt x="234822" y="4429357"/>
                  <a:pt x="239036" y="4429858"/>
                </a:cubicBezTo>
                <a:cubicBezTo>
                  <a:pt x="234822" y="4429357"/>
                  <a:pt x="232728" y="4428279"/>
                  <a:pt x="230620" y="4428303"/>
                </a:cubicBezTo>
                <a:close/>
                <a:moveTo>
                  <a:pt x="6064091" y="4428080"/>
                </a:moveTo>
                <a:cubicBezTo>
                  <a:pt x="6078841" y="4429005"/>
                  <a:pt x="6093590" y="4429381"/>
                  <a:pt x="6108339" y="4430308"/>
                </a:cubicBezTo>
                <a:cubicBezTo>
                  <a:pt x="6099810" y="4438690"/>
                  <a:pt x="6093382" y="4447599"/>
                  <a:pt x="6084849" y="4456532"/>
                </a:cubicBezTo>
                <a:cubicBezTo>
                  <a:pt x="6070098" y="4456157"/>
                  <a:pt x="6055353" y="4455231"/>
                  <a:pt x="6040596" y="4454853"/>
                </a:cubicBezTo>
                <a:cubicBezTo>
                  <a:pt x="6049134" y="4445919"/>
                  <a:pt x="6055560" y="4437011"/>
                  <a:pt x="6064091" y="4428080"/>
                </a:cubicBezTo>
                <a:close/>
                <a:moveTo>
                  <a:pt x="3201157" y="4424787"/>
                </a:moveTo>
                <a:cubicBezTo>
                  <a:pt x="3207492" y="4423607"/>
                  <a:pt x="3218022" y="4424585"/>
                  <a:pt x="3226452" y="4425036"/>
                </a:cubicBezTo>
                <a:cubicBezTo>
                  <a:pt x="3291750" y="4429775"/>
                  <a:pt x="3359169" y="4434489"/>
                  <a:pt x="3424470" y="4438675"/>
                </a:cubicBezTo>
                <a:cubicBezTo>
                  <a:pt x="3382146" y="4452428"/>
                  <a:pt x="3337727" y="4465655"/>
                  <a:pt x="3295400" y="4479961"/>
                </a:cubicBezTo>
                <a:cubicBezTo>
                  <a:pt x="3265762" y="4490251"/>
                  <a:pt x="3242452" y="4501015"/>
                  <a:pt x="3210689" y="4513541"/>
                </a:cubicBezTo>
                <a:cubicBezTo>
                  <a:pt x="3176996" y="4510078"/>
                  <a:pt x="3126458" y="4505163"/>
                  <a:pt x="3075913" y="4500247"/>
                </a:cubicBezTo>
                <a:cubicBezTo>
                  <a:pt x="3095128" y="4479044"/>
                  <a:pt x="3105891" y="4459597"/>
                  <a:pt x="3129294" y="4441100"/>
                </a:cubicBezTo>
                <a:cubicBezTo>
                  <a:pt x="3137801" y="4434377"/>
                  <a:pt x="3175798" y="4430058"/>
                  <a:pt x="3201157" y="4424787"/>
                </a:cubicBezTo>
                <a:close/>
                <a:moveTo>
                  <a:pt x="1639071" y="4414768"/>
                </a:moveTo>
                <a:cubicBezTo>
                  <a:pt x="1611499" y="4430000"/>
                  <a:pt x="1594528" y="4439034"/>
                  <a:pt x="1573318" y="4449777"/>
                </a:cubicBezTo>
                <a:cubicBezTo>
                  <a:pt x="1522763" y="4445964"/>
                  <a:pt x="1476430" y="4442104"/>
                  <a:pt x="1400601" y="4436387"/>
                </a:cubicBezTo>
                <a:cubicBezTo>
                  <a:pt x="1489240" y="4428150"/>
                  <a:pt x="1550439" y="4423003"/>
                  <a:pt x="1639071" y="4414768"/>
                </a:cubicBezTo>
                <a:close/>
                <a:moveTo>
                  <a:pt x="6283529" y="4412206"/>
                </a:moveTo>
                <a:cubicBezTo>
                  <a:pt x="6342275" y="4436894"/>
                  <a:pt x="6401033" y="4461029"/>
                  <a:pt x="6468180" y="4488931"/>
                </a:cubicBezTo>
                <a:cubicBezTo>
                  <a:pt x="6447046" y="4493599"/>
                  <a:pt x="6419571" y="4499447"/>
                  <a:pt x="6392100" y="4505294"/>
                </a:cubicBezTo>
                <a:cubicBezTo>
                  <a:pt x="6335534" y="4473959"/>
                  <a:pt x="6285237" y="4446959"/>
                  <a:pt x="6232840" y="4419990"/>
                </a:cubicBezTo>
                <a:cubicBezTo>
                  <a:pt x="6249737" y="4417579"/>
                  <a:pt x="6266632" y="4414617"/>
                  <a:pt x="6283529" y="4412206"/>
                </a:cubicBezTo>
                <a:close/>
                <a:moveTo>
                  <a:pt x="1839430" y="4407955"/>
                </a:moveTo>
                <a:cubicBezTo>
                  <a:pt x="1841555" y="4407377"/>
                  <a:pt x="1856268" y="4410514"/>
                  <a:pt x="1870990" y="4413651"/>
                </a:cubicBezTo>
                <a:cubicBezTo>
                  <a:pt x="1854080" y="4417715"/>
                  <a:pt x="1843510" y="4420601"/>
                  <a:pt x="1830836" y="4422409"/>
                </a:cubicBezTo>
                <a:cubicBezTo>
                  <a:pt x="1828722" y="4422986"/>
                  <a:pt x="1809799" y="4418245"/>
                  <a:pt x="1811922" y="4417116"/>
                </a:cubicBezTo>
                <a:cubicBezTo>
                  <a:pt x="1818286" y="4413727"/>
                  <a:pt x="1828867" y="4410290"/>
                  <a:pt x="1839430" y="4407955"/>
                </a:cubicBezTo>
                <a:close/>
                <a:moveTo>
                  <a:pt x="11084184" y="4391770"/>
                </a:moveTo>
                <a:cubicBezTo>
                  <a:pt x="11067185" y="4403566"/>
                  <a:pt x="11052288" y="4415887"/>
                  <a:pt x="11041656" y="4423743"/>
                </a:cubicBezTo>
                <a:cubicBezTo>
                  <a:pt x="11094280" y="4430842"/>
                  <a:pt x="11144858" y="4432995"/>
                  <a:pt x="11157424" y="4440021"/>
                </a:cubicBezTo>
                <a:cubicBezTo>
                  <a:pt x="11188844" y="4457860"/>
                  <a:pt x="11246447" y="4467624"/>
                  <a:pt x="11312478" y="4465799"/>
                </a:cubicBezTo>
                <a:cubicBezTo>
                  <a:pt x="11334489" y="4465191"/>
                  <a:pt x="11357438" y="4463295"/>
                  <a:pt x="11380665" y="4459982"/>
                </a:cubicBezTo>
                <a:cubicBezTo>
                  <a:pt x="11410234" y="4455764"/>
                  <a:pt x="11441881" y="4453728"/>
                  <a:pt x="11473545" y="4450038"/>
                </a:cubicBezTo>
                <a:cubicBezTo>
                  <a:pt x="11500993" y="4446400"/>
                  <a:pt x="11528441" y="4442759"/>
                  <a:pt x="11555893" y="4439119"/>
                </a:cubicBezTo>
                <a:cubicBezTo>
                  <a:pt x="11528522" y="4435582"/>
                  <a:pt x="11499055" y="4431519"/>
                  <a:pt x="11469574" y="4428560"/>
                </a:cubicBezTo>
                <a:cubicBezTo>
                  <a:pt x="11343208" y="4417375"/>
                  <a:pt x="11138238" y="4458464"/>
                  <a:pt x="11084184" y="4391770"/>
                </a:cubicBezTo>
                <a:close/>
                <a:moveTo>
                  <a:pt x="5853505" y="4387230"/>
                </a:moveTo>
                <a:lnTo>
                  <a:pt x="5936110" y="4396766"/>
                </a:lnTo>
                <a:cubicBezTo>
                  <a:pt x="5965847" y="4400136"/>
                  <a:pt x="5997959" y="4403756"/>
                  <a:pt x="6034806" y="4408006"/>
                </a:cubicBezTo>
                <a:cubicBezTo>
                  <a:pt x="5954567" y="4418902"/>
                  <a:pt x="5884885" y="4428566"/>
                  <a:pt x="5813098" y="4438256"/>
                </a:cubicBezTo>
                <a:cubicBezTo>
                  <a:pt x="5734231" y="4421397"/>
                  <a:pt x="5781004" y="4409869"/>
                  <a:pt x="5821852" y="4398253"/>
                </a:cubicBezTo>
                <a:close/>
                <a:moveTo>
                  <a:pt x="5855848" y="4386412"/>
                </a:moveTo>
                <a:lnTo>
                  <a:pt x="5853505" y="4387230"/>
                </a:lnTo>
                <a:lnTo>
                  <a:pt x="5851627" y="4387014"/>
                </a:lnTo>
                <a:lnTo>
                  <a:pt x="5852503" y="4386721"/>
                </a:lnTo>
                <a:close/>
                <a:moveTo>
                  <a:pt x="6349247" y="4380510"/>
                </a:moveTo>
                <a:cubicBezTo>
                  <a:pt x="6393493" y="4382741"/>
                  <a:pt x="6450441" y="4380406"/>
                  <a:pt x="6479877" y="4387227"/>
                </a:cubicBezTo>
                <a:cubicBezTo>
                  <a:pt x="6542956" y="4401928"/>
                  <a:pt x="6542737" y="4421249"/>
                  <a:pt x="6458148" y="4444341"/>
                </a:cubicBezTo>
                <a:cubicBezTo>
                  <a:pt x="6407752" y="4426176"/>
                  <a:pt x="6363663" y="4410145"/>
                  <a:pt x="6319570" y="4394113"/>
                </a:cubicBezTo>
                <a:cubicBezTo>
                  <a:pt x="6330164" y="4389570"/>
                  <a:pt x="6338650" y="4385052"/>
                  <a:pt x="6349247" y="4380510"/>
                </a:cubicBezTo>
                <a:close/>
                <a:moveTo>
                  <a:pt x="1747117" y="4368766"/>
                </a:moveTo>
                <a:cubicBezTo>
                  <a:pt x="1749221" y="4369292"/>
                  <a:pt x="1751318" y="4370371"/>
                  <a:pt x="1755525" y="4370872"/>
                </a:cubicBezTo>
                <a:cubicBezTo>
                  <a:pt x="1753412" y="4371452"/>
                  <a:pt x="1749177" y="4373157"/>
                  <a:pt x="1747068" y="4373181"/>
                </a:cubicBezTo>
                <a:cubicBezTo>
                  <a:pt x="1744957" y="4373207"/>
                  <a:pt x="1740756" y="4372154"/>
                  <a:pt x="1738655" y="4371074"/>
                </a:cubicBezTo>
                <a:cubicBezTo>
                  <a:pt x="1740775" y="4370496"/>
                  <a:pt x="1745001" y="4369342"/>
                  <a:pt x="1747117" y="4368766"/>
                </a:cubicBezTo>
                <a:close/>
                <a:moveTo>
                  <a:pt x="380999" y="4367441"/>
                </a:moveTo>
                <a:cubicBezTo>
                  <a:pt x="353469" y="4378258"/>
                  <a:pt x="325945" y="4388525"/>
                  <a:pt x="298422" y="4398789"/>
                </a:cubicBezTo>
                <a:cubicBezTo>
                  <a:pt x="308942" y="4400319"/>
                  <a:pt x="317359" y="4401874"/>
                  <a:pt x="325775" y="4403429"/>
                </a:cubicBezTo>
                <a:cubicBezTo>
                  <a:pt x="355407" y="4393139"/>
                  <a:pt x="382937" y="4382323"/>
                  <a:pt x="410459" y="4372058"/>
                </a:cubicBezTo>
                <a:cubicBezTo>
                  <a:pt x="399930" y="4371080"/>
                  <a:pt x="391513" y="4369524"/>
                  <a:pt x="380999" y="4367441"/>
                </a:cubicBezTo>
                <a:close/>
                <a:moveTo>
                  <a:pt x="1315060" y="4357375"/>
                </a:moveTo>
                <a:cubicBezTo>
                  <a:pt x="1306598" y="4359685"/>
                  <a:pt x="1298146" y="4361993"/>
                  <a:pt x="1289681" y="4364303"/>
                </a:cubicBezTo>
                <a:lnTo>
                  <a:pt x="1351829" y="4375278"/>
                </a:lnTo>
                <a:lnTo>
                  <a:pt x="1354895" y="4376769"/>
                </a:lnTo>
                <a:lnTo>
                  <a:pt x="1361289" y="4376525"/>
                </a:lnTo>
                <a:lnTo>
                  <a:pt x="1437050" y="4382410"/>
                </a:lnTo>
                <a:cubicBezTo>
                  <a:pt x="1437082" y="4379650"/>
                  <a:pt x="1439230" y="4376313"/>
                  <a:pt x="1439262" y="4373551"/>
                </a:cubicBezTo>
                <a:lnTo>
                  <a:pt x="1361289" y="4376525"/>
                </a:lnTo>
                <a:lnTo>
                  <a:pt x="1357010" y="4376193"/>
                </a:lnTo>
                <a:lnTo>
                  <a:pt x="1351829" y="4375278"/>
                </a:lnTo>
                <a:close/>
                <a:moveTo>
                  <a:pt x="6587800" y="4351162"/>
                </a:moveTo>
                <a:cubicBezTo>
                  <a:pt x="6600432" y="4353221"/>
                  <a:pt x="6615170" y="4354698"/>
                  <a:pt x="6627797" y="4356756"/>
                </a:cubicBezTo>
                <a:cubicBezTo>
                  <a:pt x="6634033" y="4364408"/>
                  <a:pt x="6640267" y="4372615"/>
                  <a:pt x="6652719" y="4390129"/>
                </a:cubicBezTo>
                <a:cubicBezTo>
                  <a:pt x="6593746" y="4384760"/>
                  <a:pt x="6557948" y="4381326"/>
                  <a:pt x="6520039" y="4377914"/>
                </a:cubicBezTo>
                <a:cubicBezTo>
                  <a:pt x="6543333" y="4368806"/>
                  <a:pt x="6566622" y="4360247"/>
                  <a:pt x="6587800" y="4351162"/>
                </a:cubicBezTo>
                <a:close/>
                <a:moveTo>
                  <a:pt x="2426249" y="4344084"/>
                </a:moveTo>
                <a:cubicBezTo>
                  <a:pt x="2419902" y="4345265"/>
                  <a:pt x="2411460" y="4346470"/>
                  <a:pt x="2411448" y="4347573"/>
                </a:cubicBezTo>
                <a:cubicBezTo>
                  <a:pt x="2411429" y="4349230"/>
                  <a:pt x="2415617" y="4351387"/>
                  <a:pt x="2419815" y="4352992"/>
                </a:cubicBezTo>
                <a:cubicBezTo>
                  <a:pt x="2426167" y="4351261"/>
                  <a:pt x="2434616" y="4349503"/>
                  <a:pt x="2443067" y="4347746"/>
                </a:cubicBezTo>
                <a:cubicBezTo>
                  <a:pt x="2438861" y="4346695"/>
                  <a:pt x="2432557" y="4345114"/>
                  <a:pt x="2426249" y="4344084"/>
                </a:cubicBezTo>
                <a:close/>
                <a:moveTo>
                  <a:pt x="1129698" y="4343034"/>
                </a:moveTo>
                <a:lnTo>
                  <a:pt x="1121255" y="4343686"/>
                </a:lnTo>
                <a:lnTo>
                  <a:pt x="1129673" y="4345241"/>
                </a:lnTo>
                <a:close/>
                <a:moveTo>
                  <a:pt x="5531773" y="4334539"/>
                </a:moveTo>
                <a:cubicBezTo>
                  <a:pt x="5514837" y="4340812"/>
                  <a:pt x="5500035" y="4344854"/>
                  <a:pt x="5495759" y="4349874"/>
                </a:cubicBezTo>
                <a:cubicBezTo>
                  <a:pt x="5493639" y="4351002"/>
                  <a:pt x="5523084" y="4356723"/>
                  <a:pt x="5529424" y="4356093"/>
                </a:cubicBezTo>
                <a:cubicBezTo>
                  <a:pt x="5544205" y="4353708"/>
                  <a:pt x="5559008" y="4349669"/>
                  <a:pt x="5565383" y="4345178"/>
                </a:cubicBezTo>
                <a:cubicBezTo>
                  <a:pt x="5567518" y="4342942"/>
                  <a:pt x="5548580" y="4339306"/>
                  <a:pt x="5531773" y="4334539"/>
                </a:cubicBezTo>
                <a:close/>
                <a:moveTo>
                  <a:pt x="526988" y="4321539"/>
                </a:moveTo>
                <a:cubicBezTo>
                  <a:pt x="499471" y="4331252"/>
                  <a:pt x="474062" y="4340939"/>
                  <a:pt x="446546" y="4350653"/>
                </a:cubicBezTo>
                <a:cubicBezTo>
                  <a:pt x="454958" y="4352206"/>
                  <a:pt x="465475" y="4354288"/>
                  <a:pt x="476001" y="4355820"/>
                </a:cubicBezTo>
                <a:cubicBezTo>
                  <a:pt x="503518" y="4346108"/>
                  <a:pt x="533138" y="4336922"/>
                  <a:pt x="560653" y="4327208"/>
                </a:cubicBezTo>
                <a:cubicBezTo>
                  <a:pt x="548021" y="4325704"/>
                  <a:pt x="535398" y="4323646"/>
                  <a:pt x="526988" y="4321539"/>
                </a:cubicBezTo>
                <a:close/>
                <a:moveTo>
                  <a:pt x="1981839" y="4306347"/>
                </a:moveTo>
                <a:lnTo>
                  <a:pt x="1981820" y="4308002"/>
                </a:lnTo>
                <a:lnTo>
                  <a:pt x="1975511" y="4306973"/>
                </a:lnTo>
                <a:close/>
                <a:moveTo>
                  <a:pt x="5441604" y="4291462"/>
                </a:moveTo>
                <a:cubicBezTo>
                  <a:pt x="5428959" y="4291613"/>
                  <a:pt x="5418415" y="4291739"/>
                  <a:pt x="5407872" y="4291865"/>
                </a:cubicBezTo>
                <a:cubicBezTo>
                  <a:pt x="5407565" y="4318914"/>
                  <a:pt x="5407263" y="4345411"/>
                  <a:pt x="5406961" y="4371912"/>
                </a:cubicBezTo>
                <a:cubicBezTo>
                  <a:pt x="5417504" y="4371785"/>
                  <a:pt x="5428047" y="4371658"/>
                  <a:pt x="5440701" y="4370955"/>
                </a:cubicBezTo>
                <a:cubicBezTo>
                  <a:pt x="5441001" y="4344456"/>
                  <a:pt x="5441302" y="4317958"/>
                  <a:pt x="5441604" y="4291462"/>
                </a:cubicBezTo>
                <a:close/>
                <a:moveTo>
                  <a:pt x="2350943" y="4291443"/>
                </a:moveTo>
                <a:cubicBezTo>
                  <a:pt x="2344622" y="4291519"/>
                  <a:pt x="2336187" y="4291619"/>
                  <a:pt x="2329862" y="4291695"/>
                </a:cubicBezTo>
                <a:cubicBezTo>
                  <a:pt x="2334005" y="4298270"/>
                  <a:pt x="2338147" y="4304292"/>
                  <a:pt x="2342297" y="4310865"/>
                </a:cubicBezTo>
                <a:cubicBezTo>
                  <a:pt x="2359128" y="4313977"/>
                  <a:pt x="2373855" y="4316561"/>
                  <a:pt x="2386463" y="4319722"/>
                </a:cubicBezTo>
                <a:cubicBezTo>
                  <a:pt x="2390708" y="4317464"/>
                  <a:pt x="2392835" y="4315783"/>
                  <a:pt x="2397068" y="4314076"/>
                </a:cubicBezTo>
                <a:cubicBezTo>
                  <a:pt x="2380215" y="4313173"/>
                  <a:pt x="2361255" y="4311743"/>
                  <a:pt x="2342297" y="4310865"/>
                </a:cubicBezTo>
                <a:cubicBezTo>
                  <a:pt x="2346584" y="4304192"/>
                  <a:pt x="2348768" y="4297542"/>
                  <a:pt x="2350943" y="4291443"/>
                </a:cubicBezTo>
                <a:close/>
                <a:moveTo>
                  <a:pt x="5916018" y="4286338"/>
                </a:moveTo>
                <a:cubicBezTo>
                  <a:pt x="5909664" y="4288623"/>
                  <a:pt x="5903308" y="4291458"/>
                  <a:pt x="5894840" y="4294870"/>
                </a:cubicBezTo>
                <a:cubicBezTo>
                  <a:pt x="5907462" y="4296928"/>
                  <a:pt x="5917984" y="4299009"/>
                  <a:pt x="5926422" y="4298358"/>
                </a:cubicBezTo>
                <a:cubicBezTo>
                  <a:pt x="5934853" y="4298255"/>
                  <a:pt x="5943330" y="4294842"/>
                  <a:pt x="5951786" y="4292533"/>
                </a:cubicBezTo>
                <a:cubicBezTo>
                  <a:pt x="5939159" y="4290477"/>
                  <a:pt x="5928641" y="4288396"/>
                  <a:pt x="5916018" y="4286338"/>
                </a:cubicBezTo>
                <a:close/>
                <a:moveTo>
                  <a:pt x="7053969" y="4277394"/>
                </a:moveTo>
                <a:cubicBezTo>
                  <a:pt x="7194519" y="4275530"/>
                  <a:pt x="7343757" y="4291341"/>
                  <a:pt x="7414601" y="4318643"/>
                </a:cubicBezTo>
                <a:cubicBezTo>
                  <a:pt x="7425090" y="4322934"/>
                  <a:pt x="7437667" y="4329408"/>
                  <a:pt x="7431290" y="4333898"/>
                </a:cubicBezTo>
                <a:cubicBezTo>
                  <a:pt x="7397247" y="4361351"/>
                  <a:pt x="7358987" y="4388857"/>
                  <a:pt x="7320719" y="4416913"/>
                </a:cubicBezTo>
                <a:cubicBezTo>
                  <a:pt x="7158456" y="4410574"/>
                  <a:pt x="7085064" y="4376125"/>
                  <a:pt x="6998962" y="4346244"/>
                </a:cubicBezTo>
                <a:cubicBezTo>
                  <a:pt x="6959060" y="4332921"/>
                  <a:pt x="6921363" y="4310744"/>
                  <a:pt x="6838900" y="4332153"/>
                </a:cubicBezTo>
                <a:cubicBezTo>
                  <a:pt x="6941826" y="4365143"/>
                  <a:pt x="7034232" y="4396604"/>
                  <a:pt x="7137208" y="4425179"/>
                </a:cubicBezTo>
                <a:cubicBezTo>
                  <a:pt x="7202352" y="4443718"/>
                  <a:pt x="7286522" y="4457615"/>
                  <a:pt x="7360128" y="4473845"/>
                </a:cubicBezTo>
                <a:cubicBezTo>
                  <a:pt x="7345310" y="4478990"/>
                  <a:pt x="7332610" y="4483558"/>
                  <a:pt x="7317794" y="4488703"/>
                </a:cubicBezTo>
                <a:cubicBezTo>
                  <a:pt x="7229464" y="4469888"/>
                  <a:pt x="7134787" y="4452806"/>
                  <a:pt x="7057023" y="4431659"/>
                </a:cubicBezTo>
                <a:cubicBezTo>
                  <a:pt x="7012888" y="4419490"/>
                  <a:pt x="7000386" y="4406945"/>
                  <a:pt x="6943202" y="4429707"/>
                </a:cubicBezTo>
                <a:cubicBezTo>
                  <a:pt x="6890262" y="4450210"/>
                  <a:pt x="6772268" y="4444446"/>
                  <a:pt x="6732448" y="4423396"/>
                </a:cubicBezTo>
                <a:cubicBezTo>
                  <a:pt x="6657015" y="4382901"/>
                  <a:pt x="6697516" y="4343777"/>
                  <a:pt x="6778054" y="4306385"/>
                </a:cubicBezTo>
                <a:cubicBezTo>
                  <a:pt x="6799256" y="4296197"/>
                  <a:pt x="6868877" y="4291500"/>
                  <a:pt x="6919544" y="4285375"/>
                </a:cubicBezTo>
                <a:cubicBezTo>
                  <a:pt x="6961236" y="4280598"/>
                  <a:pt x="7007119" y="4278013"/>
                  <a:pt x="7053969" y="4277394"/>
                </a:cubicBezTo>
                <a:close/>
                <a:moveTo>
                  <a:pt x="5806623" y="4266119"/>
                </a:moveTo>
                <a:cubicBezTo>
                  <a:pt x="5766491" y="4272120"/>
                  <a:pt x="5724267" y="4277592"/>
                  <a:pt x="5682041" y="4283065"/>
                </a:cubicBezTo>
                <a:cubicBezTo>
                  <a:pt x="5690429" y="4286829"/>
                  <a:pt x="5696707" y="4291171"/>
                  <a:pt x="5702987" y="4294958"/>
                </a:cubicBezTo>
                <a:cubicBezTo>
                  <a:pt x="5743108" y="4288958"/>
                  <a:pt x="5785337" y="4283485"/>
                  <a:pt x="5827563" y="4278012"/>
                </a:cubicBezTo>
                <a:cubicBezTo>
                  <a:pt x="5821282" y="4274224"/>
                  <a:pt x="5812900" y="4269909"/>
                  <a:pt x="5806623" y="4266119"/>
                </a:cubicBezTo>
                <a:close/>
                <a:moveTo>
                  <a:pt x="947190" y="4262972"/>
                </a:moveTo>
                <a:cubicBezTo>
                  <a:pt x="945074" y="4263550"/>
                  <a:pt x="940858" y="4263600"/>
                  <a:pt x="938744" y="4264176"/>
                </a:cubicBezTo>
                <a:cubicBezTo>
                  <a:pt x="938738" y="4264729"/>
                  <a:pt x="938724" y="4265833"/>
                  <a:pt x="938719" y="4266383"/>
                </a:cubicBezTo>
                <a:cubicBezTo>
                  <a:pt x="940820" y="4266911"/>
                  <a:pt x="945038" y="4266863"/>
                  <a:pt x="947139" y="4267389"/>
                </a:cubicBezTo>
                <a:cubicBezTo>
                  <a:pt x="947151" y="4266283"/>
                  <a:pt x="947170" y="4264629"/>
                  <a:pt x="947190" y="4262972"/>
                </a:cubicBezTo>
                <a:close/>
                <a:moveTo>
                  <a:pt x="2087775" y="4260369"/>
                </a:moveTo>
                <a:cubicBezTo>
                  <a:pt x="2098314" y="4260244"/>
                  <a:pt x="2106735" y="4261798"/>
                  <a:pt x="2115156" y="4262801"/>
                </a:cubicBezTo>
                <a:cubicBezTo>
                  <a:pt x="2110917" y="4264509"/>
                  <a:pt x="2108780" y="4267293"/>
                  <a:pt x="2104558" y="4267345"/>
                </a:cubicBezTo>
                <a:cubicBezTo>
                  <a:pt x="2094019" y="4267469"/>
                  <a:pt x="2085594" y="4267019"/>
                  <a:pt x="2072942" y="4266618"/>
                </a:cubicBezTo>
                <a:cubicBezTo>
                  <a:pt x="2079307" y="4263230"/>
                  <a:pt x="2083564" y="4259867"/>
                  <a:pt x="2087775" y="4260369"/>
                </a:cubicBezTo>
                <a:close/>
                <a:moveTo>
                  <a:pt x="2277725" y="4241537"/>
                </a:moveTo>
                <a:cubicBezTo>
                  <a:pt x="2275582" y="4244876"/>
                  <a:pt x="2273442" y="4247661"/>
                  <a:pt x="2271296" y="4250999"/>
                </a:cubicBezTo>
                <a:cubicBezTo>
                  <a:pt x="2300793" y="4252302"/>
                  <a:pt x="2332400" y="4254131"/>
                  <a:pt x="2364006" y="4255409"/>
                </a:cubicBezTo>
                <a:cubicBezTo>
                  <a:pt x="2368260" y="4252046"/>
                  <a:pt x="2370407" y="4248709"/>
                  <a:pt x="2372562" y="4244819"/>
                </a:cubicBezTo>
                <a:cubicBezTo>
                  <a:pt x="2340954" y="4243543"/>
                  <a:pt x="2309338" y="4242817"/>
                  <a:pt x="2277725" y="4241537"/>
                </a:cubicBezTo>
                <a:close/>
                <a:moveTo>
                  <a:pt x="2018425" y="4240777"/>
                </a:moveTo>
                <a:cubicBezTo>
                  <a:pt x="2018425" y="4240777"/>
                  <a:pt x="2014186" y="4242482"/>
                  <a:pt x="2014186" y="4242482"/>
                </a:cubicBezTo>
                <a:cubicBezTo>
                  <a:pt x="2014186" y="4242482"/>
                  <a:pt x="2018412" y="4241881"/>
                  <a:pt x="2018412" y="4241881"/>
                </a:cubicBezTo>
                <a:close/>
                <a:moveTo>
                  <a:pt x="2589806" y="4236149"/>
                </a:moveTo>
                <a:cubicBezTo>
                  <a:pt x="2581371" y="4236804"/>
                  <a:pt x="2575043" y="4236880"/>
                  <a:pt x="2566609" y="4236980"/>
                </a:cubicBezTo>
                <a:cubicBezTo>
                  <a:pt x="2568656" y="4242476"/>
                  <a:pt x="2568592" y="4247996"/>
                  <a:pt x="2570637" y="4253491"/>
                </a:cubicBezTo>
                <a:cubicBezTo>
                  <a:pt x="2576969" y="4252862"/>
                  <a:pt x="2585403" y="4252760"/>
                  <a:pt x="2593838" y="4252108"/>
                </a:cubicBezTo>
                <a:cubicBezTo>
                  <a:pt x="2591787" y="4247167"/>
                  <a:pt x="2591850" y="4241646"/>
                  <a:pt x="2589806" y="4236149"/>
                </a:cubicBezTo>
                <a:close/>
                <a:moveTo>
                  <a:pt x="3272942" y="4229636"/>
                </a:moveTo>
                <a:cubicBezTo>
                  <a:pt x="3251877" y="4228783"/>
                  <a:pt x="3203223" y="4243163"/>
                  <a:pt x="3190467" y="4252148"/>
                </a:cubicBezTo>
                <a:cubicBezTo>
                  <a:pt x="3184090" y="4257192"/>
                  <a:pt x="3226081" y="4272146"/>
                  <a:pt x="3247161" y="4272446"/>
                </a:cubicBezTo>
                <a:cubicBezTo>
                  <a:pt x="3363103" y="4273266"/>
                  <a:pt x="3481193" y="4270751"/>
                  <a:pt x="3599269" y="4269338"/>
                </a:cubicBezTo>
                <a:cubicBezTo>
                  <a:pt x="3601435" y="4264343"/>
                  <a:pt x="3603597" y="4259351"/>
                  <a:pt x="3607882" y="4253781"/>
                </a:cubicBezTo>
                <a:cubicBezTo>
                  <a:pt x="3496243" y="4245179"/>
                  <a:pt x="3386724" y="4235450"/>
                  <a:pt x="3272942" y="4229636"/>
                </a:cubicBezTo>
                <a:close/>
                <a:moveTo>
                  <a:pt x="1877442" y="4217071"/>
                </a:moveTo>
                <a:cubicBezTo>
                  <a:pt x="1858303" y="4231652"/>
                  <a:pt x="1837060" y="4245706"/>
                  <a:pt x="1817921" y="4260284"/>
                </a:cubicBezTo>
                <a:cubicBezTo>
                  <a:pt x="1834769" y="4261739"/>
                  <a:pt x="1851618" y="4263194"/>
                  <a:pt x="1870583" y="4264072"/>
                </a:cubicBezTo>
                <a:cubicBezTo>
                  <a:pt x="1889725" y="4249490"/>
                  <a:pt x="1908854" y="4235462"/>
                  <a:pt x="1927997" y="4220884"/>
                </a:cubicBezTo>
                <a:cubicBezTo>
                  <a:pt x="1911137" y="4219982"/>
                  <a:pt x="1894288" y="4218526"/>
                  <a:pt x="1877442" y="4217071"/>
                </a:cubicBezTo>
                <a:close/>
                <a:moveTo>
                  <a:pt x="6566160" y="4215087"/>
                </a:moveTo>
                <a:cubicBezTo>
                  <a:pt x="6561931" y="4215688"/>
                  <a:pt x="6555606" y="4216316"/>
                  <a:pt x="6549271" y="4216943"/>
                </a:cubicBezTo>
                <a:cubicBezTo>
                  <a:pt x="6553446" y="4220757"/>
                  <a:pt x="6557616" y="4224572"/>
                  <a:pt x="6561786" y="4228385"/>
                </a:cubicBezTo>
                <a:cubicBezTo>
                  <a:pt x="6568119" y="4227757"/>
                  <a:pt x="6576563" y="4227103"/>
                  <a:pt x="6582894" y="4226477"/>
                </a:cubicBezTo>
                <a:cubicBezTo>
                  <a:pt x="6576614" y="4222688"/>
                  <a:pt x="6572444" y="4218875"/>
                  <a:pt x="6566160" y="4215087"/>
                </a:cubicBezTo>
                <a:close/>
                <a:moveTo>
                  <a:pt x="2558569" y="4202301"/>
                </a:moveTo>
                <a:cubicBezTo>
                  <a:pt x="2556457" y="4202326"/>
                  <a:pt x="2545882" y="4205212"/>
                  <a:pt x="2545869" y="4206316"/>
                </a:cubicBezTo>
                <a:cubicBezTo>
                  <a:pt x="2547953" y="4209052"/>
                  <a:pt x="2554251" y="4211185"/>
                  <a:pt x="2560551" y="4213317"/>
                </a:cubicBezTo>
                <a:cubicBezTo>
                  <a:pt x="2569007" y="4211559"/>
                  <a:pt x="2577458" y="4209803"/>
                  <a:pt x="2590136" y="4206891"/>
                </a:cubicBezTo>
                <a:cubicBezTo>
                  <a:pt x="2575407" y="4204860"/>
                  <a:pt x="2569101" y="4203279"/>
                  <a:pt x="2558569" y="4202301"/>
                </a:cubicBezTo>
                <a:close/>
                <a:moveTo>
                  <a:pt x="3762371" y="4201702"/>
                </a:moveTo>
                <a:cubicBezTo>
                  <a:pt x="3753779" y="4215606"/>
                  <a:pt x="3747295" y="4230032"/>
                  <a:pt x="3740809" y="4243909"/>
                </a:cubicBezTo>
                <a:cubicBezTo>
                  <a:pt x="3753453" y="4244310"/>
                  <a:pt x="3768207" y="4244687"/>
                  <a:pt x="3780855" y="4245087"/>
                </a:cubicBezTo>
                <a:cubicBezTo>
                  <a:pt x="3791551" y="4231159"/>
                  <a:pt x="3804358" y="4217207"/>
                  <a:pt x="3815062" y="4203281"/>
                </a:cubicBezTo>
                <a:cubicBezTo>
                  <a:pt x="3796089" y="4202955"/>
                  <a:pt x="3779224" y="4202604"/>
                  <a:pt x="3762371" y="4201702"/>
                </a:cubicBezTo>
                <a:close/>
                <a:moveTo>
                  <a:pt x="1255900" y="4183108"/>
                </a:moveTo>
                <a:cubicBezTo>
                  <a:pt x="1247416" y="4187625"/>
                  <a:pt x="1241062" y="4190461"/>
                  <a:pt x="1238914" y="4193797"/>
                </a:cubicBezTo>
                <a:cubicBezTo>
                  <a:pt x="1238900" y="4194903"/>
                  <a:pt x="1253628" y="4197486"/>
                  <a:pt x="1255744" y="4196909"/>
                </a:cubicBezTo>
                <a:cubicBezTo>
                  <a:pt x="1264194" y="4195153"/>
                  <a:pt x="1274769" y="4192266"/>
                  <a:pt x="1276904" y="4190033"/>
                </a:cubicBezTo>
                <a:cubicBezTo>
                  <a:pt x="1279032" y="4188351"/>
                  <a:pt x="1266405" y="4186295"/>
                  <a:pt x="1255900" y="4183108"/>
                </a:cubicBezTo>
                <a:close/>
                <a:moveTo>
                  <a:pt x="2371167" y="4181913"/>
                </a:moveTo>
                <a:cubicBezTo>
                  <a:pt x="2369051" y="4182489"/>
                  <a:pt x="2362723" y="4183119"/>
                  <a:pt x="2362716" y="4183668"/>
                </a:cubicBezTo>
                <a:cubicBezTo>
                  <a:pt x="2362698" y="4185325"/>
                  <a:pt x="2364784" y="4186957"/>
                  <a:pt x="2364765" y="4188611"/>
                </a:cubicBezTo>
                <a:cubicBezTo>
                  <a:pt x="2368989" y="4188010"/>
                  <a:pt x="2375322" y="4187383"/>
                  <a:pt x="2381655" y="4186755"/>
                </a:cubicBezTo>
                <a:cubicBezTo>
                  <a:pt x="2377460" y="4185150"/>
                  <a:pt x="2375367" y="4183518"/>
                  <a:pt x="2371167" y="4181913"/>
                </a:cubicBezTo>
                <a:close/>
                <a:moveTo>
                  <a:pt x="2101472" y="4168026"/>
                </a:moveTo>
                <a:cubicBezTo>
                  <a:pt x="2097262" y="4167526"/>
                  <a:pt x="2088813" y="4168730"/>
                  <a:pt x="2080373" y="4169382"/>
                </a:cubicBezTo>
                <a:cubicBezTo>
                  <a:pt x="2084571" y="4170989"/>
                  <a:pt x="2086653" y="4173172"/>
                  <a:pt x="2092973" y="4173648"/>
                </a:cubicBezTo>
                <a:cubicBezTo>
                  <a:pt x="2099292" y="4174124"/>
                  <a:pt x="2107740" y="4172919"/>
                  <a:pt x="2114075" y="4172292"/>
                </a:cubicBezTo>
                <a:cubicBezTo>
                  <a:pt x="2111984" y="4170662"/>
                  <a:pt x="2107795" y="4167950"/>
                  <a:pt x="2101472" y="4168026"/>
                </a:cubicBezTo>
                <a:close/>
                <a:moveTo>
                  <a:pt x="1369977" y="4162424"/>
                </a:moveTo>
                <a:cubicBezTo>
                  <a:pt x="1357288" y="4166441"/>
                  <a:pt x="1344590" y="4170456"/>
                  <a:pt x="1333997" y="4174997"/>
                </a:cubicBezTo>
                <a:cubicBezTo>
                  <a:pt x="1563418" y="4208134"/>
                  <a:pt x="1528886" y="4278647"/>
                  <a:pt x="1637952" y="4327569"/>
                </a:cubicBezTo>
                <a:cubicBezTo>
                  <a:pt x="1669784" y="4309526"/>
                  <a:pt x="1701603" y="4292587"/>
                  <a:pt x="1724984" y="4275197"/>
                </a:cubicBezTo>
                <a:cubicBezTo>
                  <a:pt x="1729242" y="4271834"/>
                  <a:pt x="1687210" y="4260194"/>
                  <a:pt x="1685094" y="4260769"/>
                </a:cubicBezTo>
                <a:cubicBezTo>
                  <a:pt x="1609055" y="4273270"/>
                  <a:pt x="1609251" y="4256157"/>
                  <a:pt x="1592504" y="4245872"/>
                </a:cubicBezTo>
                <a:cubicBezTo>
                  <a:pt x="1554799" y="4224243"/>
                  <a:pt x="1521331" y="4201460"/>
                  <a:pt x="1475178" y="4181038"/>
                </a:cubicBezTo>
                <a:cubicBezTo>
                  <a:pt x="1456308" y="4171879"/>
                  <a:pt x="1405753" y="4168620"/>
                  <a:pt x="1369977" y="4162424"/>
                </a:cubicBezTo>
                <a:close/>
                <a:moveTo>
                  <a:pt x="1951883" y="4159882"/>
                </a:moveTo>
                <a:cubicBezTo>
                  <a:pt x="1943388" y="4165503"/>
                  <a:pt x="1934883" y="4171675"/>
                  <a:pt x="1926383" y="4177296"/>
                </a:cubicBezTo>
                <a:cubicBezTo>
                  <a:pt x="1936913" y="4178276"/>
                  <a:pt x="1945338" y="4179277"/>
                  <a:pt x="1955870" y="4179705"/>
                </a:cubicBezTo>
                <a:cubicBezTo>
                  <a:pt x="1962223" y="4177419"/>
                  <a:pt x="1979126" y="4174458"/>
                  <a:pt x="1977037" y="4172828"/>
                </a:cubicBezTo>
                <a:cubicBezTo>
                  <a:pt x="1972867" y="4168461"/>
                  <a:pt x="1960264" y="4164196"/>
                  <a:pt x="1951883" y="4159882"/>
                </a:cubicBezTo>
                <a:close/>
                <a:moveTo>
                  <a:pt x="1520020" y="4130825"/>
                </a:moveTo>
                <a:cubicBezTo>
                  <a:pt x="1498895" y="4134941"/>
                  <a:pt x="1477769" y="4138505"/>
                  <a:pt x="1456647" y="4142069"/>
                </a:cubicBezTo>
                <a:cubicBezTo>
                  <a:pt x="1462948" y="4144202"/>
                  <a:pt x="1467144" y="4145808"/>
                  <a:pt x="1473454" y="4147388"/>
                </a:cubicBezTo>
                <a:cubicBezTo>
                  <a:pt x="1494582" y="4143272"/>
                  <a:pt x="1513605" y="4139182"/>
                  <a:pt x="1532625" y="4135089"/>
                </a:cubicBezTo>
                <a:cubicBezTo>
                  <a:pt x="1528431" y="4133485"/>
                  <a:pt x="1524219" y="4132430"/>
                  <a:pt x="1520020" y="4130825"/>
                </a:cubicBezTo>
                <a:close/>
                <a:moveTo>
                  <a:pt x="2125129" y="4127450"/>
                </a:moveTo>
                <a:cubicBezTo>
                  <a:pt x="2051316" y="4129437"/>
                  <a:pt x="1990158" y="4130721"/>
                  <a:pt x="1926893" y="4132580"/>
                </a:cubicBezTo>
                <a:cubicBezTo>
                  <a:pt x="1954229" y="4138877"/>
                  <a:pt x="1983660" y="4146253"/>
                  <a:pt x="2019405" y="4154656"/>
                </a:cubicBezTo>
                <a:cubicBezTo>
                  <a:pt x="2055353" y="4145396"/>
                  <a:pt x="2087068" y="4137287"/>
                  <a:pt x="2125129" y="4127450"/>
                </a:cubicBezTo>
                <a:close/>
                <a:moveTo>
                  <a:pt x="1180638" y="4127155"/>
                </a:moveTo>
                <a:cubicBezTo>
                  <a:pt x="1153160" y="4133555"/>
                  <a:pt x="1119342" y="4141137"/>
                  <a:pt x="1112922" y="4149492"/>
                </a:cubicBezTo>
                <a:cubicBezTo>
                  <a:pt x="1093713" y="4170145"/>
                  <a:pt x="1091359" y="4191700"/>
                  <a:pt x="1078476" y="4212828"/>
                </a:cubicBezTo>
                <a:cubicBezTo>
                  <a:pt x="1063443" y="4236743"/>
                  <a:pt x="1046313" y="4260130"/>
                  <a:pt x="1024963" y="4283569"/>
                </a:cubicBezTo>
                <a:cubicBezTo>
                  <a:pt x="1016420" y="4293054"/>
                  <a:pt x="991027" y="4301085"/>
                  <a:pt x="967699" y="4313509"/>
                </a:cubicBezTo>
                <a:lnTo>
                  <a:pt x="856327" y="4289940"/>
                </a:lnTo>
                <a:lnTo>
                  <a:pt x="857997" y="4288856"/>
                </a:lnTo>
                <a:lnTo>
                  <a:pt x="904840" y="4279487"/>
                </a:lnTo>
                <a:cubicBezTo>
                  <a:pt x="896424" y="4277931"/>
                  <a:pt x="888008" y="4276375"/>
                  <a:pt x="879595" y="4274821"/>
                </a:cubicBezTo>
                <a:lnTo>
                  <a:pt x="857997" y="4288856"/>
                </a:lnTo>
                <a:lnTo>
                  <a:pt x="854505" y="4289556"/>
                </a:lnTo>
                <a:lnTo>
                  <a:pt x="854128" y="4289476"/>
                </a:lnTo>
                <a:lnTo>
                  <a:pt x="854127" y="4289630"/>
                </a:lnTo>
                <a:lnTo>
                  <a:pt x="852018" y="4290052"/>
                </a:lnTo>
                <a:lnTo>
                  <a:pt x="854123" y="4290027"/>
                </a:lnTo>
                <a:lnTo>
                  <a:pt x="854115" y="4290581"/>
                </a:lnTo>
                <a:cubicBezTo>
                  <a:pt x="744403" y="4297963"/>
                  <a:pt x="744403" y="4297963"/>
                  <a:pt x="741925" y="4330560"/>
                </a:cubicBezTo>
                <a:cubicBezTo>
                  <a:pt x="843452" y="4301195"/>
                  <a:pt x="879299" y="4300767"/>
                  <a:pt x="992835" y="4328112"/>
                </a:cubicBezTo>
                <a:cubicBezTo>
                  <a:pt x="937294" y="4391700"/>
                  <a:pt x="875453" y="4453708"/>
                  <a:pt x="908455" y="4517893"/>
                </a:cubicBezTo>
                <a:cubicBezTo>
                  <a:pt x="955278" y="4478695"/>
                  <a:pt x="974707" y="4438722"/>
                  <a:pt x="1002570" y="4398646"/>
                </a:cubicBezTo>
                <a:cubicBezTo>
                  <a:pt x="1032591" y="4354129"/>
                  <a:pt x="1068929" y="4310090"/>
                  <a:pt x="1111591" y="4266526"/>
                </a:cubicBezTo>
                <a:cubicBezTo>
                  <a:pt x="1130797" y="4246425"/>
                  <a:pt x="1213315" y="4220046"/>
                  <a:pt x="1190245" y="4209283"/>
                </a:cubicBezTo>
                <a:cubicBezTo>
                  <a:pt x="1142005" y="4187783"/>
                  <a:pt x="1163214" y="4176489"/>
                  <a:pt x="1209787" y="4159924"/>
                </a:cubicBezTo>
                <a:cubicBezTo>
                  <a:pt x="1228837" y="4153075"/>
                  <a:pt x="1228956" y="4142585"/>
                  <a:pt x="1229056" y="4133751"/>
                </a:cubicBezTo>
                <a:cubicBezTo>
                  <a:pt x="1229086" y="4130992"/>
                  <a:pt x="1186976" y="4125975"/>
                  <a:pt x="1180638" y="4127155"/>
                </a:cubicBezTo>
                <a:close/>
                <a:moveTo>
                  <a:pt x="3826547" y="4119796"/>
                </a:moveTo>
                <a:cubicBezTo>
                  <a:pt x="3816003" y="4120473"/>
                  <a:pt x="3805456" y="4120600"/>
                  <a:pt x="3794915" y="4120725"/>
                </a:cubicBezTo>
                <a:cubicBezTo>
                  <a:pt x="3794714" y="4138391"/>
                  <a:pt x="3794507" y="4156609"/>
                  <a:pt x="3794306" y="4174274"/>
                </a:cubicBezTo>
                <a:cubicBezTo>
                  <a:pt x="3804849" y="4174148"/>
                  <a:pt x="3815394" y="4174021"/>
                  <a:pt x="3825933" y="4173896"/>
                </a:cubicBezTo>
                <a:cubicBezTo>
                  <a:pt x="3826140" y="4155679"/>
                  <a:pt x="3826341" y="4138013"/>
                  <a:pt x="3826547" y="4119796"/>
                </a:cubicBezTo>
                <a:close/>
                <a:moveTo>
                  <a:pt x="1617149" y="4118070"/>
                </a:moveTo>
                <a:cubicBezTo>
                  <a:pt x="1610829" y="4117593"/>
                  <a:pt x="1602373" y="4119353"/>
                  <a:pt x="1593937" y="4120003"/>
                </a:cubicBezTo>
                <a:cubicBezTo>
                  <a:pt x="1600233" y="4122137"/>
                  <a:pt x="1604423" y="4124293"/>
                  <a:pt x="1608622" y="4126453"/>
                </a:cubicBezTo>
                <a:cubicBezTo>
                  <a:pt x="1617068" y="4125248"/>
                  <a:pt x="1623402" y="4124067"/>
                  <a:pt x="1629739" y="4122888"/>
                </a:cubicBezTo>
                <a:cubicBezTo>
                  <a:pt x="1625541" y="4121284"/>
                  <a:pt x="1623471" y="4117993"/>
                  <a:pt x="1617149" y="4118070"/>
                </a:cubicBezTo>
                <a:close/>
                <a:moveTo>
                  <a:pt x="2289675" y="4117755"/>
                </a:moveTo>
                <a:cubicBezTo>
                  <a:pt x="2258051" y="4118133"/>
                  <a:pt x="2224310" y="4118536"/>
                  <a:pt x="2190578" y="4118940"/>
                </a:cubicBezTo>
                <a:cubicBezTo>
                  <a:pt x="2192655" y="4121675"/>
                  <a:pt x="2192624" y="4124435"/>
                  <a:pt x="2192592" y="4127196"/>
                </a:cubicBezTo>
                <a:cubicBezTo>
                  <a:pt x="2224216" y="4126817"/>
                  <a:pt x="2257957" y="4126413"/>
                  <a:pt x="2289579" y="4126037"/>
                </a:cubicBezTo>
                <a:cubicBezTo>
                  <a:pt x="2289612" y="4123276"/>
                  <a:pt x="2289644" y="4120515"/>
                  <a:pt x="2289675" y="4117755"/>
                </a:cubicBezTo>
                <a:close/>
                <a:moveTo>
                  <a:pt x="2627070" y="4110959"/>
                </a:moveTo>
                <a:cubicBezTo>
                  <a:pt x="2551061" y="4121253"/>
                  <a:pt x="2475054" y="4130992"/>
                  <a:pt x="2401150" y="4140708"/>
                </a:cubicBezTo>
                <a:cubicBezTo>
                  <a:pt x="2413771" y="4143318"/>
                  <a:pt x="2434792" y="4148586"/>
                  <a:pt x="2466332" y="4155935"/>
                </a:cubicBezTo>
                <a:cubicBezTo>
                  <a:pt x="2527628" y="4141954"/>
                  <a:pt x="2582588" y="4129155"/>
                  <a:pt x="2639665" y="4115777"/>
                </a:cubicBezTo>
                <a:cubicBezTo>
                  <a:pt x="2635465" y="4114170"/>
                  <a:pt x="2631269" y="4112566"/>
                  <a:pt x="2627070" y="4110959"/>
                </a:cubicBezTo>
                <a:close/>
                <a:moveTo>
                  <a:pt x="1682594" y="4110113"/>
                </a:moveTo>
                <a:cubicBezTo>
                  <a:pt x="1684668" y="4112848"/>
                  <a:pt x="1684643" y="4115055"/>
                  <a:pt x="1684617" y="4117263"/>
                </a:cubicBezTo>
                <a:cubicBezTo>
                  <a:pt x="1697281" y="4116008"/>
                  <a:pt x="1709946" y="4114753"/>
                  <a:pt x="1722612" y="4113497"/>
                </a:cubicBezTo>
                <a:cubicBezTo>
                  <a:pt x="1709971" y="4112545"/>
                  <a:pt x="1695228" y="4111064"/>
                  <a:pt x="1682594" y="4110113"/>
                </a:cubicBezTo>
                <a:close/>
                <a:moveTo>
                  <a:pt x="1798644" y="4101551"/>
                </a:moveTo>
                <a:cubicBezTo>
                  <a:pt x="1796502" y="4104335"/>
                  <a:pt x="1792252" y="4107144"/>
                  <a:pt x="1788006" y="4109957"/>
                </a:cubicBezTo>
                <a:cubicBezTo>
                  <a:pt x="1813284" y="4111862"/>
                  <a:pt x="1836445" y="4114343"/>
                  <a:pt x="1861722" y="4116250"/>
                </a:cubicBezTo>
                <a:cubicBezTo>
                  <a:pt x="1865959" y="4114543"/>
                  <a:pt x="1868091" y="4112309"/>
                  <a:pt x="1872335" y="4110051"/>
                </a:cubicBezTo>
                <a:cubicBezTo>
                  <a:pt x="1847070" y="4107041"/>
                  <a:pt x="1823911" y="4104558"/>
                  <a:pt x="1798644" y="4101551"/>
                </a:cubicBezTo>
                <a:close/>
                <a:moveTo>
                  <a:pt x="3028263" y="4055932"/>
                </a:moveTo>
                <a:cubicBezTo>
                  <a:pt x="2918493" y="4067732"/>
                  <a:pt x="2808732" y="4079532"/>
                  <a:pt x="2698973" y="4091332"/>
                </a:cubicBezTo>
                <a:cubicBezTo>
                  <a:pt x="2703144" y="4095146"/>
                  <a:pt x="2709434" y="4098382"/>
                  <a:pt x="2713611" y="4101644"/>
                </a:cubicBezTo>
                <a:cubicBezTo>
                  <a:pt x="2823380" y="4089293"/>
                  <a:pt x="2933142" y="4077493"/>
                  <a:pt x="3042905" y="4065693"/>
                </a:cubicBezTo>
                <a:cubicBezTo>
                  <a:pt x="3036623" y="4062454"/>
                  <a:pt x="3032433" y="4059193"/>
                  <a:pt x="3028263" y="4055932"/>
                </a:cubicBezTo>
                <a:close/>
                <a:moveTo>
                  <a:pt x="3484813" y="4033162"/>
                </a:moveTo>
                <a:cubicBezTo>
                  <a:pt x="3418790" y="4033770"/>
                  <a:pt x="3347872" y="4036378"/>
                  <a:pt x="3277201" y="4040258"/>
                </a:cubicBezTo>
                <a:cubicBezTo>
                  <a:pt x="3272950" y="4043623"/>
                  <a:pt x="3270806" y="4046406"/>
                  <a:pt x="3266556" y="4049770"/>
                </a:cubicBezTo>
                <a:cubicBezTo>
                  <a:pt x="3306611" y="4049841"/>
                  <a:pt x="3348742" y="4052649"/>
                  <a:pt x="3386724" y="4049988"/>
                </a:cubicBezTo>
                <a:cubicBezTo>
                  <a:pt x="3618807" y="4034518"/>
                  <a:pt x="3667238" y="4039458"/>
                  <a:pt x="3776274" y="4091694"/>
                </a:cubicBezTo>
                <a:cubicBezTo>
                  <a:pt x="3782571" y="4094380"/>
                  <a:pt x="3793082" y="4096461"/>
                  <a:pt x="3807785" y="4101254"/>
                </a:cubicBezTo>
                <a:cubicBezTo>
                  <a:pt x="3836859" y="4047503"/>
                  <a:pt x="3682878" y="4031336"/>
                  <a:pt x="3484813" y="4033162"/>
                </a:cubicBezTo>
                <a:close/>
                <a:moveTo>
                  <a:pt x="5622217" y="3981852"/>
                </a:moveTo>
                <a:cubicBezTo>
                  <a:pt x="5524958" y="4006751"/>
                  <a:pt x="5355777" y="4237841"/>
                  <a:pt x="5429210" y="4269530"/>
                </a:cubicBezTo>
                <a:cubicBezTo>
                  <a:pt x="5495679" y="4171588"/>
                  <a:pt x="5560031" y="4074223"/>
                  <a:pt x="5622217" y="3981852"/>
                </a:cubicBezTo>
                <a:close/>
                <a:moveTo>
                  <a:pt x="5751235" y="3946088"/>
                </a:moveTo>
                <a:lnTo>
                  <a:pt x="5751235" y="3946089"/>
                </a:lnTo>
                <a:lnTo>
                  <a:pt x="5751233" y="3946089"/>
                </a:lnTo>
                <a:close/>
                <a:moveTo>
                  <a:pt x="6520877" y="3933019"/>
                </a:moveTo>
                <a:cubicBezTo>
                  <a:pt x="6509378" y="4017607"/>
                  <a:pt x="6369265" y="4102631"/>
                  <a:pt x="6518003" y="4185855"/>
                </a:cubicBezTo>
                <a:cubicBezTo>
                  <a:pt x="6533721" y="4101216"/>
                  <a:pt x="6549437" y="4017129"/>
                  <a:pt x="6565153" y="3933042"/>
                </a:cubicBezTo>
                <a:cubicBezTo>
                  <a:pt x="6550398" y="3932666"/>
                  <a:pt x="6535634" y="3932841"/>
                  <a:pt x="6520877" y="3933019"/>
                </a:cubicBezTo>
                <a:close/>
                <a:moveTo>
                  <a:pt x="6082736" y="3877919"/>
                </a:moveTo>
                <a:cubicBezTo>
                  <a:pt x="5999930" y="3880313"/>
                  <a:pt x="5923331" y="3887892"/>
                  <a:pt x="5854142" y="3902098"/>
                </a:cubicBezTo>
                <a:lnTo>
                  <a:pt x="5726007" y="3939764"/>
                </a:lnTo>
                <a:lnTo>
                  <a:pt x="5721798" y="3938712"/>
                </a:lnTo>
                <a:lnTo>
                  <a:pt x="5726006" y="3939766"/>
                </a:lnTo>
                <a:lnTo>
                  <a:pt x="5726007" y="3939764"/>
                </a:lnTo>
                <a:lnTo>
                  <a:pt x="5751233" y="3946089"/>
                </a:lnTo>
                <a:lnTo>
                  <a:pt x="5750346" y="3946418"/>
                </a:lnTo>
                <a:lnTo>
                  <a:pt x="5749455" y="3946750"/>
                </a:lnTo>
                <a:lnTo>
                  <a:pt x="5725024" y="3940627"/>
                </a:lnTo>
                <a:lnTo>
                  <a:pt x="5726000" y="3940318"/>
                </a:lnTo>
                <a:lnTo>
                  <a:pt x="5721785" y="3939817"/>
                </a:lnTo>
                <a:lnTo>
                  <a:pt x="5725024" y="3940627"/>
                </a:lnTo>
                <a:lnTo>
                  <a:pt x="5649826" y="3964412"/>
                </a:lnTo>
                <a:cubicBezTo>
                  <a:pt x="5662456" y="3966469"/>
                  <a:pt x="5672966" y="3968551"/>
                  <a:pt x="5685595" y="3970609"/>
                </a:cubicBezTo>
                <a:lnTo>
                  <a:pt x="5749455" y="3946750"/>
                </a:lnTo>
                <a:lnTo>
                  <a:pt x="5753320" y="3947719"/>
                </a:lnTo>
                <a:lnTo>
                  <a:pt x="5752275" y="3946901"/>
                </a:lnTo>
                <a:lnTo>
                  <a:pt x="5751235" y="3946089"/>
                </a:lnTo>
                <a:lnTo>
                  <a:pt x="5753333" y="3946614"/>
                </a:lnTo>
                <a:lnTo>
                  <a:pt x="5751241" y="3945535"/>
                </a:lnTo>
                <a:cubicBezTo>
                  <a:pt x="5842083" y="3928441"/>
                  <a:pt x="5924604" y="3902065"/>
                  <a:pt x="6023759" y="3895911"/>
                </a:cubicBezTo>
                <a:cubicBezTo>
                  <a:pt x="6196759" y="3885010"/>
                  <a:pt x="6371651" y="3892854"/>
                  <a:pt x="6518908" y="3920899"/>
                </a:cubicBezTo>
                <a:cubicBezTo>
                  <a:pt x="6502335" y="3895707"/>
                  <a:pt x="6485484" y="3894251"/>
                  <a:pt x="6348555" y="3884851"/>
                </a:cubicBezTo>
                <a:cubicBezTo>
                  <a:pt x="6254548" y="3878316"/>
                  <a:pt x="6165539" y="3875526"/>
                  <a:pt x="6082736" y="3877919"/>
                </a:cubicBezTo>
                <a:close/>
                <a:moveTo>
                  <a:pt x="5423439" y="1274419"/>
                </a:moveTo>
                <a:lnTo>
                  <a:pt x="5400322" y="1280278"/>
                </a:lnTo>
                <a:lnTo>
                  <a:pt x="5400321" y="1280277"/>
                </a:lnTo>
                <a:lnTo>
                  <a:pt x="5396761" y="1281178"/>
                </a:lnTo>
                <a:lnTo>
                  <a:pt x="5400322" y="1280278"/>
                </a:lnTo>
                <a:lnTo>
                  <a:pt x="5502879" y="1322458"/>
                </a:lnTo>
                <a:cubicBezTo>
                  <a:pt x="5614659" y="1355761"/>
                  <a:pt x="5753113" y="1363668"/>
                  <a:pt x="5909315" y="1357344"/>
                </a:cubicBezTo>
                <a:cubicBezTo>
                  <a:pt x="6023064" y="1352856"/>
                  <a:pt x="6037088" y="1352007"/>
                  <a:pt x="6052870" y="1327453"/>
                </a:cubicBezTo>
                <a:cubicBezTo>
                  <a:pt x="5929038" y="1350183"/>
                  <a:pt x="5784098" y="1351759"/>
                  <a:pt x="5642292" y="1334695"/>
                </a:cubicBezTo>
                <a:cubicBezTo>
                  <a:pt x="5561004" y="1325008"/>
                  <a:pt x="5495133" y="1295730"/>
                  <a:pt x="5421622" y="1275420"/>
                </a:cubicBezTo>
                <a:close/>
                <a:moveTo>
                  <a:pt x="12156687" y="1252741"/>
                </a:moveTo>
                <a:cubicBezTo>
                  <a:pt x="12154786" y="1254845"/>
                  <a:pt x="12151185" y="1256298"/>
                  <a:pt x="12147592" y="1257752"/>
                </a:cubicBezTo>
                <a:cubicBezTo>
                  <a:pt x="12161367" y="1260208"/>
                  <a:pt x="12175143" y="1262667"/>
                  <a:pt x="12188918" y="1265126"/>
                </a:cubicBezTo>
                <a:cubicBezTo>
                  <a:pt x="12188918" y="1265126"/>
                  <a:pt x="12190696" y="1264674"/>
                  <a:pt x="12188998" y="1264023"/>
                </a:cubicBezTo>
                <a:cubicBezTo>
                  <a:pt x="12178777" y="1260663"/>
                  <a:pt x="12166864" y="1256652"/>
                  <a:pt x="12156687" y="1252741"/>
                </a:cubicBezTo>
                <a:close/>
                <a:moveTo>
                  <a:pt x="5369563" y="1248047"/>
                </a:moveTo>
                <a:cubicBezTo>
                  <a:pt x="5358974" y="1249649"/>
                  <a:pt x="5350128" y="1251352"/>
                  <a:pt x="5339539" y="1252953"/>
                </a:cubicBezTo>
                <a:lnTo>
                  <a:pt x="5399582" y="1279382"/>
                </a:lnTo>
                <a:lnTo>
                  <a:pt x="5396842" y="1280075"/>
                </a:lnTo>
                <a:lnTo>
                  <a:pt x="5400363" y="1279726"/>
                </a:lnTo>
                <a:lnTo>
                  <a:pt x="5399582" y="1279382"/>
                </a:lnTo>
                <a:lnTo>
                  <a:pt x="5420250" y="1274144"/>
                </a:lnTo>
                <a:lnTo>
                  <a:pt x="5420959" y="1274507"/>
                </a:lnTo>
                <a:lnTo>
                  <a:pt x="5421662" y="1274867"/>
                </a:lnTo>
                <a:lnTo>
                  <a:pt x="5422590" y="1274094"/>
                </a:lnTo>
                <a:lnTo>
                  <a:pt x="5423521" y="1273315"/>
                </a:lnTo>
                <a:lnTo>
                  <a:pt x="5420250" y="1274144"/>
                </a:lnTo>
                <a:close/>
                <a:moveTo>
                  <a:pt x="11458263" y="1212322"/>
                </a:moveTo>
                <a:cubicBezTo>
                  <a:pt x="11447594" y="1215028"/>
                  <a:pt x="11435190" y="1217630"/>
                  <a:pt x="11424556" y="1219783"/>
                </a:cubicBezTo>
                <a:cubicBezTo>
                  <a:pt x="11422779" y="1220234"/>
                  <a:pt x="11424476" y="1220886"/>
                  <a:pt x="11424476" y="1220886"/>
                </a:cubicBezTo>
                <a:cubicBezTo>
                  <a:pt x="11438496" y="1220036"/>
                  <a:pt x="11452519" y="1219185"/>
                  <a:pt x="11466540" y="1218337"/>
                </a:cubicBezTo>
                <a:cubicBezTo>
                  <a:pt x="11463191" y="1216482"/>
                  <a:pt x="11459839" y="1214627"/>
                  <a:pt x="11458263" y="1212322"/>
                </a:cubicBezTo>
                <a:close/>
                <a:moveTo>
                  <a:pt x="11322215" y="1211645"/>
                </a:moveTo>
                <a:cubicBezTo>
                  <a:pt x="11321970" y="1214953"/>
                  <a:pt x="11321722" y="1218260"/>
                  <a:pt x="11321477" y="1221568"/>
                </a:cubicBezTo>
                <a:cubicBezTo>
                  <a:pt x="11356386" y="1221374"/>
                  <a:pt x="11389560" y="1221079"/>
                  <a:pt x="11424470" y="1220885"/>
                </a:cubicBezTo>
                <a:lnTo>
                  <a:pt x="11422776" y="1220234"/>
                </a:lnTo>
                <a:cubicBezTo>
                  <a:pt x="11389847" y="1217221"/>
                  <a:pt x="11355141" y="1214658"/>
                  <a:pt x="11322215" y="1211645"/>
                </a:cubicBezTo>
                <a:close/>
                <a:moveTo>
                  <a:pt x="11955110" y="1171319"/>
                </a:moveTo>
                <a:cubicBezTo>
                  <a:pt x="11956726" y="1173073"/>
                  <a:pt x="11958380" y="1174276"/>
                  <a:pt x="11959994" y="1176030"/>
                </a:cubicBezTo>
                <a:cubicBezTo>
                  <a:pt x="11965248" y="1175780"/>
                  <a:pt x="11970503" y="1175532"/>
                  <a:pt x="11979269" y="1174932"/>
                </a:cubicBezTo>
                <a:cubicBezTo>
                  <a:pt x="11977574" y="1174280"/>
                  <a:pt x="11975958" y="1172524"/>
                  <a:pt x="11974222" y="1172425"/>
                </a:cubicBezTo>
                <a:cubicBezTo>
                  <a:pt x="11967314" y="1171471"/>
                  <a:pt x="11962060" y="1171721"/>
                  <a:pt x="11955110" y="1171319"/>
                </a:cubicBezTo>
                <a:close/>
                <a:moveTo>
                  <a:pt x="11651071" y="1153723"/>
                </a:moveTo>
                <a:cubicBezTo>
                  <a:pt x="11649333" y="1153621"/>
                  <a:pt x="11647468" y="1155176"/>
                  <a:pt x="11645689" y="1155627"/>
                </a:cubicBezTo>
                <a:cubicBezTo>
                  <a:pt x="11654293" y="1157232"/>
                  <a:pt x="11659470" y="1158084"/>
                  <a:pt x="11664636" y="1158937"/>
                </a:cubicBezTo>
                <a:cubicBezTo>
                  <a:pt x="11666500" y="1157384"/>
                  <a:pt x="11668316" y="1156382"/>
                  <a:pt x="11670178" y="1154830"/>
                </a:cubicBezTo>
                <a:cubicBezTo>
                  <a:pt x="11663232" y="1154427"/>
                  <a:pt x="11658057" y="1153573"/>
                  <a:pt x="11651071" y="1153723"/>
                </a:cubicBezTo>
                <a:close/>
                <a:moveTo>
                  <a:pt x="11813757" y="1148189"/>
                </a:moveTo>
                <a:cubicBezTo>
                  <a:pt x="11813592" y="1150395"/>
                  <a:pt x="11813427" y="1152602"/>
                  <a:pt x="11814959" y="1155457"/>
                </a:cubicBezTo>
                <a:cubicBezTo>
                  <a:pt x="11830637" y="1155811"/>
                  <a:pt x="11846269" y="1156715"/>
                  <a:pt x="11861949" y="1157069"/>
                </a:cubicBezTo>
                <a:cubicBezTo>
                  <a:pt x="11862032" y="1155968"/>
                  <a:pt x="11862154" y="1154313"/>
                  <a:pt x="11862237" y="1153209"/>
                </a:cubicBezTo>
                <a:cubicBezTo>
                  <a:pt x="11844943" y="1151103"/>
                  <a:pt x="11829351" y="1149647"/>
                  <a:pt x="11813757" y="1148189"/>
                </a:cubicBezTo>
                <a:close/>
                <a:moveTo>
                  <a:pt x="11764940" y="1147578"/>
                </a:moveTo>
                <a:cubicBezTo>
                  <a:pt x="11764857" y="1148682"/>
                  <a:pt x="11764734" y="1150337"/>
                  <a:pt x="11764652" y="1151438"/>
                </a:cubicBezTo>
                <a:cubicBezTo>
                  <a:pt x="11780251" y="1152896"/>
                  <a:pt x="11795884" y="1153799"/>
                  <a:pt x="11811482" y="1155256"/>
                </a:cubicBezTo>
                <a:cubicBezTo>
                  <a:pt x="11813422" y="1152601"/>
                  <a:pt x="11813585" y="1150395"/>
                  <a:pt x="11813750" y="1148190"/>
                </a:cubicBezTo>
                <a:cubicBezTo>
                  <a:pt x="11798073" y="1147837"/>
                  <a:pt x="11782395" y="1147483"/>
                  <a:pt x="11764940" y="1147578"/>
                </a:cubicBezTo>
                <a:close/>
                <a:moveTo>
                  <a:pt x="11334085" y="1145897"/>
                </a:moveTo>
                <a:cubicBezTo>
                  <a:pt x="11330492" y="1147350"/>
                  <a:pt x="11325153" y="1148702"/>
                  <a:pt x="11325030" y="1150356"/>
                </a:cubicBezTo>
                <a:cubicBezTo>
                  <a:pt x="11324907" y="1152010"/>
                  <a:pt x="11331777" y="1153515"/>
                  <a:pt x="11335128" y="1155369"/>
                </a:cubicBezTo>
                <a:cubicBezTo>
                  <a:pt x="11338726" y="1153917"/>
                  <a:pt x="11342322" y="1152464"/>
                  <a:pt x="11345920" y="1151012"/>
                </a:cubicBezTo>
                <a:cubicBezTo>
                  <a:pt x="11342568" y="1149156"/>
                  <a:pt x="11337440" y="1147752"/>
                  <a:pt x="11334085" y="1145897"/>
                </a:cubicBezTo>
                <a:close/>
                <a:moveTo>
                  <a:pt x="11329133" y="1095231"/>
                </a:moveTo>
                <a:cubicBezTo>
                  <a:pt x="11323839" y="1096033"/>
                  <a:pt x="11316808" y="1096731"/>
                  <a:pt x="11316727" y="1097836"/>
                </a:cubicBezTo>
                <a:cubicBezTo>
                  <a:pt x="11313173" y="1098737"/>
                  <a:pt x="11319956" y="1101345"/>
                  <a:pt x="11323304" y="1103199"/>
                </a:cubicBezTo>
                <a:cubicBezTo>
                  <a:pt x="11328599" y="1102398"/>
                  <a:pt x="11335634" y="1101698"/>
                  <a:pt x="11337451" y="1100697"/>
                </a:cubicBezTo>
                <a:cubicBezTo>
                  <a:pt x="11337574" y="1099043"/>
                  <a:pt x="11332487" y="1097087"/>
                  <a:pt x="11329133" y="1095231"/>
                </a:cubicBezTo>
                <a:close/>
                <a:moveTo>
                  <a:pt x="6074302" y="1062955"/>
                </a:moveTo>
                <a:cubicBezTo>
                  <a:pt x="5944630" y="1140708"/>
                  <a:pt x="6053102" y="1230583"/>
                  <a:pt x="6055508" y="1315426"/>
                </a:cubicBezTo>
                <a:cubicBezTo>
                  <a:pt x="6067670" y="1316130"/>
                  <a:pt x="6079833" y="1316834"/>
                  <a:pt x="6092036" y="1316987"/>
                </a:cubicBezTo>
                <a:cubicBezTo>
                  <a:pt x="6086111" y="1232493"/>
                  <a:pt x="6080181" y="1147999"/>
                  <a:pt x="6074302" y="1062955"/>
                </a:cubicBezTo>
                <a:close/>
                <a:moveTo>
                  <a:pt x="3831346" y="1050519"/>
                </a:moveTo>
                <a:cubicBezTo>
                  <a:pt x="3818814" y="1054776"/>
                  <a:pt x="3809969" y="1056478"/>
                  <a:pt x="3804551" y="1058934"/>
                </a:cubicBezTo>
                <a:cubicBezTo>
                  <a:pt x="3710226" y="1107174"/>
                  <a:pt x="3669857" y="1110376"/>
                  <a:pt x="3479689" y="1086637"/>
                </a:cubicBezTo>
                <a:cubicBezTo>
                  <a:pt x="3448577" y="1082622"/>
                  <a:pt x="3413586" y="1083918"/>
                  <a:pt x="3380533" y="1082560"/>
                </a:cubicBezTo>
                <a:cubicBezTo>
                  <a:pt x="3383761" y="1086069"/>
                  <a:pt x="3385295" y="1088925"/>
                  <a:pt x="3388520" y="1092433"/>
                </a:cubicBezTo>
                <a:cubicBezTo>
                  <a:pt x="3620428" y="1118035"/>
                  <a:pt x="3857328" y="1123439"/>
                  <a:pt x="3831346" y="1050519"/>
                </a:cubicBezTo>
                <a:close/>
                <a:moveTo>
                  <a:pt x="6113983" y="1022068"/>
                </a:moveTo>
                <a:cubicBezTo>
                  <a:pt x="6110223" y="1025726"/>
                  <a:pt x="6106464" y="1029385"/>
                  <a:pt x="6102700" y="1033041"/>
                </a:cubicBezTo>
                <a:cubicBezTo>
                  <a:pt x="6107871" y="1033895"/>
                  <a:pt x="6113038" y="1034746"/>
                  <a:pt x="6116474" y="1035499"/>
                </a:cubicBezTo>
                <a:cubicBezTo>
                  <a:pt x="6121977" y="1031942"/>
                  <a:pt x="6125739" y="1028285"/>
                  <a:pt x="6131234" y="1024727"/>
                </a:cubicBezTo>
                <a:cubicBezTo>
                  <a:pt x="6126065" y="1023874"/>
                  <a:pt x="6119153" y="1022922"/>
                  <a:pt x="6113983" y="1022068"/>
                </a:cubicBezTo>
                <a:close/>
                <a:moveTo>
                  <a:pt x="11464344" y="1013368"/>
                </a:moveTo>
                <a:cubicBezTo>
                  <a:pt x="11452265" y="1011564"/>
                  <a:pt x="11427204" y="1020078"/>
                  <a:pt x="11409463" y="1024033"/>
                </a:cubicBezTo>
                <a:cubicBezTo>
                  <a:pt x="11429902" y="1030753"/>
                  <a:pt x="11450297" y="1038023"/>
                  <a:pt x="11479176" y="1048551"/>
                </a:cubicBezTo>
                <a:cubicBezTo>
                  <a:pt x="11505769" y="1042894"/>
                  <a:pt x="11525250" y="1039038"/>
                  <a:pt x="11543034" y="1034532"/>
                </a:cubicBezTo>
                <a:cubicBezTo>
                  <a:pt x="11517419" y="1026961"/>
                  <a:pt x="11493678" y="1017833"/>
                  <a:pt x="11464344" y="1013368"/>
                </a:cubicBezTo>
                <a:close/>
                <a:moveTo>
                  <a:pt x="2928709" y="1011015"/>
                </a:moveTo>
                <a:cubicBezTo>
                  <a:pt x="2924990" y="1014122"/>
                  <a:pt x="2919530" y="1017128"/>
                  <a:pt x="2915769" y="1020787"/>
                </a:cubicBezTo>
                <a:cubicBezTo>
                  <a:pt x="3005330" y="1036486"/>
                  <a:pt x="3094892" y="1052189"/>
                  <a:pt x="3184463" y="1067891"/>
                </a:cubicBezTo>
                <a:cubicBezTo>
                  <a:pt x="3188176" y="1064785"/>
                  <a:pt x="3191906" y="1061680"/>
                  <a:pt x="3197359" y="1058672"/>
                </a:cubicBezTo>
                <a:cubicBezTo>
                  <a:pt x="3107796" y="1042969"/>
                  <a:pt x="3018232" y="1027267"/>
                  <a:pt x="2928709" y="1011015"/>
                </a:cubicBezTo>
                <a:close/>
                <a:moveTo>
                  <a:pt x="12080379" y="988675"/>
                </a:moveTo>
                <a:lnTo>
                  <a:pt x="12062384" y="1004148"/>
                </a:lnTo>
                <a:lnTo>
                  <a:pt x="12058216" y="1005108"/>
                </a:lnTo>
                <a:lnTo>
                  <a:pt x="12059871" y="1006312"/>
                </a:lnTo>
                <a:lnTo>
                  <a:pt x="12058169" y="1005658"/>
                </a:lnTo>
                <a:lnTo>
                  <a:pt x="12055880" y="1007227"/>
                </a:lnTo>
                <a:lnTo>
                  <a:pt x="12015492" y="1016477"/>
                </a:lnTo>
                <a:cubicBezTo>
                  <a:pt x="12022319" y="1018533"/>
                  <a:pt x="12027446" y="1019937"/>
                  <a:pt x="12034275" y="1021993"/>
                </a:cubicBezTo>
                <a:lnTo>
                  <a:pt x="12055880" y="1007227"/>
                </a:lnTo>
                <a:lnTo>
                  <a:pt x="12059871" y="1006312"/>
                </a:lnTo>
                <a:lnTo>
                  <a:pt x="12062384" y="1004148"/>
                </a:lnTo>
                <a:lnTo>
                  <a:pt x="12104373" y="994493"/>
                </a:lnTo>
                <a:cubicBezTo>
                  <a:pt x="12095767" y="992888"/>
                  <a:pt x="12088940" y="990831"/>
                  <a:pt x="12080379" y="988675"/>
                </a:cubicBezTo>
                <a:close/>
                <a:moveTo>
                  <a:pt x="11895844" y="982979"/>
                </a:moveTo>
                <a:cubicBezTo>
                  <a:pt x="11890771" y="1004276"/>
                  <a:pt x="11868240" y="1025672"/>
                  <a:pt x="11885957" y="1045520"/>
                </a:cubicBezTo>
                <a:cubicBezTo>
                  <a:pt x="11897299" y="1057250"/>
                  <a:pt x="11973411" y="1066083"/>
                  <a:pt x="12002620" y="1072202"/>
                </a:cubicBezTo>
                <a:cubicBezTo>
                  <a:pt x="11978614" y="1043132"/>
                  <a:pt x="11954523" y="1015162"/>
                  <a:pt x="11930388" y="987747"/>
                </a:cubicBezTo>
                <a:cubicBezTo>
                  <a:pt x="11918307" y="985940"/>
                  <a:pt x="11906190" y="984685"/>
                  <a:pt x="11895844" y="982979"/>
                </a:cubicBezTo>
                <a:close/>
                <a:moveTo>
                  <a:pt x="3826339" y="977151"/>
                </a:moveTo>
                <a:cubicBezTo>
                  <a:pt x="3825027" y="994789"/>
                  <a:pt x="3823672" y="1012982"/>
                  <a:pt x="3822359" y="1030622"/>
                </a:cubicBezTo>
                <a:cubicBezTo>
                  <a:pt x="3831046" y="1031126"/>
                  <a:pt x="3839735" y="1031628"/>
                  <a:pt x="3848377" y="1032681"/>
                </a:cubicBezTo>
                <a:cubicBezTo>
                  <a:pt x="3849731" y="1014491"/>
                  <a:pt x="3851043" y="996849"/>
                  <a:pt x="3852398" y="978659"/>
                </a:cubicBezTo>
                <a:cubicBezTo>
                  <a:pt x="3843714" y="978156"/>
                  <a:pt x="3835025" y="977654"/>
                  <a:pt x="3826339" y="977151"/>
                </a:cubicBezTo>
                <a:close/>
                <a:moveTo>
                  <a:pt x="2501017" y="966886"/>
                </a:moveTo>
                <a:cubicBezTo>
                  <a:pt x="2500813" y="969644"/>
                  <a:pt x="2500607" y="972400"/>
                  <a:pt x="2498665" y="975056"/>
                </a:cubicBezTo>
                <a:cubicBezTo>
                  <a:pt x="2526459" y="976665"/>
                  <a:pt x="2554260" y="978274"/>
                  <a:pt x="2580318" y="979781"/>
                </a:cubicBezTo>
                <a:cubicBezTo>
                  <a:pt x="2580523" y="977024"/>
                  <a:pt x="2580729" y="974267"/>
                  <a:pt x="2580934" y="971512"/>
                </a:cubicBezTo>
                <a:cubicBezTo>
                  <a:pt x="2554876" y="970004"/>
                  <a:pt x="2527074" y="968395"/>
                  <a:pt x="2501017" y="966886"/>
                </a:cubicBezTo>
                <a:close/>
                <a:moveTo>
                  <a:pt x="2227142" y="965984"/>
                </a:moveTo>
                <a:cubicBezTo>
                  <a:pt x="2206127" y="966983"/>
                  <a:pt x="2186813" y="968633"/>
                  <a:pt x="2165801" y="969630"/>
                </a:cubicBezTo>
                <a:cubicBezTo>
                  <a:pt x="2169068" y="972591"/>
                  <a:pt x="2172337" y="975546"/>
                  <a:pt x="2173871" y="978403"/>
                </a:cubicBezTo>
                <a:cubicBezTo>
                  <a:pt x="2194967" y="976302"/>
                  <a:pt x="2214283" y="974653"/>
                  <a:pt x="2235377" y="972551"/>
                </a:cubicBezTo>
                <a:cubicBezTo>
                  <a:pt x="2232065" y="970146"/>
                  <a:pt x="2230493" y="967840"/>
                  <a:pt x="2227142" y="965984"/>
                </a:cubicBezTo>
                <a:close/>
                <a:moveTo>
                  <a:pt x="11251397" y="964416"/>
                </a:moveTo>
                <a:lnTo>
                  <a:pt x="11251348" y="964504"/>
                </a:lnTo>
                <a:lnTo>
                  <a:pt x="11251181" y="964495"/>
                </a:lnTo>
                <a:close/>
                <a:moveTo>
                  <a:pt x="2081117" y="958643"/>
                </a:moveTo>
                <a:cubicBezTo>
                  <a:pt x="2080954" y="960847"/>
                  <a:pt x="2080790" y="963051"/>
                  <a:pt x="2078850" y="965706"/>
                </a:cubicBezTo>
                <a:cubicBezTo>
                  <a:pt x="2089353" y="965209"/>
                  <a:pt x="2101638" y="964258"/>
                  <a:pt x="2112148" y="963759"/>
                </a:cubicBezTo>
                <a:cubicBezTo>
                  <a:pt x="2101803" y="962053"/>
                  <a:pt x="2091462" y="960348"/>
                  <a:pt x="2081117" y="958643"/>
                </a:cubicBezTo>
                <a:close/>
                <a:moveTo>
                  <a:pt x="10053074" y="954915"/>
                </a:moveTo>
                <a:cubicBezTo>
                  <a:pt x="9998752" y="950732"/>
                  <a:pt x="9950413" y="958420"/>
                  <a:pt x="9922999" y="975101"/>
                </a:cubicBezTo>
                <a:cubicBezTo>
                  <a:pt x="9912043" y="981664"/>
                  <a:pt x="9870138" y="982007"/>
                  <a:pt x="9826131" y="987212"/>
                </a:cubicBezTo>
                <a:cubicBezTo>
                  <a:pt x="9834246" y="995433"/>
                  <a:pt x="9845503" y="1008263"/>
                  <a:pt x="9858539" y="1020644"/>
                </a:cubicBezTo>
                <a:cubicBezTo>
                  <a:pt x="9908715" y="956006"/>
                  <a:pt x="10074371" y="1004347"/>
                  <a:pt x="10179557" y="997701"/>
                </a:cubicBezTo>
                <a:cubicBezTo>
                  <a:pt x="10204125" y="995801"/>
                  <a:pt x="10228777" y="992797"/>
                  <a:pt x="10251652" y="990246"/>
                </a:cubicBezTo>
                <a:cubicBezTo>
                  <a:pt x="10229310" y="985631"/>
                  <a:pt x="10206970" y="981016"/>
                  <a:pt x="10184631" y="976403"/>
                </a:cubicBezTo>
                <a:cubicBezTo>
                  <a:pt x="10158817" y="971588"/>
                  <a:pt x="10132880" y="968426"/>
                  <a:pt x="10108840" y="963158"/>
                </a:cubicBezTo>
                <a:cubicBezTo>
                  <a:pt x="10089955" y="959020"/>
                  <a:pt x="10071181" y="956308"/>
                  <a:pt x="10053074" y="954915"/>
                </a:cubicBezTo>
                <a:close/>
                <a:moveTo>
                  <a:pt x="2729252" y="947984"/>
                </a:moveTo>
                <a:cubicBezTo>
                  <a:pt x="2702618" y="954193"/>
                  <a:pt x="2684835" y="958703"/>
                  <a:pt x="2674205" y="960854"/>
                </a:cubicBezTo>
                <a:cubicBezTo>
                  <a:pt x="2734360" y="973193"/>
                  <a:pt x="2796249" y="985632"/>
                  <a:pt x="2858094" y="998625"/>
                </a:cubicBezTo>
                <a:cubicBezTo>
                  <a:pt x="2861691" y="997171"/>
                  <a:pt x="2865288" y="995719"/>
                  <a:pt x="2868886" y="994266"/>
                </a:cubicBezTo>
                <a:cubicBezTo>
                  <a:pt x="2822920" y="978872"/>
                  <a:pt x="2778652" y="964131"/>
                  <a:pt x="2729252" y="947984"/>
                </a:cubicBezTo>
                <a:close/>
                <a:moveTo>
                  <a:pt x="2019192" y="946754"/>
                </a:moveTo>
                <a:cubicBezTo>
                  <a:pt x="2015547" y="948758"/>
                  <a:pt x="2011910" y="950761"/>
                  <a:pt x="2006537" y="952665"/>
                </a:cubicBezTo>
                <a:cubicBezTo>
                  <a:pt x="2013442" y="953616"/>
                  <a:pt x="2020271" y="955675"/>
                  <a:pt x="2025526" y="955425"/>
                </a:cubicBezTo>
                <a:cubicBezTo>
                  <a:pt x="2030735" y="955726"/>
                  <a:pt x="2032717" y="952518"/>
                  <a:pt x="2036314" y="951066"/>
                </a:cubicBezTo>
                <a:cubicBezTo>
                  <a:pt x="2031185" y="949661"/>
                  <a:pt x="2026058" y="948259"/>
                  <a:pt x="2019192" y="946754"/>
                </a:cubicBezTo>
                <a:close/>
                <a:moveTo>
                  <a:pt x="10363467" y="941355"/>
                </a:moveTo>
                <a:cubicBezTo>
                  <a:pt x="10336301" y="954732"/>
                  <a:pt x="10307436" y="967455"/>
                  <a:pt x="10280268" y="980830"/>
                </a:cubicBezTo>
                <a:cubicBezTo>
                  <a:pt x="10293962" y="984392"/>
                  <a:pt x="10309394" y="988053"/>
                  <a:pt x="10324865" y="991162"/>
                </a:cubicBezTo>
                <a:cubicBezTo>
                  <a:pt x="10348600" y="977035"/>
                  <a:pt x="10372337" y="962907"/>
                  <a:pt x="10397808" y="948881"/>
                </a:cubicBezTo>
                <a:cubicBezTo>
                  <a:pt x="10385770" y="946521"/>
                  <a:pt x="10375507" y="943714"/>
                  <a:pt x="10363467" y="941355"/>
                </a:cubicBezTo>
                <a:close/>
                <a:moveTo>
                  <a:pt x="5183074" y="940513"/>
                </a:moveTo>
                <a:cubicBezTo>
                  <a:pt x="5119840" y="969518"/>
                  <a:pt x="5240067" y="1206229"/>
                  <a:pt x="5318220" y="1234559"/>
                </a:cubicBezTo>
                <a:cubicBezTo>
                  <a:pt x="5274649" y="1140135"/>
                  <a:pt x="5229711" y="1040651"/>
                  <a:pt x="5183074" y="940513"/>
                </a:cubicBezTo>
                <a:close/>
                <a:moveTo>
                  <a:pt x="2360440" y="933285"/>
                </a:moveTo>
                <a:cubicBezTo>
                  <a:pt x="2330248" y="940396"/>
                  <a:pt x="2305351" y="946706"/>
                  <a:pt x="2282272" y="952015"/>
                </a:cubicBezTo>
                <a:cubicBezTo>
                  <a:pt x="2334310" y="956131"/>
                  <a:pt x="2384656" y="959599"/>
                  <a:pt x="2445382" y="964221"/>
                </a:cubicBezTo>
                <a:cubicBezTo>
                  <a:pt x="2414808" y="953041"/>
                  <a:pt x="2389322" y="943814"/>
                  <a:pt x="2360440" y="933285"/>
                </a:cubicBezTo>
                <a:close/>
                <a:moveTo>
                  <a:pt x="10170538" y="931298"/>
                </a:moveTo>
                <a:cubicBezTo>
                  <a:pt x="10152800" y="935253"/>
                  <a:pt x="10135095" y="938658"/>
                  <a:pt x="10119088" y="942714"/>
                </a:cubicBezTo>
                <a:cubicBezTo>
                  <a:pt x="10122403" y="945120"/>
                  <a:pt x="10127486" y="947075"/>
                  <a:pt x="10132535" y="949583"/>
                </a:cubicBezTo>
                <a:cubicBezTo>
                  <a:pt x="10150280" y="945625"/>
                  <a:pt x="10167981" y="942221"/>
                  <a:pt x="10185725" y="938267"/>
                </a:cubicBezTo>
                <a:cubicBezTo>
                  <a:pt x="10180674" y="935759"/>
                  <a:pt x="10175590" y="933804"/>
                  <a:pt x="10170538" y="931298"/>
                </a:cubicBezTo>
                <a:close/>
                <a:moveTo>
                  <a:pt x="5595676" y="929514"/>
                </a:moveTo>
                <a:cubicBezTo>
                  <a:pt x="5588770" y="928561"/>
                  <a:pt x="5579914" y="930261"/>
                  <a:pt x="5569332" y="931864"/>
                </a:cubicBezTo>
                <a:cubicBezTo>
                  <a:pt x="5576030" y="935573"/>
                  <a:pt x="5581035" y="938631"/>
                  <a:pt x="5586086" y="941138"/>
                </a:cubicBezTo>
                <a:cubicBezTo>
                  <a:pt x="5596674" y="939535"/>
                  <a:pt x="5605525" y="937834"/>
                  <a:pt x="5616113" y="936233"/>
                </a:cubicBezTo>
                <a:cubicBezTo>
                  <a:pt x="5609327" y="933627"/>
                  <a:pt x="5602623" y="929916"/>
                  <a:pt x="5595676" y="929514"/>
                </a:cubicBezTo>
                <a:close/>
                <a:moveTo>
                  <a:pt x="5411060" y="924918"/>
                </a:moveTo>
                <a:cubicBezTo>
                  <a:pt x="5405563" y="928475"/>
                  <a:pt x="5400020" y="932585"/>
                  <a:pt x="5392785" y="936041"/>
                </a:cubicBezTo>
                <a:cubicBezTo>
                  <a:pt x="5427163" y="943014"/>
                  <a:pt x="5461541" y="949985"/>
                  <a:pt x="5494145" y="957409"/>
                </a:cubicBezTo>
                <a:cubicBezTo>
                  <a:pt x="5499639" y="953851"/>
                  <a:pt x="5506919" y="949844"/>
                  <a:pt x="5512417" y="946285"/>
                </a:cubicBezTo>
                <a:cubicBezTo>
                  <a:pt x="5478038" y="939315"/>
                  <a:pt x="5443660" y="932343"/>
                  <a:pt x="5411060" y="924918"/>
                </a:cubicBezTo>
                <a:close/>
                <a:moveTo>
                  <a:pt x="10889808" y="924716"/>
                </a:moveTo>
                <a:lnTo>
                  <a:pt x="11000578" y="935269"/>
                </a:lnTo>
                <a:lnTo>
                  <a:pt x="11162901" y="945630"/>
                </a:lnTo>
                <a:lnTo>
                  <a:pt x="11135218" y="957783"/>
                </a:lnTo>
                <a:lnTo>
                  <a:pt x="11251181" y="964495"/>
                </a:lnTo>
                <a:lnTo>
                  <a:pt x="11249842" y="964970"/>
                </a:lnTo>
                <a:lnTo>
                  <a:pt x="11251294" y="964605"/>
                </a:lnTo>
                <a:lnTo>
                  <a:pt x="11237650" y="988072"/>
                </a:lnTo>
                <a:cubicBezTo>
                  <a:pt x="11211675" y="985461"/>
                  <a:pt x="11187352" y="984053"/>
                  <a:pt x="11166707" y="980088"/>
                </a:cubicBezTo>
                <a:close/>
                <a:moveTo>
                  <a:pt x="1909434" y="921026"/>
                </a:moveTo>
                <a:cubicBezTo>
                  <a:pt x="1904097" y="922377"/>
                  <a:pt x="1900501" y="923829"/>
                  <a:pt x="1895123" y="925734"/>
                </a:cubicBezTo>
                <a:cubicBezTo>
                  <a:pt x="1912251" y="930047"/>
                  <a:pt x="1929381" y="934359"/>
                  <a:pt x="1946464" y="939222"/>
                </a:cubicBezTo>
                <a:cubicBezTo>
                  <a:pt x="1950061" y="937770"/>
                  <a:pt x="1953625" y="936868"/>
                  <a:pt x="1957220" y="935416"/>
                </a:cubicBezTo>
                <a:cubicBezTo>
                  <a:pt x="1941871" y="930652"/>
                  <a:pt x="1926518" y="925889"/>
                  <a:pt x="1909434" y="921026"/>
                </a:cubicBezTo>
                <a:close/>
                <a:moveTo>
                  <a:pt x="2422722" y="916959"/>
                </a:moveTo>
                <a:cubicBezTo>
                  <a:pt x="2417468" y="917210"/>
                  <a:pt x="2415566" y="919313"/>
                  <a:pt x="2411971" y="920767"/>
                </a:cubicBezTo>
                <a:cubicBezTo>
                  <a:pt x="2418878" y="921720"/>
                  <a:pt x="2425748" y="923225"/>
                  <a:pt x="2429263" y="922875"/>
                </a:cubicBezTo>
                <a:cubicBezTo>
                  <a:pt x="2434472" y="923175"/>
                  <a:pt x="2438155" y="920620"/>
                  <a:pt x="2440016" y="919067"/>
                </a:cubicBezTo>
                <a:cubicBezTo>
                  <a:pt x="2434843" y="918214"/>
                  <a:pt x="2427975" y="916709"/>
                  <a:pt x="2422722" y="916959"/>
                </a:cubicBezTo>
                <a:close/>
                <a:moveTo>
                  <a:pt x="2648197" y="911739"/>
                </a:moveTo>
                <a:cubicBezTo>
                  <a:pt x="2648076" y="913392"/>
                  <a:pt x="2646216" y="914946"/>
                  <a:pt x="2646093" y="916599"/>
                </a:cubicBezTo>
                <a:cubicBezTo>
                  <a:pt x="2646051" y="917151"/>
                  <a:pt x="2651220" y="918002"/>
                  <a:pt x="2652918" y="918653"/>
                </a:cubicBezTo>
                <a:cubicBezTo>
                  <a:pt x="2656517" y="917202"/>
                  <a:pt x="2658381" y="915648"/>
                  <a:pt x="2661975" y="914195"/>
                </a:cubicBezTo>
                <a:cubicBezTo>
                  <a:pt x="2656803" y="913344"/>
                  <a:pt x="2651632" y="912491"/>
                  <a:pt x="2648197" y="911739"/>
                </a:cubicBezTo>
                <a:close/>
                <a:moveTo>
                  <a:pt x="10369406" y="908481"/>
                </a:moveTo>
                <a:cubicBezTo>
                  <a:pt x="10364193" y="908179"/>
                  <a:pt x="10355221" y="911536"/>
                  <a:pt x="10355054" y="913741"/>
                </a:cubicBezTo>
                <a:cubicBezTo>
                  <a:pt x="10358367" y="916147"/>
                  <a:pt x="10366934" y="918304"/>
                  <a:pt x="10375373" y="922113"/>
                </a:cubicBezTo>
                <a:cubicBezTo>
                  <a:pt x="10382609" y="918657"/>
                  <a:pt x="10391498" y="916403"/>
                  <a:pt x="10389925" y="914098"/>
                </a:cubicBezTo>
                <a:cubicBezTo>
                  <a:pt x="10388354" y="911793"/>
                  <a:pt x="10378094" y="908984"/>
                  <a:pt x="10369406" y="908481"/>
                </a:cubicBezTo>
                <a:close/>
                <a:moveTo>
                  <a:pt x="2310122" y="906014"/>
                </a:moveTo>
                <a:cubicBezTo>
                  <a:pt x="2301398" y="906062"/>
                  <a:pt x="2294363" y="906762"/>
                  <a:pt x="2285595" y="907363"/>
                </a:cubicBezTo>
                <a:cubicBezTo>
                  <a:pt x="2292137" y="913277"/>
                  <a:pt x="2298637" y="919743"/>
                  <a:pt x="2305172" y="925655"/>
                </a:cubicBezTo>
                <a:cubicBezTo>
                  <a:pt x="2312449" y="921649"/>
                  <a:pt x="2323204" y="917844"/>
                  <a:pt x="2327008" y="913635"/>
                </a:cubicBezTo>
                <a:cubicBezTo>
                  <a:pt x="2328868" y="912081"/>
                  <a:pt x="2315172" y="908520"/>
                  <a:pt x="2310122" y="906014"/>
                </a:cubicBezTo>
                <a:close/>
                <a:moveTo>
                  <a:pt x="3788034" y="905733"/>
                </a:moveTo>
                <a:cubicBezTo>
                  <a:pt x="3792223" y="919815"/>
                  <a:pt x="3796365" y="934448"/>
                  <a:pt x="3802288" y="948632"/>
                </a:cubicBezTo>
                <a:cubicBezTo>
                  <a:pt x="3816267" y="948333"/>
                  <a:pt x="3830210" y="948586"/>
                  <a:pt x="3845889" y="948940"/>
                </a:cubicBezTo>
                <a:cubicBezTo>
                  <a:pt x="3838226" y="934657"/>
                  <a:pt x="3828827" y="920272"/>
                  <a:pt x="3821169" y="905988"/>
                </a:cubicBezTo>
                <a:cubicBezTo>
                  <a:pt x="3810702" y="905936"/>
                  <a:pt x="3798496" y="905785"/>
                  <a:pt x="3788034" y="905733"/>
                </a:cubicBezTo>
                <a:close/>
                <a:moveTo>
                  <a:pt x="10302100" y="898496"/>
                </a:moveTo>
                <a:cubicBezTo>
                  <a:pt x="10291387" y="901752"/>
                  <a:pt x="10278896" y="905458"/>
                  <a:pt x="10268187" y="908714"/>
                </a:cubicBezTo>
                <a:cubicBezTo>
                  <a:pt x="10271580" y="910019"/>
                  <a:pt x="10274970" y="911322"/>
                  <a:pt x="10278320" y="913176"/>
                </a:cubicBezTo>
                <a:cubicBezTo>
                  <a:pt x="10290730" y="910572"/>
                  <a:pt x="10304874" y="908069"/>
                  <a:pt x="10317285" y="905465"/>
                </a:cubicBezTo>
                <a:cubicBezTo>
                  <a:pt x="10314015" y="902508"/>
                  <a:pt x="10307188" y="900453"/>
                  <a:pt x="10302100" y="898496"/>
                </a:cubicBezTo>
                <a:close/>
                <a:moveTo>
                  <a:pt x="2811784" y="894077"/>
                </a:moveTo>
                <a:cubicBezTo>
                  <a:pt x="2806408" y="895980"/>
                  <a:pt x="2801035" y="897885"/>
                  <a:pt x="2799086" y="900541"/>
                </a:cubicBezTo>
                <a:cubicBezTo>
                  <a:pt x="2799004" y="901641"/>
                  <a:pt x="2807487" y="904903"/>
                  <a:pt x="2809228" y="905003"/>
                </a:cubicBezTo>
                <a:cubicBezTo>
                  <a:pt x="2817998" y="904404"/>
                  <a:pt x="2823331" y="903051"/>
                  <a:pt x="2835653" y="901549"/>
                </a:cubicBezTo>
                <a:cubicBezTo>
                  <a:pt x="2825437" y="898188"/>
                  <a:pt x="2818613" y="896134"/>
                  <a:pt x="2811784" y="894077"/>
                </a:cubicBezTo>
                <a:close/>
                <a:moveTo>
                  <a:pt x="6202537" y="863875"/>
                </a:moveTo>
                <a:cubicBezTo>
                  <a:pt x="6190798" y="880910"/>
                  <a:pt x="6184967" y="888878"/>
                  <a:pt x="6179183" y="896295"/>
                </a:cubicBezTo>
                <a:cubicBezTo>
                  <a:pt x="6168593" y="897896"/>
                  <a:pt x="6156311" y="898846"/>
                  <a:pt x="6145719" y="900448"/>
                </a:cubicBezTo>
                <a:cubicBezTo>
                  <a:pt x="6129006" y="890621"/>
                  <a:pt x="6110510" y="881248"/>
                  <a:pt x="6092055" y="871323"/>
                </a:cubicBezTo>
                <a:cubicBezTo>
                  <a:pt x="6123614" y="869272"/>
                  <a:pt x="6153438" y="867123"/>
                  <a:pt x="6202537" y="863875"/>
                </a:cubicBezTo>
                <a:close/>
                <a:moveTo>
                  <a:pt x="1733973" y="863813"/>
                </a:moveTo>
                <a:cubicBezTo>
                  <a:pt x="1732276" y="863161"/>
                  <a:pt x="1719909" y="865214"/>
                  <a:pt x="1719827" y="866317"/>
                </a:cubicBezTo>
                <a:cubicBezTo>
                  <a:pt x="1721320" y="869724"/>
                  <a:pt x="1726325" y="872781"/>
                  <a:pt x="1732946" y="877594"/>
                </a:cubicBezTo>
                <a:cubicBezTo>
                  <a:pt x="1741879" y="874788"/>
                  <a:pt x="1752469" y="873187"/>
                  <a:pt x="1750854" y="871433"/>
                </a:cubicBezTo>
                <a:cubicBezTo>
                  <a:pt x="1749279" y="869127"/>
                  <a:pt x="1740796" y="865868"/>
                  <a:pt x="1733973" y="863813"/>
                </a:cubicBezTo>
                <a:close/>
                <a:moveTo>
                  <a:pt x="3383172" y="859603"/>
                </a:moveTo>
                <a:cubicBezTo>
                  <a:pt x="3365757" y="859147"/>
                  <a:pt x="3329862" y="872573"/>
                  <a:pt x="3334702" y="877835"/>
                </a:cubicBezTo>
                <a:cubicBezTo>
                  <a:pt x="3344475" y="887259"/>
                  <a:pt x="3383409" y="903353"/>
                  <a:pt x="3400859" y="903256"/>
                </a:cubicBezTo>
                <a:cubicBezTo>
                  <a:pt x="3495213" y="901518"/>
                  <a:pt x="3586376" y="895722"/>
                  <a:pt x="3679197" y="891128"/>
                </a:cubicBezTo>
                <a:cubicBezTo>
                  <a:pt x="3676129" y="885414"/>
                  <a:pt x="3674763" y="880353"/>
                  <a:pt x="3673394" y="875291"/>
                </a:cubicBezTo>
                <a:cubicBezTo>
                  <a:pt x="3576100" y="869660"/>
                  <a:pt x="3478889" y="862928"/>
                  <a:pt x="3383172" y="859603"/>
                </a:cubicBezTo>
                <a:close/>
                <a:moveTo>
                  <a:pt x="9879330" y="858529"/>
                </a:moveTo>
                <a:cubicBezTo>
                  <a:pt x="9859931" y="861283"/>
                  <a:pt x="9840533" y="864035"/>
                  <a:pt x="9819355" y="867239"/>
                </a:cubicBezTo>
                <a:cubicBezTo>
                  <a:pt x="9824448" y="869194"/>
                  <a:pt x="9827757" y="871600"/>
                  <a:pt x="9832803" y="874105"/>
                </a:cubicBezTo>
                <a:cubicBezTo>
                  <a:pt x="9852246" y="870802"/>
                  <a:pt x="9869944" y="867398"/>
                  <a:pt x="9889386" y="864093"/>
                </a:cubicBezTo>
                <a:cubicBezTo>
                  <a:pt x="9886030" y="862237"/>
                  <a:pt x="9882682" y="860383"/>
                  <a:pt x="9879330" y="858529"/>
                </a:cubicBezTo>
                <a:close/>
                <a:moveTo>
                  <a:pt x="5272993" y="857692"/>
                </a:moveTo>
                <a:cubicBezTo>
                  <a:pt x="5267815" y="856838"/>
                  <a:pt x="5243042" y="861495"/>
                  <a:pt x="5244699" y="862697"/>
                </a:cubicBezTo>
                <a:cubicBezTo>
                  <a:pt x="5247806" y="867861"/>
                  <a:pt x="5259681" y="872422"/>
                  <a:pt x="5273126" y="879290"/>
                </a:cubicBezTo>
                <a:cubicBezTo>
                  <a:pt x="5287391" y="875133"/>
                  <a:pt x="5303318" y="872180"/>
                  <a:pt x="5301746" y="869873"/>
                </a:cubicBezTo>
                <a:cubicBezTo>
                  <a:pt x="5296861" y="865162"/>
                  <a:pt x="5284986" y="860601"/>
                  <a:pt x="5272993" y="857692"/>
                </a:cubicBezTo>
                <a:close/>
                <a:moveTo>
                  <a:pt x="2823466" y="854339"/>
                </a:moveTo>
                <a:cubicBezTo>
                  <a:pt x="2821321" y="859751"/>
                  <a:pt x="2820910" y="865263"/>
                  <a:pt x="2818762" y="870674"/>
                </a:cubicBezTo>
                <a:cubicBezTo>
                  <a:pt x="2825713" y="871076"/>
                  <a:pt x="2830927" y="871379"/>
                  <a:pt x="2837832" y="872332"/>
                </a:cubicBezTo>
                <a:cubicBezTo>
                  <a:pt x="2839977" y="866921"/>
                  <a:pt x="2840387" y="861409"/>
                  <a:pt x="2842493" y="856548"/>
                </a:cubicBezTo>
                <a:cubicBezTo>
                  <a:pt x="2835588" y="855595"/>
                  <a:pt x="2828639" y="855192"/>
                  <a:pt x="2823466" y="854339"/>
                </a:cubicBezTo>
                <a:close/>
                <a:moveTo>
                  <a:pt x="9595444" y="851511"/>
                </a:moveTo>
                <a:cubicBezTo>
                  <a:pt x="9578260" y="894807"/>
                  <a:pt x="9729084" y="907964"/>
                  <a:pt x="9763026" y="944253"/>
                </a:cubicBezTo>
                <a:cubicBezTo>
                  <a:pt x="9806954" y="940151"/>
                  <a:pt x="9835080" y="937350"/>
                  <a:pt x="9871974" y="933950"/>
                </a:cubicBezTo>
                <a:cubicBezTo>
                  <a:pt x="9783599" y="902260"/>
                  <a:pt x="9739520" y="861510"/>
                  <a:pt x="9595444" y="851511"/>
                </a:cubicBezTo>
                <a:close/>
                <a:moveTo>
                  <a:pt x="9921850" y="849916"/>
                </a:moveTo>
                <a:cubicBezTo>
                  <a:pt x="9918293" y="850818"/>
                  <a:pt x="9916428" y="852372"/>
                  <a:pt x="9914570" y="853926"/>
                </a:cubicBezTo>
                <a:cubicBezTo>
                  <a:pt x="9912832" y="853824"/>
                  <a:pt x="9917965" y="855228"/>
                  <a:pt x="9921399" y="855980"/>
                </a:cubicBezTo>
                <a:cubicBezTo>
                  <a:pt x="9924993" y="854528"/>
                  <a:pt x="9926851" y="852975"/>
                  <a:pt x="9928717" y="851421"/>
                </a:cubicBezTo>
                <a:cubicBezTo>
                  <a:pt x="9928717" y="851421"/>
                  <a:pt x="9921850" y="849916"/>
                  <a:pt x="9921850" y="849916"/>
                </a:cubicBezTo>
                <a:close/>
                <a:moveTo>
                  <a:pt x="2363486" y="845435"/>
                </a:moveTo>
                <a:cubicBezTo>
                  <a:pt x="2363486" y="845435"/>
                  <a:pt x="2366841" y="847291"/>
                  <a:pt x="2366841" y="847291"/>
                </a:cubicBezTo>
                <a:lnTo>
                  <a:pt x="2366923" y="846188"/>
                </a:lnTo>
                <a:cubicBezTo>
                  <a:pt x="2366923" y="846188"/>
                  <a:pt x="2363486" y="845435"/>
                  <a:pt x="2363486" y="845435"/>
                </a:cubicBezTo>
                <a:close/>
                <a:moveTo>
                  <a:pt x="2653162" y="845037"/>
                </a:moveTo>
                <a:cubicBezTo>
                  <a:pt x="2626981" y="845183"/>
                  <a:pt x="2600753" y="845878"/>
                  <a:pt x="2576309" y="846125"/>
                </a:cubicBezTo>
                <a:cubicBezTo>
                  <a:pt x="2577802" y="849534"/>
                  <a:pt x="2579333" y="852390"/>
                  <a:pt x="2580822" y="855799"/>
                </a:cubicBezTo>
                <a:cubicBezTo>
                  <a:pt x="2607006" y="855653"/>
                  <a:pt x="2633151" y="856058"/>
                  <a:pt x="2659334" y="855913"/>
                </a:cubicBezTo>
                <a:cubicBezTo>
                  <a:pt x="2657882" y="851954"/>
                  <a:pt x="2656390" y="848546"/>
                  <a:pt x="2653162" y="845037"/>
                </a:cubicBezTo>
                <a:close/>
                <a:moveTo>
                  <a:pt x="5542960" y="838200"/>
                </a:moveTo>
                <a:lnTo>
                  <a:pt x="5544826" y="839100"/>
                </a:lnTo>
                <a:lnTo>
                  <a:pt x="5542091" y="838671"/>
                </a:lnTo>
                <a:lnTo>
                  <a:pt x="5541391" y="838346"/>
                </a:lnTo>
                <a:close/>
                <a:moveTo>
                  <a:pt x="9966348" y="838097"/>
                </a:moveTo>
                <a:cubicBezTo>
                  <a:pt x="9962755" y="839551"/>
                  <a:pt x="9960929" y="840551"/>
                  <a:pt x="9957333" y="842007"/>
                </a:cubicBezTo>
                <a:cubicBezTo>
                  <a:pt x="9957292" y="842557"/>
                  <a:pt x="9960684" y="843859"/>
                  <a:pt x="9964116" y="844612"/>
                </a:cubicBezTo>
                <a:cubicBezTo>
                  <a:pt x="9967712" y="843160"/>
                  <a:pt x="9969578" y="841607"/>
                  <a:pt x="9973175" y="840154"/>
                </a:cubicBezTo>
                <a:cubicBezTo>
                  <a:pt x="9973175" y="840154"/>
                  <a:pt x="9968042" y="838749"/>
                  <a:pt x="9966348" y="838097"/>
                </a:cubicBezTo>
                <a:close/>
                <a:moveTo>
                  <a:pt x="5173289" y="837527"/>
                </a:moveTo>
                <a:cubicBezTo>
                  <a:pt x="5171318" y="863987"/>
                  <a:pt x="5169349" y="890447"/>
                  <a:pt x="5167340" y="917457"/>
                </a:cubicBezTo>
                <a:cubicBezTo>
                  <a:pt x="5176027" y="917960"/>
                  <a:pt x="5184713" y="918464"/>
                  <a:pt x="5195133" y="919066"/>
                </a:cubicBezTo>
                <a:cubicBezTo>
                  <a:pt x="5197104" y="892607"/>
                  <a:pt x="5199072" y="866148"/>
                  <a:pt x="5201041" y="839687"/>
                </a:cubicBezTo>
                <a:cubicBezTo>
                  <a:pt x="5190661" y="838532"/>
                  <a:pt x="5181976" y="838029"/>
                  <a:pt x="5173289" y="837527"/>
                </a:cubicBezTo>
                <a:close/>
                <a:moveTo>
                  <a:pt x="2413978" y="823443"/>
                </a:moveTo>
                <a:cubicBezTo>
                  <a:pt x="2424449" y="823497"/>
                  <a:pt x="2431438" y="823347"/>
                  <a:pt x="2440121" y="823850"/>
                </a:cubicBezTo>
                <a:cubicBezTo>
                  <a:pt x="2443601" y="824051"/>
                  <a:pt x="2445131" y="826909"/>
                  <a:pt x="2448483" y="828765"/>
                </a:cubicBezTo>
                <a:cubicBezTo>
                  <a:pt x="2441455" y="829464"/>
                  <a:pt x="2434378" y="830714"/>
                  <a:pt x="2425692" y="830212"/>
                </a:cubicBezTo>
                <a:cubicBezTo>
                  <a:pt x="2422176" y="830563"/>
                  <a:pt x="2418948" y="827056"/>
                  <a:pt x="2413978" y="823443"/>
                </a:cubicBezTo>
                <a:close/>
                <a:moveTo>
                  <a:pt x="2246824" y="818754"/>
                </a:moveTo>
                <a:cubicBezTo>
                  <a:pt x="2231105" y="818950"/>
                  <a:pt x="2217081" y="819801"/>
                  <a:pt x="2203062" y="820649"/>
                </a:cubicBezTo>
                <a:cubicBezTo>
                  <a:pt x="2217630" y="835886"/>
                  <a:pt x="2233979" y="850674"/>
                  <a:pt x="2248550" y="865912"/>
                </a:cubicBezTo>
                <a:cubicBezTo>
                  <a:pt x="2262567" y="865062"/>
                  <a:pt x="2276589" y="864211"/>
                  <a:pt x="2290574" y="863913"/>
                </a:cubicBezTo>
                <a:cubicBezTo>
                  <a:pt x="2276001" y="848678"/>
                  <a:pt x="2261396" y="833991"/>
                  <a:pt x="2246824" y="818754"/>
                </a:cubicBezTo>
                <a:close/>
                <a:moveTo>
                  <a:pt x="6046557" y="802807"/>
                </a:moveTo>
                <a:cubicBezTo>
                  <a:pt x="6114409" y="828879"/>
                  <a:pt x="6112972" y="848174"/>
                  <a:pt x="6059702" y="860592"/>
                </a:cubicBezTo>
                <a:cubicBezTo>
                  <a:pt x="6034846" y="866350"/>
                  <a:pt x="5988063" y="861981"/>
                  <a:pt x="5951373" y="862628"/>
                </a:cubicBezTo>
                <a:cubicBezTo>
                  <a:pt x="5943011" y="857714"/>
                  <a:pt x="5936388" y="852902"/>
                  <a:pt x="5928029" y="847988"/>
                </a:cubicBezTo>
                <a:cubicBezTo>
                  <a:pt x="5965745" y="833563"/>
                  <a:pt x="6003463" y="819136"/>
                  <a:pt x="6046557" y="802807"/>
                </a:cubicBezTo>
                <a:close/>
                <a:moveTo>
                  <a:pt x="6759460" y="789256"/>
                </a:moveTo>
                <a:cubicBezTo>
                  <a:pt x="6771253" y="794921"/>
                  <a:pt x="6781348" y="799934"/>
                  <a:pt x="6793141" y="805600"/>
                </a:cubicBezTo>
                <a:cubicBezTo>
                  <a:pt x="6731060" y="819168"/>
                  <a:pt x="6660458" y="830031"/>
                  <a:pt x="6605163" y="846208"/>
                </a:cubicBezTo>
                <a:cubicBezTo>
                  <a:pt x="6517820" y="871048"/>
                  <a:pt x="6438951" y="899148"/>
                  <a:pt x="6351279" y="928398"/>
                </a:cubicBezTo>
                <a:cubicBezTo>
                  <a:pt x="6417517" y="952715"/>
                  <a:pt x="6450472" y="931926"/>
                  <a:pt x="6484507" y="920053"/>
                </a:cubicBezTo>
                <a:cubicBezTo>
                  <a:pt x="6558042" y="893307"/>
                  <a:pt x="6621471" y="861545"/>
                  <a:pt x="6755864" y="861018"/>
                </a:cubicBezTo>
                <a:cubicBezTo>
                  <a:pt x="6785086" y="890391"/>
                  <a:pt x="6814348" y="919212"/>
                  <a:pt x="6840134" y="947831"/>
                </a:cubicBezTo>
                <a:cubicBezTo>
                  <a:pt x="6845020" y="952542"/>
                  <a:pt x="6834101" y="958555"/>
                  <a:pt x="6825090" y="962461"/>
                </a:cubicBezTo>
                <a:cubicBezTo>
                  <a:pt x="6744116" y="995422"/>
                  <a:pt x="6549877" y="1003004"/>
                  <a:pt x="6413894" y="977972"/>
                </a:cubicBezTo>
                <a:cubicBezTo>
                  <a:pt x="6372607" y="970047"/>
                  <a:pt x="6315564" y="962872"/>
                  <a:pt x="6298926" y="951942"/>
                </a:cubicBezTo>
                <a:cubicBezTo>
                  <a:pt x="6235613" y="911740"/>
                  <a:pt x="6205477" y="871243"/>
                  <a:pt x="6271098" y="833518"/>
                </a:cubicBezTo>
                <a:cubicBezTo>
                  <a:pt x="6305708" y="813930"/>
                  <a:pt x="6403534" y="812395"/>
                  <a:pt x="6445493" y="834753"/>
                </a:cubicBezTo>
                <a:cubicBezTo>
                  <a:pt x="6490763" y="859518"/>
                  <a:pt x="6502126" y="847442"/>
                  <a:pt x="6539555" y="836875"/>
                </a:cubicBezTo>
                <a:cubicBezTo>
                  <a:pt x="6605478" y="818545"/>
                  <a:pt x="6685013" y="804878"/>
                  <a:pt x="6759460" y="789256"/>
                </a:cubicBezTo>
                <a:close/>
                <a:moveTo>
                  <a:pt x="5513896" y="785823"/>
                </a:moveTo>
                <a:cubicBezTo>
                  <a:pt x="5572308" y="798060"/>
                  <a:pt x="5628984" y="810198"/>
                  <a:pt x="5694268" y="823941"/>
                </a:cubicBezTo>
                <a:cubicBezTo>
                  <a:pt x="5663515" y="826868"/>
                  <a:pt x="5636720" y="829331"/>
                  <a:pt x="5611906" y="831632"/>
                </a:cubicBezTo>
                <a:lnTo>
                  <a:pt x="5542960" y="838200"/>
                </a:lnTo>
                <a:lnTo>
                  <a:pt x="5517771" y="826063"/>
                </a:lnTo>
                <a:cubicBezTo>
                  <a:pt x="5485044" y="813009"/>
                  <a:pt x="5447421" y="799830"/>
                  <a:pt x="5513896" y="785823"/>
                </a:cubicBezTo>
                <a:close/>
                <a:moveTo>
                  <a:pt x="6363808" y="783521"/>
                </a:moveTo>
                <a:cubicBezTo>
                  <a:pt x="6379445" y="784425"/>
                  <a:pt x="6396775" y="785982"/>
                  <a:pt x="6412330" y="787991"/>
                </a:cubicBezTo>
                <a:cubicBezTo>
                  <a:pt x="6412163" y="790196"/>
                  <a:pt x="6412042" y="791848"/>
                  <a:pt x="6411877" y="794053"/>
                </a:cubicBezTo>
                <a:cubicBezTo>
                  <a:pt x="6403111" y="794654"/>
                  <a:pt x="6388962" y="797157"/>
                  <a:pt x="6387268" y="796505"/>
                </a:cubicBezTo>
                <a:cubicBezTo>
                  <a:pt x="6378830" y="792694"/>
                  <a:pt x="6372207" y="787884"/>
                  <a:pt x="6363808" y="783521"/>
                </a:cubicBezTo>
                <a:close/>
                <a:moveTo>
                  <a:pt x="1485280" y="782432"/>
                </a:moveTo>
                <a:cubicBezTo>
                  <a:pt x="1483502" y="782882"/>
                  <a:pt x="1480027" y="782682"/>
                  <a:pt x="1478249" y="783133"/>
                </a:cubicBezTo>
                <a:cubicBezTo>
                  <a:pt x="1478208" y="783685"/>
                  <a:pt x="1478126" y="784787"/>
                  <a:pt x="1478084" y="785337"/>
                </a:cubicBezTo>
                <a:cubicBezTo>
                  <a:pt x="1479782" y="785990"/>
                  <a:pt x="1483255" y="786191"/>
                  <a:pt x="1484951" y="786842"/>
                </a:cubicBezTo>
                <a:cubicBezTo>
                  <a:pt x="1485074" y="785188"/>
                  <a:pt x="1485197" y="783536"/>
                  <a:pt x="1485280" y="782432"/>
                </a:cubicBezTo>
                <a:close/>
                <a:moveTo>
                  <a:pt x="2677072" y="781646"/>
                </a:moveTo>
                <a:cubicBezTo>
                  <a:pt x="2666405" y="784351"/>
                  <a:pt x="2654040" y="786403"/>
                  <a:pt x="2639894" y="788908"/>
                </a:cubicBezTo>
                <a:cubicBezTo>
                  <a:pt x="2635921" y="795321"/>
                  <a:pt x="2631999" y="801184"/>
                  <a:pt x="2628031" y="807598"/>
                </a:cubicBezTo>
                <a:cubicBezTo>
                  <a:pt x="2633243" y="807899"/>
                  <a:pt x="2640193" y="808302"/>
                  <a:pt x="2645402" y="808602"/>
                </a:cubicBezTo>
                <a:cubicBezTo>
                  <a:pt x="2644117" y="802437"/>
                  <a:pt x="2642874" y="795722"/>
                  <a:pt x="2639894" y="788908"/>
                </a:cubicBezTo>
                <a:cubicBezTo>
                  <a:pt x="2655608" y="788710"/>
                  <a:pt x="2671371" y="787959"/>
                  <a:pt x="2685348" y="787661"/>
                </a:cubicBezTo>
                <a:cubicBezTo>
                  <a:pt x="2681998" y="785808"/>
                  <a:pt x="2680385" y="784052"/>
                  <a:pt x="2677072" y="781646"/>
                </a:cubicBezTo>
                <a:close/>
                <a:moveTo>
                  <a:pt x="2342269" y="778880"/>
                </a:moveTo>
                <a:lnTo>
                  <a:pt x="2342147" y="780533"/>
                </a:lnTo>
                <a:lnTo>
                  <a:pt x="2336979" y="779681"/>
                </a:lnTo>
                <a:close/>
                <a:moveTo>
                  <a:pt x="5739615" y="777294"/>
                </a:moveTo>
                <a:cubicBezTo>
                  <a:pt x="5745907" y="786515"/>
                  <a:pt x="5750462" y="795638"/>
                  <a:pt x="5756798" y="804309"/>
                </a:cubicBezTo>
                <a:cubicBezTo>
                  <a:pt x="5744553" y="804707"/>
                  <a:pt x="5732355" y="804555"/>
                  <a:pt x="5720106" y="804953"/>
                </a:cubicBezTo>
                <a:cubicBezTo>
                  <a:pt x="5713818" y="795731"/>
                  <a:pt x="5709262" y="786610"/>
                  <a:pt x="5702965" y="777388"/>
                </a:cubicBezTo>
                <a:cubicBezTo>
                  <a:pt x="5715172" y="777538"/>
                  <a:pt x="5727414" y="777140"/>
                  <a:pt x="5739615" y="777294"/>
                </a:cubicBezTo>
                <a:close/>
                <a:moveTo>
                  <a:pt x="5445137" y="771877"/>
                </a:moveTo>
                <a:cubicBezTo>
                  <a:pt x="5467478" y="776492"/>
                  <a:pt x="5491553" y="781207"/>
                  <a:pt x="5513896" y="785823"/>
                </a:cubicBezTo>
                <a:cubicBezTo>
                  <a:pt x="5489654" y="783312"/>
                  <a:pt x="5463677" y="780702"/>
                  <a:pt x="5439434" y="778190"/>
                </a:cubicBezTo>
                <a:cubicBezTo>
                  <a:pt x="5441334" y="776085"/>
                  <a:pt x="5443236" y="773982"/>
                  <a:pt x="5445137" y="771877"/>
                </a:cubicBezTo>
                <a:close/>
                <a:moveTo>
                  <a:pt x="6108370" y="769291"/>
                </a:moveTo>
                <a:cubicBezTo>
                  <a:pt x="6142591" y="778468"/>
                  <a:pt x="6178659" y="786093"/>
                  <a:pt x="6200591" y="796221"/>
                </a:cubicBezTo>
                <a:cubicBezTo>
                  <a:pt x="6212342" y="802437"/>
                  <a:pt x="6208007" y="813812"/>
                  <a:pt x="6200482" y="821128"/>
                </a:cubicBezTo>
                <a:cubicBezTo>
                  <a:pt x="6196801" y="823683"/>
                  <a:pt x="6153167" y="823925"/>
                  <a:pt x="6146377" y="821317"/>
                </a:cubicBezTo>
                <a:cubicBezTo>
                  <a:pt x="6110876" y="805975"/>
                  <a:pt x="6054448" y="790530"/>
                  <a:pt x="6108370" y="769291"/>
                </a:cubicBezTo>
                <a:close/>
                <a:moveTo>
                  <a:pt x="2707371" y="749630"/>
                </a:moveTo>
                <a:cubicBezTo>
                  <a:pt x="2703774" y="751082"/>
                  <a:pt x="2700138" y="753087"/>
                  <a:pt x="2700014" y="754740"/>
                </a:cubicBezTo>
                <a:cubicBezTo>
                  <a:pt x="2699933" y="755843"/>
                  <a:pt x="2706797" y="757346"/>
                  <a:pt x="2711934" y="758752"/>
                </a:cubicBezTo>
                <a:cubicBezTo>
                  <a:pt x="2717224" y="757951"/>
                  <a:pt x="2722557" y="756597"/>
                  <a:pt x="2726115" y="755697"/>
                </a:cubicBezTo>
                <a:cubicBezTo>
                  <a:pt x="2719290" y="753641"/>
                  <a:pt x="2712467" y="751585"/>
                  <a:pt x="2707371" y="749630"/>
                </a:cubicBezTo>
                <a:close/>
                <a:moveTo>
                  <a:pt x="2060223" y="747057"/>
                </a:moveTo>
                <a:cubicBezTo>
                  <a:pt x="1966152" y="791991"/>
                  <a:pt x="1988737" y="863608"/>
                  <a:pt x="1796697" y="888480"/>
                </a:cubicBezTo>
                <a:cubicBezTo>
                  <a:pt x="1805055" y="893394"/>
                  <a:pt x="1815194" y="897855"/>
                  <a:pt x="1825327" y="902318"/>
                </a:cubicBezTo>
                <a:cubicBezTo>
                  <a:pt x="1855359" y="897411"/>
                  <a:pt x="1897340" y="895966"/>
                  <a:pt x="1913672" y="887500"/>
                </a:cubicBezTo>
                <a:cubicBezTo>
                  <a:pt x="1953458" y="868764"/>
                  <a:pt x="1982976" y="847219"/>
                  <a:pt x="2015891" y="826980"/>
                </a:cubicBezTo>
                <a:cubicBezTo>
                  <a:pt x="2030567" y="817311"/>
                  <a:pt x="2031839" y="800222"/>
                  <a:pt x="2093523" y="815418"/>
                </a:cubicBezTo>
                <a:cubicBezTo>
                  <a:pt x="2095220" y="816071"/>
                  <a:pt x="2130870" y="805953"/>
                  <a:pt x="2127639" y="802444"/>
                </a:cubicBezTo>
                <a:cubicBezTo>
                  <a:pt x="2109805" y="784251"/>
                  <a:pt x="2084973" y="766204"/>
                  <a:pt x="2060223" y="747057"/>
                </a:cubicBezTo>
                <a:close/>
                <a:moveTo>
                  <a:pt x="5383767" y="741155"/>
                </a:moveTo>
                <a:lnTo>
                  <a:pt x="5394166" y="753426"/>
                </a:lnTo>
                <a:cubicBezTo>
                  <a:pt x="5388953" y="753124"/>
                  <a:pt x="5382004" y="752722"/>
                  <a:pt x="5376793" y="752421"/>
                </a:cubicBezTo>
                <a:close/>
                <a:moveTo>
                  <a:pt x="5997170" y="739604"/>
                </a:moveTo>
                <a:cubicBezTo>
                  <a:pt x="6019344" y="746425"/>
                  <a:pt x="6041521" y="753242"/>
                  <a:pt x="6058564" y="758658"/>
                </a:cubicBezTo>
                <a:cubicBezTo>
                  <a:pt x="6000837" y="784108"/>
                  <a:pt x="5950343" y="806097"/>
                  <a:pt x="5899809" y="828640"/>
                </a:cubicBezTo>
                <a:cubicBezTo>
                  <a:pt x="5886073" y="825630"/>
                  <a:pt x="5872382" y="822070"/>
                  <a:pt x="5858644" y="819061"/>
                </a:cubicBezTo>
                <a:cubicBezTo>
                  <a:pt x="5904129" y="794010"/>
                  <a:pt x="5947882" y="768861"/>
                  <a:pt x="5997170" y="739604"/>
                </a:cubicBezTo>
                <a:close/>
                <a:moveTo>
                  <a:pt x="5384725" y="739593"/>
                </a:moveTo>
                <a:lnTo>
                  <a:pt x="5383767" y="741155"/>
                </a:lnTo>
                <a:lnTo>
                  <a:pt x="5382698" y="739900"/>
                </a:lnTo>
                <a:close/>
                <a:moveTo>
                  <a:pt x="5381331" y="738289"/>
                </a:moveTo>
                <a:lnTo>
                  <a:pt x="5382698" y="739900"/>
                </a:lnTo>
                <a:lnTo>
                  <a:pt x="5379432" y="740394"/>
                </a:lnTo>
                <a:close/>
                <a:moveTo>
                  <a:pt x="6278646" y="732090"/>
                </a:moveTo>
                <a:cubicBezTo>
                  <a:pt x="6283863" y="732390"/>
                  <a:pt x="6289072" y="732692"/>
                  <a:pt x="6294283" y="732994"/>
                </a:cubicBezTo>
                <a:cubicBezTo>
                  <a:pt x="6294913" y="747977"/>
                  <a:pt x="6297322" y="762513"/>
                  <a:pt x="6298032" y="776394"/>
                </a:cubicBezTo>
                <a:cubicBezTo>
                  <a:pt x="6291082" y="775991"/>
                  <a:pt x="6282395" y="775487"/>
                  <a:pt x="6275445" y="775085"/>
                </a:cubicBezTo>
                <a:cubicBezTo>
                  <a:pt x="6276511" y="760752"/>
                  <a:pt x="6277579" y="746420"/>
                  <a:pt x="6278646" y="732090"/>
                </a:cubicBezTo>
                <a:close/>
                <a:moveTo>
                  <a:pt x="7060926" y="724212"/>
                </a:moveTo>
                <a:cubicBezTo>
                  <a:pt x="7069696" y="723612"/>
                  <a:pt x="7107054" y="737401"/>
                  <a:pt x="7105194" y="738954"/>
                </a:cubicBezTo>
                <a:cubicBezTo>
                  <a:pt x="7094197" y="746068"/>
                  <a:pt x="7071158" y="750825"/>
                  <a:pt x="7042580" y="759688"/>
                </a:cubicBezTo>
                <a:cubicBezTo>
                  <a:pt x="7020694" y="749012"/>
                  <a:pt x="6993512" y="739135"/>
                  <a:pt x="6997107" y="737681"/>
                </a:cubicBezTo>
                <a:cubicBezTo>
                  <a:pt x="7013280" y="731421"/>
                  <a:pt x="7036399" y="725560"/>
                  <a:pt x="7060926" y="724212"/>
                </a:cubicBezTo>
                <a:close/>
                <a:moveTo>
                  <a:pt x="6166538" y="714527"/>
                </a:moveTo>
                <a:cubicBezTo>
                  <a:pt x="6180439" y="715333"/>
                  <a:pt x="6192639" y="715484"/>
                  <a:pt x="6206541" y="716289"/>
                </a:cubicBezTo>
                <a:cubicBezTo>
                  <a:pt x="6205556" y="729519"/>
                  <a:pt x="6204612" y="742197"/>
                  <a:pt x="6203627" y="755428"/>
                </a:cubicBezTo>
                <a:cubicBezTo>
                  <a:pt x="6193161" y="755375"/>
                  <a:pt x="6182737" y="754773"/>
                  <a:pt x="6172311" y="754169"/>
                </a:cubicBezTo>
                <a:cubicBezTo>
                  <a:pt x="6171560" y="740839"/>
                  <a:pt x="6169028" y="727960"/>
                  <a:pt x="6166538" y="714527"/>
                </a:cubicBezTo>
                <a:close/>
                <a:moveTo>
                  <a:pt x="1642383" y="711249"/>
                </a:moveTo>
                <a:lnTo>
                  <a:pt x="1635309" y="712500"/>
                </a:lnTo>
                <a:lnTo>
                  <a:pt x="1642219" y="713452"/>
                </a:lnTo>
                <a:close/>
                <a:moveTo>
                  <a:pt x="6111106" y="709106"/>
                </a:moveTo>
                <a:cubicBezTo>
                  <a:pt x="6114459" y="710961"/>
                  <a:pt x="6119549" y="712915"/>
                  <a:pt x="6124638" y="714872"/>
                </a:cubicBezTo>
                <a:cubicBezTo>
                  <a:pt x="6110408" y="718477"/>
                  <a:pt x="6097878" y="722734"/>
                  <a:pt x="6083614" y="726891"/>
                </a:cubicBezTo>
                <a:cubicBezTo>
                  <a:pt x="6075172" y="723081"/>
                  <a:pt x="6066690" y="719822"/>
                  <a:pt x="6058205" y="716562"/>
                </a:cubicBezTo>
                <a:cubicBezTo>
                  <a:pt x="6075868" y="713710"/>
                  <a:pt x="6093531" y="710855"/>
                  <a:pt x="6111106" y="709106"/>
                </a:cubicBezTo>
                <a:close/>
                <a:moveTo>
                  <a:pt x="5643766" y="707014"/>
                </a:moveTo>
                <a:lnTo>
                  <a:pt x="5645893" y="723705"/>
                </a:lnTo>
                <a:cubicBezTo>
                  <a:pt x="5637244" y="722649"/>
                  <a:pt x="5630338" y="721697"/>
                  <a:pt x="5621692" y="720643"/>
                </a:cubicBezTo>
                <a:close/>
                <a:moveTo>
                  <a:pt x="5643687" y="706414"/>
                </a:moveTo>
                <a:lnTo>
                  <a:pt x="5644650" y="706470"/>
                </a:lnTo>
                <a:lnTo>
                  <a:pt x="5643766" y="707014"/>
                </a:lnTo>
                <a:close/>
                <a:moveTo>
                  <a:pt x="5645466" y="705964"/>
                </a:moveTo>
                <a:lnTo>
                  <a:pt x="5650640" y="706818"/>
                </a:lnTo>
                <a:lnTo>
                  <a:pt x="5644650" y="706470"/>
                </a:lnTo>
                <a:close/>
                <a:moveTo>
                  <a:pt x="2154058" y="705428"/>
                </a:moveTo>
                <a:cubicBezTo>
                  <a:pt x="2155798" y="705530"/>
                  <a:pt x="2159148" y="707384"/>
                  <a:pt x="2160841" y="708036"/>
                </a:cubicBezTo>
                <a:cubicBezTo>
                  <a:pt x="2157331" y="708388"/>
                  <a:pt x="2155510" y="709388"/>
                  <a:pt x="2153731" y="709840"/>
                </a:cubicBezTo>
                <a:cubicBezTo>
                  <a:pt x="2152033" y="709188"/>
                  <a:pt x="2148643" y="707884"/>
                  <a:pt x="2146943" y="707233"/>
                </a:cubicBezTo>
                <a:cubicBezTo>
                  <a:pt x="2148766" y="706230"/>
                  <a:pt x="2152320" y="705329"/>
                  <a:pt x="2154058" y="705428"/>
                </a:cubicBezTo>
                <a:close/>
                <a:moveTo>
                  <a:pt x="4363073" y="702059"/>
                </a:moveTo>
                <a:cubicBezTo>
                  <a:pt x="4387511" y="704858"/>
                  <a:pt x="4410288" y="715310"/>
                  <a:pt x="4442853" y="734910"/>
                </a:cubicBezTo>
                <a:cubicBezTo>
                  <a:pt x="4382293" y="728085"/>
                  <a:pt x="4328682" y="721662"/>
                  <a:pt x="4273333" y="715135"/>
                </a:cubicBezTo>
                <a:cubicBezTo>
                  <a:pt x="4312536" y="704118"/>
                  <a:pt x="4338636" y="699261"/>
                  <a:pt x="4363073" y="702059"/>
                </a:cubicBezTo>
                <a:close/>
                <a:moveTo>
                  <a:pt x="5394547" y="701408"/>
                </a:moveTo>
                <a:cubicBezTo>
                  <a:pt x="5396327" y="700958"/>
                  <a:pt x="5413329" y="706923"/>
                  <a:pt x="5411550" y="707375"/>
                </a:cubicBezTo>
                <a:cubicBezTo>
                  <a:pt x="5406097" y="710380"/>
                  <a:pt x="5395466" y="712534"/>
                  <a:pt x="5384711" y="716340"/>
                </a:cubicBezTo>
                <a:cubicBezTo>
                  <a:pt x="5376269" y="712530"/>
                  <a:pt x="5364357" y="708518"/>
                  <a:pt x="5366130" y="708067"/>
                </a:cubicBezTo>
                <a:cubicBezTo>
                  <a:pt x="5375063" y="705263"/>
                  <a:pt x="5383958" y="703009"/>
                  <a:pt x="5394547" y="701408"/>
                </a:cubicBezTo>
                <a:close/>
                <a:moveTo>
                  <a:pt x="1899074" y="685136"/>
                </a:moveTo>
                <a:lnTo>
                  <a:pt x="1836078" y="688303"/>
                </a:lnTo>
                <a:lnTo>
                  <a:pt x="1830825" y="687831"/>
                </a:lnTo>
                <a:lnTo>
                  <a:pt x="1830825" y="687829"/>
                </a:lnTo>
                <a:lnTo>
                  <a:pt x="1828171" y="689209"/>
                </a:lnTo>
                <a:lnTo>
                  <a:pt x="1775981" y="697941"/>
                </a:lnTo>
                <a:cubicBezTo>
                  <a:pt x="1782771" y="700550"/>
                  <a:pt x="1789551" y="703155"/>
                  <a:pt x="1796338" y="705762"/>
                </a:cubicBezTo>
                <a:lnTo>
                  <a:pt x="1828171" y="689209"/>
                </a:lnTo>
                <a:lnTo>
                  <a:pt x="1832522" y="688480"/>
                </a:lnTo>
                <a:lnTo>
                  <a:pt x="1836078" y="688303"/>
                </a:lnTo>
                <a:lnTo>
                  <a:pt x="1900156" y="694057"/>
                </a:lnTo>
                <a:cubicBezTo>
                  <a:pt x="1900362" y="691300"/>
                  <a:pt x="1898868" y="687891"/>
                  <a:pt x="1899074" y="685136"/>
                </a:cubicBezTo>
                <a:close/>
                <a:moveTo>
                  <a:pt x="1104002" y="677324"/>
                </a:moveTo>
                <a:cubicBezTo>
                  <a:pt x="1095191" y="678476"/>
                  <a:pt x="1086338" y="680177"/>
                  <a:pt x="1079270" y="681427"/>
                </a:cubicBezTo>
                <a:cubicBezTo>
                  <a:pt x="1101157" y="692107"/>
                  <a:pt x="1121307" y="702683"/>
                  <a:pt x="1143197" y="713363"/>
                </a:cubicBezTo>
                <a:cubicBezTo>
                  <a:pt x="1150311" y="711560"/>
                  <a:pt x="1160897" y="709958"/>
                  <a:pt x="1171444" y="708908"/>
                </a:cubicBezTo>
                <a:cubicBezTo>
                  <a:pt x="1149557" y="698229"/>
                  <a:pt x="1125889" y="688001"/>
                  <a:pt x="1104002" y="677324"/>
                </a:cubicBezTo>
                <a:close/>
                <a:moveTo>
                  <a:pt x="5448884" y="674657"/>
                </a:moveTo>
                <a:cubicBezTo>
                  <a:pt x="5459225" y="676363"/>
                  <a:pt x="5481692" y="679323"/>
                  <a:pt x="5481648" y="679876"/>
                </a:cubicBezTo>
                <a:cubicBezTo>
                  <a:pt x="5479456" y="685837"/>
                  <a:pt x="5473797" y="691600"/>
                  <a:pt x="5468097" y="697914"/>
                </a:cubicBezTo>
                <a:cubicBezTo>
                  <a:pt x="5457708" y="696758"/>
                  <a:pt x="5447366" y="695053"/>
                  <a:pt x="5436980" y="693900"/>
                </a:cubicBezTo>
                <a:cubicBezTo>
                  <a:pt x="5440950" y="687486"/>
                  <a:pt x="5444918" y="681071"/>
                  <a:pt x="5448884" y="674657"/>
                </a:cubicBezTo>
                <a:close/>
                <a:moveTo>
                  <a:pt x="2227287" y="659286"/>
                </a:moveTo>
                <a:cubicBezTo>
                  <a:pt x="2237591" y="661544"/>
                  <a:pt x="2246069" y="664803"/>
                  <a:pt x="2259679" y="669466"/>
                </a:cubicBezTo>
                <a:cubicBezTo>
                  <a:pt x="2247274" y="672072"/>
                  <a:pt x="2234871" y="674673"/>
                  <a:pt x="2233167" y="674021"/>
                </a:cubicBezTo>
                <a:cubicBezTo>
                  <a:pt x="2224648" y="671313"/>
                  <a:pt x="2216207" y="667505"/>
                  <a:pt x="2211241" y="663895"/>
                </a:cubicBezTo>
                <a:cubicBezTo>
                  <a:pt x="2209582" y="662692"/>
                  <a:pt x="2225591" y="658635"/>
                  <a:pt x="2227287" y="659286"/>
                </a:cubicBezTo>
                <a:close/>
                <a:moveTo>
                  <a:pt x="5426243" y="650648"/>
                </a:moveTo>
                <a:cubicBezTo>
                  <a:pt x="5431418" y="651502"/>
                  <a:pt x="5436585" y="652353"/>
                  <a:pt x="5441755" y="653206"/>
                </a:cubicBezTo>
                <a:cubicBezTo>
                  <a:pt x="5439933" y="654207"/>
                  <a:pt x="5439852" y="655312"/>
                  <a:pt x="5436339" y="655662"/>
                </a:cubicBezTo>
                <a:cubicBezTo>
                  <a:pt x="5431171" y="654809"/>
                  <a:pt x="5426039" y="653404"/>
                  <a:pt x="5420867" y="652550"/>
                </a:cubicBezTo>
                <a:cubicBezTo>
                  <a:pt x="5422650" y="652100"/>
                  <a:pt x="5424507" y="650548"/>
                  <a:pt x="5426243" y="650648"/>
                </a:cubicBezTo>
                <a:close/>
                <a:moveTo>
                  <a:pt x="2721753" y="650257"/>
                </a:moveTo>
                <a:cubicBezTo>
                  <a:pt x="2744338" y="651564"/>
                  <a:pt x="2768661" y="652972"/>
                  <a:pt x="2791249" y="654278"/>
                </a:cubicBezTo>
                <a:cubicBezTo>
                  <a:pt x="2791004" y="657585"/>
                  <a:pt x="2792535" y="660442"/>
                  <a:pt x="2792330" y="663199"/>
                </a:cubicBezTo>
                <a:cubicBezTo>
                  <a:pt x="2769700" y="662443"/>
                  <a:pt x="2745336" y="661586"/>
                  <a:pt x="2722710" y="660830"/>
                </a:cubicBezTo>
                <a:cubicBezTo>
                  <a:pt x="2722956" y="657522"/>
                  <a:pt x="2721507" y="653564"/>
                  <a:pt x="2721753" y="650257"/>
                </a:cubicBezTo>
                <a:close/>
                <a:moveTo>
                  <a:pt x="6740642" y="643491"/>
                </a:moveTo>
                <a:lnTo>
                  <a:pt x="6729677" y="650234"/>
                </a:lnTo>
                <a:lnTo>
                  <a:pt x="6727338" y="649518"/>
                </a:lnTo>
                <a:close/>
                <a:moveTo>
                  <a:pt x="5310495" y="635093"/>
                </a:moveTo>
                <a:cubicBezTo>
                  <a:pt x="5324314" y="636999"/>
                  <a:pt x="5339867" y="639006"/>
                  <a:pt x="5353688" y="640912"/>
                </a:cubicBezTo>
                <a:cubicBezTo>
                  <a:pt x="5353567" y="642566"/>
                  <a:pt x="5351745" y="643568"/>
                  <a:pt x="5351664" y="644671"/>
                </a:cubicBezTo>
                <a:cubicBezTo>
                  <a:pt x="5337760" y="643867"/>
                  <a:pt x="5322123" y="642962"/>
                  <a:pt x="5308267" y="641607"/>
                </a:cubicBezTo>
                <a:cubicBezTo>
                  <a:pt x="5310167" y="639502"/>
                  <a:pt x="5310331" y="637297"/>
                  <a:pt x="5310495" y="635093"/>
                </a:cubicBezTo>
                <a:close/>
                <a:moveTo>
                  <a:pt x="2175027" y="634671"/>
                </a:moveTo>
                <a:cubicBezTo>
                  <a:pt x="2178423" y="635976"/>
                  <a:pt x="2185289" y="637480"/>
                  <a:pt x="2185206" y="638583"/>
                </a:cubicBezTo>
                <a:cubicBezTo>
                  <a:pt x="2185084" y="640236"/>
                  <a:pt x="2179793" y="641037"/>
                  <a:pt x="2176230" y="641937"/>
                </a:cubicBezTo>
                <a:cubicBezTo>
                  <a:pt x="2172879" y="640083"/>
                  <a:pt x="2171270" y="638330"/>
                  <a:pt x="2169653" y="636575"/>
                </a:cubicBezTo>
                <a:cubicBezTo>
                  <a:pt x="2169695" y="636024"/>
                  <a:pt x="2173249" y="635122"/>
                  <a:pt x="2175027" y="634671"/>
                </a:cubicBezTo>
                <a:close/>
                <a:moveTo>
                  <a:pt x="984055" y="624431"/>
                </a:moveTo>
                <a:cubicBezTo>
                  <a:pt x="976982" y="625683"/>
                  <a:pt x="969907" y="626935"/>
                  <a:pt x="961100" y="628086"/>
                </a:cubicBezTo>
                <a:cubicBezTo>
                  <a:pt x="982946" y="639316"/>
                  <a:pt x="1004794" y="650546"/>
                  <a:pt x="1026600" y="662326"/>
                </a:cubicBezTo>
                <a:cubicBezTo>
                  <a:pt x="1035449" y="660623"/>
                  <a:pt x="1042523" y="659371"/>
                  <a:pt x="1051292" y="658772"/>
                </a:cubicBezTo>
                <a:cubicBezTo>
                  <a:pt x="1029445" y="647542"/>
                  <a:pt x="1007639" y="635761"/>
                  <a:pt x="984055" y="624431"/>
                </a:cubicBezTo>
                <a:close/>
                <a:moveTo>
                  <a:pt x="6642670" y="623606"/>
                </a:moveTo>
                <a:lnTo>
                  <a:pt x="6727338" y="649518"/>
                </a:lnTo>
                <a:lnTo>
                  <a:pt x="6726204" y="650033"/>
                </a:lnTo>
                <a:cubicBezTo>
                  <a:pt x="6793604" y="682168"/>
                  <a:pt x="6741619" y="700751"/>
                  <a:pt x="6672633" y="713368"/>
                </a:cubicBezTo>
                <a:cubicBezTo>
                  <a:pt x="6646080" y="718474"/>
                  <a:pt x="6597679" y="712351"/>
                  <a:pt x="6559332" y="711794"/>
                </a:cubicBezTo>
                <a:cubicBezTo>
                  <a:pt x="6567103" y="701170"/>
                  <a:pt x="6574875" y="690548"/>
                  <a:pt x="6584710" y="675614"/>
                </a:cubicBezTo>
                <a:cubicBezTo>
                  <a:pt x="6532207" y="654307"/>
                  <a:pt x="6545802" y="635716"/>
                  <a:pt x="6642670" y="623606"/>
                </a:cubicBezTo>
                <a:close/>
                <a:moveTo>
                  <a:pt x="2017130" y="622765"/>
                </a:moveTo>
                <a:cubicBezTo>
                  <a:pt x="2033728" y="634245"/>
                  <a:pt x="2046972" y="643871"/>
                  <a:pt x="2068445" y="660059"/>
                </a:cubicBezTo>
                <a:cubicBezTo>
                  <a:pt x="1996014" y="648672"/>
                  <a:pt x="1945958" y="641346"/>
                  <a:pt x="1873520" y="629956"/>
                </a:cubicBezTo>
                <a:cubicBezTo>
                  <a:pt x="1936556" y="626962"/>
                  <a:pt x="1975105" y="624763"/>
                  <a:pt x="2017130" y="622765"/>
                </a:cubicBezTo>
                <a:close/>
                <a:moveTo>
                  <a:pt x="3373264" y="617649"/>
                </a:moveTo>
                <a:cubicBezTo>
                  <a:pt x="3398419" y="631286"/>
                  <a:pt x="3416749" y="642865"/>
                  <a:pt x="3440337" y="654194"/>
                </a:cubicBezTo>
                <a:cubicBezTo>
                  <a:pt x="3474060" y="669988"/>
                  <a:pt x="3509598" y="684778"/>
                  <a:pt x="3543364" y="700020"/>
                </a:cubicBezTo>
                <a:cubicBezTo>
                  <a:pt x="3489140" y="701863"/>
                  <a:pt x="3433126" y="704158"/>
                  <a:pt x="3378860" y="706554"/>
                </a:cubicBezTo>
                <a:cubicBezTo>
                  <a:pt x="3371867" y="706703"/>
                  <a:pt x="3363099" y="707303"/>
                  <a:pt x="3357970" y="705898"/>
                </a:cubicBezTo>
                <a:cubicBezTo>
                  <a:pt x="3337493" y="699732"/>
                  <a:pt x="3306507" y="694063"/>
                  <a:pt x="3300053" y="687045"/>
                </a:cubicBezTo>
                <a:cubicBezTo>
                  <a:pt x="3282292" y="667748"/>
                  <a:pt x="3275040" y="647951"/>
                  <a:pt x="3260965" y="626099"/>
                </a:cubicBezTo>
                <a:cubicBezTo>
                  <a:pt x="3303074" y="623000"/>
                  <a:pt x="3345180" y="619901"/>
                  <a:pt x="3373264" y="617649"/>
                </a:cubicBezTo>
                <a:close/>
                <a:moveTo>
                  <a:pt x="3145096" y="612196"/>
                </a:moveTo>
                <a:cubicBezTo>
                  <a:pt x="3140265" y="630186"/>
                  <a:pt x="3137910" y="638354"/>
                  <a:pt x="3135558" y="646524"/>
                </a:cubicBezTo>
                <a:cubicBezTo>
                  <a:pt x="3140773" y="646825"/>
                  <a:pt x="3145940" y="647677"/>
                  <a:pt x="3151157" y="647979"/>
                </a:cubicBezTo>
                <a:cubicBezTo>
                  <a:pt x="3165630" y="641066"/>
                  <a:pt x="3178360" y="634052"/>
                  <a:pt x="3209129" y="619224"/>
                </a:cubicBezTo>
                <a:cubicBezTo>
                  <a:pt x="3207489" y="641273"/>
                  <a:pt x="3206585" y="653401"/>
                  <a:pt x="3205643" y="666081"/>
                </a:cubicBezTo>
                <a:cubicBezTo>
                  <a:pt x="3145121" y="658701"/>
                  <a:pt x="3084642" y="650774"/>
                  <a:pt x="3022383" y="643295"/>
                </a:cubicBezTo>
                <a:cubicBezTo>
                  <a:pt x="3019236" y="638684"/>
                  <a:pt x="3016050" y="634622"/>
                  <a:pt x="3012862" y="630565"/>
                </a:cubicBezTo>
                <a:cubicBezTo>
                  <a:pt x="3051659" y="625059"/>
                  <a:pt x="3090416" y="620105"/>
                  <a:pt x="3145096" y="612196"/>
                </a:cubicBezTo>
                <a:close/>
                <a:moveTo>
                  <a:pt x="4434879" y="607672"/>
                </a:moveTo>
                <a:cubicBezTo>
                  <a:pt x="4441705" y="609726"/>
                  <a:pt x="4448571" y="611231"/>
                  <a:pt x="4455399" y="613287"/>
                </a:cubicBezTo>
                <a:cubicBezTo>
                  <a:pt x="4453595" y="637541"/>
                  <a:pt x="4451748" y="662348"/>
                  <a:pt x="4449698" y="689910"/>
                </a:cubicBezTo>
                <a:cubicBezTo>
                  <a:pt x="4377007" y="681829"/>
                  <a:pt x="4326834" y="676158"/>
                  <a:pt x="4261099" y="668477"/>
                </a:cubicBezTo>
                <a:cubicBezTo>
                  <a:pt x="4325613" y="645637"/>
                  <a:pt x="4381111" y="626704"/>
                  <a:pt x="4434879" y="607672"/>
                </a:cubicBezTo>
                <a:close/>
                <a:moveTo>
                  <a:pt x="2596288" y="607009"/>
                </a:moveTo>
                <a:cubicBezTo>
                  <a:pt x="2603299" y="606585"/>
                  <a:pt x="2611592" y="606512"/>
                  <a:pt x="2616781" y="607089"/>
                </a:cubicBezTo>
                <a:cubicBezTo>
                  <a:pt x="2673785" y="614816"/>
                  <a:pt x="2687331" y="643836"/>
                  <a:pt x="2653377" y="654604"/>
                </a:cubicBezTo>
                <a:cubicBezTo>
                  <a:pt x="2631531" y="643375"/>
                  <a:pt x="2609601" y="633247"/>
                  <a:pt x="2592885" y="623421"/>
                </a:cubicBezTo>
                <a:cubicBezTo>
                  <a:pt x="2586222" y="619161"/>
                  <a:pt x="2581423" y="613347"/>
                  <a:pt x="2583489" y="609037"/>
                </a:cubicBezTo>
                <a:cubicBezTo>
                  <a:pt x="2583549" y="608211"/>
                  <a:pt x="2589279" y="607435"/>
                  <a:pt x="2596288" y="607009"/>
                </a:cubicBezTo>
                <a:close/>
                <a:moveTo>
                  <a:pt x="1852695" y="604944"/>
                </a:moveTo>
                <a:cubicBezTo>
                  <a:pt x="1873546" y="606151"/>
                  <a:pt x="1892658" y="607257"/>
                  <a:pt x="1913508" y="608464"/>
                </a:cubicBezTo>
                <a:cubicBezTo>
                  <a:pt x="1915120" y="610218"/>
                  <a:pt x="1914998" y="611873"/>
                  <a:pt x="1914875" y="613526"/>
                </a:cubicBezTo>
                <a:cubicBezTo>
                  <a:pt x="1895718" y="612971"/>
                  <a:pt x="1876529" y="612968"/>
                  <a:pt x="1857379" y="612412"/>
                </a:cubicBezTo>
                <a:cubicBezTo>
                  <a:pt x="1855805" y="610107"/>
                  <a:pt x="1854269" y="607252"/>
                  <a:pt x="1852695" y="604944"/>
                </a:cubicBezTo>
                <a:close/>
                <a:moveTo>
                  <a:pt x="900766" y="594698"/>
                </a:moveTo>
                <a:cubicBezTo>
                  <a:pt x="902462" y="595350"/>
                  <a:pt x="905899" y="596101"/>
                  <a:pt x="907635" y="596202"/>
                </a:cubicBezTo>
                <a:cubicBezTo>
                  <a:pt x="909372" y="596303"/>
                  <a:pt x="911190" y="595301"/>
                  <a:pt x="914709" y="594952"/>
                </a:cubicBezTo>
                <a:cubicBezTo>
                  <a:pt x="911190" y="595301"/>
                  <a:pt x="905980" y="594999"/>
                  <a:pt x="900766" y="594698"/>
                </a:cubicBezTo>
                <a:close/>
                <a:moveTo>
                  <a:pt x="1323145" y="593121"/>
                </a:moveTo>
                <a:cubicBezTo>
                  <a:pt x="1315740" y="598783"/>
                  <a:pt x="1306642" y="603793"/>
                  <a:pt x="1299240" y="609455"/>
                </a:cubicBezTo>
                <a:cubicBezTo>
                  <a:pt x="1306110" y="610959"/>
                  <a:pt x="1311282" y="611813"/>
                  <a:pt x="1318148" y="613316"/>
                </a:cubicBezTo>
                <a:cubicBezTo>
                  <a:pt x="1323815" y="607555"/>
                  <a:pt x="1329515" y="601241"/>
                  <a:pt x="1336919" y="595579"/>
                </a:cubicBezTo>
                <a:cubicBezTo>
                  <a:pt x="1331745" y="594726"/>
                  <a:pt x="1328312" y="593975"/>
                  <a:pt x="1323145" y="593121"/>
                </a:cubicBezTo>
                <a:close/>
                <a:moveTo>
                  <a:pt x="2259498" y="578109"/>
                </a:moveTo>
                <a:cubicBezTo>
                  <a:pt x="2261072" y="580414"/>
                  <a:pt x="2264388" y="582820"/>
                  <a:pt x="2262527" y="584372"/>
                </a:cubicBezTo>
                <a:cubicBezTo>
                  <a:pt x="2260702" y="585374"/>
                  <a:pt x="2251978" y="585422"/>
                  <a:pt x="2246725" y="585673"/>
                </a:cubicBezTo>
                <a:cubicBezTo>
                  <a:pt x="2243375" y="583818"/>
                  <a:pt x="2241804" y="581512"/>
                  <a:pt x="2238445" y="579658"/>
                </a:cubicBezTo>
                <a:cubicBezTo>
                  <a:pt x="2245444" y="579508"/>
                  <a:pt x="2252471" y="578807"/>
                  <a:pt x="2259498" y="578109"/>
                </a:cubicBezTo>
                <a:close/>
                <a:moveTo>
                  <a:pt x="3463823" y="573066"/>
                </a:moveTo>
                <a:cubicBezTo>
                  <a:pt x="3507272" y="598831"/>
                  <a:pt x="3552458" y="624699"/>
                  <a:pt x="3595907" y="650467"/>
                </a:cubicBezTo>
                <a:cubicBezTo>
                  <a:pt x="3578285" y="652767"/>
                  <a:pt x="3558929" y="654970"/>
                  <a:pt x="3551857" y="656220"/>
                </a:cubicBezTo>
                <a:cubicBezTo>
                  <a:pt x="3505096" y="628049"/>
                  <a:pt x="3465047" y="603586"/>
                  <a:pt x="3423251" y="579022"/>
                </a:cubicBezTo>
                <a:cubicBezTo>
                  <a:pt x="3437353" y="577069"/>
                  <a:pt x="3449721" y="575018"/>
                  <a:pt x="3463823" y="573066"/>
                </a:cubicBezTo>
                <a:close/>
                <a:moveTo>
                  <a:pt x="2313973" y="572956"/>
                </a:moveTo>
                <a:cubicBezTo>
                  <a:pt x="2331062" y="577821"/>
                  <a:pt x="2349846" y="583337"/>
                  <a:pt x="2365198" y="588100"/>
                </a:cubicBezTo>
                <a:cubicBezTo>
                  <a:pt x="2356300" y="590352"/>
                  <a:pt x="2349108" y="593259"/>
                  <a:pt x="2340214" y="595511"/>
                </a:cubicBezTo>
                <a:cubicBezTo>
                  <a:pt x="2324950" y="589645"/>
                  <a:pt x="2311458" y="583329"/>
                  <a:pt x="2296193" y="577462"/>
                </a:cubicBezTo>
                <a:cubicBezTo>
                  <a:pt x="2303268" y="576212"/>
                  <a:pt x="2308639" y="574309"/>
                  <a:pt x="2313973" y="572956"/>
                </a:cubicBezTo>
                <a:close/>
                <a:moveTo>
                  <a:pt x="6901495" y="568829"/>
                </a:moveTo>
                <a:cubicBezTo>
                  <a:pt x="6877899" y="604556"/>
                  <a:pt x="6860086" y="632868"/>
                  <a:pt x="6836572" y="667493"/>
                </a:cubicBezTo>
                <a:cubicBezTo>
                  <a:pt x="6799048" y="655909"/>
                  <a:pt x="6773481" y="647786"/>
                  <a:pt x="6747873" y="640214"/>
                </a:cubicBezTo>
                <a:lnTo>
                  <a:pt x="6740642" y="643491"/>
                </a:lnTo>
                <a:lnTo>
                  <a:pt x="6746131" y="640113"/>
                </a:lnTo>
                <a:cubicBezTo>
                  <a:pt x="6729417" y="630288"/>
                  <a:pt x="6712741" y="619912"/>
                  <a:pt x="6697717" y="610737"/>
                </a:cubicBezTo>
                <a:cubicBezTo>
                  <a:pt x="6756202" y="598620"/>
                  <a:pt x="6816420" y="586603"/>
                  <a:pt x="6901495" y="568829"/>
                </a:cubicBezTo>
                <a:close/>
                <a:moveTo>
                  <a:pt x="4130699" y="568476"/>
                </a:moveTo>
                <a:cubicBezTo>
                  <a:pt x="4145059" y="586468"/>
                  <a:pt x="4159384" y="605013"/>
                  <a:pt x="4171971" y="623457"/>
                </a:cubicBezTo>
                <a:cubicBezTo>
                  <a:pt x="4173325" y="605267"/>
                  <a:pt x="4174679" y="587074"/>
                  <a:pt x="4176033" y="568884"/>
                </a:cubicBezTo>
                <a:cubicBezTo>
                  <a:pt x="4160355" y="568530"/>
                  <a:pt x="4146372" y="568829"/>
                  <a:pt x="4130699" y="568476"/>
                </a:cubicBezTo>
                <a:close/>
                <a:moveTo>
                  <a:pt x="1831370" y="563297"/>
                </a:moveTo>
                <a:cubicBezTo>
                  <a:pt x="1864384" y="565208"/>
                  <a:pt x="1897387" y="567118"/>
                  <a:pt x="1930398" y="569027"/>
                </a:cubicBezTo>
                <a:cubicBezTo>
                  <a:pt x="1930152" y="572335"/>
                  <a:pt x="1929865" y="576194"/>
                  <a:pt x="1929620" y="579501"/>
                </a:cubicBezTo>
                <a:cubicBezTo>
                  <a:pt x="1896566" y="578142"/>
                  <a:pt x="1863523" y="576784"/>
                  <a:pt x="1830468" y="575423"/>
                </a:cubicBezTo>
                <a:cubicBezTo>
                  <a:pt x="1830754" y="571565"/>
                  <a:pt x="1831083" y="567153"/>
                  <a:pt x="1831370" y="563297"/>
                </a:cubicBezTo>
                <a:close/>
                <a:moveTo>
                  <a:pt x="3518747" y="561849"/>
                </a:moveTo>
                <a:cubicBezTo>
                  <a:pt x="3532320" y="567064"/>
                  <a:pt x="3544191" y="571627"/>
                  <a:pt x="3556027" y="576741"/>
                </a:cubicBezTo>
                <a:cubicBezTo>
                  <a:pt x="3548917" y="578544"/>
                  <a:pt x="3540064" y="580246"/>
                  <a:pt x="3532950" y="582046"/>
                </a:cubicBezTo>
                <a:cubicBezTo>
                  <a:pt x="3521157" y="576384"/>
                  <a:pt x="3509324" y="571268"/>
                  <a:pt x="3497528" y="565603"/>
                </a:cubicBezTo>
                <a:cubicBezTo>
                  <a:pt x="3504605" y="564354"/>
                  <a:pt x="3511680" y="563101"/>
                  <a:pt x="3518747" y="561849"/>
                </a:cubicBezTo>
                <a:close/>
                <a:moveTo>
                  <a:pt x="6528918" y="557786"/>
                </a:moveTo>
                <a:cubicBezTo>
                  <a:pt x="6532391" y="557988"/>
                  <a:pt x="6534007" y="559742"/>
                  <a:pt x="6537441" y="560495"/>
                </a:cubicBezTo>
                <a:cubicBezTo>
                  <a:pt x="6532187" y="560743"/>
                  <a:pt x="6525157" y="561444"/>
                  <a:pt x="6519906" y="561695"/>
                </a:cubicBezTo>
                <a:cubicBezTo>
                  <a:pt x="6516513" y="560390"/>
                  <a:pt x="6514819" y="559740"/>
                  <a:pt x="6511379" y="558987"/>
                </a:cubicBezTo>
                <a:cubicBezTo>
                  <a:pt x="6516636" y="558737"/>
                  <a:pt x="6523666" y="558035"/>
                  <a:pt x="6528918" y="557786"/>
                </a:cubicBezTo>
                <a:close/>
                <a:moveTo>
                  <a:pt x="1364405" y="554542"/>
                </a:moveTo>
                <a:cubicBezTo>
                  <a:pt x="1359103" y="555342"/>
                  <a:pt x="1350299" y="556491"/>
                  <a:pt x="1350217" y="557596"/>
                </a:cubicBezTo>
                <a:cubicBezTo>
                  <a:pt x="1351788" y="559902"/>
                  <a:pt x="1356874" y="561855"/>
                  <a:pt x="1360183" y="564261"/>
                </a:cubicBezTo>
                <a:cubicBezTo>
                  <a:pt x="1363789" y="562810"/>
                  <a:pt x="1370856" y="561558"/>
                  <a:pt x="1370980" y="559904"/>
                </a:cubicBezTo>
                <a:cubicBezTo>
                  <a:pt x="1372840" y="558352"/>
                  <a:pt x="1367752" y="556395"/>
                  <a:pt x="1364405" y="554542"/>
                </a:cubicBezTo>
                <a:close/>
                <a:moveTo>
                  <a:pt x="4079848" y="548370"/>
                </a:moveTo>
                <a:cubicBezTo>
                  <a:pt x="3939749" y="555210"/>
                  <a:pt x="3901337" y="579008"/>
                  <a:pt x="3933459" y="616298"/>
                </a:cubicBezTo>
                <a:cubicBezTo>
                  <a:pt x="3945538" y="618104"/>
                  <a:pt x="3959316" y="620560"/>
                  <a:pt x="3971356" y="622921"/>
                </a:cubicBezTo>
                <a:cubicBezTo>
                  <a:pt x="4004433" y="600475"/>
                  <a:pt x="4037508" y="578029"/>
                  <a:pt x="4079848" y="548370"/>
                </a:cubicBezTo>
                <a:close/>
                <a:moveTo>
                  <a:pt x="5610371" y="544489"/>
                </a:moveTo>
                <a:cubicBezTo>
                  <a:pt x="5628994" y="552210"/>
                  <a:pt x="5645832" y="560382"/>
                  <a:pt x="5664452" y="568103"/>
                </a:cubicBezTo>
                <a:cubicBezTo>
                  <a:pt x="5659118" y="569454"/>
                  <a:pt x="5653822" y="570255"/>
                  <a:pt x="5648487" y="571609"/>
                </a:cubicBezTo>
                <a:cubicBezTo>
                  <a:pt x="5628092" y="564338"/>
                  <a:pt x="5607690" y="557068"/>
                  <a:pt x="5585517" y="550250"/>
                </a:cubicBezTo>
                <a:cubicBezTo>
                  <a:pt x="5594373" y="548545"/>
                  <a:pt x="5601527" y="546192"/>
                  <a:pt x="5610371" y="544489"/>
                </a:cubicBezTo>
                <a:close/>
                <a:moveTo>
                  <a:pt x="2017867" y="542533"/>
                </a:moveTo>
                <a:lnTo>
                  <a:pt x="2019442" y="544839"/>
                </a:lnTo>
                <a:lnTo>
                  <a:pt x="2010839" y="543234"/>
                </a:lnTo>
                <a:close/>
                <a:moveTo>
                  <a:pt x="6593023" y="540459"/>
                </a:moveTo>
                <a:cubicBezTo>
                  <a:pt x="6596459" y="541210"/>
                  <a:pt x="6599768" y="543616"/>
                  <a:pt x="6603160" y="544921"/>
                </a:cubicBezTo>
                <a:cubicBezTo>
                  <a:pt x="6597908" y="545170"/>
                  <a:pt x="6590876" y="545870"/>
                  <a:pt x="6587399" y="545669"/>
                </a:cubicBezTo>
                <a:cubicBezTo>
                  <a:pt x="6584011" y="544366"/>
                  <a:pt x="6580657" y="542510"/>
                  <a:pt x="6577266" y="541207"/>
                </a:cubicBezTo>
                <a:cubicBezTo>
                  <a:pt x="6582517" y="540958"/>
                  <a:pt x="6587810" y="540158"/>
                  <a:pt x="6593023" y="540459"/>
                </a:cubicBezTo>
                <a:close/>
                <a:moveTo>
                  <a:pt x="1557683" y="536385"/>
                </a:moveTo>
                <a:cubicBezTo>
                  <a:pt x="1579161" y="552575"/>
                  <a:pt x="1569916" y="583044"/>
                  <a:pt x="1692268" y="580160"/>
                </a:cubicBezTo>
                <a:cubicBezTo>
                  <a:pt x="1642870" y="564014"/>
                  <a:pt x="1595172" y="548519"/>
                  <a:pt x="1557683" y="536385"/>
                </a:cubicBezTo>
                <a:close/>
                <a:moveTo>
                  <a:pt x="6427728" y="534214"/>
                </a:moveTo>
                <a:cubicBezTo>
                  <a:pt x="6460164" y="543842"/>
                  <a:pt x="6475596" y="547503"/>
                  <a:pt x="6473777" y="548506"/>
                </a:cubicBezTo>
                <a:cubicBezTo>
                  <a:pt x="6468235" y="552613"/>
                  <a:pt x="6459261" y="555970"/>
                  <a:pt x="6450244" y="559876"/>
                </a:cubicBezTo>
                <a:cubicBezTo>
                  <a:pt x="6445443" y="554064"/>
                  <a:pt x="6440602" y="548800"/>
                  <a:pt x="6427728" y="534214"/>
                </a:cubicBezTo>
                <a:close/>
                <a:moveTo>
                  <a:pt x="1474334" y="531007"/>
                </a:moveTo>
                <a:cubicBezTo>
                  <a:pt x="1441735" y="593895"/>
                  <a:pt x="1487562" y="657999"/>
                  <a:pt x="1528061" y="723456"/>
                </a:cubicBezTo>
                <a:cubicBezTo>
                  <a:pt x="1432107" y="746692"/>
                  <a:pt x="1402569" y="744983"/>
                  <a:pt x="1321270" y="712042"/>
                </a:cubicBezTo>
                <a:cubicBezTo>
                  <a:pt x="1320585" y="744667"/>
                  <a:pt x="1320585" y="744667"/>
                  <a:pt x="1410478" y="755958"/>
                </a:cubicBezTo>
                <a:lnTo>
                  <a:pt x="1410438" y="756511"/>
                </a:lnTo>
                <a:lnTo>
                  <a:pt x="1408702" y="756411"/>
                </a:lnTo>
                <a:lnTo>
                  <a:pt x="1410407" y="756908"/>
                </a:lnTo>
                <a:lnTo>
                  <a:pt x="1410397" y="757061"/>
                </a:lnTo>
                <a:lnTo>
                  <a:pt x="1410713" y="756996"/>
                </a:lnTo>
                <a:lnTo>
                  <a:pt x="1413536" y="757818"/>
                </a:lnTo>
                <a:lnTo>
                  <a:pt x="1430179" y="772600"/>
                </a:lnTo>
                <a:cubicBezTo>
                  <a:pt x="1437249" y="771348"/>
                  <a:pt x="1444323" y="770096"/>
                  <a:pt x="1451396" y="768846"/>
                </a:cubicBezTo>
                <a:lnTo>
                  <a:pt x="1413536" y="757818"/>
                </a:lnTo>
                <a:lnTo>
                  <a:pt x="1412249" y="756676"/>
                </a:lnTo>
                <a:lnTo>
                  <a:pt x="1506101" y="737133"/>
                </a:lnTo>
                <a:cubicBezTo>
                  <a:pt x="1524307" y="750367"/>
                  <a:pt x="1544583" y="759289"/>
                  <a:pt x="1550837" y="769064"/>
                </a:cubicBezTo>
                <a:cubicBezTo>
                  <a:pt x="1566489" y="793222"/>
                  <a:pt x="1578662" y="817178"/>
                  <a:pt x="1589063" y="841588"/>
                </a:cubicBezTo>
                <a:cubicBezTo>
                  <a:pt x="1597923" y="863136"/>
                  <a:pt x="1598060" y="884735"/>
                  <a:pt x="1612179" y="906038"/>
                </a:cubicBezTo>
                <a:cubicBezTo>
                  <a:pt x="1616777" y="914607"/>
                  <a:pt x="1644041" y="923382"/>
                  <a:pt x="1666174" y="930753"/>
                </a:cubicBezTo>
                <a:cubicBezTo>
                  <a:pt x="1671304" y="932158"/>
                  <a:pt x="1706464" y="928655"/>
                  <a:pt x="1706669" y="925900"/>
                </a:cubicBezTo>
                <a:cubicBezTo>
                  <a:pt x="1707325" y="917079"/>
                  <a:pt x="1708105" y="906606"/>
                  <a:pt x="1692962" y="899087"/>
                </a:cubicBezTo>
                <a:cubicBezTo>
                  <a:pt x="1655928" y="880887"/>
                  <a:pt x="1639377" y="868857"/>
                  <a:pt x="1680973" y="849120"/>
                </a:cubicBezTo>
                <a:cubicBezTo>
                  <a:pt x="1700907" y="839201"/>
                  <a:pt x="1635039" y="809922"/>
                  <a:pt x="1620877" y="789172"/>
                </a:cubicBezTo>
                <a:cubicBezTo>
                  <a:pt x="1589328" y="744164"/>
                  <a:pt x="1563037" y="698907"/>
                  <a:pt x="1541995" y="653398"/>
                </a:cubicBezTo>
                <a:cubicBezTo>
                  <a:pt x="1522365" y="612401"/>
                  <a:pt x="1509682" y="571807"/>
                  <a:pt x="1474334" y="531007"/>
                </a:cubicBezTo>
                <a:close/>
                <a:moveTo>
                  <a:pt x="1905555" y="527729"/>
                </a:moveTo>
                <a:cubicBezTo>
                  <a:pt x="1910608" y="530235"/>
                  <a:pt x="1917391" y="532843"/>
                  <a:pt x="1920701" y="535248"/>
                </a:cubicBezTo>
                <a:cubicBezTo>
                  <a:pt x="1922395" y="535901"/>
                  <a:pt x="1913545" y="537603"/>
                  <a:pt x="1906391" y="539956"/>
                </a:cubicBezTo>
                <a:cubicBezTo>
                  <a:pt x="1901422" y="536349"/>
                  <a:pt x="1894639" y="533741"/>
                  <a:pt x="1893107" y="530884"/>
                </a:cubicBezTo>
                <a:cubicBezTo>
                  <a:pt x="1891453" y="529681"/>
                  <a:pt x="1900260" y="528530"/>
                  <a:pt x="1905555" y="527729"/>
                </a:cubicBezTo>
                <a:close/>
                <a:moveTo>
                  <a:pt x="4151232" y="527034"/>
                </a:moveTo>
                <a:cubicBezTo>
                  <a:pt x="4142507" y="527083"/>
                  <a:pt x="4133733" y="527682"/>
                  <a:pt x="4126741" y="527831"/>
                </a:cubicBezTo>
                <a:cubicBezTo>
                  <a:pt x="4131504" y="534197"/>
                  <a:pt x="4136224" y="541114"/>
                  <a:pt x="4140988" y="547479"/>
                </a:cubicBezTo>
                <a:cubicBezTo>
                  <a:pt x="4147978" y="547330"/>
                  <a:pt x="4156744" y="546731"/>
                  <a:pt x="4167209" y="546782"/>
                </a:cubicBezTo>
                <a:cubicBezTo>
                  <a:pt x="4162447" y="540418"/>
                  <a:pt x="4155949" y="533950"/>
                  <a:pt x="4151232" y="527034"/>
                </a:cubicBezTo>
                <a:close/>
                <a:moveTo>
                  <a:pt x="3060243" y="524382"/>
                </a:moveTo>
                <a:cubicBezTo>
                  <a:pt x="3072127" y="525900"/>
                  <a:pt x="3077848" y="531075"/>
                  <a:pt x="3071916" y="540420"/>
                </a:cubicBezTo>
                <a:cubicBezTo>
                  <a:pt x="3067870" y="547935"/>
                  <a:pt x="3011944" y="549129"/>
                  <a:pt x="2980222" y="553383"/>
                </a:cubicBezTo>
                <a:cubicBezTo>
                  <a:pt x="2975174" y="550875"/>
                  <a:pt x="2971905" y="547919"/>
                  <a:pt x="2968594" y="545513"/>
                </a:cubicBezTo>
                <a:cubicBezTo>
                  <a:pt x="2982940" y="540253"/>
                  <a:pt x="2995555" y="534893"/>
                  <a:pt x="3011601" y="530285"/>
                </a:cubicBezTo>
                <a:cubicBezTo>
                  <a:pt x="3030314" y="525002"/>
                  <a:pt x="3048359" y="522862"/>
                  <a:pt x="3060243" y="524382"/>
                </a:cubicBezTo>
                <a:close/>
                <a:moveTo>
                  <a:pt x="3266186" y="509033"/>
                </a:moveTo>
                <a:cubicBezTo>
                  <a:pt x="3279732" y="538053"/>
                  <a:pt x="3297282" y="560105"/>
                  <a:pt x="3167229" y="549257"/>
                </a:cubicBezTo>
                <a:cubicBezTo>
                  <a:pt x="3196049" y="537083"/>
                  <a:pt x="3224834" y="525463"/>
                  <a:pt x="3266186" y="509033"/>
                </a:cubicBezTo>
                <a:close/>
                <a:moveTo>
                  <a:pt x="3423286" y="508160"/>
                </a:moveTo>
                <a:cubicBezTo>
                  <a:pt x="3438925" y="509065"/>
                  <a:pt x="3454522" y="510520"/>
                  <a:pt x="3470157" y="511426"/>
                </a:cubicBezTo>
                <a:cubicBezTo>
                  <a:pt x="3465899" y="521698"/>
                  <a:pt x="3461648" y="531970"/>
                  <a:pt x="3457394" y="542244"/>
                </a:cubicBezTo>
                <a:cubicBezTo>
                  <a:pt x="3445271" y="540988"/>
                  <a:pt x="3433111" y="540284"/>
                  <a:pt x="3420989" y="539030"/>
                </a:cubicBezTo>
                <a:cubicBezTo>
                  <a:pt x="3421727" y="529107"/>
                  <a:pt x="3422507" y="518633"/>
                  <a:pt x="3423286" y="508160"/>
                </a:cubicBezTo>
                <a:close/>
                <a:moveTo>
                  <a:pt x="2737593" y="507785"/>
                </a:moveTo>
                <a:cubicBezTo>
                  <a:pt x="2746112" y="510491"/>
                  <a:pt x="2754513" y="514854"/>
                  <a:pt x="2757740" y="518361"/>
                </a:cubicBezTo>
                <a:cubicBezTo>
                  <a:pt x="2757660" y="519465"/>
                  <a:pt x="2745333" y="520965"/>
                  <a:pt x="2732886" y="524122"/>
                </a:cubicBezTo>
                <a:cubicBezTo>
                  <a:pt x="2724608" y="518105"/>
                  <a:pt x="2719640" y="514497"/>
                  <a:pt x="2716457" y="510436"/>
                </a:cubicBezTo>
                <a:cubicBezTo>
                  <a:pt x="2716539" y="509334"/>
                  <a:pt x="2735897" y="507133"/>
                  <a:pt x="2737593" y="507785"/>
                </a:cubicBezTo>
                <a:close/>
                <a:moveTo>
                  <a:pt x="1355769" y="506430"/>
                </a:moveTo>
                <a:cubicBezTo>
                  <a:pt x="1359998" y="519962"/>
                  <a:pt x="1362809" y="528983"/>
                  <a:pt x="1368818" y="542063"/>
                </a:cubicBezTo>
                <a:cubicBezTo>
                  <a:pt x="1390530" y="531693"/>
                  <a:pt x="1405043" y="524229"/>
                  <a:pt x="1421214" y="517967"/>
                </a:cubicBezTo>
                <a:cubicBezTo>
                  <a:pt x="1404002" y="514757"/>
                  <a:pt x="1385053" y="511445"/>
                  <a:pt x="1355769" y="506430"/>
                </a:cubicBezTo>
                <a:close/>
                <a:moveTo>
                  <a:pt x="3194889" y="500936"/>
                </a:moveTo>
                <a:lnTo>
                  <a:pt x="3196897" y="502256"/>
                </a:lnTo>
                <a:lnTo>
                  <a:pt x="3193647" y="501887"/>
                </a:lnTo>
                <a:close/>
                <a:moveTo>
                  <a:pt x="3157101" y="497737"/>
                </a:moveTo>
                <a:lnTo>
                  <a:pt x="3193647" y="501887"/>
                </a:lnTo>
                <a:lnTo>
                  <a:pt x="3193424" y="502054"/>
                </a:lnTo>
                <a:cubicBezTo>
                  <a:pt x="3181183" y="502452"/>
                  <a:pt x="3168937" y="502851"/>
                  <a:pt x="3156691" y="503249"/>
                </a:cubicBezTo>
                <a:cubicBezTo>
                  <a:pt x="3156854" y="501046"/>
                  <a:pt x="3156978" y="499391"/>
                  <a:pt x="3157101" y="497737"/>
                </a:cubicBezTo>
                <a:close/>
                <a:moveTo>
                  <a:pt x="3200822" y="496392"/>
                </a:moveTo>
                <a:lnTo>
                  <a:pt x="3194889" y="500936"/>
                </a:lnTo>
                <a:lnTo>
                  <a:pt x="3188577" y="496791"/>
                </a:lnTo>
                <a:cubicBezTo>
                  <a:pt x="3192054" y="496992"/>
                  <a:pt x="3197309" y="496743"/>
                  <a:pt x="3200822" y="496392"/>
                </a:cubicBezTo>
                <a:close/>
                <a:moveTo>
                  <a:pt x="1267814" y="492482"/>
                </a:moveTo>
                <a:cubicBezTo>
                  <a:pt x="1271170" y="494338"/>
                  <a:pt x="1274478" y="496742"/>
                  <a:pt x="1279649" y="497597"/>
                </a:cubicBezTo>
                <a:cubicBezTo>
                  <a:pt x="1284822" y="498450"/>
                  <a:pt x="1290158" y="497097"/>
                  <a:pt x="1297104" y="497499"/>
                </a:cubicBezTo>
                <a:cubicBezTo>
                  <a:pt x="1293755" y="495645"/>
                  <a:pt x="1292183" y="493338"/>
                  <a:pt x="1287010" y="492486"/>
                </a:cubicBezTo>
                <a:cubicBezTo>
                  <a:pt x="1280141" y="490981"/>
                  <a:pt x="1273071" y="492232"/>
                  <a:pt x="1267814" y="492482"/>
                </a:cubicBezTo>
                <a:close/>
                <a:moveTo>
                  <a:pt x="6727552" y="491220"/>
                </a:moveTo>
                <a:cubicBezTo>
                  <a:pt x="6785803" y="505665"/>
                  <a:pt x="6814885" y="513437"/>
                  <a:pt x="6843970" y="521210"/>
                </a:cubicBezTo>
                <a:cubicBezTo>
                  <a:pt x="6841986" y="524417"/>
                  <a:pt x="6841741" y="527726"/>
                  <a:pt x="6839757" y="530932"/>
                </a:cubicBezTo>
                <a:cubicBezTo>
                  <a:pt x="6811917" y="529874"/>
                  <a:pt x="6773325" y="532623"/>
                  <a:pt x="6759716" y="527961"/>
                </a:cubicBezTo>
                <a:cubicBezTo>
                  <a:pt x="6741015" y="521341"/>
                  <a:pt x="6741875" y="509767"/>
                  <a:pt x="6727552" y="491220"/>
                </a:cubicBezTo>
                <a:close/>
                <a:moveTo>
                  <a:pt x="746247" y="490533"/>
                </a:moveTo>
                <a:cubicBezTo>
                  <a:pt x="744347" y="492636"/>
                  <a:pt x="740709" y="494641"/>
                  <a:pt x="742322" y="496396"/>
                </a:cubicBezTo>
                <a:cubicBezTo>
                  <a:pt x="743938" y="498149"/>
                  <a:pt x="752583" y="499205"/>
                  <a:pt x="757715" y="500607"/>
                </a:cubicBezTo>
                <a:cubicBezTo>
                  <a:pt x="761311" y="499155"/>
                  <a:pt x="766727" y="496700"/>
                  <a:pt x="766768" y="496149"/>
                </a:cubicBezTo>
                <a:cubicBezTo>
                  <a:pt x="761681" y="494194"/>
                  <a:pt x="753117" y="492037"/>
                  <a:pt x="746247" y="490533"/>
                </a:cubicBezTo>
                <a:close/>
                <a:moveTo>
                  <a:pt x="6607878" y="481527"/>
                </a:moveTo>
                <a:cubicBezTo>
                  <a:pt x="6623393" y="484086"/>
                  <a:pt x="6638947" y="486093"/>
                  <a:pt x="6654458" y="488651"/>
                </a:cubicBezTo>
                <a:cubicBezTo>
                  <a:pt x="6639496" y="502180"/>
                  <a:pt x="6622791" y="515607"/>
                  <a:pt x="6607824" y="529135"/>
                </a:cubicBezTo>
                <a:cubicBezTo>
                  <a:pt x="6595747" y="527328"/>
                  <a:pt x="6583705" y="524972"/>
                  <a:pt x="6571627" y="523166"/>
                </a:cubicBezTo>
                <a:cubicBezTo>
                  <a:pt x="6583159" y="508885"/>
                  <a:pt x="6596388" y="495256"/>
                  <a:pt x="6607878" y="481527"/>
                </a:cubicBezTo>
                <a:close/>
                <a:moveTo>
                  <a:pt x="7311730" y="472434"/>
                </a:moveTo>
                <a:cubicBezTo>
                  <a:pt x="7283575" y="499040"/>
                  <a:pt x="7262743" y="521086"/>
                  <a:pt x="7236780" y="541727"/>
                </a:cubicBezTo>
                <a:cubicBezTo>
                  <a:pt x="7227559" y="548391"/>
                  <a:pt x="7206096" y="555454"/>
                  <a:pt x="7184961" y="558105"/>
                </a:cubicBezTo>
                <a:cubicBezTo>
                  <a:pt x="7089787" y="570868"/>
                  <a:pt x="7076685" y="582842"/>
                  <a:pt x="7133540" y="616029"/>
                </a:cubicBezTo>
                <a:cubicBezTo>
                  <a:pt x="7166588" y="617387"/>
                  <a:pt x="7199680" y="618196"/>
                  <a:pt x="7246712" y="619257"/>
                </a:cubicBezTo>
                <a:cubicBezTo>
                  <a:pt x="7234851" y="637948"/>
                  <a:pt x="7212813" y="652726"/>
                  <a:pt x="7216876" y="668465"/>
                </a:cubicBezTo>
                <a:cubicBezTo>
                  <a:pt x="7223758" y="693221"/>
                  <a:pt x="7194853" y="706496"/>
                  <a:pt x="7129876" y="712147"/>
                </a:cubicBezTo>
                <a:cubicBezTo>
                  <a:pt x="7103529" y="714498"/>
                  <a:pt x="7068859" y="711384"/>
                  <a:pt x="7037507" y="710678"/>
                </a:cubicBezTo>
                <a:cubicBezTo>
                  <a:pt x="7041636" y="702057"/>
                  <a:pt x="7037205" y="691283"/>
                  <a:pt x="7051634" y="684921"/>
                </a:cubicBezTo>
                <a:cubicBezTo>
                  <a:pt x="7118300" y="656669"/>
                  <a:pt x="7136111" y="628359"/>
                  <a:pt x="7037432" y="594413"/>
                </a:cubicBezTo>
                <a:cubicBezTo>
                  <a:pt x="7017039" y="587142"/>
                  <a:pt x="7011029" y="574060"/>
                  <a:pt x="7011726" y="564689"/>
                </a:cubicBezTo>
                <a:cubicBezTo>
                  <a:pt x="7012713" y="551460"/>
                  <a:pt x="7024125" y="538833"/>
                  <a:pt x="7032057" y="526006"/>
                </a:cubicBezTo>
                <a:cubicBezTo>
                  <a:pt x="7070034" y="531525"/>
                  <a:pt x="7109704" y="537696"/>
                  <a:pt x="7151157" y="543416"/>
                </a:cubicBezTo>
                <a:cubicBezTo>
                  <a:pt x="7139529" y="535546"/>
                  <a:pt x="7128064" y="525471"/>
                  <a:pt x="7111592" y="512338"/>
                </a:cubicBezTo>
                <a:cubicBezTo>
                  <a:pt x="7177065" y="500072"/>
                  <a:pt x="7242579" y="487255"/>
                  <a:pt x="7311730" y="472434"/>
                </a:cubicBezTo>
                <a:close/>
                <a:moveTo>
                  <a:pt x="2107132" y="468529"/>
                </a:moveTo>
                <a:cubicBezTo>
                  <a:pt x="2108822" y="469183"/>
                  <a:pt x="2112221" y="470486"/>
                  <a:pt x="2112181" y="471038"/>
                </a:cubicBezTo>
                <a:cubicBezTo>
                  <a:pt x="2112058" y="472691"/>
                  <a:pt x="2108452" y="474143"/>
                  <a:pt x="2106598" y="475697"/>
                </a:cubicBezTo>
                <a:cubicBezTo>
                  <a:pt x="2103205" y="474392"/>
                  <a:pt x="2101504" y="473740"/>
                  <a:pt x="2099811" y="473089"/>
                </a:cubicBezTo>
                <a:cubicBezTo>
                  <a:pt x="2101669" y="471536"/>
                  <a:pt x="2105274" y="470085"/>
                  <a:pt x="2107132" y="468529"/>
                </a:cubicBezTo>
                <a:close/>
                <a:moveTo>
                  <a:pt x="4134689" y="467946"/>
                </a:moveTo>
                <a:cubicBezTo>
                  <a:pt x="4133745" y="480625"/>
                  <a:pt x="4132841" y="492752"/>
                  <a:pt x="4131899" y="505432"/>
                </a:cubicBezTo>
                <a:cubicBezTo>
                  <a:pt x="4140628" y="505383"/>
                  <a:pt x="4145882" y="505133"/>
                  <a:pt x="4152832" y="505536"/>
                </a:cubicBezTo>
                <a:cubicBezTo>
                  <a:pt x="4153737" y="493407"/>
                  <a:pt x="4154636" y="481281"/>
                  <a:pt x="4155542" y="469153"/>
                </a:cubicBezTo>
                <a:cubicBezTo>
                  <a:pt x="4148590" y="468751"/>
                  <a:pt x="4141639" y="468348"/>
                  <a:pt x="4134689" y="467946"/>
                </a:cubicBezTo>
                <a:close/>
                <a:moveTo>
                  <a:pt x="706153" y="466621"/>
                </a:moveTo>
                <a:cubicBezTo>
                  <a:pt x="704294" y="468175"/>
                  <a:pt x="697181" y="469978"/>
                  <a:pt x="698795" y="471732"/>
                </a:cubicBezTo>
                <a:cubicBezTo>
                  <a:pt x="702106" y="474138"/>
                  <a:pt x="710666" y="476293"/>
                  <a:pt x="717413" y="479453"/>
                </a:cubicBezTo>
                <a:cubicBezTo>
                  <a:pt x="721093" y="476897"/>
                  <a:pt x="726510" y="474444"/>
                  <a:pt x="724854" y="473240"/>
                </a:cubicBezTo>
                <a:cubicBezTo>
                  <a:pt x="719809" y="470734"/>
                  <a:pt x="712981" y="468677"/>
                  <a:pt x="706153" y="466621"/>
                </a:cubicBezTo>
                <a:close/>
                <a:moveTo>
                  <a:pt x="3145911" y="460550"/>
                </a:moveTo>
                <a:cubicBezTo>
                  <a:pt x="3156296" y="461705"/>
                  <a:pt x="3168375" y="463512"/>
                  <a:pt x="3180456" y="465318"/>
                </a:cubicBezTo>
                <a:cubicBezTo>
                  <a:pt x="3172808" y="474288"/>
                  <a:pt x="3165159" y="483257"/>
                  <a:pt x="3157510" y="492225"/>
                </a:cubicBezTo>
                <a:cubicBezTo>
                  <a:pt x="3143696" y="490318"/>
                  <a:pt x="3129917" y="487859"/>
                  <a:pt x="3116104" y="485954"/>
                </a:cubicBezTo>
                <a:cubicBezTo>
                  <a:pt x="3127182" y="477737"/>
                  <a:pt x="3136568" y="468868"/>
                  <a:pt x="3145911" y="460550"/>
                </a:cubicBezTo>
                <a:close/>
                <a:moveTo>
                  <a:pt x="4866560" y="460095"/>
                </a:moveTo>
                <a:cubicBezTo>
                  <a:pt x="4891072" y="459334"/>
                  <a:pt x="4917425" y="459822"/>
                  <a:pt x="4944769" y="461680"/>
                </a:cubicBezTo>
                <a:cubicBezTo>
                  <a:pt x="4935004" y="522566"/>
                  <a:pt x="4935004" y="522566"/>
                  <a:pt x="5031312" y="541427"/>
                </a:cubicBezTo>
                <a:cubicBezTo>
                  <a:pt x="4999183" y="551193"/>
                  <a:pt x="4966755" y="564819"/>
                  <a:pt x="4954677" y="563013"/>
                </a:cubicBezTo>
                <a:cubicBezTo>
                  <a:pt x="4877152" y="549669"/>
                  <a:pt x="4803349" y="533217"/>
                  <a:pt x="4731319" y="516315"/>
                </a:cubicBezTo>
                <a:cubicBezTo>
                  <a:pt x="4719321" y="513406"/>
                  <a:pt x="4714891" y="502631"/>
                  <a:pt x="4718776" y="497319"/>
                </a:cubicBezTo>
                <a:cubicBezTo>
                  <a:pt x="4736076" y="475899"/>
                  <a:pt x="4793025" y="462378"/>
                  <a:pt x="4866560" y="460095"/>
                </a:cubicBezTo>
                <a:close/>
                <a:moveTo>
                  <a:pt x="3221234" y="456605"/>
                </a:moveTo>
                <a:cubicBezTo>
                  <a:pt x="3222848" y="458361"/>
                  <a:pt x="3226157" y="460767"/>
                  <a:pt x="3227775" y="462520"/>
                </a:cubicBezTo>
                <a:cubicBezTo>
                  <a:pt x="3227734" y="463071"/>
                  <a:pt x="3222437" y="463872"/>
                  <a:pt x="3220659" y="464324"/>
                </a:cubicBezTo>
                <a:cubicBezTo>
                  <a:pt x="3219046" y="462569"/>
                  <a:pt x="3215737" y="460163"/>
                  <a:pt x="3214127" y="458408"/>
                </a:cubicBezTo>
                <a:cubicBezTo>
                  <a:pt x="3212420" y="457758"/>
                  <a:pt x="3217673" y="457508"/>
                  <a:pt x="3221234" y="456605"/>
                </a:cubicBezTo>
                <a:close/>
                <a:moveTo>
                  <a:pt x="5306578" y="453277"/>
                </a:moveTo>
                <a:cubicBezTo>
                  <a:pt x="5323459" y="460897"/>
                  <a:pt x="5338607" y="468417"/>
                  <a:pt x="5355482" y="476037"/>
                </a:cubicBezTo>
                <a:cubicBezTo>
                  <a:pt x="5348415" y="477288"/>
                  <a:pt x="5343121" y="478091"/>
                  <a:pt x="5337787" y="479441"/>
                </a:cubicBezTo>
                <a:cubicBezTo>
                  <a:pt x="5320862" y="472373"/>
                  <a:pt x="5303938" y="465303"/>
                  <a:pt x="5287019" y="458233"/>
                </a:cubicBezTo>
                <a:cubicBezTo>
                  <a:pt x="5294134" y="456432"/>
                  <a:pt x="5299468" y="455079"/>
                  <a:pt x="5306578" y="453277"/>
                </a:cubicBezTo>
                <a:close/>
                <a:moveTo>
                  <a:pt x="6802683" y="442974"/>
                </a:moveTo>
                <a:cubicBezTo>
                  <a:pt x="6804419" y="443075"/>
                  <a:pt x="6809509" y="445031"/>
                  <a:pt x="6809468" y="445582"/>
                </a:cubicBezTo>
                <a:cubicBezTo>
                  <a:pt x="6807606" y="447133"/>
                  <a:pt x="6804011" y="448588"/>
                  <a:pt x="6802151" y="450141"/>
                </a:cubicBezTo>
                <a:cubicBezTo>
                  <a:pt x="6798797" y="448286"/>
                  <a:pt x="6795404" y="446981"/>
                  <a:pt x="6790317" y="445026"/>
                </a:cubicBezTo>
                <a:cubicBezTo>
                  <a:pt x="6793831" y="444678"/>
                  <a:pt x="6797428" y="443224"/>
                  <a:pt x="6802683" y="442974"/>
                </a:cubicBezTo>
                <a:close/>
                <a:moveTo>
                  <a:pt x="2727694" y="440077"/>
                </a:moveTo>
                <a:cubicBezTo>
                  <a:pt x="2736852" y="438939"/>
                  <a:pt x="2747296" y="439583"/>
                  <a:pt x="2758301" y="441089"/>
                </a:cubicBezTo>
                <a:cubicBezTo>
                  <a:pt x="2791322" y="445607"/>
                  <a:pt x="2829421" y="457875"/>
                  <a:pt x="2853338" y="453031"/>
                </a:cubicBezTo>
                <a:cubicBezTo>
                  <a:pt x="2832996" y="468461"/>
                  <a:pt x="2810961" y="483242"/>
                  <a:pt x="2790532" y="499775"/>
                </a:cubicBezTo>
                <a:cubicBezTo>
                  <a:pt x="2701678" y="497955"/>
                  <a:pt x="2689503" y="473998"/>
                  <a:pt x="2699544" y="456311"/>
                </a:cubicBezTo>
                <a:cubicBezTo>
                  <a:pt x="2705525" y="446276"/>
                  <a:pt x="2715477" y="441592"/>
                  <a:pt x="2727694" y="440077"/>
                </a:cubicBezTo>
                <a:close/>
                <a:moveTo>
                  <a:pt x="3062010" y="439085"/>
                </a:moveTo>
                <a:cubicBezTo>
                  <a:pt x="3065526" y="438737"/>
                  <a:pt x="3084269" y="444803"/>
                  <a:pt x="3085757" y="448212"/>
                </a:cubicBezTo>
                <a:cubicBezTo>
                  <a:pt x="3087167" y="452723"/>
                  <a:pt x="3076419" y="456529"/>
                  <a:pt x="3068890" y="463844"/>
                </a:cubicBezTo>
                <a:cubicBezTo>
                  <a:pt x="3048538" y="456023"/>
                  <a:pt x="3031451" y="451159"/>
                  <a:pt x="3029999" y="447201"/>
                </a:cubicBezTo>
                <a:cubicBezTo>
                  <a:pt x="3030246" y="443891"/>
                  <a:pt x="3049688" y="440587"/>
                  <a:pt x="3062010" y="439085"/>
                </a:cubicBezTo>
                <a:close/>
                <a:moveTo>
                  <a:pt x="2802612" y="431271"/>
                </a:moveTo>
                <a:cubicBezTo>
                  <a:pt x="2806088" y="431472"/>
                  <a:pt x="2809561" y="431674"/>
                  <a:pt x="2813073" y="431323"/>
                </a:cubicBezTo>
                <a:cubicBezTo>
                  <a:pt x="2809561" y="431674"/>
                  <a:pt x="2807784" y="432124"/>
                  <a:pt x="2804264" y="432474"/>
                </a:cubicBezTo>
                <a:close/>
                <a:moveTo>
                  <a:pt x="638000" y="421154"/>
                </a:moveTo>
                <a:cubicBezTo>
                  <a:pt x="630967" y="421854"/>
                  <a:pt x="625715" y="422104"/>
                  <a:pt x="620420" y="422905"/>
                </a:cubicBezTo>
                <a:cubicBezTo>
                  <a:pt x="628695" y="428920"/>
                  <a:pt x="638711" y="435037"/>
                  <a:pt x="646985" y="441052"/>
                </a:cubicBezTo>
                <a:cubicBezTo>
                  <a:pt x="652282" y="440250"/>
                  <a:pt x="657535" y="440001"/>
                  <a:pt x="664565" y="439300"/>
                </a:cubicBezTo>
                <a:cubicBezTo>
                  <a:pt x="656291" y="433284"/>
                  <a:pt x="646274" y="427171"/>
                  <a:pt x="638000" y="421154"/>
                </a:cubicBezTo>
                <a:close/>
                <a:moveTo>
                  <a:pt x="3811502" y="418980"/>
                </a:moveTo>
                <a:lnTo>
                  <a:pt x="3813760" y="419479"/>
                </a:lnTo>
                <a:cubicBezTo>
                  <a:pt x="3806606" y="421832"/>
                  <a:pt x="3799488" y="423635"/>
                  <a:pt x="3792335" y="425988"/>
                </a:cubicBezTo>
                <a:lnTo>
                  <a:pt x="3789633" y="425434"/>
                </a:lnTo>
                <a:lnTo>
                  <a:pt x="3790678" y="424786"/>
                </a:lnTo>
                <a:close/>
                <a:moveTo>
                  <a:pt x="3716636" y="410433"/>
                </a:moveTo>
                <a:lnTo>
                  <a:pt x="3789633" y="425434"/>
                </a:lnTo>
                <a:lnTo>
                  <a:pt x="3730310" y="462262"/>
                </a:lnTo>
                <a:cubicBezTo>
                  <a:pt x="3701322" y="476637"/>
                  <a:pt x="3663772" y="488860"/>
                  <a:pt x="3608750" y="477924"/>
                </a:cubicBezTo>
                <a:cubicBezTo>
                  <a:pt x="3594225" y="462137"/>
                  <a:pt x="3582922" y="449856"/>
                  <a:pt x="3568309" y="435170"/>
                </a:cubicBezTo>
                <a:cubicBezTo>
                  <a:pt x="3612109" y="426909"/>
                  <a:pt x="3651017" y="405286"/>
                  <a:pt x="3716636" y="410433"/>
                </a:cubicBezTo>
                <a:close/>
                <a:moveTo>
                  <a:pt x="4174528" y="401604"/>
                </a:moveTo>
                <a:cubicBezTo>
                  <a:pt x="4166513" y="415533"/>
                  <a:pt x="4160232" y="429564"/>
                  <a:pt x="4154239" y="439736"/>
                </a:cubicBezTo>
                <a:cubicBezTo>
                  <a:pt x="4215784" y="433334"/>
                  <a:pt x="4275594" y="426828"/>
                  <a:pt x="4345952" y="419274"/>
                </a:cubicBezTo>
                <a:cubicBezTo>
                  <a:pt x="4362179" y="435716"/>
                  <a:pt x="4375255" y="447545"/>
                  <a:pt x="4383082" y="459623"/>
                </a:cubicBezTo>
                <a:cubicBezTo>
                  <a:pt x="4390780" y="473357"/>
                  <a:pt x="4395052" y="486336"/>
                  <a:pt x="4399278" y="499867"/>
                </a:cubicBezTo>
                <a:cubicBezTo>
                  <a:pt x="4404917" y="517910"/>
                  <a:pt x="4427760" y="539163"/>
                  <a:pt x="4409280" y="553042"/>
                </a:cubicBezTo>
                <a:cubicBezTo>
                  <a:pt x="4377815" y="577240"/>
                  <a:pt x="4325671" y="598029"/>
                  <a:pt x="4271866" y="617613"/>
                </a:cubicBezTo>
                <a:cubicBezTo>
                  <a:pt x="4253917" y="624324"/>
                  <a:pt x="4205271" y="621509"/>
                  <a:pt x="4171975" y="623458"/>
                </a:cubicBezTo>
                <a:cubicBezTo>
                  <a:pt x="4181369" y="637843"/>
                  <a:pt x="4095163" y="694306"/>
                  <a:pt x="4054953" y="695301"/>
                </a:cubicBezTo>
                <a:cubicBezTo>
                  <a:pt x="4035721" y="695850"/>
                  <a:pt x="4001219" y="690531"/>
                  <a:pt x="3992859" y="685617"/>
                </a:cubicBezTo>
                <a:cubicBezTo>
                  <a:pt x="3961083" y="667170"/>
                  <a:pt x="3939807" y="648223"/>
                  <a:pt x="3913326" y="628973"/>
                </a:cubicBezTo>
                <a:cubicBezTo>
                  <a:pt x="3909771" y="629876"/>
                  <a:pt x="3900839" y="632680"/>
                  <a:pt x="3892147" y="632176"/>
                </a:cubicBezTo>
                <a:cubicBezTo>
                  <a:pt x="3833077" y="628759"/>
                  <a:pt x="3775743" y="625441"/>
                  <a:pt x="3718414" y="622123"/>
                </a:cubicBezTo>
                <a:cubicBezTo>
                  <a:pt x="3718581" y="619918"/>
                  <a:pt x="3717002" y="617612"/>
                  <a:pt x="3717165" y="615408"/>
                </a:cubicBezTo>
                <a:cubicBezTo>
                  <a:pt x="3741692" y="614058"/>
                  <a:pt x="3764486" y="612610"/>
                  <a:pt x="3799564" y="610211"/>
                </a:cubicBezTo>
                <a:cubicBezTo>
                  <a:pt x="3711435" y="575214"/>
                  <a:pt x="3649163" y="544484"/>
                  <a:pt x="3725454" y="504055"/>
                </a:cubicBezTo>
                <a:cubicBezTo>
                  <a:pt x="3790830" y="469638"/>
                  <a:pt x="3905702" y="473518"/>
                  <a:pt x="4001160" y="456896"/>
                </a:cubicBezTo>
                <a:cubicBezTo>
                  <a:pt x="4013263" y="481958"/>
                  <a:pt x="4025594" y="503709"/>
                  <a:pt x="4036197" y="525361"/>
                </a:cubicBezTo>
                <a:cubicBezTo>
                  <a:pt x="4046618" y="525964"/>
                  <a:pt x="4055352" y="525915"/>
                  <a:pt x="4064037" y="526418"/>
                </a:cubicBezTo>
                <a:cubicBezTo>
                  <a:pt x="4072790" y="502564"/>
                  <a:pt x="4074557" y="478861"/>
                  <a:pt x="4090216" y="455963"/>
                </a:cubicBezTo>
                <a:cubicBezTo>
                  <a:pt x="4127372" y="402196"/>
                  <a:pt x="4130804" y="402948"/>
                  <a:pt x="4174528" y="401604"/>
                </a:cubicBezTo>
                <a:close/>
                <a:moveTo>
                  <a:pt x="7169058" y="396635"/>
                </a:moveTo>
                <a:cubicBezTo>
                  <a:pt x="7167621" y="415929"/>
                  <a:pt x="7154396" y="429557"/>
                  <a:pt x="7169371" y="439283"/>
                </a:cubicBezTo>
                <a:cubicBezTo>
                  <a:pt x="7191055" y="452717"/>
                  <a:pt x="7216420" y="463596"/>
                  <a:pt x="7170513" y="470905"/>
                </a:cubicBezTo>
                <a:cubicBezTo>
                  <a:pt x="7136925" y="476711"/>
                  <a:pt x="7099991" y="480664"/>
                  <a:pt x="7061443" y="482863"/>
                </a:cubicBezTo>
                <a:cubicBezTo>
                  <a:pt x="7043945" y="483510"/>
                  <a:pt x="7018169" y="478144"/>
                  <a:pt x="6997404" y="475834"/>
                </a:cubicBezTo>
                <a:cubicBezTo>
                  <a:pt x="7004848" y="469622"/>
                  <a:pt x="7007115" y="462555"/>
                  <a:pt x="7017950" y="457647"/>
                </a:cubicBezTo>
                <a:cubicBezTo>
                  <a:pt x="7061207" y="439113"/>
                  <a:pt x="7107895" y="421330"/>
                  <a:pt x="7169058" y="396635"/>
                </a:cubicBezTo>
                <a:close/>
                <a:moveTo>
                  <a:pt x="1629449" y="392722"/>
                </a:moveTo>
                <a:cubicBezTo>
                  <a:pt x="1641283" y="397834"/>
                  <a:pt x="1668544" y="406610"/>
                  <a:pt x="1664989" y="407511"/>
                </a:cubicBezTo>
                <a:cubicBezTo>
                  <a:pt x="1637946" y="419232"/>
                  <a:pt x="1605727" y="430102"/>
                  <a:pt x="1575251" y="441073"/>
                </a:cubicBezTo>
                <a:cubicBezTo>
                  <a:pt x="1561599" y="436958"/>
                  <a:pt x="1547944" y="432847"/>
                  <a:pt x="1524074" y="425377"/>
                </a:cubicBezTo>
                <a:cubicBezTo>
                  <a:pt x="1563364" y="413256"/>
                  <a:pt x="1595537" y="402938"/>
                  <a:pt x="1629449" y="392722"/>
                </a:cubicBezTo>
                <a:close/>
                <a:moveTo>
                  <a:pt x="1524795" y="392201"/>
                </a:moveTo>
                <a:cubicBezTo>
                  <a:pt x="1526535" y="392302"/>
                  <a:pt x="1531540" y="395359"/>
                  <a:pt x="1538408" y="396863"/>
                </a:cubicBezTo>
                <a:cubicBezTo>
                  <a:pt x="1531294" y="398667"/>
                  <a:pt x="1524221" y="399919"/>
                  <a:pt x="1517109" y="401720"/>
                </a:cubicBezTo>
                <a:cubicBezTo>
                  <a:pt x="1512023" y="399766"/>
                  <a:pt x="1508667" y="397911"/>
                  <a:pt x="1503577" y="395955"/>
                </a:cubicBezTo>
                <a:cubicBezTo>
                  <a:pt x="1510651" y="394704"/>
                  <a:pt x="1517724" y="393451"/>
                  <a:pt x="1524795" y="392201"/>
                </a:cubicBezTo>
                <a:close/>
                <a:moveTo>
                  <a:pt x="2045117" y="387434"/>
                </a:moveTo>
                <a:cubicBezTo>
                  <a:pt x="2057950" y="402573"/>
                  <a:pt x="2070738" y="418260"/>
                  <a:pt x="2085265" y="434048"/>
                </a:cubicBezTo>
                <a:cubicBezTo>
                  <a:pt x="2069549" y="434245"/>
                  <a:pt x="2055529" y="435095"/>
                  <a:pt x="2039811" y="435292"/>
                </a:cubicBezTo>
                <a:cubicBezTo>
                  <a:pt x="2027017" y="419605"/>
                  <a:pt x="2015926" y="404569"/>
                  <a:pt x="2004869" y="388982"/>
                </a:cubicBezTo>
                <a:cubicBezTo>
                  <a:pt x="2018890" y="388131"/>
                  <a:pt x="2031134" y="387731"/>
                  <a:pt x="2045117" y="387434"/>
                </a:cubicBezTo>
                <a:close/>
                <a:moveTo>
                  <a:pt x="4750145" y="380661"/>
                </a:moveTo>
                <a:cubicBezTo>
                  <a:pt x="4750103" y="381211"/>
                  <a:pt x="4748367" y="381111"/>
                  <a:pt x="4748324" y="381663"/>
                </a:cubicBezTo>
                <a:lnTo>
                  <a:pt x="4743647" y="381493"/>
                </a:lnTo>
                <a:close/>
                <a:moveTo>
                  <a:pt x="4697855" y="379849"/>
                </a:moveTo>
                <a:lnTo>
                  <a:pt x="4743647" y="381493"/>
                </a:lnTo>
                <a:lnTo>
                  <a:pt x="4702579" y="386765"/>
                </a:lnTo>
                <a:cubicBezTo>
                  <a:pt x="4700999" y="384459"/>
                  <a:pt x="4699428" y="382154"/>
                  <a:pt x="4697855" y="379849"/>
                </a:cubicBezTo>
                <a:close/>
                <a:moveTo>
                  <a:pt x="4517745" y="361675"/>
                </a:moveTo>
                <a:cubicBezTo>
                  <a:pt x="4542232" y="360877"/>
                  <a:pt x="4576447" y="370055"/>
                  <a:pt x="4600399" y="376423"/>
                </a:cubicBezTo>
                <a:cubicBezTo>
                  <a:pt x="4612359" y="379884"/>
                  <a:pt x="4623866" y="389406"/>
                  <a:pt x="4620021" y="394166"/>
                </a:cubicBezTo>
                <a:cubicBezTo>
                  <a:pt x="4604273" y="418169"/>
                  <a:pt x="4581618" y="441217"/>
                  <a:pt x="4554832" y="472885"/>
                </a:cubicBezTo>
                <a:cubicBezTo>
                  <a:pt x="4506885" y="460698"/>
                  <a:pt x="4429198" y="449558"/>
                  <a:pt x="4397373" y="431662"/>
                </a:cubicBezTo>
                <a:cubicBezTo>
                  <a:pt x="4345446" y="402638"/>
                  <a:pt x="4419877" y="363761"/>
                  <a:pt x="4517745" y="361675"/>
                </a:cubicBezTo>
                <a:close/>
                <a:moveTo>
                  <a:pt x="7187986" y="355415"/>
                </a:moveTo>
                <a:lnTo>
                  <a:pt x="7221008" y="362385"/>
                </a:lnTo>
                <a:lnTo>
                  <a:pt x="7211398" y="366976"/>
                </a:lnTo>
                <a:cubicBezTo>
                  <a:pt x="7201137" y="364167"/>
                  <a:pt x="7190836" y="361911"/>
                  <a:pt x="7180579" y="359102"/>
                </a:cubicBezTo>
                <a:close/>
                <a:moveTo>
                  <a:pt x="698809" y="354364"/>
                </a:moveTo>
                <a:cubicBezTo>
                  <a:pt x="733100" y="362439"/>
                  <a:pt x="767359" y="371064"/>
                  <a:pt x="801655" y="379139"/>
                </a:cubicBezTo>
                <a:cubicBezTo>
                  <a:pt x="794457" y="382045"/>
                  <a:pt x="788958" y="385602"/>
                  <a:pt x="781763" y="388507"/>
                </a:cubicBezTo>
                <a:cubicBezTo>
                  <a:pt x="747510" y="379881"/>
                  <a:pt x="713297" y="370706"/>
                  <a:pt x="679038" y="362079"/>
                </a:cubicBezTo>
                <a:cubicBezTo>
                  <a:pt x="684497" y="359073"/>
                  <a:pt x="691652" y="356719"/>
                  <a:pt x="698809" y="354364"/>
                </a:cubicBezTo>
                <a:close/>
                <a:moveTo>
                  <a:pt x="1005951" y="348939"/>
                </a:moveTo>
                <a:cubicBezTo>
                  <a:pt x="1027057" y="350006"/>
                  <a:pt x="1049669" y="352386"/>
                  <a:pt x="1073817" y="356137"/>
                </a:cubicBezTo>
                <a:cubicBezTo>
                  <a:pt x="1092804" y="358897"/>
                  <a:pt x="1118413" y="366468"/>
                  <a:pt x="1121479" y="372182"/>
                </a:cubicBezTo>
                <a:cubicBezTo>
                  <a:pt x="1124501" y="378446"/>
                  <a:pt x="1113380" y="387214"/>
                  <a:pt x="1097373" y="391272"/>
                </a:cubicBezTo>
                <a:cubicBezTo>
                  <a:pt x="1051139" y="402991"/>
                  <a:pt x="915827" y="392389"/>
                  <a:pt x="856170" y="373437"/>
                </a:cubicBezTo>
                <a:cubicBezTo>
                  <a:pt x="892921" y="354388"/>
                  <a:pt x="942636" y="345742"/>
                  <a:pt x="1005951" y="348939"/>
                </a:cubicBezTo>
                <a:close/>
                <a:moveTo>
                  <a:pt x="557956" y="347875"/>
                </a:moveTo>
                <a:cubicBezTo>
                  <a:pt x="581665" y="357551"/>
                  <a:pt x="607068" y="367878"/>
                  <a:pt x="630775" y="377556"/>
                </a:cubicBezTo>
                <a:cubicBezTo>
                  <a:pt x="621926" y="379258"/>
                  <a:pt x="613035" y="381511"/>
                  <a:pt x="604183" y="383214"/>
                </a:cubicBezTo>
                <a:cubicBezTo>
                  <a:pt x="582294" y="372535"/>
                  <a:pt x="558627" y="362307"/>
                  <a:pt x="536654" y="352732"/>
                </a:cubicBezTo>
                <a:cubicBezTo>
                  <a:pt x="543772" y="350928"/>
                  <a:pt x="550843" y="349677"/>
                  <a:pt x="557956" y="347875"/>
                </a:cubicBezTo>
                <a:close/>
                <a:moveTo>
                  <a:pt x="379877" y="331380"/>
                </a:moveTo>
                <a:lnTo>
                  <a:pt x="389514" y="337019"/>
                </a:lnTo>
                <a:cubicBezTo>
                  <a:pt x="514494" y="369165"/>
                  <a:pt x="637698" y="401762"/>
                  <a:pt x="769917" y="430450"/>
                </a:cubicBezTo>
                <a:cubicBezTo>
                  <a:pt x="824856" y="442489"/>
                  <a:pt x="896089" y="446610"/>
                  <a:pt x="960412" y="449779"/>
                </a:cubicBezTo>
                <a:cubicBezTo>
                  <a:pt x="1042111" y="453954"/>
                  <a:pt x="1122398" y="453618"/>
                  <a:pt x="1195573" y="455084"/>
                </a:cubicBezTo>
                <a:cubicBezTo>
                  <a:pt x="1201482" y="446014"/>
                  <a:pt x="1193948" y="430077"/>
                  <a:pt x="1215246" y="425220"/>
                </a:cubicBezTo>
                <a:cubicBezTo>
                  <a:pt x="1272112" y="411348"/>
                  <a:pt x="1301182" y="395868"/>
                  <a:pt x="1289127" y="370259"/>
                </a:cubicBezTo>
                <a:cubicBezTo>
                  <a:pt x="1286105" y="363994"/>
                  <a:pt x="1304054" y="357281"/>
                  <a:pt x="1311496" y="351069"/>
                </a:cubicBezTo>
                <a:cubicBezTo>
                  <a:pt x="1340350" y="385402"/>
                  <a:pt x="1435915" y="414184"/>
                  <a:pt x="1393010" y="451562"/>
                </a:cubicBezTo>
                <a:cubicBezTo>
                  <a:pt x="1374317" y="468197"/>
                  <a:pt x="1414291" y="493762"/>
                  <a:pt x="1426632" y="515514"/>
                </a:cubicBezTo>
                <a:lnTo>
                  <a:pt x="1426674" y="514962"/>
                </a:lnTo>
                <a:cubicBezTo>
                  <a:pt x="1505593" y="509564"/>
                  <a:pt x="1584470" y="504718"/>
                  <a:pt x="1637083" y="501120"/>
                </a:cubicBezTo>
                <a:cubicBezTo>
                  <a:pt x="1647248" y="481778"/>
                  <a:pt x="1648356" y="466894"/>
                  <a:pt x="1663278" y="453916"/>
                </a:cubicBezTo>
                <a:cubicBezTo>
                  <a:pt x="1689407" y="431068"/>
                  <a:pt x="1748804" y="430078"/>
                  <a:pt x="1836795" y="443474"/>
                </a:cubicBezTo>
                <a:cubicBezTo>
                  <a:pt x="1840575" y="463070"/>
                  <a:pt x="1844268" y="483767"/>
                  <a:pt x="1850780" y="513487"/>
                </a:cubicBezTo>
                <a:cubicBezTo>
                  <a:pt x="1797870" y="497691"/>
                  <a:pt x="1768825" y="489366"/>
                  <a:pt x="1739820" y="480491"/>
                </a:cubicBezTo>
                <a:cubicBezTo>
                  <a:pt x="1680645" y="501980"/>
                  <a:pt x="1652817" y="524174"/>
                  <a:pt x="1774978" y="547299"/>
                </a:cubicBezTo>
                <a:cubicBezTo>
                  <a:pt x="1788752" y="549758"/>
                  <a:pt x="1801463" y="566549"/>
                  <a:pt x="1796171" y="567349"/>
                </a:cubicBezTo>
                <a:cubicBezTo>
                  <a:pt x="1764408" y="572155"/>
                  <a:pt x="1729374" y="574002"/>
                  <a:pt x="1695991" y="577054"/>
                </a:cubicBezTo>
                <a:cubicBezTo>
                  <a:pt x="1709109" y="588331"/>
                  <a:pt x="1713094" y="605169"/>
                  <a:pt x="1737127" y="610437"/>
                </a:cubicBezTo>
                <a:cubicBezTo>
                  <a:pt x="1852136" y="635916"/>
                  <a:pt x="1972561" y="658940"/>
                  <a:pt x="2089478" y="682314"/>
                </a:cubicBezTo>
                <a:cubicBezTo>
                  <a:pt x="2083317" y="694692"/>
                  <a:pt x="2079064" y="704964"/>
                  <a:pt x="2072788" y="718994"/>
                </a:cubicBezTo>
                <a:cubicBezTo>
                  <a:pt x="2183102" y="713753"/>
                  <a:pt x="2212979" y="734305"/>
                  <a:pt x="2231985" y="760318"/>
                </a:cubicBezTo>
                <a:cubicBezTo>
                  <a:pt x="2149791" y="762760"/>
                  <a:pt x="2128122" y="772577"/>
                  <a:pt x="2192625" y="796794"/>
                </a:cubicBezTo>
                <a:cubicBezTo>
                  <a:pt x="2210657" y="788980"/>
                  <a:pt x="2225084" y="782617"/>
                  <a:pt x="2226912" y="781617"/>
                </a:cubicBezTo>
                <a:cubicBezTo>
                  <a:pt x="2274526" y="798213"/>
                  <a:pt x="2317097" y="812304"/>
                  <a:pt x="2357851" y="827393"/>
                </a:cubicBezTo>
                <a:lnTo>
                  <a:pt x="2370342" y="842125"/>
                </a:lnTo>
                <a:lnTo>
                  <a:pt x="2367253" y="841779"/>
                </a:lnTo>
                <a:lnTo>
                  <a:pt x="2370684" y="842531"/>
                </a:lnTo>
                <a:lnTo>
                  <a:pt x="2370342" y="842125"/>
                </a:lnTo>
                <a:lnTo>
                  <a:pt x="2418539" y="847540"/>
                </a:lnTo>
                <a:cubicBezTo>
                  <a:pt x="2474644" y="850969"/>
                  <a:pt x="2537065" y="851882"/>
                  <a:pt x="2532862" y="890670"/>
                </a:cubicBezTo>
                <a:cubicBezTo>
                  <a:pt x="2592616" y="861464"/>
                  <a:pt x="2555542" y="843816"/>
                  <a:pt x="2506308" y="825466"/>
                </a:cubicBezTo>
                <a:cubicBezTo>
                  <a:pt x="2485954" y="817645"/>
                  <a:pt x="2450002" y="808368"/>
                  <a:pt x="2448839" y="800548"/>
                </a:cubicBezTo>
                <a:cubicBezTo>
                  <a:pt x="2445168" y="756045"/>
                  <a:pt x="2448490" y="711395"/>
                  <a:pt x="2453517" y="667398"/>
                </a:cubicBezTo>
                <a:cubicBezTo>
                  <a:pt x="2453968" y="661333"/>
                  <a:pt x="2478739" y="656677"/>
                  <a:pt x="2512815" y="644254"/>
                </a:cubicBezTo>
                <a:cubicBezTo>
                  <a:pt x="2592215" y="679297"/>
                  <a:pt x="2646553" y="722857"/>
                  <a:pt x="2734461" y="737357"/>
                </a:cubicBezTo>
                <a:cubicBezTo>
                  <a:pt x="2905110" y="765502"/>
                  <a:pt x="2757379" y="804564"/>
                  <a:pt x="2842275" y="836051"/>
                </a:cubicBezTo>
                <a:cubicBezTo>
                  <a:pt x="2860673" y="823276"/>
                  <a:pt x="2875231" y="815260"/>
                  <a:pt x="2897231" y="801032"/>
                </a:cubicBezTo>
                <a:cubicBezTo>
                  <a:pt x="2976329" y="816681"/>
                  <a:pt x="3053691" y="832231"/>
                  <a:pt x="3134687" y="845777"/>
                </a:cubicBezTo>
                <a:cubicBezTo>
                  <a:pt x="3155336" y="849740"/>
                  <a:pt x="3187058" y="845487"/>
                  <a:pt x="3215021" y="844889"/>
                </a:cubicBezTo>
                <a:cubicBezTo>
                  <a:pt x="3199875" y="837369"/>
                  <a:pt x="3191886" y="827495"/>
                  <a:pt x="3171282" y="822981"/>
                </a:cubicBezTo>
                <a:cubicBezTo>
                  <a:pt x="3102690" y="806834"/>
                  <a:pt x="3019665" y="797046"/>
                  <a:pt x="3006326" y="765269"/>
                </a:cubicBezTo>
                <a:cubicBezTo>
                  <a:pt x="3004752" y="762966"/>
                  <a:pt x="2990978" y="760506"/>
                  <a:pt x="2982454" y="757799"/>
                </a:cubicBezTo>
                <a:cubicBezTo>
                  <a:pt x="2944887" y="746767"/>
                  <a:pt x="2907325" y="735735"/>
                  <a:pt x="2847582" y="717883"/>
                </a:cubicBezTo>
                <a:cubicBezTo>
                  <a:pt x="2849277" y="718535"/>
                  <a:pt x="2821726" y="713619"/>
                  <a:pt x="2795916" y="708804"/>
                </a:cubicBezTo>
                <a:cubicBezTo>
                  <a:pt x="2813901" y="701540"/>
                  <a:pt x="2830193" y="693624"/>
                  <a:pt x="2849921" y="686461"/>
                </a:cubicBezTo>
                <a:cubicBezTo>
                  <a:pt x="2876763" y="677497"/>
                  <a:pt x="2904177" y="660814"/>
                  <a:pt x="2931971" y="662422"/>
                </a:cubicBezTo>
                <a:cubicBezTo>
                  <a:pt x="2970197" y="664634"/>
                  <a:pt x="3012616" y="633872"/>
                  <a:pt x="3051972" y="667706"/>
                </a:cubicBezTo>
                <a:cubicBezTo>
                  <a:pt x="3058638" y="671967"/>
                  <a:pt x="3079197" y="677031"/>
                  <a:pt x="3094755" y="679040"/>
                </a:cubicBezTo>
                <a:cubicBezTo>
                  <a:pt x="3200279" y="691235"/>
                  <a:pt x="3272061" y="711446"/>
                  <a:pt x="3293721" y="748685"/>
                </a:cubicBezTo>
                <a:cubicBezTo>
                  <a:pt x="3301460" y="761866"/>
                  <a:pt x="3330176" y="774600"/>
                  <a:pt x="3348387" y="787833"/>
                </a:cubicBezTo>
                <a:cubicBezTo>
                  <a:pt x="3358929" y="786783"/>
                  <a:pt x="3367739" y="785632"/>
                  <a:pt x="3378287" y="784583"/>
                </a:cubicBezTo>
                <a:cubicBezTo>
                  <a:pt x="3357346" y="761225"/>
                  <a:pt x="3338095" y="738518"/>
                  <a:pt x="3322075" y="719322"/>
                </a:cubicBezTo>
                <a:cubicBezTo>
                  <a:pt x="3402077" y="722847"/>
                  <a:pt x="3464826" y="723708"/>
                  <a:pt x="3527291" y="728429"/>
                </a:cubicBezTo>
                <a:cubicBezTo>
                  <a:pt x="3584539" y="732851"/>
                  <a:pt x="3650640" y="735568"/>
                  <a:pt x="3651944" y="764987"/>
                </a:cubicBezTo>
                <a:cubicBezTo>
                  <a:pt x="3653453" y="791648"/>
                  <a:pt x="3665417" y="818360"/>
                  <a:pt x="3673875" y="845424"/>
                </a:cubicBezTo>
                <a:cubicBezTo>
                  <a:pt x="3682244" y="873589"/>
                  <a:pt x="3726558" y="887780"/>
                  <a:pt x="3812304" y="884439"/>
                </a:cubicBezTo>
                <a:cubicBezTo>
                  <a:pt x="3820346" y="846703"/>
                  <a:pt x="3828269" y="810624"/>
                  <a:pt x="3836189" y="774543"/>
                </a:cubicBezTo>
                <a:cubicBezTo>
                  <a:pt x="3830976" y="774240"/>
                  <a:pt x="3824064" y="773287"/>
                  <a:pt x="3818858" y="772985"/>
                </a:cubicBezTo>
                <a:cubicBezTo>
                  <a:pt x="3804009" y="784860"/>
                  <a:pt x="3790951" y="796284"/>
                  <a:pt x="3774164" y="810813"/>
                </a:cubicBezTo>
                <a:cubicBezTo>
                  <a:pt x="3716828" y="737185"/>
                  <a:pt x="3718978" y="731773"/>
                  <a:pt x="3822367" y="702326"/>
                </a:cubicBezTo>
                <a:cubicBezTo>
                  <a:pt x="3827961" y="720918"/>
                  <a:pt x="3832111" y="735553"/>
                  <a:pt x="3836216" y="750738"/>
                </a:cubicBezTo>
                <a:cubicBezTo>
                  <a:pt x="3844898" y="751241"/>
                  <a:pt x="3853590" y="751743"/>
                  <a:pt x="3862275" y="752246"/>
                </a:cubicBezTo>
                <a:cubicBezTo>
                  <a:pt x="3866733" y="739217"/>
                  <a:pt x="3872929" y="726289"/>
                  <a:pt x="3879293" y="711155"/>
                </a:cubicBezTo>
                <a:cubicBezTo>
                  <a:pt x="3931495" y="713069"/>
                  <a:pt x="3985762" y="710672"/>
                  <a:pt x="4034159" y="716797"/>
                </a:cubicBezTo>
                <a:cubicBezTo>
                  <a:pt x="4193177" y="737070"/>
                  <a:pt x="4350168" y="761105"/>
                  <a:pt x="4507370" y="782381"/>
                </a:cubicBezTo>
                <a:cubicBezTo>
                  <a:pt x="4533268" y="786093"/>
                  <a:pt x="4573309" y="787304"/>
                  <a:pt x="4589317" y="783248"/>
                </a:cubicBezTo>
                <a:cubicBezTo>
                  <a:pt x="4615949" y="777039"/>
                  <a:pt x="4629052" y="765064"/>
                  <a:pt x="4652626" y="753141"/>
                </a:cubicBezTo>
                <a:cubicBezTo>
                  <a:pt x="4718413" y="783522"/>
                  <a:pt x="4757772" y="817356"/>
                  <a:pt x="4862206" y="797380"/>
                </a:cubicBezTo>
                <a:cubicBezTo>
                  <a:pt x="4866949" y="780491"/>
                  <a:pt x="4880264" y="765761"/>
                  <a:pt x="4897050" y="751230"/>
                </a:cubicBezTo>
                <a:cubicBezTo>
                  <a:pt x="4917635" y="732492"/>
                  <a:pt x="4941656" y="714506"/>
                  <a:pt x="4960510" y="695666"/>
                </a:cubicBezTo>
                <a:cubicBezTo>
                  <a:pt x="4962493" y="692460"/>
                  <a:pt x="4945732" y="683185"/>
                  <a:pt x="4933612" y="681930"/>
                </a:cubicBezTo>
                <a:cubicBezTo>
                  <a:pt x="4919759" y="680575"/>
                  <a:pt x="4896882" y="683126"/>
                  <a:pt x="4889645" y="686582"/>
                </a:cubicBezTo>
                <a:cubicBezTo>
                  <a:pt x="4848166" y="704666"/>
                  <a:pt x="4810120" y="723501"/>
                  <a:pt x="4761243" y="747247"/>
                </a:cubicBezTo>
                <a:cubicBezTo>
                  <a:pt x="4739071" y="740429"/>
                  <a:pt x="4687397" y="731348"/>
                  <a:pt x="4684582" y="722327"/>
                </a:cubicBezTo>
                <a:cubicBezTo>
                  <a:pt x="4664194" y="667999"/>
                  <a:pt x="4652499" y="614175"/>
                  <a:pt x="4644317" y="560000"/>
                </a:cubicBezTo>
                <a:cubicBezTo>
                  <a:pt x="4643072" y="553284"/>
                  <a:pt x="4689183" y="543220"/>
                  <a:pt x="4713552" y="544077"/>
                </a:cubicBezTo>
                <a:cubicBezTo>
                  <a:pt x="4800546" y="547449"/>
                  <a:pt x="4944772" y="602300"/>
                  <a:pt x="4953022" y="632119"/>
                </a:cubicBezTo>
                <a:cubicBezTo>
                  <a:pt x="4957047" y="648409"/>
                  <a:pt x="4971781" y="661441"/>
                  <a:pt x="5038168" y="660299"/>
                </a:cubicBezTo>
                <a:cubicBezTo>
                  <a:pt x="5074855" y="659654"/>
                  <a:pt x="5114653" y="664172"/>
                  <a:pt x="5177197" y="667791"/>
                </a:cubicBezTo>
                <a:cubicBezTo>
                  <a:pt x="5185969" y="667193"/>
                  <a:pt x="5235392" y="659533"/>
                  <a:pt x="5257690" y="664700"/>
                </a:cubicBezTo>
                <a:cubicBezTo>
                  <a:pt x="5346802" y="686464"/>
                  <a:pt x="5351482" y="764242"/>
                  <a:pt x="5273070" y="786280"/>
                </a:cubicBezTo>
                <a:cubicBezTo>
                  <a:pt x="5244096" y="753600"/>
                  <a:pt x="5215160" y="720369"/>
                  <a:pt x="5186186" y="687689"/>
                </a:cubicBezTo>
                <a:cubicBezTo>
                  <a:pt x="5175679" y="688188"/>
                  <a:pt x="5166913" y="688788"/>
                  <a:pt x="5156406" y="689287"/>
                </a:cubicBezTo>
                <a:cubicBezTo>
                  <a:pt x="5148449" y="725919"/>
                  <a:pt x="5138707" y="763002"/>
                  <a:pt x="5128678" y="803943"/>
                </a:cubicBezTo>
                <a:cubicBezTo>
                  <a:pt x="5173235" y="814826"/>
                  <a:pt x="5252226" y="855384"/>
                  <a:pt x="5293018" y="799613"/>
                </a:cubicBezTo>
                <a:lnTo>
                  <a:pt x="5542091" y="838671"/>
                </a:lnTo>
                <a:lnTo>
                  <a:pt x="5580268" y="856375"/>
                </a:lnTo>
                <a:cubicBezTo>
                  <a:pt x="5624033" y="869391"/>
                  <a:pt x="5681325" y="868867"/>
                  <a:pt x="5741572" y="868200"/>
                </a:cubicBezTo>
                <a:cubicBezTo>
                  <a:pt x="5771276" y="867707"/>
                  <a:pt x="5805691" y="874126"/>
                  <a:pt x="5835025" y="878592"/>
                </a:cubicBezTo>
                <a:cubicBezTo>
                  <a:pt x="5866050" y="883710"/>
                  <a:pt x="5891742" y="890179"/>
                  <a:pt x="5926114" y="897150"/>
                </a:cubicBezTo>
                <a:cubicBezTo>
                  <a:pt x="5908177" y="903863"/>
                  <a:pt x="5890307" y="909472"/>
                  <a:pt x="5872397" y="915633"/>
                </a:cubicBezTo>
                <a:cubicBezTo>
                  <a:pt x="5913971" y="919699"/>
                  <a:pt x="5945655" y="915997"/>
                  <a:pt x="5977048" y="916154"/>
                </a:cubicBezTo>
                <a:cubicBezTo>
                  <a:pt x="6020644" y="916461"/>
                  <a:pt x="6076533" y="915821"/>
                  <a:pt x="6107352" y="923694"/>
                </a:cubicBezTo>
                <a:cubicBezTo>
                  <a:pt x="6134781" y="930264"/>
                  <a:pt x="6140331" y="949407"/>
                  <a:pt x="6139347" y="962638"/>
                </a:cubicBezTo>
                <a:cubicBezTo>
                  <a:pt x="6138157" y="978625"/>
                  <a:pt x="6123070" y="993806"/>
                  <a:pt x="6113193" y="1009291"/>
                </a:cubicBezTo>
                <a:cubicBezTo>
                  <a:pt x="6123577" y="1010446"/>
                  <a:pt x="6132222" y="1011497"/>
                  <a:pt x="6142605" y="1012653"/>
                </a:cubicBezTo>
                <a:cubicBezTo>
                  <a:pt x="6153438" y="1007743"/>
                  <a:pt x="6167751" y="1003034"/>
                  <a:pt x="6171674" y="997174"/>
                </a:cubicBezTo>
                <a:cubicBezTo>
                  <a:pt x="6197586" y="953830"/>
                  <a:pt x="6206106" y="956536"/>
                  <a:pt x="6333073" y="985476"/>
                </a:cubicBezTo>
                <a:cubicBezTo>
                  <a:pt x="6425741" y="1006340"/>
                  <a:pt x="6537523" y="1028310"/>
                  <a:pt x="6651845" y="1016103"/>
                </a:cubicBezTo>
                <a:cubicBezTo>
                  <a:pt x="6755622" y="1004948"/>
                  <a:pt x="6856045" y="991937"/>
                  <a:pt x="6954816" y="977721"/>
                </a:cubicBezTo>
                <a:cubicBezTo>
                  <a:pt x="7002462" y="970512"/>
                  <a:pt x="7014196" y="953475"/>
                  <a:pt x="6953886" y="943342"/>
                </a:cubicBezTo>
                <a:cubicBezTo>
                  <a:pt x="6860805" y="927989"/>
                  <a:pt x="6888549" y="906898"/>
                  <a:pt x="6883075" y="886651"/>
                </a:cubicBezTo>
                <a:cubicBezTo>
                  <a:pt x="6879136" y="869260"/>
                  <a:pt x="6878709" y="851520"/>
                  <a:pt x="6880022" y="833880"/>
                </a:cubicBezTo>
                <a:cubicBezTo>
                  <a:pt x="6881747" y="810727"/>
                  <a:pt x="6890133" y="791837"/>
                  <a:pt x="6969544" y="779822"/>
                </a:cubicBezTo>
                <a:cubicBezTo>
                  <a:pt x="7080682" y="763556"/>
                  <a:pt x="7249574" y="768347"/>
                  <a:pt x="7269518" y="711372"/>
                </a:cubicBezTo>
                <a:cubicBezTo>
                  <a:pt x="7273772" y="701099"/>
                  <a:pt x="7331723" y="696149"/>
                  <a:pt x="7349958" y="685577"/>
                </a:cubicBezTo>
                <a:cubicBezTo>
                  <a:pt x="7377332" y="669445"/>
                  <a:pt x="7390928" y="650855"/>
                  <a:pt x="7411433" y="633219"/>
                </a:cubicBezTo>
                <a:cubicBezTo>
                  <a:pt x="7401092" y="631513"/>
                  <a:pt x="7389015" y="629707"/>
                  <a:pt x="7376935" y="627901"/>
                </a:cubicBezTo>
                <a:cubicBezTo>
                  <a:pt x="7358492" y="641227"/>
                  <a:pt x="7338356" y="653903"/>
                  <a:pt x="7314538" y="669133"/>
                </a:cubicBezTo>
                <a:cubicBezTo>
                  <a:pt x="7257464" y="615450"/>
                  <a:pt x="7309268" y="575820"/>
                  <a:pt x="7399369" y="584356"/>
                </a:cubicBezTo>
                <a:cubicBezTo>
                  <a:pt x="7412459" y="549128"/>
                  <a:pt x="7425506" y="514450"/>
                  <a:pt x="7438596" y="479222"/>
                </a:cubicBezTo>
                <a:cubicBezTo>
                  <a:pt x="7445384" y="481829"/>
                  <a:pt x="7450473" y="483786"/>
                  <a:pt x="7457259" y="486392"/>
                </a:cubicBezTo>
                <a:cubicBezTo>
                  <a:pt x="7480376" y="480533"/>
                  <a:pt x="7505233" y="474775"/>
                  <a:pt x="7526655" y="468263"/>
                </a:cubicBezTo>
                <a:cubicBezTo>
                  <a:pt x="7539106" y="465108"/>
                  <a:pt x="7544771" y="459346"/>
                  <a:pt x="7557216" y="456191"/>
                </a:cubicBezTo>
                <a:lnTo>
                  <a:pt x="7616059" y="439842"/>
                </a:lnTo>
                <a:lnTo>
                  <a:pt x="7666721" y="449674"/>
                </a:lnTo>
                <a:lnTo>
                  <a:pt x="7670553" y="457214"/>
                </a:lnTo>
                <a:lnTo>
                  <a:pt x="7704321" y="456971"/>
                </a:lnTo>
                <a:lnTo>
                  <a:pt x="7822568" y="479920"/>
                </a:lnTo>
                <a:lnTo>
                  <a:pt x="7809778" y="482641"/>
                </a:lnTo>
                <a:cubicBezTo>
                  <a:pt x="7792773" y="485463"/>
                  <a:pt x="7776465" y="487703"/>
                  <a:pt x="7764097" y="489755"/>
                </a:cubicBezTo>
                <a:cubicBezTo>
                  <a:pt x="7687573" y="486433"/>
                  <a:pt x="7621427" y="484267"/>
                  <a:pt x="7553591" y="481447"/>
                </a:cubicBezTo>
                <a:cubicBezTo>
                  <a:pt x="7551398" y="487411"/>
                  <a:pt x="7547514" y="492723"/>
                  <a:pt x="7545331" y="498685"/>
                </a:cubicBezTo>
                <a:cubicBezTo>
                  <a:pt x="7588393" y="506161"/>
                  <a:pt x="7632909" y="517594"/>
                  <a:pt x="7676384" y="519557"/>
                </a:cubicBezTo>
                <a:cubicBezTo>
                  <a:pt x="7762405" y="524258"/>
                  <a:pt x="7840489" y="524209"/>
                  <a:pt x="7903710" y="515827"/>
                </a:cubicBezTo>
                <a:lnTo>
                  <a:pt x="7952357" y="504506"/>
                </a:lnTo>
                <a:lnTo>
                  <a:pt x="8549139" y="611922"/>
                </a:lnTo>
                <a:cubicBezTo>
                  <a:pt x="8761400" y="648469"/>
                  <a:pt x="8972543" y="683077"/>
                  <a:pt x="9181909" y="715401"/>
                </a:cubicBezTo>
                <a:lnTo>
                  <a:pt x="9267405" y="727738"/>
                </a:lnTo>
                <a:lnTo>
                  <a:pt x="9293245" y="744682"/>
                </a:lnTo>
                <a:cubicBezTo>
                  <a:pt x="9361120" y="782173"/>
                  <a:pt x="9463777" y="815380"/>
                  <a:pt x="9565439" y="832614"/>
                </a:cubicBezTo>
                <a:lnTo>
                  <a:pt x="9429799" y="751171"/>
                </a:lnTo>
                <a:lnTo>
                  <a:pt x="9804027" y="805172"/>
                </a:lnTo>
                <a:lnTo>
                  <a:pt x="10000304" y="829074"/>
                </a:lnTo>
                <a:lnTo>
                  <a:pt x="10001835" y="830186"/>
                </a:lnTo>
                <a:lnTo>
                  <a:pt x="10004302" y="829562"/>
                </a:lnTo>
                <a:lnTo>
                  <a:pt x="10318574" y="867832"/>
                </a:lnTo>
                <a:lnTo>
                  <a:pt x="10336675" y="879461"/>
                </a:lnTo>
                <a:cubicBezTo>
                  <a:pt x="10682053" y="927683"/>
                  <a:pt x="11018826" y="974301"/>
                  <a:pt x="11374550" y="1024229"/>
                </a:cubicBezTo>
                <a:cubicBezTo>
                  <a:pt x="11318900" y="998309"/>
                  <a:pt x="11285219" y="981966"/>
                  <a:pt x="11251538" y="965623"/>
                </a:cubicBezTo>
                <a:lnTo>
                  <a:pt x="11251620" y="964521"/>
                </a:lnTo>
                <a:lnTo>
                  <a:pt x="11251625" y="964520"/>
                </a:lnTo>
                <a:lnTo>
                  <a:pt x="11251620" y="964519"/>
                </a:lnTo>
                <a:lnTo>
                  <a:pt x="11251633" y="964334"/>
                </a:lnTo>
                <a:lnTo>
                  <a:pt x="11282670" y="953275"/>
                </a:lnTo>
                <a:lnTo>
                  <a:pt x="11567148" y="971432"/>
                </a:lnTo>
                <a:lnTo>
                  <a:pt x="11574351" y="971621"/>
                </a:lnTo>
                <a:lnTo>
                  <a:pt x="11588605" y="976731"/>
                </a:lnTo>
                <a:lnTo>
                  <a:pt x="11590773" y="979163"/>
                </a:lnTo>
                <a:lnTo>
                  <a:pt x="11594594" y="980531"/>
                </a:lnTo>
                <a:lnTo>
                  <a:pt x="11613825" y="997660"/>
                </a:lnTo>
                <a:cubicBezTo>
                  <a:pt x="11620901" y="996410"/>
                  <a:pt x="11626195" y="995608"/>
                  <a:pt x="11633264" y="994357"/>
                </a:cubicBezTo>
                <a:lnTo>
                  <a:pt x="11594594" y="980531"/>
                </a:lnTo>
                <a:lnTo>
                  <a:pt x="11592556" y="978714"/>
                </a:lnTo>
                <a:lnTo>
                  <a:pt x="11590773" y="979163"/>
                </a:lnTo>
                <a:lnTo>
                  <a:pt x="11592592" y="978163"/>
                </a:lnTo>
                <a:lnTo>
                  <a:pt x="11588605" y="976731"/>
                </a:lnTo>
                <a:lnTo>
                  <a:pt x="11584273" y="971880"/>
                </a:lnTo>
                <a:lnTo>
                  <a:pt x="11726098" y="975590"/>
                </a:lnTo>
                <a:lnTo>
                  <a:pt x="11721894" y="975680"/>
                </a:lnTo>
                <a:cubicBezTo>
                  <a:pt x="11693910" y="1000082"/>
                  <a:pt x="11665879" y="1025032"/>
                  <a:pt x="11637767" y="1051087"/>
                </a:cubicBezTo>
                <a:cubicBezTo>
                  <a:pt x="11667635" y="1048387"/>
                  <a:pt x="11744405" y="1048401"/>
                  <a:pt x="11757384" y="1038080"/>
                </a:cubicBezTo>
                <a:cubicBezTo>
                  <a:pt x="11767636" y="1029260"/>
                  <a:pt x="11767972" y="1018900"/>
                  <a:pt x="11765511" y="1008032"/>
                </a:cubicBezTo>
                <a:lnTo>
                  <a:pt x="11757236" y="976405"/>
                </a:lnTo>
                <a:lnTo>
                  <a:pt x="12107338" y="985561"/>
                </a:lnTo>
                <a:lnTo>
                  <a:pt x="12191999" y="983904"/>
                </a:lnTo>
                <a:lnTo>
                  <a:pt x="12192000" y="1057711"/>
                </a:lnTo>
                <a:lnTo>
                  <a:pt x="12180146" y="1054793"/>
                </a:lnTo>
                <a:cubicBezTo>
                  <a:pt x="12150402" y="1055839"/>
                  <a:pt x="12125508" y="1062152"/>
                  <a:pt x="12098998" y="1066707"/>
                </a:cubicBezTo>
                <a:cubicBezTo>
                  <a:pt x="12115960" y="1073223"/>
                  <a:pt x="12134703" y="1079291"/>
                  <a:pt x="12160229" y="1087965"/>
                </a:cubicBezTo>
                <a:lnTo>
                  <a:pt x="12192000" y="1080858"/>
                </a:lnTo>
                <a:lnTo>
                  <a:pt x="12191999" y="1264714"/>
                </a:lnTo>
                <a:lnTo>
                  <a:pt x="12190698" y="1264675"/>
                </a:lnTo>
                <a:lnTo>
                  <a:pt x="12188920" y="1265125"/>
                </a:lnTo>
                <a:lnTo>
                  <a:pt x="12191999" y="1265504"/>
                </a:lnTo>
                <a:lnTo>
                  <a:pt x="12192000" y="4341383"/>
                </a:lnTo>
                <a:lnTo>
                  <a:pt x="12073036" y="4384562"/>
                </a:lnTo>
                <a:cubicBezTo>
                  <a:pt x="11963179" y="4420777"/>
                  <a:pt x="11850589" y="4454396"/>
                  <a:pt x="11735441" y="4485572"/>
                </a:cubicBezTo>
                <a:lnTo>
                  <a:pt x="11594431" y="4520072"/>
                </a:lnTo>
                <a:lnTo>
                  <a:pt x="11580298" y="4517206"/>
                </a:lnTo>
                <a:cubicBezTo>
                  <a:pt x="11576062" y="4518912"/>
                  <a:pt x="11571839" y="4520066"/>
                  <a:pt x="11567604" y="4521221"/>
                </a:cubicBezTo>
                <a:lnTo>
                  <a:pt x="11577687" y="4524167"/>
                </a:lnTo>
                <a:lnTo>
                  <a:pt x="11382509" y="4571920"/>
                </a:lnTo>
                <a:lnTo>
                  <a:pt x="11255971" y="4596937"/>
                </a:lnTo>
                <a:lnTo>
                  <a:pt x="11261086" y="4593882"/>
                </a:lnTo>
                <a:cubicBezTo>
                  <a:pt x="11254786" y="4591751"/>
                  <a:pt x="11246370" y="4590194"/>
                  <a:pt x="11237960" y="4588089"/>
                </a:cubicBezTo>
                <a:cubicBezTo>
                  <a:pt x="11233719" y="4590347"/>
                  <a:pt x="11231593" y="4592029"/>
                  <a:pt x="11225238" y="4594864"/>
                </a:cubicBezTo>
                <a:lnTo>
                  <a:pt x="11248710" y="4598373"/>
                </a:lnTo>
                <a:lnTo>
                  <a:pt x="11015297" y="4644517"/>
                </a:lnTo>
                <a:cubicBezTo>
                  <a:pt x="10890635" y="4666526"/>
                  <a:pt x="10763767" y="4686394"/>
                  <a:pt x="10634873" y="4704273"/>
                </a:cubicBezTo>
                <a:lnTo>
                  <a:pt x="10306176" y="4744318"/>
                </a:lnTo>
                <a:lnTo>
                  <a:pt x="10711145" y="4566791"/>
                </a:lnTo>
                <a:cubicBezTo>
                  <a:pt x="10493218" y="4589199"/>
                  <a:pt x="10266663" y="4660310"/>
                  <a:pt x="10269373" y="4725879"/>
                </a:cubicBezTo>
                <a:lnTo>
                  <a:pt x="10281707" y="4747299"/>
                </a:lnTo>
                <a:lnTo>
                  <a:pt x="10242296" y="4752100"/>
                </a:lnTo>
                <a:cubicBezTo>
                  <a:pt x="9976761" y="4780209"/>
                  <a:pt x="9703834" y="4800973"/>
                  <a:pt x="9424928" y="4815603"/>
                </a:cubicBezTo>
                <a:lnTo>
                  <a:pt x="8773638" y="4835984"/>
                </a:lnTo>
                <a:lnTo>
                  <a:pt x="8770152" y="4833958"/>
                </a:lnTo>
                <a:cubicBezTo>
                  <a:pt x="8688365" y="4804561"/>
                  <a:pt x="8554460" y="4796124"/>
                  <a:pt x="8397906" y="4797583"/>
                </a:cubicBezTo>
                <a:cubicBezTo>
                  <a:pt x="8345199" y="4797661"/>
                  <a:pt x="8290278" y="4807150"/>
                  <a:pt x="8237509" y="4812749"/>
                </a:cubicBezTo>
                <a:cubicBezTo>
                  <a:pt x="8239545" y="4818796"/>
                  <a:pt x="8243698" y="4824266"/>
                  <a:pt x="8245741" y="4830314"/>
                </a:cubicBezTo>
                <a:cubicBezTo>
                  <a:pt x="8327958" y="4830433"/>
                  <a:pt x="8408064" y="4831133"/>
                  <a:pt x="8500825" y="4831126"/>
                </a:cubicBezTo>
                <a:cubicBezTo>
                  <a:pt x="8515555" y="4833710"/>
                  <a:pt x="8535023" y="4836652"/>
                  <a:pt x="8555276" y="4840203"/>
                </a:cubicBezTo>
                <a:lnTo>
                  <a:pt x="8564926" y="4842284"/>
                </a:lnTo>
                <a:lnTo>
                  <a:pt x="8207333" y="4841141"/>
                </a:lnTo>
                <a:lnTo>
                  <a:pt x="8129896" y="4821211"/>
                </a:lnTo>
                <a:cubicBezTo>
                  <a:pt x="8121435" y="4823520"/>
                  <a:pt x="8115091" y="4825253"/>
                  <a:pt x="8106630" y="4827561"/>
                </a:cubicBezTo>
                <a:cubicBezTo>
                  <a:pt x="8094389" y="4791831"/>
                  <a:pt x="8082140" y="4756649"/>
                  <a:pt x="8069899" y="4720918"/>
                </a:cubicBezTo>
                <a:cubicBezTo>
                  <a:pt x="7960215" y="4725542"/>
                  <a:pt x="7901662" y="4683740"/>
                  <a:pt x="7976030" y="4632622"/>
                </a:cubicBezTo>
                <a:cubicBezTo>
                  <a:pt x="8003255" y="4648855"/>
                  <a:pt x="8026292" y="4662379"/>
                  <a:pt x="8047215" y="4676481"/>
                </a:cubicBezTo>
                <a:cubicBezTo>
                  <a:pt x="8061986" y="4675198"/>
                  <a:pt x="8076756" y="4673919"/>
                  <a:pt x="8089419" y="4672664"/>
                </a:cubicBezTo>
                <a:cubicBezTo>
                  <a:pt x="8066441" y="4654171"/>
                  <a:pt x="8051903" y="4635025"/>
                  <a:pt x="8020473" y="4617738"/>
                </a:cubicBezTo>
                <a:cubicBezTo>
                  <a:pt x="7999523" y="4606398"/>
                  <a:pt x="7930032" y="4598950"/>
                  <a:pt x="7925935" y="4588511"/>
                </a:cubicBezTo>
                <a:cubicBezTo>
                  <a:pt x="7907619" y="4530774"/>
                  <a:pt x="7703153" y="4528253"/>
                  <a:pt x="7570570" y="4507207"/>
                </a:cubicBezTo>
                <a:cubicBezTo>
                  <a:pt x="7475876" y="4491780"/>
                  <a:pt x="7467661" y="4472560"/>
                  <a:pt x="7467925" y="4449374"/>
                </a:cubicBezTo>
                <a:cubicBezTo>
                  <a:pt x="7468125" y="4431709"/>
                  <a:pt x="7470436" y="4414017"/>
                  <a:pt x="7476955" y="4396829"/>
                </a:cubicBezTo>
                <a:cubicBezTo>
                  <a:pt x="7485618" y="4376854"/>
                  <a:pt x="7454246" y="4354599"/>
                  <a:pt x="7568219" y="4343300"/>
                </a:cubicBezTo>
                <a:cubicBezTo>
                  <a:pt x="7642086" y="4335793"/>
                  <a:pt x="7629639" y="4318280"/>
                  <a:pt x="7572824" y="4309023"/>
                </a:cubicBezTo>
                <a:cubicBezTo>
                  <a:pt x="7454974" y="4290561"/>
                  <a:pt x="7335002" y="4273228"/>
                  <a:pt x="7210795" y="4257603"/>
                </a:cubicBezTo>
                <a:cubicBezTo>
                  <a:pt x="7073957" y="4240474"/>
                  <a:pt x="6936726" y="4257570"/>
                  <a:pt x="6822692" y="4274389"/>
                </a:cubicBezTo>
                <a:cubicBezTo>
                  <a:pt x="6666416" y="4297785"/>
                  <a:pt x="6655851" y="4300118"/>
                  <a:pt x="6628946" y="4255731"/>
                </a:cubicBezTo>
                <a:cubicBezTo>
                  <a:pt x="6624798" y="4249710"/>
                  <a:pt x="6607992" y="4244391"/>
                  <a:pt x="6595404" y="4239022"/>
                </a:cubicBezTo>
                <a:cubicBezTo>
                  <a:pt x="6582747" y="4239725"/>
                  <a:pt x="6572199" y="4240403"/>
                  <a:pt x="6559543" y="4241106"/>
                </a:cubicBezTo>
                <a:cubicBezTo>
                  <a:pt x="6569903" y="4256989"/>
                  <a:pt x="6586586" y="4272797"/>
                  <a:pt x="6586403" y="4288808"/>
                </a:cubicBezTo>
                <a:cubicBezTo>
                  <a:pt x="6586252" y="4302056"/>
                  <a:pt x="6577610" y="4320927"/>
                  <a:pt x="6543818" y="4326298"/>
                </a:cubicBezTo>
                <a:cubicBezTo>
                  <a:pt x="6505797" y="4332824"/>
                  <a:pt x="6438363" y="4329767"/>
                  <a:pt x="6385675" y="4328189"/>
                </a:cubicBezTo>
                <a:cubicBezTo>
                  <a:pt x="6347744" y="4326986"/>
                  <a:pt x="6309852" y="4321921"/>
                  <a:pt x="6259230" y="4324182"/>
                </a:cubicBezTo>
                <a:cubicBezTo>
                  <a:pt x="6280238" y="4331107"/>
                  <a:pt x="6301251" y="4337478"/>
                  <a:pt x="6322237" y="4344955"/>
                </a:cubicBezTo>
                <a:cubicBezTo>
                  <a:pt x="6280017" y="4350428"/>
                  <a:pt x="6248332" y="4355775"/>
                  <a:pt x="6210343" y="4359540"/>
                </a:cubicBezTo>
                <a:cubicBezTo>
                  <a:pt x="6174460" y="4362730"/>
                  <a:pt x="6132245" y="4367649"/>
                  <a:pt x="6096421" y="4365870"/>
                </a:cubicBezTo>
                <a:cubicBezTo>
                  <a:pt x="6023724" y="4362599"/>
                  <a:pt x="5954581" y="4359599"/>
                  <a:pt x="5900405" y="4370700"/>
                </a:cubicBezTo>
                <a:lnTo>
                  <a:pt x="5852503" y="4386721"/>
                </a:lnTo>
                <a:lnTo>
                  <a:pt x="5547728" y="4414935"/>
                </a:lnTo>
                <a:cubicBezTo>
                  <a:pt x="5504105" y="4357500"/>
                  <a:pt x="5404598" y="4394569"/>
                  <a:pt x="5349680" y="4403505"/>
                </a:cubicBezTo>
                <a:cubicBezTo>
                  <a:pt x="5357645" y="4444807"/>
                  <a:pt x="5365658" y="4482245"/>
                  <a:pt x="5371557" y="4519157"/>
                </a:cubicBezTo>
                <a:cubicBezTo>
                  <a:pt x="5384199" y="4520109"/>
                  <a:pt x="5394723" y="4521088"/>
                  <a:pt x="5407364" y="4522040"/>
                </a:cubicBezTo>
                <a:cubicBezTo>
                  <a:pt x="5445667" y="4490672"/>
                  <a:pt x="5483983" y="4458751"/>
                  <a:pt x="5522286" y="4427382"/>
                </a:cubicBezTo>
                <a:cubicBezTo>
                  <a:pt x="5614758" y="4452773"/>
                  <a:pt x="5601226" y="4530210"/>
                  <a:pt x="5491397" y="4548081"/>
                </a:cubicBezTo>
                <a:cubicBezTo>
                  <a:pt x="5463940" y="4552274"/>
                  <a:pt x="5405024" y="4542491"/>
                  <a:pt x="5394491" y="4541514"/>
                </a:cubicBezTo>
                <a:cubicBezTo>
                  <a:pt x="5318588" y="4542421"/>
                  <a:pt x="5270064" y="4545209"/>
                  <a:pt x="5225819" y="4542979"/>
                </a:cubicBezTo>
                <a:cubicBezTo>
                  <a:pt x="5145755" y="4538968"/>
                  <a:pt x="5126637" y="4551340"/>
                  <a:pt x="5120127" y="4567426"/>
                </a:cubicBezTo>
                <a:cubicBezTo>
                  <a:pt x="5107146" y="4596835"/>
                  <a:pt x="4927400" y="4645351"/>
                  <a:pt x="4821987" y="4644955"/>
                </a:cubicBezTo>
                <a:cubicBezTo>
                  <a:pt x="4792472" y="4644756"/>
                  <a:pt x="4737796" y="4632716"/>
                  <a:pt x="4739979" y="4626066"/>
                </a:cubicBezTo>
                <a:cubicBezTo>
                  <a:pt x="4755351" y="4572340"/>
                  <a:pt x="4774926" y="4519117"/>
                  <a:pt x="4805050" y="4465768"/>
                </a:cubicBezTo>
                <a:cubicBezTo>
                  <a:pt x="4809367" y="4456886"/>
                  <a:pt x="4872696" y="4450055"/>
                  <a:pt x="4900167" y="4444208"/>
                </a:cubicBezTo>
                <a:cubicBezTo>
                  <a:pt x="4956792" y="4470025"/>
                  <a:pt x="5000833" y="4490473"/>
                  <a:pt x="5049101" y="4510319"/>
                </a:cubicBezTo>
                <a:cubicBezTo>
                  <a:pt x="5057489" y="4514082"/>
                  <a:pt x="5084862" y="4517619"/>
                  <a:pt x="5101733" y="4516865"/>
                </a:cubicBezTo>
                <a:cubicBezTo>
                  <a:pt x="5116497" y="4516137"/>
                  <a:pt x="5137680" y="4507603"/>
                  <a:pt x="5135609" y="4504316"/>
                </a:cubicBezTo>
                <a:cubicBezTo>
                  <a:pt x="5114745" y="4484694"/>
                  <a:pt x="5087556" y="4465701"/>
                  <a:pt x="5064593" y="4446105"/>
                </a:cubicBezTo>
                <a:cubicBezTo>
                  <a:pt x="5045789" y="4430874"/>
                  <a:pt x="5031201" y="4415594"/>
                  <a:pt x="5027181" y="4398531"/>
                </a:cubicBezTo>
                <a:cubicBezTo>
                  <a:pt x="4903075" y="4374072"/>
                  <a:pt x="4852113" y="4406146"/>
                  <a:pt x="4769576" y="4433626"/>
                </a:cubicBezTo>
                <a:cubicBezTo>
                  <a:pt x="4742315" y="4420704"/>
                  <a:pt x="4727701" y="4408184"/>
                  <a:pt x="4696166" y="4400834"/>
                </a:cubicBezTo>
                <a:cubicBezTo>
                  <a:pt x="4677244" y="4396094"/>
                  <a:pt x="4628760" y="4395569"/>
                  <a:pt x="4597107" y="4398155"/>
                </a:cubicBezTo>
                <a:cubicBezTo>
                  <a:pt x="4405089" y="4412595"/>
                  <a:pt x="4213046" y="4429794"/>
                  <a:pt x="4018938" y="4443156"/>
                </a:cubicBezTo>
                <a:cubicBezTo>
                  <a:pt x="3959863" y="4447174"/>
                  <a:pt x="3894561" y="4442437"/>
                  <a:pt x="3831321" y="4442088"/>
                </a:cubicBezTo>
                <a:cubicBezTo>
                  <a:pt x="3825167" y="4426707"/>
                  <a:pt x="3818994" y="4413534"/>
                  <a:pt x="3814930" y="4400333"/>
                </a:cubicBezTo>
                <a:cubicBezTo>
                  <a:pt x="3804390" y="4400460"/>
                  <a:pt x="3793841" y="4400587"/>
                  <a:pt x="3783304" y="4400712"/>
                </a:cubicBezTo>
                <a:cubicBezTo>
                  <a:pt x="3776808" y="4415693"/>
                  <a:pt x="3770315" y="4430122"/>
                  <a:pt x="3761675" y="4448441"/>
                </a:cubicBezTo>
                <a:cubicBezTo>
                  <a:pt x="3639788" y="4414573"/>
                  <a:pt x="3637741" y="4409077"/>
                  <a:pt x="3714445" y="4338060"/>
                </a:cubicBezTo>
                <a:cubicBezTo>
                  <a:pt x="3733249" y="4353291"/>
                  <a:pt x="3747863" y="4365259"/>
                  <a:pt x="3764593" y="4377754"/>
                </a:cubicBezTo>
                <a:cubicBezTo>
                  <a:pt x="3770913" y="4377678"/>
                  <a:pt x="3779359" y="4377025"/>
                  <a:pt x="3785680" y="4376950"/>
                </a:cubicBezTo>
                <a:cubicBezTo>
                  <a:pt x="3779773" y="4340589"/>
                  <a:pt x="3773856" y="4304232"/>
                  <a:pt x="3767966" y="4266216"/>
                </a:cubicBezTo>
                <a:cubicBezTo>
                  <a:pt x="3664742" y="4259170"/>
                  <a:pt x="3609787" y="4271419"/>
                  <a:pt x="3596825" y="4299173"/>
                </a:cubicBezTo>
                <a:cubicBezTo>
                  <a:pt x="3583870" y="4325824"/>
                  <a:pt x="3566714" y="4351970"/>
                  <a:pt x="3562192" y="4378518"/>
                </a:cubicBezTo>
                <a:cubicBezTo>
                  <a:pt x="3557637" y="4407829"/>
                  <a:pt x="3477529" y="4407681"/>
                  <a:pt x="3407936" y="4409619"/>
                </a:cubicBezTo>
                <a:cubicBezTo>
                  <a:pt x="3332016" y="4411630"/>
                  <a:pt x="3256142" y="4409777"/>
                  <a:pt x="3159162" y="4409834"/>
                </a:cubicBezTo>
                <a:cubicBezTo>
                  <a:pt x="3180456" y="4391363"/>
                  <a:pt x="3206005" y="4369532"/>
                  <a:pt x="3233663" y="4347121"/>
                </a:cubicBezTo>
                <a:cubicBezTo>
                  <a:pt x="3221030" y="4345617"/>
                  <a:pt x="3210505" y="4344087"/>
                  <a:pt x="3197881" y="4342584"/>
                </a:cubicBezTo>
                <a:cubicBezTo>
                  <a:pt x="3174544" y="4355006"/>
                  <a:pt x="3138573" y="4366474"/>
                  <a:pt x="3127891" y="4379298"/>
                </a:cubicBezTo>
                <a:cubicBezTo>
                  <a:pt x="3097960" y="4415533"/>
                  <a:pt x="3009216" y="4432604"/>
                  <a:pt x="2880532" y="4440213"/>
                </a:cubicBezTo>
                <a:cubicBezTo>
                  <a:pt x="2861539" y="4441544"/>
                  <a:pt x="2836199" y="4445710"/>
                  <a:pt x="2827713" y="4449675"/>
                </a:cubicBezTo>
                <a:cubicBezTo>
                  <a:pt x="2776754" y="4481748"/>
                  <a:pt x="2728638" y="4449205"/>
                  <a:pt x="2682247" y="4449761"/>
                </a:cubicBezTo>
                <a:cubicBezTo>
                  <a:pt x="2648513" y="4450164"/>
                  <a:pt x="2617094" y="4432325"/>
                  <a:pt x="2585584" y="4422214"/>
                </a:cubicBezTo>
                <a:cubicBezTo>
                  <a:pt x="2562482" y="4414211"/>
                  <a:pt x="2543609" y="4405606"/>
                  <a:pt x="2522621" y="4397576"/>
                </a:cubicBezTo>
                <a:cubicBezTo>
                  <a:pt x="2554282" y="4393886"/>
                  <a:pt x="2588055" y="4390171"/>
                  <a:pt x="2585941" y="4390747"/>
                </a:cubicBezTo>
                <a:cubicBezTo>
                  <a:pt x="2659904" y="4375512"/>
                  <a:pt x="2706389" y="4366125"/>
                  <a:pt x="2752876" y="4356737"/>
                </a:cubicBezTo>
                <a:cubicBezTo>
                  <a:pt x="2763447" y="4354402"/>
                  <a:pt x="2780332" y="4352544"/>
                  <a:pt x="2782466" y="4350310"/>
                </a:cubicBezTo>
                <a:cubicBezTo>
                  <a:pt x="2801794" y="4319168"/>
                  <a:pt x="2903059" y="4312990"/>
                  <a:pt x="2987538" y="4299838"/>
                </a:cubicBezTo>
                <a:cubicBezTo>
                  <a:pt x="3012879" y="4296223"/>
                  <a:pt x="3023531" y="4286711"/>
                  <a:pt x="3042583" y="4279860"/>
                </a:cubicBezTo>
                <a:cubicBezTo>
                  <a:pt x="3008873" y="4278054"/>
                  <a:pt x="2970988" y="4272436"/>
                  <a:pt x="2945649" y="4275499"/>
                </a:cubicBezTo>
                <a:cubicBezTo>
                  <a:pt x="2846452" y="4285516"/>
                  <a:pt x="2751442" y="4297692"/>
                  <a:pt x="2654326" y="4309894"/>
                </a:cubicBezTo>
                <a:cubicBezTo>
                  <a:pt x="2629198" y="4294739"/>
                  <a:pt x="2612427" y="4286108"/>
                  <a:pt x="2591499" y="4272559"/>
                </a:cubicBezTo>
                <a:cubicBezTo>
                  <a:pt x="2485775" y="4300318"/>
                  <a:pt x="2660243" y="4345701"/>
                  <a:pt x="2451289" y="4366415"/>
                </a:cubicBezTo>
                <a:cubicBezTo>
                  <a:pt x="2343650" y="4377087"/>
                  <a:pt x="2273611" y="4418218"/>
                  <a:pt x="2174165" y="4449765"/>
                </a:cubicBezTo>
                <a:cubicBezTo>
                  <a:pt x="2134268" y="4435893"/>
                  <a:pt x="2104821" y="4430172"/>
                  <a:pt x="2104890" y="4424098"/>
                </a:cubicBezTo>
                <a:cubicBezTo>
                  <a:pt x="2103275" y="4379962"/>
                  <a:pt x="2103784" y="4335247"/>
                  <a:pt x="2112726" y="4290982"/>
                </a:cubicBezTo>
                <a:cubicBezTo>
                  <a:pt x="2114923" y="4283227"/>
                  <a:pt x="2159285" y="4275521"/>
                  <a:pt x="2184657" y="4268593"/>
                </a:cubicBezTo>
                <a:cubicBezTo>
                  <a:pt x="2245980" y="4252406"/>
                  <a:pt x="2292544" y="4236393"/>
                  <a:pt x="2223335" y="4204653"/>
                </a:cubicBezTo>
                <a:cubicBezTo>
                  <a:pt x="2224479" y="4243554"/>
                  <a:pt x="2148999" y="4241768"/>
                  <a:pt x="2080890" y="4242762"/>
                </a:cubicBezTo>
                <a:lnTo>
                  <a:pt x="2022130" y="4246084"/>
                </a:lnTo>
                <a:lnTo>
                  <a:pt x="2022586" y="4245692"/>
                </a:lnTo>
                <a:lnTo>
                  <a:pt x="2018365" y="4246296"/>
                </a:lnTo>
                <a:lnTo>
                  <a:pt x="2022130" y="4246084"/>
                </a:lnTo>
                <a:lnTo>
                  <a:pt x="2005554" y="4260249"/>
                </a:lnTo>
                <a:cubicBezTo>
                  <a:pt x="1954803" y="4273550"/>
                  <a:pt x="1901961" y="4285773"/>
                  <a:pt x="1842773" y="4300280"/>
                </a:cubicBezTo>
                <a:cubicBezTo>
                  <a:pt x="1840667" y="4299203"/>
                  <a:pt x="1823885" y="4292227"/>
                  <a:pt x="1802899" y="4283648"/>
                </a:cubicBezTo>
                <a:cubicBezTo>
                  <a:pt x="1722541" y="4305031"/>
                  <a:pt x="1747720" y="4315769"/>
                  <a:pt x="1846742" y="4321760"/>
                </a:cubicBezTo>
                <a:cubicBezTo>
                  <a:pt x="1821153" y="4346907"/>
                  <a:pt x="1782987" y="4366130"/>
                  <a:pt x="1650286" y="4356126"/>
                </a:cubicBezTo>
                <a:cubicBezTo>
                  <a:pt x="1656445" y="4370403"/>
                  <a:pt x="1660541" y="4380841"/>
                  <a:pt x="1666727" y="4393463"/>
                </a:cubicBezTo>
                <a:cubicBezTo>
                  <a:pt x="1523152" y="4411738"/>
                  <a:pt x="1375376" y="4429512"/>
                  <a:pt x="1233891" y="4449972"/>
                </a:cubicBezTo>
                <a:cubicBezTo>
                  <a:pt x="1204332" y="4454190"/>
                  <a:pt x="1197813" y="4470826"/>
                  <a:pt x="1180828" y="4481517"/>
                </a:cubicBezTo>
                <a:cubicBezTo>
                  <a:pt x="1220838" y="4486007"/>
                  <a:pt x="1262964" y="4489366"/>
                  <a:pt x="1300841" y="4495538"/>
                </a:cubicBezTo>
                <a:cubicBezTo>
                  <a:pt x="1307148" y="4496565"/>
                  <a:pt x="1290095" y="4512776"/>
                  <a:pt x="1273211" y="4514634"/>
                </a:cubicBezTo>
                <a:cubicBezTo>
                  <a:pt x="1123328" y="4532434"/>
                  <a:pt x="1154689" y="4555794"/>
                  <a:pt x="1223983" y="4579802"/>
                </a:cubicBezTo>
                <a:cubicBezTo>
                  <a:pt x="1259912" y="4572199"/>
                  <a:pt x="1295835" y="4565145"/>
                  <a:pt x="1361340" y="4551666"/>
                </a:cubicBezTo>
                <a:cubicBezTo>
                  <a:pt x="1355901" y="4566358"/>
                  <a:pt x="1351544" y="4578830"/>
                  <a:pt x="1347726" y="4590053"/>
                </a:cubicBezTo>
                <a:lnTo>
                  <a:pt x="1340872" y="4610478"/>
                </a:lnTo>
                <a:lnTo>
                  <a:pt x="1167837" y="4614233"/>
                </a:lnTo>
                <a:lnTo>
                  <a:pt x="1128848" y="4603020"/>
                </a:lnTo>
                <a:cubicBezTo>
                  <a:pt x="1112139" y="4589420"/>
                  <a:pt x="1112308" y="4574514"/>
                  <a:pt x="1101989" y="4554768"/>
                </a:cubicBezTo>
                <a:cubicBezTo>
                  <a:pt x="1038811" y="4548902"/>
                  <a:pt x="944037" y="4540651"/>
                  <a:pt x="849267" y="4531848"/>
                </a:cubicBezTo>
                <a:lnTo>
                  <a:pt x="849274" y="4531297"/>
                </a:lnTo>
                <a:cubicBezTo>
                  <a:pt x="832164" y="4552475"/>
                  <a:pt x="781296" y="4576266"/>
                  <a:pt x="802188" y="4593680"/>
                </a:cubicBezTo>
                <a:cubicBezTo>
                  <a:pt x="814197" y="4603472"/>
                  <a:pt x="815807" y="4612353"/>
                  <a:pt x="810869" y="4620684"/>
                </a:cubicBezTo>
                <a:lnTo>
                  <a:pt x="803547" y="4626353"/>
                </a:lnTo>
                <a:lnTo>
                  <a:pt x="650054" y="4635145"/>
                </a:lnTo>
                <a:lnTo>
                  <a:pt x="584823" y="4612288"/>
                </a:lnTo>
                <a:cubicBezTo>
                  <a:pt x="559590" y="4606517"/>
                  <a:pt x="570307" y="4590935"/>
                  <a:pt x="564089" y="4581624"/>
                </a:cubicBezTo>
                <a:cubicBezTo>
                  <a:pt x="475562" y="4579923"/>
                  <a:pt x="378626" y="4576115"/>
                  <a:pt x="279533" y="4576748"/>
                </a:cubicBezTo>
                <a:cubicBezTo>
                  <a:pt x="201523" y="4577129"/>
                  <a:pt x="115073" y="4578163"/>
                  <a:pt x="47501" y="4587804"/>
                </a:cubicBezTo>
                <a:lnTo>
                  <a:pt x="0" y="4595199"/>
                </a:lnTo>
                <a:lnTo>
                  <a:pt x="1" y="482983"/>
                </a:lnTo>
                <a:close/>
                <a:moveTo>
                  <a:pt x="6886291" y="327677"/>
                </a:moveTo>
                <a:cubicBezTo>
                  <a:pt x="6891504" y="327978"/>
                  <a:pt x="6896715" y="328281"/>
                  <a:pt x="6901929" y="328582"/>
                </a:cubicBezTo>
                <a:cubicBezTo>
                  <a:pt x="6902927" y="338605"/>
                  <a:pt x="6903925" y="348628"/>
                  <a:pt x="6906578" y="359854"/>
                </a:cubicBezTo>
                <a:cubicBezTo>
                  <a:pt x="6899671" y="358901"/>
                  <a:pt x="6890986" y="358398"/>
                  <a:pt x="6884033" y="357996"/>
                </a:cubicBezTo>
                <a:cubicBezTo>
                  <a:pt x="6884813" y="347521"/>
                  <a:pt x="6885552" y="337600"/>
                  <a:pt x="6886291" y="327677"/>
                </a:cubicBezTo>
                <a:close/>
                <a:moveTo>
                  <a:pt x="5086956" y="286106"/>
                </a:moveTo>
                <a:cubicBezTo>
                  <a:pt x="5099158" y="286259"/>
                  <a:pt x="5113101" y="286511"/>
                  <a:pt x="5125299" y="286664"/>
                </a:cubicBezTo>
                <a:cubicBezTo>
                  <a:pt x="5129775" y="296888"/>
                  <a:pt x="5134210" y="307663"/>
                  <a:pt x="5138681" y="317887"/>
                </a:cubicBezTo>
                <a:cubicBezTo>
                  <a:pt x="5124740" y="317634"/>
                  <a:pt x="5110764" y="317934"/>
                  <a:pt x="5096819" y="317679"/>
                </a:cubicBezTo>
                <a:cubicBezTo>
                  <a:pt x="5094083" y="307555"/>
                  <a:pt x="5089654" y="296779"/>
                  <a:pt x="5086956" y="286106"/>
                </a:cubicBezTo>
                <a:close/>
                <a:moveTo>
                  <a:pt x="526315" y="275719"/>
                </a:moveTo>
                <a:lnTo>
                  <a:pt x="543111" y="290918"/>
                </a:lnTo>
                <a:cubicBezTo>
                  <a:pt x="552872" y="303369"/>
                  <a:pt x="542703" y="308125"/>
                  <a:pt x="499046" y="311532"/>
                </a:cubicBezTo>
                <a:lnTo>
                  <a:pt x="418972" y="315777"/>
                </a:lnTo>
                <a:lnTo>
                  <a:pt x="497324" y="284509"/>
                </a:lnTo>
                <a:close/>
                <a:moveTo>
                  <a:pt x="3748104" y="270076"/>
                </a:moveTo>
                <a:cubicBezTo>
                  <a:pt x="3761962" y="271433"/>
                  <a:pt x="3777556" y="272887"/>
                  <a:pt x="3791416" y="274244"/>
                </a:cubicBezTo>
                <a:cubicBezTo>
                  <a:pt x="3798952" y="290181"/>
                  <a:pt x="3820265" y="308577"/>
                  <a:pt x="3808817" y="321755"/>
                </a:cubicBezTo>
                <a:cubicBezTo>
                  <a:pt x="3801251" y="329620"/>
                  <a:pt x="3743590" y="330713"/>
                  <a:pt x="3708351" y="335316"/>
                </a:cubicBezTo>
                <a:cubicBezTo>
                  <a:pt x="3701603" y="332158"/>
                  <a:pt x="3693085" y="329450"/>
                  <a:pt x="3684603" y="326194"/>
                </a:cubicBezTo>
                <a:cubicBezTo>
                  <a:pt x="3706888" y="308106"/>
                  <a:pt x="3729211" y="289468"/>
                  <a:pt x="3748104" y="270076"/>
                </a:cubicBezTo>
                <a:close/>
                <a:moveTo>
                  <a:pt x="3699291" y="269466"/>
                </a:moveTo>
                <a:cubicBezTo>
                  <a:pt x="3643013" y="298873"/>
                  <a:pt x="3599345" y="322919"/>
                  <a:pt x="3544886" y="351324"/>
                </a:cubicBezTo>
                <a:cubicBezTo>
                  <a:pt x="3507881" y="309321"/>
                  <a:pt x="3531453" y="297398"/>
                  <a:pt x="3699291" y="269466"/>
                </a:cubicBezTo>
                <a:close/>
                <a:moveTo>
                  <a:pt x="3196457" y="250331"/>
                </a:moveTo>
                <a:lnTo>
                  <a:pt x="3196333" y="251985"/>
                </a:lnTo>
                <a:lnTo>
                  <a:pt x="3191160" y="251133"/>
                </a:lnTo>
                <a:close/>
                <a:moveTo>
                  <a:pt x="3423705" y="244659"/>
                </a:moveTo>
                <a:cubicBezTo>
                  <a:pt x="3430535" y="246716"/>
                  <a:pt x="3437318" y="249323"/>
                  <a:pt x="3444144" y="251378"/>
                </a:cubicBezTo>
                <a:cubicBezTo>
                  <a:pt x="3428098" y="255985"/>
                  <a:pt x="3412012" y="261144"/>
                  <a:pt x="3394229" y="265652"/>
                </a:cubicBezTo>
                <a:cubicBezTo>
                  <a:pt x="3392449" y="266102"/>
                  <a:pt x="3383885" y="263946"/>
                  <a:pt x="3371889" y="261038"/>
                </a:cubicBezTo>
                <a:cubicBezTo>
                  <a:pt x="3389795" y="254876"/>
                  <a:pt x="3407617" y="249818"/>
                  <a:pt x="3423705" y="244659"/>
                </a:cubicBezTo>
                <a:close/>
                <a:moveTo>
                  <a:pt x="3844381" y="242431"/>
                </a:moveTo>
                <a:cubicBezTo>
                  <a:pt x="3868468" y="241194"/>
                  <a:pt x="3889941" y="241365"/>
                  <a:pt x="3908872" y="242687"/>
                </a:cubicBezTo>
                <a:cubicBezTo>
                  <a:pt x="3965660" y="246647"/>
                  <a:pt x="3999609" y="260964"/>
                  <a:pt x="4012675" y="278744"/>
                </a:cubicBezTo>
                <a:cubicBezTo>
                  <a:pt x="4034948" y="307715"/>
                  <a:pt x="4037941" y="337783"/>
                  <a:pt x="4040983" y="367300"/>
                </a:cubicBezTo>
                <a:cubicBezTo>
                  <a:pt x="4046346" y="412455"/>
                  <a:pt x="3963007" y="430331"/>
                  <a:pt x="3812061" y="418826"/>
                </a:cubicBezTo>
                <a:lnTo>
                  <a:pt x="3811502" y="418980"/>
                </a:lnTo>
                <a:lnTo>
                  <a:pt x="3633505" y="379705"/>
                </a:lnTo>
                <a:cubicBezTo>
                  <a:pt x="3738600" y="350909"/>
                  <a:pt x="3925826" y="367280"/>
                  <a:pt x="3968148" y="314366"/>
                </a:cubicBezTo>
                <a:cubicBezTo>
                  <a:pt x="3954829" y="305845"/>
                  <a:pt x="3936617" y="292611"/>
                  <a:pt x="3914849" y="280279"/>
                </a:cubicBezTo>
                <a:cubicBezTo>
                  <a:pt x="3893083" y="267948"/>
                  <a:pt x="3869503" y="256617"/>
                  <a:pt x="3844381" y="242431"/>
                </a:cubicBezTo>
                <a:close/>
                <a:moveTo>
                  <a:pt x="977657" y="241507"/>
                </a:moveTo>
                <a:cubicBezTo>
                  <a:pt x="970708" y="241105"/>
                  <a:pt x="961689" y="245012"/>
                  <a:pt x="954536" y="247365"/>
                </a:cubicBezTo>
                <a:cubicBezTo>
                  <a:pt x="964794" y="250173"/>
                  <a:pt x="973238" y="253985"/>
                  <a:pt x="983578" y="255691"/>
                </a:cubicBezTo>
                <a:cubicBezTo>
                  <a:pt x="988748" y="256542"/>
                  <a:pt x="997725" y="253187"/>
                  <a:pt x="1011869" y="250684"/>
                </a:cubicBezTo>
                <a:cubicBezTo>
                  <a:pt x="998216" y="246572"/>
                  <a:pt x="988080" y="242110"/>
                  <a:pt x="977657" y="241507"/>
                </a:cubicBezTo>
                <a:close/>
                <a:moveTo>
                  <a:pt x="4668017" y="226397"/>
                </a:moveTo>
                <a:lnTo>
                  <a:pt x="4677537" y="230855"/>
                </a:lnTo>
                <a:cubicBezTo>
                  <a:pt x="4674024" y="231206"/>
                  <a:pt x="4672283" y="231105"/>
                  <a:pt x="4668767" y="231455"/>
                </a:cubicBezTo>
                <a:close/>
                <a:moveTo>
                  <a:pt x="4661491" y="220700"/>
                </a:moveTo>
                <a:lnTo>
                  <a:pt x="4667605" y="223637"/>
                </a:lnTo>
                <a:lnTo>
                  <a:pt x="4668017" y="226397"/>
                </a:lnTo>
                <a:lnTo>
                  <a:pt x="4664051" y="224538"/>
                </a:lnTo>
                <a:close/>
                <a:moveTo>
                  <a:pt x="4193896" y="211724"/>
                </a:moveTo>
                <a:cubicBezTo>
                  <a:pt x="4286726" y="230384"/>
                  <a:pt x="4381420" y="247488"/>
                  <a:pt x="4468834" y="268603"/>
                </a:cubicBezTo>
                <a:cubicBezTo>
                  <a:pt x="4501352" y="277128"/>
                  <a:pt x="4541449" y="301040"/>
                  <a:pt x="4530535" y="307052"/>
                </a:cubicBezTo>
                <a:cubicBezTo>
                  <a:pt x="4483228" y="333104"/>
                  <a:pt x="4417062" y="354740"/>
                  <a:pt x="4350520" y="381339"/>
                </a:cubicBezTo>
                <a:cubicBezTo>
                  <a:pt x="4280038" y="320237"/>
                  <a:pt x="4219453" y="266905"/>
                  <a:pt x="4160639" y="213122"/>
                </a:cubicBezTo>
                <a:cubicBezTo>
                  <a:pt x="4171141" y="212623"/>
                  <a:pt x="4183388" y="212223"/>
                  <a:pt x="4193896" y="211724"/>
                </a:cubicBezTo>
                <a:close/>
                <a:moveTo>
                  <a:pt x="877485" y="210365"/>
                </a:moveTo>
                <a:lnTo>
                  <a:pt x="954901" y="219084"/>
                </a:lnTo>
                <a:cubicBezTo>
                  <a:pt x="983015" y="222304"/>
                  <a:pt x="1013720" y="225878"/>
                  <a:pt x="1050040" y="230197"/>
                </a:cubicBezTo>
                <a:cubicBezTo>
                  <a:pt x="1078467" y="246788"/>
                  <a:pt x="1121995" y="271451"/>
                  <a:pt x="1177235" y="302884"/>
                </a:cubicBezTo>
                <a:cubicBezTo>
                  <a:pt x="1109851" y="294002"/>
                  <a:pt x="1070137" y="288383"/>
                  <a:pt x="1028644" y="283212"/>
                </a:cubicBezTo>
                <a:cubicBezTo>
                  <a:pt x="998288" y="292528"/>
                  <a:pt x="957797" y="297382"/>
                  <a:pt x="914117" y="298177"/>
                </a:cubicBezTo>
                <a:cubicBezTo>
                  <a:pt x="879162" y="298921"/>
                  <a:pt x="836056" y="291998"/>
                  <a:pt x="804499" y="294045"/>
                </a:cubicBezTo>
                <a:cubicBezTo>
                  <a:pt x="720322" y="299695"/>
                  <a:pt x="723827" y="276091"/>
                  <a:pt x="712526" y="263811"/>
                </a:cubicBezTo>
                <a:cubicBezTo>
                  <a:pt x="706028" y="257345"/>
                  <a:pt x="747378" y="240915"/>
                  <a:pt x="768272" y="241570"/>
                </a:cubicBezTo>
                <a:cubicBezTo>
                  <a:pt x="809181" y="242830"/>
                  <a:pt x="838096" y="241182"/>
                  <a:pt x="856154" y="235930"/>
                </a:cubicBezTo>
                <a:close/>
                <a:moveTo>
                  <a:pt x="878901" y="208666"/>
                </a:moveTo>
                <a:lnTo>
                  <a:pt x="877485" y="210365"/>
                </a:lnTo>
                <a:lnTo>
                  <a:pt x="875304" y="210118"/>
                </a:lnTo>
                <a:lnTo>
                  <a:pt x="874674" y="209306"/>
                </a:lnTo>
                <a:close/>
                <a:moveTo>
                  <a:pt x="4646784" y="198627"/>
                </a:moveTo>
                <a:lnTo>
                  <a:pt x="4661491" y="220700"/>
                </a:lnTo>
                <a:lnTo>
                  <a:pt x="4620437" y="200977"/>
                </a:lnTo>
                <a:cubicBezTo>
                  <a:pt x="4629205" y="200377"/>
                  <a:pt x="4638020" y="199227"/>
                  <a:pt x="4646784" y="198627"/>
                </a:cubicBezTo>
                <a:close/>
                <a:moveTo>
                  <a:pt x="4523351" y="192590"/>
                </a:moveTo>
                <a:cubicBezTo>
                  <a:pt x="4537083" y="195599"/>
                  <a:pt x="4549121" y="197957"/>
                  <a:pt x="4562859" y="200967"/>
                </a:cubicBezTo>
                <a:cubicBezTo>
                  <a:pt x="4551612" y="211389"/>
                  <a:pt x="4538673" y="221158"/>
                  <a:pt x="4525688" y="231479"/>
                </a:cubicBezTo>
                <a:cubicBezTo>
                  <a:pt x="4513656" y="229123"/>
                  <a:pt x="4499836" y="227214"/>
                  <a:pt x="4487795" y="224858"/>
                </a:cubicBezTo>
                <a:cubicBezTo>
                  <a:pt x="4499041" y="214436"/>
                  <a:pt x="4512064" y="203563"/>
                  <a:pt x="4523351" y="192590"/>
                </a:cubicBezTo>
                <a:close/>
                <a:moveTo>
                  <a:pt x="3375482" y="189273"/>
                </a:moveTo>
                <a:cubicBezTo>
                  <a:pt x="3384051" y="191431"/>
                  <a:pt x="3392615" y="193588"/>
                  <a:pt x="3401171" y="195743"/>
                </a:cubicBezTo>
                <a:cubicBezTo>
                  <a:pt x="3384433" y="209723"/>
                  <a:pt x="3367686" y="223701"/>
                  <a:pt x="3352723" y="237230"/>
                </a:cubicBezTo>
                <a:cubicBezTo>
                  <a:pt x="3342295" y="236627"/>
                  <a:pt x="3331876" y="236023"/>
                  <a:pt x="3321447" y="235421"/>
                </a:cubicBezTo>
                <a:cubicBezTo>
                  <a:pt x="3306591" y="224040"/>
                  <a:pt x="3293472" y="212764"/>
                  <a:pt x="3280352" y="201486"/>
                </a:cubicBezTo>
                <a:cubicBezTo>
                  <a:pt x="3313815" y="197332"/>
                  <a:pt x="3345536" y="193077"/>
                  <a:pt x="3375482" y="189273"/>
                </a:cubicBezTo>
                <a:close/>
                <a:moveTo>
                  <a:pt x="814102" y="188476"/>
                </a:moveTo>
                <a:lnTo>
                  <a:pt x="862834" y="194137"/>
                </a:lnTo>
                <a:lnTo>
                  <a:pt x="874674" y="209306"/>
                </a:lnTo>
                <a:lnTo>
                  <a:pt x="815371" y="218274"/>
                </a:lnTo>
                <a:cubicBezTo>
                  <a:pt x="818639" y="221234"/>
                  <a:pt x="821948" y="223639"/>
                  <a:pt x="825222" y="226596"/>
                </a:cubicBezTo>
                <a:cubicBezTo>
                  <a:pt x="806999" y="225264"/>
                  <a:pt x="788344" y="223908"/>
                  <a:pt x="765571" y="222175"/>
                </a:cubicBezTo>
                <a:lnTo>
                  <a:pt x="715913" y="218243"/>
                </a:lnTo>
                <a:close/>
                <a:moveTo>
                  <a:pt x="927655" y="186574"/>
                </a:moveTo>
                <a:cubicBezTo>
                  <a:pt x="929393" y="186675"/>
                  <a:pt x="932789" y="187978"/>
                  <a:pt x="934482" y="188629"/>
                </a:cubicBezTo>
                <a:cubicBezTo>
                  <a:pt x="932707" y="189080"/>
                  <a:pt x="930925" y="189531"/>
                  <a:pt x="929148" y="189982"/>
                </a:cubicBezTo>
                <a:cubicBezTo>
                  <a:pt x="925714" y="189229"/>
                  <a:pt x="924018" y="188579"/>
                  <a:pt x="922321" y="187926"/>
                </a:cubicBezTo>
                <a:cubicBezTo>
                  <a:pt x="924100" y="187476"/>
                  <a:pt x="925919" y="186474"/>
                  <a:pt x="927655" y="186574"/>
                </a:cubicBezTo>
                <a:close/>
                <a:moveTo>
                  <a:pt x="3716283" y="181869"/>
                </a:moveTo>
                <a:cubicBezTo>
                  <a:pt x="3722124" y="197154"/>
                  <a:pt x="3729743" y="211992"/>
                  <a:pt x="3738692" y="232438"/>
                </a:cubicBezTo>
                <a:cubicBezTo>
                  <a:pt x="3686571" y="229423"/>
                  <a:pt x="3639663" y="226709"/>
                  <a:pt x="3589275" y="223793"/>
                </a:cubicBezTo>
                <a:cubicBezTo>
                  <a:pt x="3587367" y="196691"/>
                  <a:pt x="3600988" y="185126"/>
                  <a:pt x="3651997" y="182189"/>
                </a:cubicBezTo>
                <a:cubicBezTo>
                  <a:pt x="3669003" y="181209"/>
                  <a:pt x="3690160" y="181188"/>
                  <a:pt x="3716283" y="181869"/>
                </a:cubicBezTo>
                <a:close/>
                <a:moveTo>
                  <a:pt x="1075484" y="169662"/>
                </a:moveTo>
                <a:cubicBezTo>
                  <a:pt x="1088725" y="179287"/>
                  <a:pt x="1103664" y="189563"/>
                  <a:pt x="1118604" y="199839"/>
                </a:cubicBezTo>
                <a:cubicBezTo>
                  <a:pt x="1106317" y="200789"/>
                  <a:pt x="1095731" y="202390"/>
                  <a:pt x="1083402" y="203892"/>
                </a:cubicBezTo>
                <a:cubicBezTo>
                  <a:pt x="1066646" y="194618"/>
                  <a:pt x="1049890" y="185343"/>
                  <a:pt x="1031390" y="175968"/>
                </a:cubicBezTo>
                <a:cubicBezTo>
                  <a:pt x="1047233" y="174117"/>
                  <a:pt x="1061378" y="171614"/>
                  <a:pt x="1075484" y="169662"/>
                </a:cubicBezTo>
                <a:close/>
                <a:moveTo>
                  <a:pt x="3591503" y="146966"/>
                </a:moveTo>
                <a:cubicBezTo>
                  <a:pt x="3601688" y="150877"/>
                  <a:pt x="3615374" y="154438"/>
                  <a:pt x="3620304" y="158599"/>
                </a:cubicBezTo>
                <a:cubicBezTo>
                  <a:pt x="3621914" y="160352"/>
                  <a:pt x="3604212" y="163758"/>
                  <a:pt x="3593377" y="168667"/>
                </a:cubicBezTo>
                <a:cubicBezTo>
                  <a:pt x="3581630" y="162451"/>
                  <a:pt x="3569713" y="158439"/>
                  <a:pt x="3569960" y="155132"/>
                </a:cubicBezTo>
                <a:cubicBezTo>
                  <a:pt x="3570205" y="151823"/>
                  <a:pt x="3584308" y="149871"/>
                  <a:pt x="3591503" y="146966"/>
                </a:cubicBezTo>
                <a:close/>
                <a:moveTo>
                  <a:pt x="3229064" y="140386"/>
                </a:moveTo>
                <a:cubicBezTo>
                  <a:pt x="3235887" y="142443"/>
                  <a:pt x="3240937" y="144949"/>
                  <a:pt x="3245986" y="147455"/>
                </a:cubicBezTo>
                <a:cubicBezTo>
                  <a:pt x="3238958" y="148156"/>
                  <a:pt x="3233699" y="148405"/>
                  <a:pt x="3226628" y="149656"/>
                </a:cubicBezTo>
                <a:cubicBezTo>
                  <a:pt x="3223320" y="147252"/>
                  <a:pt x="3218271" y="144745"/>
                  <a:pt x="3214958" y="142337"/>
                </a:cubicBezTo>
                <a:cubicBezTo>
                  <a:pt x="3220257" y="141538"/>
                  <a:pt x="3227367" y="139734"/>
                  <a:pt x="3229064" y="140386"/>
                </a:cubicBezTo>
                <a:close/>
                <a:moveTo>
                  <a:pt x="4275166" y="132123"/>
                </a:moveTo>
                <a:lnTo>
                  <a:pt x="4274796" y="132809"/>
                </a:lnTo>
                <a:lnTo>
                  <a:pt x="4271784" y="132479"/>
                </a:lnTo>
                <a:lnTo>
                  <a:pt x="4274837" y="132258"/>
                </a:lnTo>
                <a:close/>
                <a:moveTo>
                  <a:pt x="4221143" y="126937"/>
                </a:moveTo>
                <a:lnTo>
                  <a:pt x="4271784" y="132479"/>
                </a:lnTo>
                <a:lnTo>
                  <a:pt x="4223962" y="135958"/>
                </a:lnTo>
                <a:cubicBezTo>
                  <a:pt x="4222469" y="132548"/>
                  <a:pt x="4222675" y="129793"/>
                  <a:pt x="4221143" y="126937"/>
                </a:cubicBezTo>
                <a:close/>
                <a:moveTo>
                  <a:pt x="4762600" y="119518"/>
                </a:moveTo>
                <a:cubicBezTo>
                  <a:pt x="4767773" y="120371"/>
                  <a:pt x="4771249" y="120572"/>
                  <a:pt x="4776415" y="121424"/>
                </a:cubicBezTo>
                <a:cubicBezTo>
                  <a:pt x="4775635" y="131897"/>
                  <a:pt x="4774855" y="142371"/>
                  <a:pt x="4774075" y="152845"/>
                </a:cubicBezTo>
                <a:cubicBezTo>
                  <a:pt x="4768871" y="152544"/>
                  <a:pt x="4765392" y="152343"/>
                  <a:pt x="4760180" y="152041"/>
                </a:cubicBezTo>
                <a:cubicBezTo>
                  <a:pt x="4760960" y="141566"/>
                  <a:pt x="4761781" y="130542"/>
                  <a:pt x="4762600" y="119518"/>
                </a:cubicBezTo>
                <a:close/>
                <a:moveTo>
                  <a:pt x="1060842" y="113677"/>
                </a:moveTo>
                <a:lnTo>
                  <a:pt x="1065573" y="115248"/>
                </a:lnTo>
                <a:cubicBezTo>
                  <a:pt x="1070631" y="117617"/>
                  <a:pt x="1074811" y="120072"/>
                  <a:pt x="1073921" y="120299"/>
                </a:cubicBezTo>
                <a:cubicBezTo>
                  <a:pt x="1057876" y="124905"/>
                  <a:pt x="1038395" y="128762"/>
                  <a:pt x="1020651" y="132719"/>
                </a:cubicBezTo>
                <a:lnTo>
                  <a:pt x="1010674" y="128885"/>
                </a:lnTo>
                <a:close/>
                <a:moveTo>
                  <a:pt x="3360419" y="110342"/>
                </a:moveTo>
                <a:cubicBezTo>
                  <a:pt x="3379162" y="116410"/>
                  <a:pt x="3396164" y="122374"/>
                  <a:pt x="3413211" y="127790"/>
                </a:cubicBezTo>
                <a:cubicBezTo>
                  <a:pt x="3400764" y="130945"/>
                  <a:pt x="3390054" y="134202"/>
                  <a:pt x="3377604" y="137356"/>
                </a:cubicBezTo>
                <a:cubicBezTo>
                  <a:pt x="3360600" y="131391"/>
                  <a:pt x="3341819" y="125874"/>
                  <a:pt x="3324814" y="119908"/>
                </a:cubicBezTo>
                <a:cubicBezTo>
                  <a:pt x="3337258" y="116753"/>
                  <a:pt x="3347970" y="113497"/>
                  <a:pt x="3360419" y="110342"/>
                </a:cubicBezTo>
                <a:close/>
                <a:moveTo>
                  <a:pt x="4290992" y="102742"/>
                </a:moveTo>
                <a:cubicBezTo>
                  <a:pt x="4304772" y="105201"/>
                  <a:pt x="4316850" y="107008"/>
                  <a:pt x="4330627" y="109466"/>
                </a:cubicBezTo>
                <a:lnTo>
                  <a:pt x="4275166" y="132123"/>
                </a:lnTo>
                <a:close/>
                <a:moveTo>
                  <a:pt x="3335124" y="75106"/>
                </a:moveTo>
                <a:cubicBezTo>
                  <a:pt x="3338558" y="75860"/>
                  <a:pt x="3343693" y="77265"/>
                  <a:pt x="3347122" y="78015"/>
                </a:cubicBezTo>
                <a:cubicBezTo>
                  <a:pt x="3343609" y="78367"/>
                  <a:pt x="3341785" y="79366"/>
                  <a:pt x="3340048" y="79266"/>
                </a:cubicBezTo>
                <a:cubicBezTo>
                  <a:pt x="3334878" y="78414"/>
                  <a:pt x="3329751" y="77010"/>
                  <a:pt x="3326316" y="76258"/>
                </a:cubicBezTo>
                <a:cubicBezTo>
                  <a:pt x="3329874" y="75357"/>
                  <a:pt x="3331650" y="74906"/>
                  <a:pt x="3335124" y="75106"/>
                </a:cubicBezTo>
                <a:close/>
                <a:moveTo>
                  <a:pt x="4082187" y="48030"/>
                </a:moveTo>
                <a:cubicBezTo>
                  <a:pt x="4092536" y="49737"/>
                  <a:pt x="4101096" y="51893"/>
                  <a:pt x="4111440" y="53598"/>
                </a:cubicBezTo>
                <a:cubicBezTo>
                  <a:pt x="4103917" y="60914"/>
                  <a:pt x="4094697" y="67577"/>
                  <a:pt x="4083693" y="74692"/>
                </a:cubicBezTo>
                <a:cubicBezTo>
                  <a:pt x="4071617" y="72885"/>
                  <a:pt x="4057843" y="70429"/>
                  <a:pt x="4045767" y="68622"/>
                </a:cubicBezTo>
                <a:cubicBezTo>
                  <a:pt x="4058456" y="62159"/>
                  <a:pt x="4069458" y="55044"/>
                  <a:pt x="4082187" y="48030"/>
                </a:cubicBezTo>
                <a:close/>
                <a:moveTo>
                  <a:pt x="3748535" y="29829"/>
                </a:moveTo>
                <a:cubicBezTo>
                  <a:pt x="3758754" y="33189"/>
                  <a:pt x="3770672" y="37200"/>
                  <a:pt x="3780887" y="40559"/>
                </a:cubicBezTo>
                <a:cubicBezTo>
                  <a:pt x="3770517" y="62658"/>
                  <a:pt x="3760194" y="84203"/>
                  <a:pt x="3639274" y="67795"/>
                </a:cubicBezTo>
                <a:cubicBezTo>
                  <a:pt x="3678682" y="54021"/>
                  <a:pt x="3714460" y="42252"/>
                  <a:pt x="3748535" y="29829"/>
                </a:cubicBezTo>
                <a:close/>
                <a:moveTo>
                  <a:pt x="4515000" y="0"/>
                </a:moveTo>
                <a:cubicBezTo>
                  <a:pt x="4493401" y="55773"/>
                  <a:pt x="4452539" y="65588"/>
                  <a:pt x="4352963" y="43771"/>
                </a:cubicBezTo>
                <a:cubicBezTo>
                  <a:pt x="4402797" y="30600"/>
                  <a:pt x="4449118" y="17778"/>
                  <a:pt x="4515000"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1149296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AFAB22F5-047C-334A-9CB9-E57A37BD7C54}"/>
              </a:ext>
            </a:extLst>
          </p:cNvPr>
          <p:cNvGrpSpPr/>
          <p:nvPr userDrawn="1"/>
        </p:nvGrpSpPr>
        <p:grpSpPr>
          <a:xfrm>
            <a:off x="3814305" y="370759"/>
            <a:ext cx="6174707" cy="4698554"/>
            <a:chOff x="4739743" y="-16605"/>
            <a:chExt cx="8232943" cy="6891213"/>
          </a:xfrm>
        </p:grpSpPr>
        <p:sp>
          <p:nvSpPr>
            <p:cNvPr id="8" name="Freeform 7">
              <a:extLst>
                <a:ext uri="{FF2B5EF4-FFF2-40B4-BE49-F238E27FC236}">
                  <a16:creationId xmlns="" xmlns:a16="http://schemas.microsoft.com/office/drawing/2014/main" id="{D2AD1590-C2D6-B844-92FC-86377F5D49B9}"/>
                </a:ext>
              </a:extLst>
            </p:cNvPr>
            <p:cNvSpPr/>
            <p:nvPr/>
          </p:nvSpPr>
          <p:spPr>
            <a:xfrm rot="17100000">
              <a:off x="5410609" y="-687470"/>
              <a:ext cx="6891212" cy="8232943"/>
            </a:xfrm>
            <a:custGeom>
              <a:avLst/>
              <a:gdLst>
                <a:gd name="connsiteX0" fmla="*/ 5952569 w 6264738"/>
                <a:gd name="connsiteY0" fmla="*/ 0 h 7484494"/>
                <a:gd name="connsiteX1" fmla="*/ 6261458 w 6264738"/>
                <a:gd name="connsiteY1" fmla="*/ 1152789 h 7484494"/>
                <a:gd name="connsiteX2" fmla="*/ 6261488 w 6264738"/>
                <a:gd name="connsiteY2" fmla="*/ 1153745 h 7484494"/>
                <a:gd name="connsiteX3" fmla="*/ 5070526 w 6264738"/>
                <a:gd name="connsiteY3" fmla="*/ 6347612 h 7484494"/>
                <a:gd name="connsiteX4" fmla="*/ 5062742 w 6264738"/>
                <a:gd name="connsiteY4" fmla="*/ 6357866 h 7484494"/>
                <a:gd name="connsiteX5" fmla="*/ 858109 w 6264738"/>
                <a:gd name="connsiteY5" fmla="*/ 7484494 h 7484494"/>
                <a:gd name="connsiteX6" fmla="*/ 0 w 6264738"/>
                <a:gd name="connsiteY6" fmla="*/ 4281986 h 7484494"/>
                <a:gd name="connsiteX7" fmla="*/ 110422 w 6264738"/>
                <a:gd name="connsiteY7" fmla="*/ 3974914 h 7484494"/>
                <a:gd name="connsiteX8" fmla="*/ 2571895 w 6264738"/>
                <a:gd name="connsiteY8" fmla="*/ 1560466 h 7484494"/>
                <a:gd name="connsiteX9" fmla="*/ 2574427 w 6264738"/>
                <a:gd name="connsiteY9" fmla="*/ 1560466 h 7484494"/>
                <a:gd name="connsiteX10" fmla="*/ 5922714 w 6264738"/>
                <a:gd name="connsiteY10" fmla="*/ 63938 h 74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4738" h="7484494">
                  <a:moveTo>
                    <a:pt x="5952569" y="0"/>
                  </a:moveTo>
                  <a:lnTo>
                    <a:pt x="6261458" y="1152789"/>
                  </a:lnTo>
                  <a:lnTo>
                    <a:pt x="6261488" y="1153745"/>
                  </a:lnTo>
                  <a:cubicBezTo>
                    <a:pt x="6309821" y="3757460"/>
                    <a:pt x="5814787" y="5312018"/>
                    <a:pt x="5070526" y="6347612"/>
                  </a:cubicBezTo>
                  <a:lnTo>
                    <a:pt x="5062742" y="6357866"/>
                  </a:lnTo>
                  <a:lnTo>
                    <a:pt x="858109" y="7484494"/>
                  </a:lnTo>
                  <a:lnTo>
                    <a:pt x="0" y="4281986"/>
                  </a:lnTo>
                  <a:lnTo>
                    <a:pt x="110422" y="3974914"/>
                  </a:lnTo>
                  <a:cubicBezTo>
                    <a:pt x="695324" y="2501109"/>
                    <a:pt x="1580740" y="1561284"/>
                    <a:pt x="2571895" y="1560466"/>
                  </a:cubicBezTo>
                  <a:cubicBezTo>
                    <a:pt x="2572733" y="1560466"/>
                    <a:pt x="2573588" y="1560466"/>
                    <a:pt x="2574427" y="1560466"/>
                  </a:cubicBezTo>
                  <a:cubicBezTo>
                    <a:pt x="3855737" y="1560466"/>
                    <a:pt x="5249068" y="1319660"/>
                    <a:pt x="5922714" y="63938"/>
                  </a:cubicBezTo>
                  <a:close/>
                </a:path>
              </a:pathLst>
            </a:custGeom>
            <a:solidFill>
              <a:schemeClr val="bg2"/>
            </a:solidFill>
            <a:ln w="9512" cap="flat">
              <a:noFill/>
              <a:prstDash val="solid"/>
              <a:miter/>
            </a:ln>
            <a:effectLst>
              <a:outerShdw blurRad="279400" dist="12700" dir="8100000" algn="tr" rotWithShape="0">
                <a:prstClr val="black">
                  <a:alpha val="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x-none" sz="1013" dirty="0"/>
            </a:p>
          </p:txBody>
        </p:sp>
        <p:sp>
          <p:nvSpPr>
            <p:cNvPr id="9" name="Freeform 8">
              <a:extLst>
                <a:ext uri="{FF2B5EF4-FFF2-40B4-BE49-F238E27FC236}">
                  <a16:creationId xmlns="" xmlns:a16="http://schemas.microsoft.com/office/drawing/2014/main" id="{D209BBD9-9795-744B-8ABB-9292C30B23FE}"/>
                </a:ext>
              </a:extLst>
            </p:cNvPr>
            <p:cNvSpPr/>
            <p:nvPr/>
          </p:nvSpPr>
          <p:spPr>
            <a:xfrm rot="17100000">
              <a:off x="5410609" y="-687471"/>
              <a:ext cx="6891212" cy="8232943"/>
            </a:xfrm>
            <a:custGeom>
              <a:avLst/>
              <a:gdLst>
                <a:gd name="connsiteX0" fmla="*/ 5952569 w 6264738"/>
                <a:gd name="connsiteY0" fmla="*/ 0 h 7484494"/>
                <a:gd name="connsiteX1" fmla="*/ 6261458 w 6264738"/>
                <a:gd name="connsiteY1" fmla="*/ 1152789 h 7484494"/>
                <a:gd name="connsiteX2" fmla="*/ 6261488 w 6264738"/>
                <a:gd name="connsiteY2" fmla="*/ 1153745 h 7484494"/>
                <a:gd name="connsiteX3" fmla="*/ 5070526 w 6264738"/>
                <a:gd name="connsiteY3" fmla="*/ 6347612 h 7484494"/>
                <a:gd name="connsiteX4" fmla="*/ 5062742 w 6264738"/>
                <a:gd name="connsiteY4" fmla="*/ 6357866 h 7484494"/>
                <a:gd name="connsiteX5" fmla="*/ 858109 w 6264738"/>
                <a:gd name="connsiteY5" fmla="*/ 7484494 h 7484494"/>
                <a:gd name="connsiteX6" fmla="*/ 0 w 6264738"/>
                <a:gd name="connsiteY6" fmla="*/ 4281986 h 7484494"/>
                <a:gd name="connsiteX7" fmla="*/ 110422 w 6264738"/>
                <a:gd name="connsiteY7" fmla="*/ 3974914 h 7484494"/>
                <a:gd name="connsiteX8" fmla="*/ 2571895 w 6264738"/>
                <a:gd name="connsiteY8" fmla="*/ 1560466 h 7484494"/>
                <a:gd name="connsiteX9" fmla="*/ 2574427 w 6264738"/>
                <a:gd name="connsiteY9" fmla="*/ 1560466 h 7484494"/>
                <a:gd name="connsiteX10" fmla="*/ 5922714 w 6264738"/>
                <a:gd name="connsiteY10" fmla="*/ 63938 h 74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4738" h="7484494">
                  <a:moveTo>
                    <a:pt x="5952569" y="0"/>
                  </a:moveTo>
                  <a:lnTo>
                    <a:pt x="6261458" y="1152789"/>
                  </a:lnTo>
                  <a:lnTo>
                    <a:pt x="6261488" y="1153745"/>
                  </a:lnTo>
                  <a:cubicBezTo>
                    <a:pt x="6309821" y="3757460"/>
                    <a:pt x="5814787" y="5312018"/>
                    <a:pt x="5070526" y="6347612"/>
                  </a:cubicBezTo>
                  <a:lnTo>
                    <a:pt x="5062742" y="6357866"/>
                  </a:lnTo>
                  <a:lnTo>
                    <a:pt x="858109" y="7484494"/>
                  </a:lnTo>
                  <a:lnTo>
                    <a:pt x="0" y="4281986"/>
                  </a:lnTo>
                  <a:lnTo>
                    <a:pt x="110422" y="3974914"/>
                  </a:lnTo>
                  <a:cubicBezTo>
                    <a:pt x="695324" y="2501109"/>
                    <a:pt x="1580740" y="1561284"/>
                    <a:pt x="2571895" y="1560466"/>
                  </a:cubicBezTo>
                  <a:cubicBezTo>
                    <a:pt x="2572733" y="1560466"/>
                    <a:pt x="2573588" y="1560466"/>
                    <a:pt x="2574427" y="1560466"/>
                  </a:cubicBezTo>
                  <a:cubicBezTo>
                    <a:pt x="3855737" y="1560466"/>
                    <a:pt x="5249068" y="1319660"/>
                    <a:pt x="5922714" y="63938"/>
                  </a:cubicBezTo>
                  <a:close/>
                </a:path>
              </a:pathLst>
            </a:custGeom>
            <a:solidFill>
              <a:schemeClr val="bg2"/>
            </a:solidFill>
            <a:ln w="9512" cap="flat">
              <a:noFill/>
              <a:prstDash val="solid"/>
              <a:miter/>
            </a:ln>
            <a:effectLst>
              <a:innerShdw blurRad="381000" dist="134628" dir="13500000">
                <a:schemeClr val="tx2">
                  <a:alpha val="7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x-none" sz="1013" dirty="0"/>
            </a:p>
          </p:txBody>
        </p:sp>
      </p:grpSp>
      <p:sp>
        <p:nvSpPr>
          <p:cNvPr id="6" name="Picture Placeholder 5">
            <a:extLst>
              <a:ext uri="{FF2B5EF4-FFF2-40B4-BE49-F238E27FC236}">
                <a16:creationId xmlns="" xmlns:a16="http://schemas.microsoft.com/office/drawing/2014/main" id="{1AE7FCD9-51B5-E441-AB5B-80F4846D2E06}"/>
              </a:ext>
            </a:extLst>
          </p:cNvPr>
          <p:cNvSpPr>
            <a:spLocks noGrp="1"/>
          </p:cNvSpPr>
          <p:nvPr>
            <p:ph type="pic" sz="quarter" idx="10"/>
          </p:nvPr>
        </p:nvSpPr>
        <p:spPr>
          <a:xfrm>
            <a:off x="4710808" y="1"/>
            <a:ext cx="4433192" cy="5143501"/>
          </a:xfrm>
          <a:custGeom>
            <a:avLst/>
            <a:gdLst>
              <a:gd name="connsiteX0" fmla="*/ 1193455 w 5910922"/>
              <a:gd name="connsiteY0" fmla="*/ 0 h 6858001"/>
              <a:gd name="connsiteX1" fmla="*/ 1194386 w 5910922"/>
              <a:gd name="connsiteY1" fmla="*/ 219 h 6858001"/>
              <a:gd name="connsiteX2" fmla="*/ 5903032 w 5910922"/>
              <a:gd name="connsiteY2" fmla="*/ 2494871 h 6858001"/>
              <a:gd name="connsiteX3" fmla="*/ 5910922 w 5910922"/>
              <a:gd name="connsiteY3" fmla="*/ 2505044 h 6858001"/>
              <a:gd name="connsiteX4" fmla="*/ 5910922 w 5910922"/>
              <a:gd name="connsiteY4" fmla="*/ 6858001 h 6858001"/>
              <a:gd name="connsiteX5" fmla="*/ 2595442 w 5910922"/>
              <a:gd name="connsiteY5" fmla="*/ 6858000 h 6858001"/>
              <a:gd name="connsiteX6" fmla="*/ 2327413 w 5910922"/>
              <a:gd name="connsiteY6" fmla="*/ 6671865 h 6858001"/>
              <a:gd name="connsiteX7" fmla="*/ 632311 w 5910922"/>
              <a:gd name="connsiteY7" fmla="*/ 3669359 h 6858001"/>
              <a:gd name="connsiteX8" fmla="*/ 632967 w 5910922"/>
              <a:gd name="connsiteY8" fmla="*/ 3666913 h 6858001"/>
              <a:gd name="connsiteX9" fmla="*/ 54032 w 5910922"/>
              <a:gd name="connsiteY9" fmla="*/ 45386 h 6858001"/>
              <a:gd name="connsiteX10" fmla="*/ 0 w 5910922"/>
              <a:gd name="connsiteY10"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0922" h="6858001">
                <a:moveTo>
                  <a:pt x="1193455" y="0"/>
                </a:moveTo>
                <a:lnTo>
                  <a:pt x="1194386" y="219"/>
                </a:lnTo>
                <a:cubicBezTo>
                  <a:pt x="3721891" y="627424"/>
                  <a:pt x="5095354" y="1507939"/>
                  <a:pt x="5903032" y="2494871"/>
                </a:cubicBezTo>
                <a:lnTo>
                  <a:pt x="5910922" y="2505044"/>
                </a:lnTo>
                <a:lnTo>
                  <a:pt x="5910922" y="6858001"/>
                </a:lnTo>
                <a:lnTo>
                  <a:pt x="2595442" y="6858000"/>
                </a:lnTo>
                <a:lnTo>
                  <a:pt x="2327413" y="6671865"/>
                </a:lnTo>
                <a:cubicBezTo>
                  <a:pt x="1055210" y="5725444"/>
                  <a:pt x="376572" y="4626953"/>
                  <a:pt x="632311" y="3669359"/>
                </a:cubicBezTo>
                <a:cubicBezTo>
                  <a:pt x="632528" y="3668550"/>
                  <a:pt x="632749" y="3667724"/>
                  <a:pt x="632967" y="3666913"/>
                </a:cubicBezTo>
                <a:cubicBezTo>
                  <a:pt x="964594" y="2429263"/>
                  <a:pt x="1092614" y="1021083"/>
                  <a:pt x="54032" y="45386"/>
                </a:cubicBezTo>
                <a:lnTo>
                  <a:pt x="0" y="0"/>
                </a:lnTo>
                <a:close/>
              </a:path>
            </a:pathLst>
          </a:custGeom>
          <a:blipFill>
            <a:blip r:embed="rId2"/>
            <a:stretch>
              <a:fillRect/>
            </a:stretch>
          </a:blipFill>
        </p:spPr>
        <p:txBody>
          <a:bodyPr wrap="square">
            <a:noAutofit/>
          </a:bodyPr>
          <a:lstStyle/>
          <a:p>
            <a:endParaRPr lang="x-none" dirty="0"/>
          </a:p>
        </p:txBody>
      </p:sp>
    </p:spTree>
    <p:extLst>
      <p:ext uri="{BB962C8B-B14F-4D97-AF65-F5344CB8AC3E}">
        <p14:creationId xmlns:p14="http://schemas.microsoft.com/office/powerpoint/2010/main" val="231432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0562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1E0509E-5749-9846-8749-7EF470960780}"/>
              </a:ext>
            </a:extLst>
          </p:cNvPr>
          <p:cNvGrpSpPr/>
          <p:nvPr userDrawn="1"/>
        </p:nvGrpSpPr>
        <p:grpSpPr>
          <a:xfrm flipH="1">
            <a:off x="-827388" y="404212"/>
            <a:ext cx="6174707" cy="4698554"/>
            <a:chOff x="4739743" y="-16605"/>
            <a:chExt cx="8232943" cy="6891213"/>
          </a:xfrm>
        </p:grpSpPr>
        <p:sp>
          <p:nvSpPr>
            <p:cNvPr id="4" name="Freeform 3">
              <a:extLst>
                <a:ext uri="{FF2B5EF4-FFF2-40B4-BE49-F238E27FC236}">
                  <a16:creationId xmlns="" xmlns:a16="http://schemas.microsoft.com/office/drawing/2014/main" id="{E6DBD079-0BAC-B142-B4F1-C047F596A3B5}"/>
                </a:ext>
              </a:extLst>
            </p:cNvPr>
            <p:cNvSpPr/>
            <p:nvPr/>
          </p:nvSpPr>
          <p:spPr>
            <a:xfrm rot="17100000">
              <a:off x="5410609" y="-687470"/>
              <a:ext cx="6891212" cy="8232943"/>
            </a:xfrm>
            <a:custGeom>
              <a:avLst/>
              <a:gdLst>
                <a:gd name="connsiteX0" fmla="*/ 5952569 w 6264738"/>
                <a:gd name="connsiteY0" fmla="*/ 0 h 7484494"/>
                <a:gd name="connsiteX1" fmla="*/ 6261458 w 6264738"/>
                <a:gd name="connsiteY1" fmla="*/ 1152789 h 7484494"/>
                <a:gd name="connsiteX2" fmla="*/ 6261488 w 6264738"/>
                <a:gd name="connsiteY2" fmla="*/ 1153745 h 7484494"/>
                <a:gd name="connsiteX3" fmla="*/ 5070526 w 6264738"/>
                <a:gd name="connsiteY3" fmla="*/ 6347612 h 7484494"/>
                <a:gd name="connsiteX4" fmla="*/ 5062742 w 6264738"/>
                <a:gd name="connsiteY4" fmla="*/ 6357866 h 7484494"/>
                <a:gd name="connsiteX5" fmla="*/ 858109 w 6264738"/>
                <a:gd name="connsiteY5" fmla="*/ 7484494 h 7484494"/>
                <a:gd name="connsiteX6" fmla="*/ 0 w 6264738"/>
                <a:gd name="connsiteY6" fmla="*/ 4281986 h 7484494"/>
                <a:gd name="connsiteX7" fmla="*/ 110422 w 6264738"/>
                <a:gd name="connsiteY7" fmla="*/ 3974914 h 7484494"/>
                <a:gd name="connsiteX8" fmla="*/ 2571895 w 6264738"/>
                <a:gd name="connsiteY8" fmla="*/ 1560466 h 7484494"/>
                <a:gd name="connsiteX9" fmla="*/ 2574427 w 6264738"/>
                <a:gd name="connsiteY9" fmla="*/ 1560466 h 7484494"/>
                <a:gd name="connsiteX10" fmla="*/ 5922714 w 6264738"/>
                <a:gd name="connsiteY10" fmla="*/ 63938 h 74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4738" h="7484494">
                  <a:moveTo>
                    <a:pt x="5952569" y="0"/>
                  </a:moveTo>
                  <a:lnTo>
                    <a:pt x="6261458" y="1152789"/>
                  </a:lnTo>
                  <a:lnTo>
                    <a:pt x="6261488" y="1153745"/>
                  </a:lnTo>
                  <a:cubicBezTo>
                    <a:pt x="6309821" y="3757460"/>
                    <a:pt x="5814787" y="5312018"/>
                    <a:pt x="5070526" y="6347612"/>
                  </a:cubicBezTo>
                  <a:lnTo>
                    <a:pt x="5062742" y="6357866"/>
                  </a:lnTo>
                  <a:lnTo>
                    <a:pt x="858109" y="7484494"/>
                  </a:lnTo>
                  <a:lnTo>
                    <a:pt x="0" y="4281986"/>
                  </a:lnTo>
                  <a:lnTo>
                    <a:pt x="110422" y="3974914"/>
                  </a:lnTo>
                  <a:cubicBezTo>
                    <a:pt x="695324" y="2501109"/>
                    <a:pt x="1580740" y="1561284"/>
                    <a:pt x="2571895" y="1560466"/>
                  </a:cubicBezTo>
                  <a:cubicBezTo>
                    <a:pt x="2572733" y="1560466"/>
                    <a:pt x="2573588" y="1560466"/>
                    <a:pt x="2574427" y="1560466"/>
                  </a:cubicBezTo>
                  <a:cubicBezTo>
                    <a:pt x="3855737" y="1560466"/>
                    <a:pt x="5249068" y="1319660"/>
                    <a:pt x="5922714" y="63938"/>
                  </a:cubicBezTo>
                  <a:close/>
                </a:path>
              </a:pathLst>
            </a:custGeom>
            <a:solidFill>
              <a:schemeClr val="bg2"/>
            </a:solidFill>
            <a:ln w="9512" cap="flat">
              <a:noFill/>
              <a:prstDash val="solid"/>
              <a:miter/>
            </a:ln>
            <a:effectLst>
              <a:outerShdw blurRad="279400" dist="12700" dir="8100000" algn="tr" rotWithShape="0">
                <a:prstClr val="black">
                  <a:alpha val="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x-none" sz="1013" dirty="0"/>
            </a:p>
          </p:txBody>
        </p:sp>
        <p:sp>
          <p:nvSpPr>
            <p:cNvPr id="5" name="Freeform 4">
              <a:extLst>
                <a:ext uri="{FF2B5EF4-FFF2-40B4-BE49-F238E27FC236}">
                  <a16:creationId xmlns="" xmlns:a16="http://schemas.microsoft.com/office/drawing/2014/main" id="{F0B02ABE-CEBA-8940-B93E-CFDB047600BC}"/>
                </a:ext>
              </a:extLst>
            </p:cNvPr>
            <p:cNvSpPr/>
            <p:nvPr/>
          </p:nvSpPr>
          <p:spPr>
            <a:xfrm rot="17100000">
              <a:off x="5410609" y="-687471"/>
              <a:ext cx="6891212" cy="8232943"/>
            </a:xfrm>
            <a:custGeom>
              <a:avLst/>
              <a:gdLst>
                <a:gd name="connsiteX0" fmla="*/ 5952569 w 6264738"/>
                <a:gd name="connsiteY0" fmla="*/ 0 h 7484494"/>
                <a:gd name="connsiteX1" fmla="*/ 6261458 w 6264738"/>
                <a:gd name="connsiteY1" fmla="*/ 1152789 h 7484494"/>
                <a:gd name="connsiteX2" fmla="*/ 6261488 w 6264738"/>
                <a:gd name="connsiteY2" fmla="*/ 1153745 h 7484494"/>
                <a:gd name="connsiteX3" fmla="*/ 5070526 w 6264738"/>
                <a:gd name="connsiteY3" fmla="*/ 6347612 h 7484494"/>
                <a:gd name="connsiteX4" fmla="*/ 5062742 w 6264738"/>
                <a:gd name="connsiteY4" fmla="*/ 6357866 h 7484494"/>
                <a:gd name="connsiteX5" fmla="*/ 858109 w 6264738"/>
                <a:gd name="connsiteY5" fmla="*/ 7484494 h 7484494"/>
                <a:gd name="connsiteX6" fmla="*/ 0 w 6264738"/>
                <a:gd name="connsiteY6" fmla="*/ 4281986 h 7484494"/>
                <a:gd name="connsiteX7" fmla="*/ 110422 w 6264738"/>
                <a:gd name="connsiteY7" fmla="*/ 3974914 h 7484494"/>
                <a:gd name="connsiteX8" fmla="*/ 2571895 w 6264738"/>
                <a:gd name="connsiteY8" fmla="*/ 1560466 h 7484494"/>
                <a:gd name="connsiteX9" fmla="*/ 2574427 w 6264738"/>
                <a:gd name="connsiteY9" fmla="*/ 1560466 h 7484494"/>
                <a:gd name="connsiteX10" fmla="*/ 5922714 w 6264738"/>
                <a:gd name="connsiteY10" fmla="*/ 63938 h 74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4738" h="7484494">
                  <a:moveTo>
                    <a:pt x="5952569" y="0"/>
                  </a:moveTo>
                  <a:lnTo>
                    <a:pt x="6261458" y="1152789"/>
                  </a:lnTo>
                  <a:lnTo>
                    <a:pt x="6261488" y="1153745"/>
                  </a:lnTo>
                  <a:cubicBezTo>
                    <a:pt x="6309821" y="3757460"/>
                    <a:pt x="5814787" y="5312018"/>
                    <a:pt x="5070526" y="6347612"/>
                  </a:cubicBezTo>
                  <a:lnTo>
                    <a:pt x="5062742" y="6357866"/>
                  </a:lnTo>
                  <a:lnTo>
                    <a:pt x="858109" y="7484494"/>
                  </a:lnTo>
                  <a:lnTo>
                    <a:pt x="0" y="4281986"/>
                  </a:lnTo>
                  <a:lnTo>
                    <a:pt x="110422" y="3974914"/>
                  </a:lnTo>
                  <a:cubicBezTo>
                    <a:pt x="695324" y="2501109"/>
                    <a:pt x="1580740" y="1561284"/>
                    <a:pt x="2571895" y="1560466"/>
                  </a:cubicBezTo>
                  <a:cubicBezTo>
                    <a:pt x="2572733" y="1560466"/>
                    <a:pt x="2573588" y="1560466"/>
                    <a:pt x="2574427" y="1560466"/>
                  </a:cubicBezTo>
                  <a:cubicBezTo>
                    <a:pt x="3855737" y="1560466"/>
                    <a:pt x="5249068" y="1319660"/>
                    <a:pt x="5922714" y="63938"/>
                  </a:cubicBezTo>
                  <a:close/>
                </a:path>
              </a:pathLst>
            </a:custGeom>
            <a:solidFill>
              <a:schemeClr val="bg2"/>
            </a:solidFill>
            <a:ln w="9512" cap="flat">
              <a:noFill/>
              <a:prstDash val="solid"/>
              <a:miter/>
            </a:ln>
            <a:effectLst>
              <a:innerShdw blurRad="381000" dist="88900" dir="13500000">
                <a:schemeClr val="tx2">
                  <a:alpha val="7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x-none" sz="1013" dirty="0"/>
            </a:p>
          </p:txBody>
        </p:sp>
      </p:grpSp>
      <p:sp>
        <p:nvSpPr>
          <p:cNvPr id="9" name="Picture Placeholder 8">
            <a:extLst>
              <a:ext uri="{FF2B5EF4-FFF2-40B4-BE49-F238E27FC236}">
                <a16:creationId xmlns="" xmlns:a16="http://schemas.microsoft.com/office/drawing/2014/main" id="{DD23350A-F1AF-F64E-B6D3-745A23B6A1EC}"/>
              </a:ext>
            </a:extLst>
          </p:cNvPr>
          <p:cNvSpPr>
            <a:spLocks noGrp="1"/>
          </p:cNvSpPr>
          <p:nvPr>
            <p:ph type="pic" sz="quarter" idx="10"/>
          </p:nvPr>
        </p:nvSpPr>
        <p:spPr>
          <a:xfrm>
            <a:off x="0" y="3"/>
            <a:ext cx="4433192" cy="5143501"/>
          </a:xfrm>
          <a:custGeom>
            <a:avLst/>
            <a:gdLst>
              <a:gd name="connsiteX0" fmla="*/ 4717467 w 5910922"/>
              <a:gd name="connsiteY0" fmla="*/ 0 h 6858001"/>
              <a:gd name="connsiteX1" fmla="*/ 5910922 w 5910922"/>
              <a:gd name="connsiteY1" fmla="*/ 0 h 6858001"/>
              <a:gd name="connsiteX2" fmla="*/ 5856890 w 5910922"/>
              <a:gd name="connsiteY2" fmla="*/ 45386 h 6858001"/>
              <a:gd name="connsiteX3" fmla="*/ 5277955 w 5910922"/>
              <a:gd name="connsiteY3" fmla="*/ 3666913 h 6858001"/>
              <a:gd name="connsiteX4" fmla="*/ 5278611 w 5910922"/>
              <a:gd name="connsiteY4" fmla="*/ 3669359 h 6858001"/>
              <a:gd name="connsiteX5" fmla="*/ 3583509 w 5910922"/>
              <a:gd name="connsiteY5" fmla="*/ 6671865 h 6858001"/>
              <a:gd name="connsiteX6" fmla="*/ 3315480 w 5910922"/>
              <a:gd name="connsiteY6" fmla="*/ 6858000 h 6858001"/>
              <a:gd name="connsiteX7" fmla="*/ 0 w 5910922"/>
              <a:gd name="connsiteY7" fmla="*/ 6858001 h 6858001"/>
              <a:gd name="connsiteX8" fmla="*/ 0 w 5910922"/>
              <a:gd name="connsiteY8" fmla="*/ 2505044 h 6858001"/>
              <a:gd name="connsiteX9" fmla="*/ 7890 w 5910922"/>
              <a:gd name="connsiteY9" fmla="*/ 2494871 h 6858001"/>
              <a:gd name="connsiteX10" fmla="*/ 4716536 w 5910922"/>
              <a:gd name="connsiteY10" fmla="*/ 2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0922" h="6858001">
                <a:moveTo>
                  <a:pt x="4717467" y="0"/>
                </a:moveTo>
                <a:lnTo>
                  <a:pt x="5910922" y="0"/>
                </a:lnTo>
                <a:lnTo>
                  <a:pt x="5856890" y="45386"/>
                </a:lnTo>
                <a:cubicBezTo>
                  <a:pt x="4818308" y="1021083"/>
                  <a:pt x="4946328" y="2429263"/>
                  <a:pt x="5277955" y="3666913"/>
                </a:cubicBezTo>
                <a:cubicBezTo>
                  <a:pt x="5278173" y="3667724"/>
                  <a:pt x="5278394" y="3668550"/>
                  <a:pt x="5278611" y="3669359"/>
                </a:cubicBezTo>
                <a:cubicBezTo>
                  <a:pt x="5534350" y="4626953"/>
                  <a:pt x="4855712" y="5725444"/>
                  <a:pt x="3583509" y="6671865"/>
                </a:cubicBezTo>
                <a:lnTo>
                  <a:pt x="3315480" y="6858000"/>
                </a:lnTo>
                <a:lnTo>
                  <a:pt x="0" y="6858001"/>
                </a:lnTo>
                <a:lnTo>
                  <a:pt x="0" y="2505044"/>
                </a:lnTo>
                <a:lnTo>
                  <a:pt x="7890" y="2494871"/>
                </a:lnTo>
                <a:cubicBezTo>
                  <a:pt x="815568" y="1507939"/>
                  <a:pt x="2189031" y="627424"/>
                  <a:pt x="4716536" y="219"/>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366437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25480D97-0C71-744A-A42C-B691BA7F6A57}"/>
              </a:ext>
            </a:extLst>
          </p:cNvPr>
          <p:cNvSpPr>
            <a:spLocks noGrp="1"/>
          </p:cNvSpPr>
          <p:nvPr>
            <p:ph type="pic" sz="quarter" idx="10"/>
          </p:nvPr>
        </p:nvSpPr>
        <p:spPr>
          <a:xfrm>
            <a:off x="4812779" y="0"/>
            <a:ext cx="4331222" cy="3596268"/>
          </a:xfrm>
          <a:custGeom>
            <a:avLst/>
            <a:gdLst>
              <a:gd name="connsiteX0" fmla="*/ 2043672 w 5774963"/>
              <a:gd name="connsiteY0" fmla="*/ 0 h 4795024"/>
              <a:gd name="connsiteX1" fmla="*/ 5774963 w 5774963"/>
              <a:gd name="connsiteY1" fmla="*/ 0 h 4795024"/>
              <a:gd name="connsiteX2" fmla="*/ 5774963 w 5774963"/>
              <a:gd name="connsiteY2" fmla="*/ 4099542 h 4795024"/>
              <a:gd name="connsiteX3" fmla="*/ 5324205 w 5774963"/>
              <a:gd name="connsiteY3" fmla="*/ 4017798 h 4795024"/>
              <a:gd name="connsiteX4" fmla="*/ 4088413 w 5774963"/>
              <a:gd name="connsiteY4" fmla="*/ 4222973 h 4795024"/>
              <a:gd name="connsiteX5" fmla="*/ 1672747 w 5774963"/>
              <a:gd name="connsiteY5" fmla="*/ 4779061 h 4795024"/>
              <a:gd name="connsiteX6" fmla="*/ 196801 w 5774963"/>
              <a:gd name="connsiteY6" fmla="*/ 3790669 h 4795024"/>
              <a:gd name="connsiteX7" fmla="*/ 563645 w 5774963"/>
              <a:gd name="connsiteY7" fmla="*/ 1751641 h 4795024"/>
              <a:gd name="connsiteX8" fmla="*/ 608215 w 5774963"/>
              <a:gd name="connsiteY8" fmla="*/ 1705515 h 4795024"/>
              <a:gd name="connsiteX9" fmla="*/ 2043672 w 5774963"/>
              <a:gd name="connsiteY9" fmla="*/ 0 h 479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4963" h="4795024">
                <a:moveTo>
                  <a:pt x="2043672" y="0"/>
                </a:moveTo>
                <a:lnTo>
                  <a:pt x="5774963" y="0"/>
                </a:lnTo>
                <a:lnTo>
                  <a:pt x="5774963" y="4099542"/>
                </a:lnTo>
                <a:cubicBezTo>
                  <a:pt x="5626569" y="4054337"/>
                  <a:pt x="5475791" y="4026999"/>
                  <a:pt x="5324205" y="4017798"/>
                </a:cubicBezTo>
                <a:cubicBezTo>
                  <a:pt x="4907321" y="3991873"/>
                  <a:pt x="4493377" y="4090432"/>
                  <a:pt x="4088413" y="4222973"/>
                </a:cubicBezTo>
                <a:cubicBezTo>
                  <a:pt x="3286891" y="4485369"/>
                  <a:pt x="2506675" y="4879255"/>
                  <a:pt x="1672747" y="4779061"/>
                </a:cubicBezTo>
                <a:cubicBezTo>
                  <a:pt x="1125828" y="4713317"/>
                  <a:pt x="541605" y="4436791"/>
                  <a:pt x="196801" y="3790669"/>
                </a:cubicBezTo>
                <a:cubicBezTo>
                  <a:pt x="-216653" y="3016093"/>
                  <a:pt x="76969" y="2268259"/>
                  <a:pt x="563645" y="1751641"/>
                </a:cubicBezTo>
                <a:cubicBezTo>
                  <a:pt x="578556" y="1736075"/>
                  <a:pt x="593413" y="1720696"/>
                  <a:pt x="608215" y="1705515"/>
                </a:cubicBezTo>
                <a:cubicBezTo>
                  <a:pt x="1134644" y="1175818"/>
                  <a:pt x="1733725" y="767570"/>
                  <a:pt x="2043672"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4127705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DD0F734-FBA8-A34C-A997-F0D7B75B64DC}"/>
              </a:ext>
            </a:extLst>
          </p:cNvPr>
          <p:cNvSpPr>
            <a:spLocks noGrp="1"/>
          </p:cNvSpPr>
          <p:nvPr>
            <p:ph type="pic" sz="quarter" idx="10"/>
          </p:nvPr>
        </p:nvSpPr>
        <p:spPr>
          <a:xfrm>
            <a:off x="1" y="-19400"/>
            <a:ext cx="2733881" cy="5189105"/>
          </a:xfrm>
          <a:custGeom>
            <a:avLst/>
            <a:gdLst>
              <a:gd name="connsiteX0" fmla="*/ 3570150 w 3645175"/>
              <a:gd name="connsiteY0" fmla="*/ 4694892 h 6918807"/>
              <a:gd name="connsiteX1" fmla="*/ 3497579 w 3645175"/>
              <a:gd name="connsiteY1" fmla="*/ 6918806 h 6918807"/>
              <a:gd name="connsiteX2" fmla="*/ 3466630 w 3645175"/>
              <a:gd name="connsiteY2" fmla="*/ 6918592 h 6918807"/>
              <a:gd name="connsiteX3" fmla="*/ 3547738 w 3645175"/>
              <a:gd name="connsiteY3" fmla="*/ 4705569 h 6918807"/>
              <a:gd name="connsiteX4" fmla="*/ 3610063 w 3645175"/>
              <a:gd name="connsiteY4" fmla="*/ 106 h 6918807"/>
              <a:gd name="connsiteX5" fmla="*/ 3645175 w 3645175"/>
              <a:gd name="connsiteY5" fmla="*/ 106 h 6918807"/>
              <a:gd name="connsiteX6" fmla="*/ 3578687 w 3645175"/>
              <a:gd name="connsiteY6" fmla="*/ 3387814 h 6918807"/>
              <a:gd name="connsiteX7" fmla="*/ 36712 w 3645175"/>
              <a:gd name="connsiteY7" fmla="*/ 0 h 6918807"/>
              <a:gd name="connsiteX8" fmla="*/ 929116 w 3645175"/>
              <a:gd name="connsiteY8" fmla="*/ 0 h 6918807"/>
              <a:gd name="connsiteX9" fmla="*/ 941603 w 3645175"/>
              <a:gd name="connsiteY9" fmla="*/ 496588 h 6918807"/>
              <a:gd name="connsiteX10" fmla="*/ 966575 w 3645175"/>
              <a:gd name="connsiteY10" fmla="*/ 467546 h 6918807"/>
              <a:gd name="connsiteX11" fmla="*/ 983864 w 3645175"/>
              <a:gd name="connsiteY11" fmla="*/ 279631 h 6918807"/>
              <a:gd name="connsiteX12" fmla="*/ 979916 w 3645175"/>
              <a:gd name="connsiteY12" fmla="*/ 0 h 6918807"/>
              <a:gd name="connsiteX13" fmla="*/ 2846366 w 3645175"/>
              <a:gd name="connsiteY13" fmla="*/ 0 h 6918807"/>
              <a:gd name="connsiteX14" fmla="*/ 2857038 w 3645175"/>
              <a:gd name="connsiteY14" fmla="*/ 234360 h 6918807"/>
              <a:gd name="connsiteX15" fmla="*/ 2884145 w 3645175"/>
              <a:gd name="connsiteY15" fmla="*/ 896975 h 6918807"/>
              <a:gd name="connsiteX16" fmla="*/ 2904102 w 3645175"/>
              <a:gd name="connsiteY16" fmla="*/ 871884 h 6918807"/>
              <a:gd name="connsiteX17" fmla="*/ 2935051 w 3645175"/>
              <a:gd name="connsiteY17" fmla="*/ 240767 h 6918807"/>
              <a:gd name="connsiteX18" fmla="*/ 2947965 w 3645175"/>
              <a:gd name="connsiteY18" fmla="*/ 534 h 6918807"/>
              <a:gd name="connsiteX19" fmla="*/ 3275706 w 3645175"/>
              <a:gd name="connsiteY19" fmla="*/ 534 h 6918807"/>
              <a:gd name="connsiteX20" fmla="*/ 3281896 w 3645175"/>
              <a:gd name="connsiteY20" fmla="*/ 150012 h 6918807"/>
              <a:gd name="connsiteX21" fmla="*/ 3290967 w 3645175"/>
              <a:gd name="connsiteY21" fmla="*/ 534 h 6918807"/>
              <a:gd name="connsiteX22" fmla="*/ 3480717 w 3645175"/>
              <a:gd name="connsiteY22" fmla="*/ 534 h 6918807"/>
              <a:gd name="connsiteX23" fmla="*/ 3438883 w 3645175"/>
              <a:gd name="connsiteY23" fmla="*/ 3812225 h 6918807"/>
              <a:gd name="connsiteX24" fmla="*/ 3393419 w 3645175"/>
              <a:gd name="connsiteY24" fmla="*/ 6527281 h 6918807"/>
              <a:gd name="connsiteX25" fmla="*/ 3384882 w 3645175"/>
              <a:gd name="connsiteY25" fmla="*/ 6918700 h 6918807"/>
              <a:gd name="connsiteX26" fmla="*/ 1849588 w 3645175"/>
              <a:gd name="connsiteY26" fmla="*/ 6918700 h 6918807"/>
              <a:gd name="connsiteX27" fmla="*/ 1856205 w 3645175"/>
              <a:gd name="connsiteY27" fmla="*/ 5214009 h 6918807"/>
              <a:gd name="connsiteX28" fmla="*/ 1842118 w 3645175"/>
              <a:gd name="connsiteY28" fmla="*/ 4831773 h 6918807"/>
              <a:gd name="connsiteX29" fmla="*/ 1827177 w 3645175"/>
              <a:gd name="connsiteY29" fmla="*/ 5365623 h 6918807"/>
              <a:gd name="connsiteX30" fmla="*/ 1800390 w 3645175"/>
              <a:gd name="connsiteY30" fmla="*/ 6918807 h 6918807"/>
              <a:gd name="connsiteX31" fmla="*/ 351433 w 3645175"/>
              <a:gd name="connsiteY31" fmla="*/ 6918807 h 6918807"/>
              <a:gd name="connsiteX32" fmla="*/ 344923 w 3645175"/>
              <a:gd name="connsiteY32" fmla="*/ 6275624 h 6918807"/>
              <a:gd name="connsiteX33" fmla="*/ 321658 w 3645175"/>
              <a:gd name="connsiteY33" fmla="*/ 6315770 h 6918807"/>
              <a:gd name="connsiteX34" fmla="*/ 307998 w 3645175"/>
              <a:gd name="connsiteY34" fmla="*/ 6918807 h 6918807"/>
              <a:gd name="connsiteX35" fmla="*/ 61578 w 3645175"/>
              <a:gd name="connsiteY35" fmla="*/ 6918807 h 6918807"/>
              <a:gd name="connsiteX36" fmla="*/ 56029 w 3645175"/>
              <a:gd name="connsiteY36" fmla="*/ 6383035 h 6918807"/>
              <a:gd name="connsiteX37" fmla="*/ 48131 w 3645175"/>
              <a:gd name="connsiteY37" fmla="*/ 6219036 h 6918807"/>
              <a:gd name="connsiteX38" fmla="*/ 31163 w 3645175"/>
              <a:gd name="connsiteY38" fmla="*/ 6248504 h 6918807"/>
              <a:gd name="connsiteX39" fmla="*/ 24653 w 3645175"/>
              <a:gd name="connsiteY39" fmla="*/ 6918807 h 6918807"/>
              <a:gd name="connsiteX40" fmla="*/ 0 w 3645175"/>
              <a:gd name="connsiteY40" fmla="*/ 6918807 h 6918807"/>
              <a:gd name="connsiteX41" fmla="*/ 1601 w 3645175"/>
              <a:gd name="connsiteY41" fmla="*/ 648308 h 6918807"/>
              <a:gd name="connsiteX42" fmla="*/ 10672 w 3645175"/>
              <a:gd name="connsiteY42" fmla="*/ 628876 h 6918807"/>
              <a:gd name="connsiteX43" fmla="*/ 23159 w 3645175"/>
              <a:gd name="connsiteY43" fmla="*/ 1584681 h 6918807"/>
              <a:gd name="connsiteX44" fmla="*/ 40554 w 3645175"/>
              <a:gd name="connsiteY44" fmla="*/ 1564395 h 6918807"/>
              <a:gd name="connsiteX45" fmla="*/ 48985 w 3645175"/>
              <a:gd name="connsiteY45" fmla="*/ 1129093 h 6918807"/>
              <a:gd name="connsiteX46" fmla="*/ 36712 w 3645175"/>
              <a:gd name="connsiteY46" fmla="*/ 0 h 691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45175" h="6918807">
                <a:moveTo>
                  <a:pt x="3570150" y="4694892"/>
                </a:moveTo>
                <a:cubicBezTo>
                  <a:pt x="3545956" y="5436229"/>
                  <a:pt x="3521773" y="6177533"/>
                  <a:pt x="3497579" y="6918806"/>
                </a:cubicBezTo>
                <a:lnTo>
                  <a:pt x="3466630" y="6918592"/>
                </a:lnTo>
                <a:cubicBezTo>
                  <a:pt x="3492243" y="6181559"/>
                  <a:pt x="3521912" y="5442282"/>
                  <a:pt x="3547738" y="4705569"/>
                </a:cubicBezTo>
                <a:close/>
                <a:moveTo>
                  <a:pt x="3610063" y="106"/>
                </a:moveTo>
                <a:lnTo>
                  <a:pt x="3645175" y="106"/>
                </a:lnTo>
                <a:cubicBezTo>
                  <a:pt x="3639838" y="1107813"/>
                  <a:pt x="3617672" y="2237046"/>
                  <a:pt x="3578687" y="3387814"/>
                </a:cubicBezTo>
                <a:close/>
                <a:moveTo>
                  <a:pt x="36712" y="0"/>
                </a:moveTo>
                <a:lnTo>
                  <a:pt x="929116" y="0"/>
                </a:lnTo>
                <a:cubicBezTo>
                  <a:pt x="933172" y="278136"/>
                  <a:pt x="937227" y="218985"/>
                  <a:pt x="941603" y="496588"/>
                </a:cubicBezTo>
                <a:lnTo>
                  <a:pt x="966575" y="467546"/>
                </a:lnTo>
                <a:cubicBezTo>
                  <a:pt x="973192" y="291589"/>
                  <a:pt x="985999" y="436262"/>
                  <a:pt x="983864" y="279631"/>
                </a:cubicBezTo>
                <a:cubicBezTo>
                  <a:pt x="982655" y="186314"/>
                  <a:pt x="981338" y="93103"/>
                  <a:pt x="979916" y="0"/>
                </a:cubicBezTo>
                <a:lnTo>
                  <a:pt x="2846366" y="0"/>
                </a:lnTo>
                <a:cubicBezTo>
                  <a:pt x="2849888" y="77622"/>
                  <a:pt x="2853623" y="155457"/>
                  <a:pt x="2857038" y="234360"/>
                </a:cubicBezTo>
                <a:cubicBezTo>
                  <a:pt x="2866429" y="454200"/>
                  <a:pt x="2875181" y="675961"/>
                  <a:pt x="2884145" y="896975"/>
                </a:cubicBezTo>
                <a:lnTo>
                  <a:pt x="2904102" y="871884"/>
                </a:lnTo>
                <a:cubicBezTo>
                  <a:pt x="2914635" y="661619"/>
                  <a:pt x="2924945" y="451246"/>
                  <a:pt x="2935051" y="240767"/>
                </a:cubicBezTo>
                <a:cubicBezTo>
                  <a:pt x="2939534" y="148731"/>
                  <a:pt x="2943695" y="69401"/>
                  <a:pt x="2947965" y="534"/>
                </a:cubicBezTo>
                <a:lnTo>
                  <a:pt x="3275706" y="534"/>
                </a:lnTo>
                <a:cubicBezTo>
                  <a:pt x="3277488" y="48296"/>
                  <a:pt x="3279548" y="98122"/>
                  <a:pt x="3281896" y="150012"/>
                </a:cubicBezTo>
                <a:cubicBezTo>
                  <a:pt x="3285418" y="92997"/>
                  <a:pt x="3288406" y="43776"/>
                  <a:pt x="3290967" y="534"/>
                </a:cubicBezTo>
                <a:lnTo>
                  <a:pt x="3480717" y="534"/>
                </a:lnTo>
                <a:cubicBezTo>
                  <a:pt x="3468903" y="1267969"/>
                  <a:pt x="3454966" y="2538533"/>
                  <a:pt x="3438883" y="3812225"/>
                </a:cubicBezTo>
                <a:cubicBezTo>
                  <a:pt x="3427464" y="4712190"/>
                  <a:pt x="3407400" y="5623686"/>
                  <a:pt x="3393419" y="6527281"/>
                </a:cubicBezTo>
                <a:cubicBezTo>
                  <a:pt x="3391360" y="6658395"/>
                  <a:pt x="3388510" y="6788868"/>
                  <a:pt x="3384882" y="6918700"/>
                </a:cubicBezTo>
                <a:lnTo>
                  <a:pt x="1849588" y="6918700"/>
                </a:lnTo>
                <a:cubicBezTo>
                  <a:pt x="1851509" y="6351004"/>
                  <a:pt x="1856205" y="5776794"/>
                  <a:pt x="1856205" y="5214009"/>
                </a:cubicBezTo>
                <a:cubicBezTo>
                  <a:pt x="1856205" y="5083643"/>
                  <a:pt x="1856205" y="4953384"/>
                  <a:pt x="1842118" y="4831773"/>
                </a:cubicBezTo>
                <a:cubicBezTo>
                  <a:pt x="1836995" y="5009865"/>
                  <a:pt x="1830165" y="5189879"/>
                  <a:pt x="1827177" y="5365623"/>
                </a:cubicBezTo>
                <a:cubicBezTo>
                  <a:pt x="1818212" y="5883319"/>
                  <a:pt x="1809279" y="6401047"/>
                  <a:pt x="1800390" y="6918807"/>
                </a:cubicBezTo>
                <a:lnTo>
                  <a:pt x="351433" y="6918807"/>
                </a:lnTo>
                <a:cubicBezTo>
                  <a:pt x="349228" y="6704413"/>
                  <a:pt x="347058" y="6490019"/>
                  <a:pt x="344923" y="6275624"/>
                </a:cubicBezTo>
                <a:lnTo>
                  <a:pt x="321658" y="6315770"/>
                </a:lnTo>
                <a:cubicBezTo>
                  <a:pt x="317104" y="6516711"/>
                  <a:pt x="312552" y="6717727"/>
                  <a:pt x="307998" y="6918807"/>
                </a:cubicBezTo>
                <a:lnTo>
                  <a:pt x="61578" y="6918807"/>
                </a:lnTo>
                <a:cubicBezTo>
                  <a:pt x="54962" y="6757691"/>
                  <a:pt x="52080" y="6582802"/>
                  <a:pt x="56029" y="6383035"/>
                </a:cubicBezTo>
                <a:cubicBezTo>
                  <a:pt x="57203" y="6324525"/>
                  <a:pt x="50906" y="6273489"/>
                  <a:pt x="48131" y="6219036"/>
                </a:cubicBezTo>
                <a:lnTo>
                  <a:pt x="31163" y="6248504"/>
                </a:lnTo>
                <a:cubicBezTo>
                  <a:pt x="28957" y="6472007"/>
                  <a:pt x="26787" y="6695444"/>
                  <a:pt x="24653" y="6918807"/>
                </a:cubicBezTo>
                <a:lnTo>
                  <a:pt x="0" y="6918807"/>
                </a:lnTo>
                <a:lnTo>
                  <a:pt x="1601" y="648308"/>
                </a:lnTo>
                <a:lnTo>
                  <a:pt x="10672" y="628876"/>
                </a:lnTo>
                <a:cubicBezTo>
                  <a:pt x="14870" y="947478"/>
                  <a:pt x="19032" y="1266079"/>
                  <a:pt x="23159" y="1584681"/>
                </a:cubicBezTo>
                <a:cubicBezTo>
                  <a:pt x="28921" y="1577955"/>
                  <a:pt x="34791" y="1571228"/>
                  <a:pt x="40554" y="1564395"/>
                </a:cubicBezTo>
                <a:cubicBezTo>
                  <a:pt x="43542" y="1418867"/>
                  <a:pt x="50372" y="1264798"/>
                  <a:pt x="48985" y="1129093"/>
                </a:cubicBezTo>
                <a:cubicBezTo>
                  <a:pt x="44787" y="752480"/>
                  <a:pt x="40696" y="376116"/>
                  <a:pt x="36712" y="0"/>
                </a:cubicBezTo>
                <a:close/>
              </a:path>
            </a:pathLst>
          </a:custGeom>
          <a:blipFill>
            <a:blip r:embed="rId2"/>
            <a:stretch>
              <a:fillRect/>
            </a:stretch>
          </a:blipFill>
        </p:spPr>
        <p:txBody>
          <a:bodyPr wrap="square">
            <a:noAutofit/>
          </a:bodyPr>
          <a:lstStyle/>
          <a:p>
            <a:endParaRPr lang="x-none"/>
          </a:p>
        </p:txBody>
      </p:sp>
      <p:sp>
        <p:nvSpPr>
          <p:cNvPr id="8" name="Picture Placeholder 7">
            <a:extLst>
              <a:ext uri="{FF2B5EF4-FFF2-40B4-BE49-F238E27FC236}">
                <a16:creationId xmlns="" xmlns:a16="http://schemas.microsoft.com/office/drawing/2014/main" id="{E867CE9D-F929-F847-ADCA-C3F82B531A4A}"/>
              </a:ext>
            </a:extLst>
          </p:cNvPr>
          <p:cNvSpPr>
            <a:spLocks noGrp="1"/>
          </p:cNvSpPr>
          <p:nvPr>
            <p:ph type="pic" sz="quarter" idx="11"/>
          </p:nvPr>
        </p:nvSpPr>
        <p:spPr>
          <a:xfrm>
            <a:off x="1079864" y="439049"/>
            <a:ext cx="3036828" cy="2907045"/>
          </a:xfrm>
          <a:custGeom>
            <a:avLst/>
            <a:gdLst>
              <a:gd name="connsiteX0" fmla="*/ 1296120 w 4049104"/>
              <a:gd name="connsiteY0" fmla="*/ 3637382 h 3876060"/>
              <a:gd name="connsiteX1" fmla="*/ 1319586 w 4049104"/>
              <a:gd name="connsiteY1" fmla="*/ 3653747 h 3876060"/>
              <a:gd name="connsiteX2" fmla="*/ 2133540 w 4049104"/>
              <a:gd name="connsiteY2" fmla="*/ 3804416 h 3876060"/>
              <a:gd name="connsiteX3" fmla="*/ 2098904 w 4049104"/>
              <a:gd name="connsiteY3" fmla="*/ 3799739 h 3876060"/>
              <a:gd name="connsiteX4" fmla="*/ 2046949 w 4049104"/>
              <a:gd name="connsiteY4" fmla="*/ 3800778 h 3876060"/>
              <a:gd name="connsiteX5" fmla="*/ 2034047 w 4049104"/>
              <a:gd name="connsiteY5" fmla="*/ 3800778 h 3876060"/>
              <a:gd name="connsiteX6" fmla="*/ 2021145 w 4049104"/>
              <a:gd name="connsiteY6" fmla="*/ 3800778 h 3876060"/>
              <a:gd name="connsiteX7" fmla="*/ 1995168 w 4049104"/>
              <a:gd name="connsiteY7" fmla="*/ 3800086 h 3876060"/>
              <a:gd name="connsiteX8" fmla="*/ 1943213 w 4049104"/>
              <a:gd name="connsiteY8" fmla="*/ 3798354 h 3876060"/>
              <a:gd name="connsiteX9" fmla="*/ 1891692 w 4049104"/>
              <a:gd name="connsiteY9" fmla="*/ 3794544 h 3876060"/>
              <a:gd name="connsiteX10" fmla="*/ 1865715 w 4049104"/>
              <a:gd name="connsiteY10" fmla="*/ 3792552 h 3876060"/>
              <a:gd name="connsiteX11" fmla="*/ 1839737 w 4049104"/>
              <a:gd name="connsiteY11" fmla="*/ 3789521 h 3876060"/>
              <a:gd name="connsiteX12" fmla="*/ 1788475 w 4049104"/>
              <a:gd name="connsiteY12" fmla="*/ 3783201 h 3876060"/>
              <a:gd name="connsiteX13" fmla="*/ 1763018 w 4049104"/>
              <a:gd name="connsiteY13" fmla="*/ 3779217 h 3876060"/>
              <a:gd name="connsiteX14" fmla="*/ 1737560 w 4049104"/>
              <a:gd name="connsiteY14" fmla="*/ 3774888 h 3876060"/>
              <a:gd name="connsiteX15" fmla="*/ 1712102 w 4049104"/>
              <a:gd name="connsiteY15" fmla="*/ 3770472 h 3876060"/>
              <a:gd name="connsiteX16" fmla="*/ 1686731 w 4049104"/>
              <a:gd name="connsiteY16" fmla="*/ 3765709 h 3876060"/>
              <a:gd name="connsiteX17" fmla="*/ 1296120 w 4049104"/>
              <a:gd name="connsiteY17" fmla="*/ 3637382 h 3876060"/>
              <a:gd name="connsiteX18" fmla="*/ 2446860 w 4049104"/>
              <a:gd name="connsiteY18" fmla="*/ 44189 h 3876060"/>
              <a:gd name="connsiteX19" fmla="*/ 2478864 w 4049104"/>
              <a:gd name="connsiteY19" fmla="*/ 49314 h 3876060"/>
              <a:gd name="connsiteX20" fmla="*/ 2490295 w 4049104"/>
              <a:gd name="connsiteY20" fmla="*/ 53471 h 3876060"/>
              <a:gd name="connsiteX21" fmla="*/ 2268107 w 4049104"/>
              <a:gd name="connsiteY21" fmla="*/ 15561 h 3876060"/>
              <a:gd name="connsiteX22" fmla="*/ 2268709 w 4049104"/>
              <a:gd name="connsiteY22" fmla="*/ 15630 h 3876060"/>
              <a:gd name="connsiteX23" fmla="*/ 2305943 w 4049104"/>
              <a:gd name="connsiteY23" fmla="*/ 20047 h 3876060"/>
              <a:gd name="connsiteX24" fmla="*/ 2324473 w 4049104"/>
              <a:gd name="connsiteY24" fmla="*/ 22298 h 3876060"/>
              <a:gd name="connsiteX25" fmla="*/ 2343003 w 4049104"/>
              <a:gd name="connsiteY25" fmla="*/ 25328 h 3876060"/>
              <a:gd name="connsiteX26" fmla="*/ 2416952 w 4049104"/>
              <a:gd name="connsiteY26" fmla="*/ 37798 h 3876060"/>
              <a:gd name="connsiteX27" fmla="*/ 2446860 w 4049104"/>
              <a:gd name="connsiteY27" fmla="*/ 44189 h 3876060"/>
              <a:gd name="connsiteX28" fmla="*/ 2159012 w 4049104"/>
              <a:gd name="connsiteY28" fmla="*/ 6003 h 3876060"/>
              <a:gd name="connsiteX29" fmla="*/ 2219795 w 4049104"/>
              <a:gd name="connsiteY29" fmla="*/ 7824 h 3876060"/>
              <a:gd name="connsiteX30" fmla="*/ 2268107 w 4049104"/>
              <a:gd name="connsiteY30" fmla="*/ 15561 h 3876060"/>
              <a:gd name="connsiteX31" fmla="*/ 2231474 w 4049104"/>
              <a:gd name="connsiteY31" fmla="*/ 11387 h 3876060"/>
              <a:gd name="connsiteX32" fmla="*/ 2194068 w 4049104"/>
              <a:gd name="connsiteY32" fmla="*/ 8443 h 3876060"/>
              <a:gd name="connsiteX33" fmla="*/ 2029440 w 4049104"/>
              <a:gd name="connsiteY33" fmla="*/ 2122 h 3876060"/>
              <a:gd name="connsiteX34" fmla="*/ 2044351 w 4049104"/>
              <a:gd name="connsiteY34" fmla="*/ 2122 h 3876060"/>
              <a:gd name="connsiteX35" fmla="*/ 2119339 w 4049104"/>
              <a:gd name="connsiteY35" fmla="*/ 3854 h 3876060"/>
              <a:gd name="connsiteX36" fmla="*/ 2156747 w 4049104"/>
              <a:gd name="connsiteY36" fmla="*/ 5846 h 3876060"/>
              <a:gd name="connsiteX37" fmla="*/ 2159012 w 4049104"/>
              <a:gd name="connsiteY37" fmla="*/ 6003 h 3876060"/>
              <a:gd name="connsiteX38" fmla="*/ 1958616 w 4049104"/>
              <a:gd name="connsiteY38" fmla="*/ 0 h 3876060"/>
              <a:gd name="connsiteX39" fmla="*/ 2029440 w 4049104"/>
              <a:gd name="connsiteY39" fmla="*/ 2122 h 3876060"/>
              <a:gd name="connsiteX40" fmla="*/ 2006944 w 4049104"/>
              <a:gd name="connsiteY40" fmla="*/ 2122 h 3876060"/>
              <a:gd name="connsiteX41" fmla="*/ 1969450 w 4049104"/>
              <a:gd name="connsiteY41" fmla="*/ 3075 h 3876060"/>
              <a:gd name="connsiteX42" fmla="*/ 1932043 w 4049104"/>
              <a:gd name="connsiteY42" fmla="*/ 4287 h 3876060"/>
              <a:gd name="connsiteX43" fmla="*/ 1894636 w 4049104"/>
              <a:gd name="connsiteY43" fmla="*/ 6971 h 3876060"/>
              <a:gd name="connsiteX44" fmla="*/ 1907105 w 4049104"/>
              <a:gd name="connsiteY44" fmla="*/ 8790 h 3876060"/>
              <a:gd name="connsiteX45" fmla="*/ 1941741 w 4049104"/>
              <a:gd name="connsiteY45" fmla="*/ 6885 h 3876060"/>
              <a:gd name="connsiteX46" fmla="*/ 1976377 w 4049104"/>
              <a:gd name="connsiteY46" fmla="*/ 6365 h 3876060"/>
              <a:gd name="connsiteX47" fmla="*/ 2011014 w 4049104"/>
              <a:gd name="connsiteY47" fmla="*/ 6365 h 3876060"/>
              <a:gd name="connsiteX48" fmla="*/ 2045650 w 4049104"/>
              <a:gd name="connsiteY48" fmla="*/ 6365 h 3876060"/>
              <a:gd name="connsiteX49" fmla="*/ 2114317 w 4049104"/>
              <a:gd name="connsiteY49" fmla="*/ 8530 h 3876060"/>
              <a:gd name="connsiteX50" fmla="*/ 2131029 w 4049104"/>
              <a:gd name="connsiteY50" fmla="*/ 9136 h 3876060"/>
              <a:gd name="connsiteX51" fmla="*/ 2147482 w 4049104"/>
              <a:gd name="connsiteY51" fmla="*/ 10261 h 3876060"/>
              <a:gd name="connsiteX52" fmla="*/ 2179347 w 4049104"/>
              <a:gd name="connsiteY52" fmla="*/ 12253 h 3876060"/>
              <a:gd name="connsiteX53" fmla="*/ 2219525 w 4049104"/>
              <a:gd name="connsiteY53" fmla="*/ 15197 h 3876060"/>
              <a:gd name="connsiteX54" fmla="*/ 2259530 w 4049104"/>
              <a:gd name="connsiteY54" fmla="*/ 19527 h 3876060"/>
              <a:gd name="connsiteX55" fmla="*/ 2299449 w 4049104"/>
              <a:gd name="connsiteY55" fmla="*/ 24290 h 3876060"/>
              <a:gd name="connsiteX56" fmla="*/ 2318844 w 4049104"/>
              <a:gd name="connsiteY56" fmla="*/ 27320 h 3876060"/>
              <a:gd name="connsiteX57" fmla="*/ 2338760 w 4049104"/>
              <a:gd name="connsiteY57" fmla="*/ 30438 h 3876060"/>
              <a:gd name="connsiteX58" fmla="*/ 2418164 w 4049104"/>
              <a:gd name="connsiteY58" fmla="*/ 43772 h 3876060"/>
              <a:gd name="connsiteX59" fmla="*/ 2496876 w 4049104"/>
              <a:gd name="connsiteY59" fmla="*/ 61090 h 3876060"/>
              <a:gd name="connsiteX60" fmla="*/ 2803407 w 4049104"/>
              <a:gd name="connsiteY60" fmla="*/ 159285 h 3876060"/>
              <a:gd name="connsiteX61" fmla="*/ 2877269 w 4049104"/>
              <a:gd name="connsiteY61" fmla="*/ 191323 h 3876060"/>
              <a:gd name="connsiteX62" fmla="*/ 2949746 w 4049104"/>
              <a:gd name="connsiteY62" fmla="*/ 226652 h 3876060"/>
              <a:gd name="connsiteX63" fmla="*/ 3020750 w 4049104"/>
              <a:gd name="connsiteY63" fmla="*/ 264752 h 3876060"/>
              <a:gd name="connsiteX64" fmla="*/ 3055906 w 4049104"/>
              <a:gd name="connsiteY64" fmla="*/ 284409 h 3876060"/>
              <a:gd name="connsiteX65" fmla="*/ 3090543 w 4049104"/>
              <a:gd name="connsiteY65" fmla="*/ 305537 h 3876060"/>
              <a:gd name="connsiteX66" fmla="*/ 3124746 w 4049104"/>
              <a:gd name="connsiteY66" fmla="*/ 326838 h 3876060"/>
              <a:gd name="connsiteX67" fmla="*/ 3142064 w 4049104"/>
              <a:gd name="connsiteY67" fmla="*/ 337576 h 3876060"/>
              <a:gd name="connsiteX68" fmla="*/ 3158690 w 4049104"/>
              <a:gd name="connsiteY68" fmla="*/ 348919 h 3876060"/>
              <a:gd name="connsiteX69" fmla="*/ 3224759 w 4049104"/>
              <a:gd name="connsiteY69" fmla="*/ 394985 h 3876060"/>
              <a:gd name="connsiteX70" fmla="*/ 3350489 w 4049104"/>
              <a:gd name="connsiteY70" fmla="*/ 495431 h 3876060"/>
              <a:gd name="connsiteX71" fmla="*/ 3380969 w 4049104"/>
              <a:gd name="connsiteY71" fmla="*/ 521408 h 3876060"/>
              <a:gd name="connsiteX72" fmla="*/ 3410410 w 4049104"/>
              <a:gd name="connsiteY72" fmla="*/ 548771 h 3876060"/>
              <a:gd name="connsiteX73" fmla="*/ 3439504 w 4049104"/>
              <a:gd name="connsiteY73" fmla="*/ 576393 h 3876060"/>
              <a:gd name="connsiteX74" fmla="*/ 3454052 w 4049104"/>
              <a:gd name="connsiteY74" fmla="*/ 590248 h 3876060"/>
              <a:gd name="connsiteX75" fmla="*/ 3461326 w 4049104"/>
              <a:gd name="connsiteY75" fmla="*/ 597175 h 3876060"/>
              <a:gd name="connsiteX76" fmla="*/ 3468253 w 4049104"/>
              <a:gd name="connsiteY76" fmla="*/ 604448 h 3876060"/>
              <a:gd name="connsiteX77" fmla="*/ 3524710 w 4049104"/>
              <a:gd name="connsiteY77" fmla="*/ 662378 h 3876060"/>
              <a:gd name="connsiteX78" fmla="*/ 3551467 w 4049104"/>
              <a:gd name="connsiteY78" fmla="*/ 692425 h 3876060"/>
              <a:gd name="connsiteX79" fmla="*/ 3577444 w 4049104"/>
              <a:gd name="connsiteY79" fmla="*/ 722905 h 3876060"/>
              <a:gd name="connsiteX80" fmla="*/ 3603421 w 4049104"/>
              <a:gd name="connsiteY80" fmla="*/ 753645 h 3876060"/>
              <a:gd name="connsiteX81" fmla="*/ 3628186 w 4049104"/>
              <a:gd name="connsiteY81" fmla="*/ 785423 h 3876060"/>
              <a:gd name="connsiteX82" fmla="*/ 3652864 w 4049104"/>
              <a:gd name="connsiteY82" fmla="*/ 817289 h 3876060"/>
              <a:gd name="connsiteX83" fmla="*/ 3664988 w 4049104"/>
              <a:gd name="connsiteY83" fmla="*/ 833395 h 3876060"/>
              <a:gd name="connsiteX84" fmla="*/ 3676590 w 4049104"/>
              <a:gd name="connsiteY84" fmla="*/ 849847 h 3876060"/>
              <a:gd name="connsiteX85" fmla="*/ 3722570 w 4049104"/>
              <a:gd name="connsiteY85" fmla="*/ 916175 h 3876060"/>
              <a:gd name="connsiteX86" fmla="*/ 3765433 w 4049104"/>
              <a:gd name="connsiteY86" fmla="*/ 984583 h 3876060"/>
              <a:gd name="connsiteX87" fmla="*/ 3909347 w 4049104"/>
              <a:gd name="connsiteY87" fmla="*/ 1273709 h 3876060"/>
              <a:gd name="connsiteX88" fmla="*/ 3937921 w 4049104"/>
              <a:gd name="connsiteY88" fmla="*/ 1349390 h 3876060"/>
              <a:gd name="connsiteX89" fmla="*/ 3963120 w 4049104"/>
              <a:gd name="connsiteY89" fmla="*/ 1426196 h 3876060"/>
              <a:gd name="connsiteX90" fmla="*/ 3985374 w 4049104"/>
              <a:gd name="connsiteY90" fmla="*/ 1504128 h 3876060"/>
              <a:gd name="connsiteX91" fmla="*/ 3995851 w 4049104"/>
              <a:gd name="connsiteY91" fmla="*/ 1543267 h 3876060"/>
              <a:gd name="connsiteX92" fmla="*/ 4004510 w 4049104"/>
              <a:gd name="connsiteY92" fmla="*/ 1582752 h 3876060"/>
              <a:gd name="connsiteX93" fmla="*/ 4017239 w 4049104"/>
              <a:gd name="connsiteY93" fmla="*/ 1642674 h 3876060"/>
              <a:gd name="connsiteX94" fmla="*/ 4027370 w 4049104"/>
              <a:gd name="connsiteY94" fmla="*/ 1705105 h 3876060"/>
              <a:gd name="connsiteX95" fmla="*/ 4032306 w 4049104"/>
              <a:gd name="connsiteY95" fmla="*/ 1736971 h 3876060"/>
              <a:gd name="connsiteX96" fmla="*/ 4035943 w 4049104"/>
              <a:gd name="connsiteY96" fmla="*/ 1769270 h 3876060"/>
              <a:gd name="connsiteX97" fmla="*/ 4042783 w 4049104"/>
              <a:gd name="connsiteY97" fmla="*/ 1834646 h 3876060"/>
              <a:gd name="connsiteX98" fmla="*/ 4046680 w 4049104"/>
              <a:gd name="connsiteY98" fmla="*/ 1900888 h 3876060"/>
              <a:gd name="connsiteX99" fmla="*/ 4048325 w 4049104"/>
              <a:gd name="connsiteY99" fmla="*/ 1934138 h 3876060"/>
              <a:gd name="connsiteX100" fmla="*/ 4048325 w 4049104"/>
              <a:gd name="connsiteY100" fmla="*/ 1967389 h 3876060"/>
              <a:gd name="connsiteX101" fmla="*/ 4048325 w 4049104"/>
              <a:gd name="connsiteY101" fmla="*/ 2000554 h 3876060"/>
              <a:gd name="connsiteX102" fmla="*/ 4049104 w 4049104"/>
              <a:gd name="connsiteY102" fmla="*/ 2033632 h 3876060"/>
              <a:gd name="connsiteX103" fmla="*/ 4046853 w 4049104"/>
              <a:gd name="connsiteY103" fmla="*/ 2099094 h 3876060"/>
              <a:gd name="connsiteX104" fmla="*/ 4000180 w 4049104"/>
              <a:gd name="connsiteY104" fmla="*/ 2445458 h 3876060"/>
              <a:gd name="connsiteX105" fmla="*/ 3885794 w 4049104"/>
              <a:gd name="connsiteY105" fmla="*/ 2792947 h 3876060"/>
              <a:gd name="connsiteX106" fmla="*/ 3888912 w 4049104"/>
              <a:gd name="connsiteY106" fmla="*/ 2778053 h 3876060"/>
              <a:gd name="connsiteX107" fmla="*/ 3890902 w 4049104"/>
              <a:gd name="connsiteY107" fmla="*/ 2764199 h 3876060"/>
              <a:gd name="connsiteX108" fmla="*/ 3901294 w 4049104"/>
              <a:gd name="connsiteY108" fmla="*/ 2720904 h 3876060"/>
              <a:gd name="connsiteX109" fmla="*/ 3910732 w 4049104"/>
              <a:gd name="connsiteY109" fmla="*/ 2688864 h 3876060"/>
              <a:gd name="connsiteX110" fmla="*/ 3919392 w 4049104"/>
              <a:gd name="connsiteY110" fmla="*/ 2654835 h 3876060"/>
              <a:gd name="connsiteX111" fmla="*/ 3937749 w 4049104"/>
              <a:gd name="connsiteY111" fmla="*/ 2581666 h 3876060"/>
              <a:gd name="connsiteX112" fmla="*/ 3954201 w 4049104"/>
              <a:gd name="connsiteY112" fmla="*/ 2502088 h 3876060"/>
              <a:gd name="connsiteX113" fmla="*/ 3967969 w 4049104"/>
              <a:gd name="connsiteY113" fmla="*/ 2416969 h 3876060"/>
              <a:gd name="connsiteX114" fmla="*/ 3808035 w 4049104"/>
              <a:gd name="connsiteY114" fmla="*/ 2881010 h 3876060"/>
              <a:gd name="connsiteX115" fmla="*/ 3782058 w 4049104"/>
              <a:gd name="connsiteY115" fmla="*/ 2924306 h 3876060"/>
              <a:gd name="connsiteX116" fmla="*/ 3805697 w 4049104"/>
              <a:gd name="connsiteY116" fmla="*/ 2873217 h 3876060"/>
              <a:gd name="connsiteX117" fmla="*/ 3817127 w 4049104"/>
              <a:gd name="connsiteY117" fmla="*/ 2848019 h 3876060"/>
              <a:gd name="connsiteX118" fmla="*/ 3827518 w 4049104"/>
              <a:gd name="connsiteY118" fmla="*/ 2822041 h 3876060"/>
              <a:gd name="connsiteX119" fmla="*/ 3849166 w 4049104"/>
              <a:gd name="connsiteY119" fmla="*/ 2768789 h 3876060"/>
              <a:gd name="connsiteX120" fmla="*/ 3870640 w 4049104"/>
              <a:gd name="connsiteY120" fmla="*/ 2710513 h 3876060"/>
              <a:gd name="connsiteX121" fmla="*/ 3981823 w 4049104"/>
              <a:gd name="connsiteY121" fmla="*/ 1875863 h 3876060"/>
              <a:gd name="connsiteX122" fmla="*/ 3979485 w 4049104"/>
              <a:gd name="connsiteY122" fmla="*/ 1850318 h 3876060"/>
              <a:gd name="connsiteX123" fmla="*/ 3976715 w 4049104"/>
              <a:gd name="connsiteY123" fmla="*/ 1828411 h 3876060"/>
              <a:gd name="connsiteX124" fmla="*/ 3970220 w 4049104"/>
              <a:gd name="connsiteY124" fmla="*/ 1791956 h 3876060"/>
              <a:gd name="connsiteX125" fmla="*/ 3963726 w 4049104"/>
              <a:gd name="connsiteY125" fmla="*/ 1760177 h 3876060"/>
              <a:gd name="connsiteX126" fmla="*/ 3960436 w 4049104"/>
              <a:gd name="connsiteY126" fmla="*/ 1744158 h 3876060"/>
              <a:gd name="connsiteX127" fmla="*/ 3956365 w 4049104"/>
              <a:gd name="connsiteY127" fmla="*/ 1726840 h 3876060"/>
              <a:gd name="connsiteX128" fmla="*/ 3969181 w 4049104"/>
              <a:gd name="connsiteY128" fmla="*/ 2033372 h 3876060"/>
              <a:gd name="connsiteX129" fmla="*/ 3967017 w 4049104"/>
              <a:gd name="connsiteY129" fmla="*/ 2101345 h 3876060"/>
              <a:gd name="connsiteX130" fmla="*/ 3966497 w 4049104"/>
              <a:gd name="connsiteY130" fmla="*/ 2118664 h 3876060"/>
              <a:gd name="connsiteX131" fmla="*/ 3965371 w 4049104"/>
              <a:gd name="connsiteY131" fmla="*/ 2135982 h 3876060"/>
              <a:gd name="connsiteX132" fmla="*/ 3963120 w 4049104"/>
              <a:gd name="connsiteY132" fmla="*/ 2170618 h 3876060"/>
              <a:gd name="connsiteX133" fmla="*/ 3960782 w 4049104"/>
              <a:gd name="connsiteY133" fmla="*/ 2205255 h 3876060"/>
              <a:gd name="connsiteX134" fmla="*/ 3957145 w 4049104"/>
              <a:gd name="connsiteY134" fmla="*/ 2239891 h 3876060"/>
              <a:gd name="connsiteX135" fmla="*/ 3948486 w 4049104"/>
              <a:gd name="connsiteY135" fmla="*/ 2309597 h 3876060"/>
              <a:gd name="connsiteX136" fmla="*/ 3835917 w 4049104"/>
              <a:gd name="connsiteY136" fmla="*/ 2730774 h 3876060"/>
              <a:gd name="connsiteX137" fmla="*/ 3825959 w 4049104"/>
              <a:gd name="connsiteY137" fmla="*/ 2756319 h 3876060"/>
              <a:gd name="connsiteX138" fmla="*/ 3815135 w 4049104"/>
              <a:gd name="connsiteY138" fmla="*/ 2781431 h 3876060"/>
              <a:gd name="connsiteX139" fmla="*/ 3793228 w 4049104"/>
              <a:gd name="connsiteY139" fmla="*/ 2831653 h 3876060"/>
              <a:gd name="connsiteX140" fmla="*/ 3781452 w 4049104"/>
              <a:gd name="connsiteY140" fmla="*/ 2856418 h 3876060"/>
              <a:gd name="connsiteX141" fmla="*/ 3769329 w 4049104"/>
              <a:gd name="connsiteY141" fmla="*/ 2881010 h 3876060"/>
              <a:gd name="connsiteX142" fmla="*/ 3744651 w 4049104"/>
              <a:gd name="connsiteY142" fmla="*/ 2930021 h 3876060"/>
              <a:gd name="connsiteX143" fmla="*/ 3717894 w 4049104"/>
              <a:gd name="connsiteY143" fmla="*/ 2978078 h 3876060"/>
              <a:gd name="connsiteX144" fmla="*/ 3704386 w 4049104"/>
              <a:gd name="connsiteY144" fmla="*/ 3002065 h 3876060"/>
              <a:gd name="connsiteX145" fmla="*/ 3690098 w 4049104"/>
              <a:gd name="connsiteY145" fmla="*/ 3025616 h 3876060"/>
              <a:gd name="connsiteX146" fmla="*/ 3630091 w 4049104"/>
              <a:gd name="connsiteY146" fmla="*/ 3118009 h 3876060"/>
              <a:gd name="connsiteX147" fmla="*/ 3598659 w 4049104"/>
              <a:gd name="connsiteY147" fmla="*/ 3162344 h 3876060"/>
              <a:gd name="connsiteX148" fmla="*/ 3581340 w 4049104"/>
              <a:gd name="connsiteY148" fmla="*/ 3184771 h 3876060"/>
              <a:gd name="connsiteX149" fmla="*/ 3563156 w 4049104"/>
              <a:gd name="connsiteY149" fmla="*/ 3207458 h 3876060"/>
              <a:gd name="connsiteX150" fmla="*/ 3544712 w 4049104"/>
              <a:gd name="connsiteY150" fmla="*/ 3230317 h 3876060"/>
              <a:gd name="connsiteX151" fmla="*/ 3525835 w 4049104"/>
              <a:gd name="connsiteY151" fmla="*/ 3252831 h 3876060"/>
              <a:gd name="connsiteX152" fmla="*/ 3487130 w 4049104"/>
              <a:gd name="connsiteY152" fmla="*/ 3296126 h 3876060"/>
              <a:gd name="connsiteX153" fmla="*/ 3467907 w 4049104"/>
              <a:gd name="connsiteY153" fmla="*/ 3312925 h 3876060"/>
              <a:gd name="connsiteX154" fmla="*/ 3504621 w 4049104"/>
              <a:gd name="connsiteY154" fmla="*/ 3268417 h 3876060"/>
              <a:gd name="connsiteX155" fmla="*/ 3539950 w 4049104"/>
              <a:gd name="connsiteY155" fmla="*/ 3223651 h 3876060"/>
              <a:gd name="connsiteX156" fmla="*/ 3611301 w 4049104"/>
              <a:gd name="connsiteY156" fmla="*/ 3124936 h 3876060"/>
              <a:gd name="connsiteX157" fmla="*/ 3694688 w 4049104"/>
              <a:gd name="connsiteY157" fmla="*/ 2994530 h 3876060"/>
              <a:gd name="connsiteX158" fmla="*/ 3732874 w 4049104"/>
              <a:gd name="connsiteY158" fmla="*/ 2925778 h 3876060"/>
              <a:gd name="connsiteX159" fmla="*/ 3741967 w 4049104"/>
              <a:gd name="connsiteY159" fmla="*/ 2908459 h 3876060"/>
              <a:gd name="connsiteX160" fmla="*/ 3750626 w 4049104"/>
              <a:gd name="connsiteY160" fmla="*/ 2891141 h 3876060"/>
              <a:gd name="connsiteX161" fmla="*/ 3767944 w 4049104"/>
              <a:gd name="connsiteY161" fmla="*/ 2855811 h 3876060"/>
              <a:gd name="connsiteX162" fmla="*/ 3876616 w 4049104"/>
              <a:gd name="connsiteY162" fmla="*/ 2569803 h 3876060"/>
              <a:gd name="connsiteX163" fmla="*/ 3932207 w 4049104"/>
              <a:gd name="connsiteY163" fmla="*/ 2299725 h 3876060"/>
              <a:gd name="connsiteX164" fmla="*/ 3939047 w 4049104"/>
              <a:gd name="connsiteY164" fmla="*/ 2234436 h 3876060"/>
              <a:gd name="connsiteX165" fmla="*/ 3941905 w 4049104"/>
              <a:gd name="connsiteY165" fmla="*/ 2202571 h 3876060"/>
              <a:gd name="connsiteX166" fmla="*/ 3943550 w 4049104"/>
              <a:gd name="connsiteY166" fmla="*/ 2171137 h 3876060"/>
              <a:gd name="connsiteX167" fmla="*/ 3946235 w 4049104"/>
              <a:gd name="connsiteY167" fmla="*/ 2110524 h 3876060"/>
              <a:gd name="connsiteX168" fmla="*/ 3946235 w 4049104"/>
              <a:gd name="connsiteY168" fmla="*/ 2052422 h 3876060"/>
              <a:gd name="connsiteX169" fmla="*/ 3943723 w 4049104"/>
              <a:gd name="connsiteY169" fmla="*/ 1986179 h 3876060"/>
              <a:gd name="connsiteX170" fmla="*/ 3940520 w 4049104"/>
              <a:gd name="connsiteY170" fmla="*/ 1941759 h 3876060"/>
              <a:gd name="connsiteX171" fmla="*/ 3934371 w 4049104"/>
              <a:gd name="connsiteY171" fmla="*/ 1918119 h 3876060"/>
              <a:gd name="connsiteX172" fmla="*/ 3932899 w 4049104"/>
              <a:gd name="connsiteY172" fmla="*/ 1938988 h 3876060"/>
              <a:gd name="connsiteX173" fmla="*/ 3930821 w 4049104"/>
              <a:gd name="connsiteY173" fmla="*/ 1981677 h 3876060"/>
              <a:gd name="connsiteX174" fmla="*/ 3920690 w 4049104"/>
              <a:gd name="connsiteY174" fmla="*/ 2132172 h 3876060"/>
              <a:gd name="connsiteX175" fmla="*/ 3921210 w 4049104"/>
              <a:gd name="connsiteY175" fmla="*/ 2114854 h 3876060"/>
              <a:gd name="connsiteX176" fmla="*/ 3921210 w 4049104"/>
              <a:gd name="connsiteY176" fmla="*/ 2097536 h 3876060"/>
              <a:gd name="connsiteX177" fmla="*/ 3920777 w 4049104"/>
              <a:gd name="connsiteY177" fmla="*/ 2062899 h 3876060"/>
              <a:gd name="connsiteX178" fmla="*/ 3920257 w 4049104"/>
              <a:gd name="connsiteY178" fmla="*/ 2028696 h 3876060"/>
              <a:gd name="connsiteX179" fmla="*/ 3918352 w 4049104"/>
              <a:gd name="connsiteY179" fmla="*/ 1994060 h 3876060"/>
              <a:gd name="connsiteX180" fmla="*/ 3916274 w 4049104"/>
              <a:gd name="connsiteY180" fmla="*/ 1959942 h 3876060"/>
              <a:gd name="connsiteX181" fmla="*/ 3915235 w 4049104"/>
              <a:gd name="connsiteY181" fmla="*/ 1942624 h 3876060"/>
              <a:gd name="connsiteX182" fmla="*/ 3914629 w 4049104"/>
              <a:gd name="connsiteY182" fmla="*/ 1933965 h 3876060"/>
              <a:gd name="connsiteX183" fmla="*/ 3913763 w 4049104"/>
              <a:gd name="connsiteY183" fmla="*/ 1925306 h 3876060"/>
              <a:gd name="connsiteX184" fmla="*/ 3906316 w 4049104"/>
              <a:gd name="connsiteY184" fmla="*/ 1856899 h 3876060"/>
              <a:gd name="connsiteX185" fmla="*/ 3850984 w 4049104"/>
              <a:gd name="connsiteY185" fmla="*/ 1577904 h 3876060"/>
              <a:gd name="connsiteX186" fmla="*/ 3743871 w 4049104"/>
              <a:gd name="connsiteY186" fmla="*/ 1283061 h 3876060"/>
              <a:gd name="connsiteX187" fmla="*/ 3565235 w 4049104"/>
              <a:gd name="connsiteY187" fmla="*/ 968737 h 3876060"/>
              <a:gd name="connsiteX188" fmla="*/ 3026985 w 4049104"/>
              <a:gd name="connsiteY188" fmla="*/ 454127 h 3876060"/>
              <a:gd name="connsiteX189" fmla="*/ 2325599 w 4049104"/>
              <a:gd name="connsiteY189" fmla="*/ 191064 h 3876060"/>
              <a:gd name="connsiteX190" fmla="*/ 2341012 w 4049104"/>
              <a:gd name="connsiteY190" fmla="*/ 198251 h 3876060"/>
              <a:gd name="connsiteX191" fmla="*/ 2631871 w 4049104"/>
              <a:gd name="connsiteY191" fmla="*/ 275403 h 3876060"/>
              <a:gd name="connsiteX192" fmla="*/ 2888873 w 4049104"/>
              <a:gd name="connsiteY192" fmla="*/ 384075 h 3876060"/>
              <a:gd name="connsiteX193" fmla="*/ 3124746 w 4049104"/>
              <a:gd name="connsiteY193" fmla="*/ 529721 h 3876060"/>
              <a:gd name="connsiteX194" fmla="*/ 3179645 w 4049104"/>
              <a:gd name="connsiteY194" fmla="*/ 571631 h 3876060"/>
              <a:gd name="connsiteX195" fmla="*/ 3206835 w 4049104"/>
              <a:gd name="connsiteY195" fmla="*/ 592932 h 3876060"/>
              <a:gd name="connsiteX196" fmla="*/ 3232811 w 4049104"/>
              <a:gd name="connsiteY196" fmla="*/ 615272 h 3876060"/>
              <a:gd name="connsiteX197" fmla="*/ 3258789 w 4049104"/>
              <a:gd name="connsiteY197" fmla="*/ 637699 h 3876060"/>
              <a:gd name="connsiteX198" fmla="*/ 3271864 w 4049104"/>
              <a:gd name="connsiteY198" fmla="*/ 648870 h 3876060"/>
              <a:gd name="connsiteX199" fmla="*/ 3284420 w 4049104"/>
              <a:gd name="connsiteY199" fmla="*/ 660560 h 3876060"/>
              <a:gd name="connsiteX200" fmla="*/ 3334469 w 4049104"/>
              <a:gd name="connsiteY200" fmla="*/ 707751 h 3876060"/>
              <a:gd name="connsiteX201" fmla="*/ 3358628 w 4049104"/>
              <a:gd name="connsiteY201" fmla="*/ 732170 h 3876060"/>
              <a:gd name="connsiteX202" fmla="*/ 3382441 w 4049104"/>
              <a:gd name="connsiteY202" fmla="*/ 756935 h 3876060"/>
              <a:gd name="connsiteX203" fmla="*/ 3406080 w 4049104"/>
              <a:gd name="connsiteY203" fmla="*/ 781787 h 3876060"/>
              <a:gd name="connsiteX204" fmla="*/ 3428767 w 4049104"/>
              <a:gd name="connsiteY204" fmla="*/ 807764 h 3876060"/>
              <a:gd name="connsiteX205" fmla="*/ 3473361 w 4049104"/>
              <a:gd name="connsiteY205" fmla="*/ 859718 h 3876060"/>
              <a:gd name="connsiteX206" fmla="*/ 3515618 w 4049104"/>
              <a:gd name="connsiteY206" fmla="*/ 913665 h 3876060"/>
              <a:gd name="connsiteX207" fmla="*/ 3708196 w 4049104"/>
              <a:gd name="connsiteY207" fmla="*/ 1233445 h 3876060"/>
              <a:gd name="connsiteX208" fmla="*/ 3838948 w 4049104"/>
              <a:gd name="connsiteY208" fmla="*/ 1641721 h 3876060"/>
              <a:gd name="connsiteX209" fmla="*/ 3695813 w 4049104"/>
              <a:gd name="connsiteY209" fmla="*/ 1236822 h 3876060"/>
              <a:gd name="connsiteX210" fmla="*/ 3669057 w 4049104"/>
              <a:gd name="connsiteY210" fmla="*/ 1183049 h 3876060"/>
              <a:gd name="connsiteX211" fmla="*/ 3662303 w 4049104"/>
              <a:gd name="connsiteY211" fmla="*/ 1169627 h 3876060"/>
              <a:gd name="connsiteX212" fmla="*/ 3655029 w 4049104"/>
              <a:gd name="connsiteY212" fmla="*/ 1156552 h 3876060"/>
              <a:gd name="connsiteX213" fmla="*/ 3640395 w 4049104"/>
              <a:gd name="connsiteY213" fmla="*/ 1130575 h 3876060"/>
              <a:gd name="connsiteX214" fmla="*/ 3625761 w 4049104"/>
              <a:gd name="connsiteY214" fmla="*/ 1104598 h 3876060"/>
              <a:gd name="connsiteX215" fmla="*/ 3618488 w 4049104"/>
              <a:gd name="connsiteY215" fmla="*/ 1091695 h 3876060"/>
              <a:gd name="connsiteX216" fmla="*/ 3610781 w 4049104"/>
              <a:gd name="connsiteY216" fmla="*/ 1079140 h 3876060"/>
              <a:gd name="connsiteX217" fmla="*/ 3579609 w 4049104"/>
              <a:gd name="connsiteY217" fmla="*/ 1029956 h 3876060"/>
              <a:gd name="connsiteX218" fmla="*/ 3547570 w 4049104"/>
              <a:gd name="connsiteY218" fmla="*/ 983197 h 3876060"/>
              <a:gd name="connsiteX219" fmla="*/ 3515705 w 4049104"/>
              <a:gd name="connsiteY219" fmla="*/ 938776 h 3876060"/>
              <a:gd name="connsiteX220" fmla="*/ 3482973 w 4049104"/>
              <a:gd name="connsiteY220" fmla="*/ 898165 h 3876060"/>
              <a:gd name="connsiteX221" fmla="*/ 3467127 w 4049104"/>
              <a:gd name="connsiteY221" fmla="*/ 878855 h 3876060"/>
              <a:gd name="connsiteX222" fmla="*/ 3451454 w 4049104"/>
              <a:gd name="connsiteY222" fmla="*/ 860411 h 3876060"/>
              <a:gd name="connsiteX223" fmla="*/ 3468253 w 4049104"/>
              <a:gd name="connsiteY223" fmla="*/ 882405 h 3876060"/>
              <a:gd name="connsiteX224" fmla="*/ 3484705 w 4049104"/>
              <a:gd name="connsiteY224" fmla="*/ 904486 h 3876060"/>
              <a:gd name="connsiteX225" fmla="*/ 3501071 w 4049104"/>
              <a:gd name="connsiteY225" fmla="*/ 926480 h 3876060"/>
              <a:gd name="connsiteX226" fmla="*/ 3517003 w 4049104"/>
              <a:gd name="connsiteY226" fmla="*/ 948647 h 3876060"/>
              <a:gd name="connsiteX227" fmla="*/ 3547223 w 4049104"/>
              <a:gd name="connsiteY227" fmla="*/ 993588 h 3876060"/>
              <a:gd name="connsiteX228" fmla="*/ 3562204 w 4049104"/>
              <a:gd name="connsiteY228" fmla="*/ 1015928 h 3876060"/>
              <a:gd name="connsiteX229" fmla="*/ 3576145 w 4049104"/>
              <a:gd name="connsiteY229" fmla="*/ 1038875 h 3876060"/>
              <a:gd name="connsiteX230" fmla="*/ 3603681 w 4049104"/>
              <a:gd name="connsiteY230" fmla="*/ 1084422 h 3876060"/>
              <a:gd name="connsiteX231" fmla="*/ 3610521 w 4049104"/>
              <a:gd name="connsiteY231" fmla="*/ 1095766 h 3876060"/>
              <a:gd name="connsiteX232" fmla="*/ 3616843 w 4049104"/>
              <a:gd name="connsiteY232" fmla="*/ 1107455 h 3876060"/>
              <a:gd name="connsiteX233" fmla="*/ 3629398 w 4049104"/>
              <a:gd name="connsiteY233" fmla="*/ 1130575 h 3876060"/>
              <a:gd name="connsiteX234" fmla="*/ 3654164 w 4049104"/>
              <a:gd name="connsiteY234" fmla="*/ 1176814 h 3876060"/>
              <a:gd name="connsiteX235" fmla="*/ 3677110 w 4049104"/>
              <a:gd name="connsiteY235" fmla="*/ 1225305 h 3876060"/>
              <a:gd name="connsiteX236" fmla="*/ 3855660 w 4049104"/>
              <a:gd name="connsiteY236" fmla="*/ 2000034 h 3876060"/>
              <a:gd name="connsiteX237" fmla="*/ 3855660 w 4049104"/>
              <a:gd name="connsiteY237" fmla="*/ 2024712 h 3876060"/>
              <a:gd name="connsiteX238" fmla="*/ 3854968 w 4049104"/>
              <a:gd name="connsiteY238" fmla="*/ 2049391 h 3876060"/>
              <a:gd name="connsiteX239" fmla="*/ 3853322 w 4049104"/>
              <a:gd name="connsiteY239" fmla="*/ 2098748 h 3876060"/>
              <a:gd name="connsiteX240" fmla="*/ 3850032 w 4049104"/>
              <a:gd name="connsiteY240" fmla="*/ 2148191 h 3876060"/>
              <a:gd name="connsiteX241" fmla="*/ 3845962 w 4049104"/>
              <a:gd name="connsiteY241" fmla="*/ 2197635 h 3876060"/>
              <a:gd name="connsiteX242" fmla="*/ 3839641 w 4049104"/>
              <a:gd name="connsiteY242" fmla="*/ 2246905 h 3876060"/>
              <a:gd name="connsiteX243" fmla="*/ 3836350 w 4049104"/>
              <a:gd name="connsiteY243" fmla="*/ 2271669 h 3876060"/>
              <a:gd name="connsiteX244" fmla="*/ 3832627 w 4049104"/>
              <a:gd name="connsiteY244" fmla="*/ 2296348 h 3876060"/>
              <a:gd name="connsiteX245" fmla="*/ 3823968 w 4049104"/>
              <a:gd name="connsiteY245" fmla="*/ 2345618 h 3876060"/>
              <a:gd name="connsiteX246" fmla="*/ 3819378 w 4049104"/>
              <a:gd name="connsiteY246" fmla="*/ 2370297 h 3876060"/>
              <a:gd name="connsiteX247" fmla="*/ 3813750 w 4049104"/>
              <a:gd name="connsiteY247" fmla="*/ 2394802 h 3876060"/>
              <a:gd name="connsiteX248" fmla="*/ 3692523 w 4049104"/>
              <a:gd name="connsiteY248" fmla="*/ 1293280 h 3876060"/>
              <a:gd name="connsiteX249" fmla="*/ 3697459 w 4049104"/>
              <a:gd name="connsiteY249" fmla="*/ 1312849 h 3876060"/>
              <a:gd name="connsiteX250" fmla="*/ 3737291 w 4049104"/>
              <a:gd name="connsiteY250" fmla="*/ 1414853 h 3876060"/>
              <a:gd name="connsiteX251" fmla="*/ 3742053 w 4049104"/>
              <a:gd name="connsiteY251" fmla="*/ 1427841 h 3876060"/>
              <a:gd name="connsiteX252" fmla="*/ 3746210 w 4049104"/>
              <a:gd name="connsiteY252" fmla="*/ 1441003 h 3876060"/>
              <a:gd name="connsiteX253" fmla="*/ 3754869 w 4049104"/>
              <a:gd name="connsiteY253" fmla="*/ 1466980 h 3876060"/>
              <a:gd name="connsiteX254" fmla="*/ 3763528 w 4049104"/>
              <a:gd name="connsiteY254" fmla="*/ 1492958 h 3876060"/>
              <a:gd name="connsiteX255" fmla="*/ 3771407 w 4049104"/>
              <a:gd name="connsiteY255" fmla="*/ 1518935 h 3876060"/>
              <a:gd name="connsiteX256" fmla="*/ 3785349 w 4049104"/>
              <a:gd name="connsiteY256" fmla="*/ 1571496 h 3876060"/>
              <a:gd name="connsiteX257" fmla="*/ 3792102 w 4049104"/>
              <a:gd name="connsiteY257" fmla="*/ 1597473 h 3876060"/>
              <a:gd name="connsiteX258" fmla="*/ 3797817 w 4049104"/>
              <a:gd name="connsiteY258" fmla="*/ 1623451 h 3876060"/>
              <a:gd name="connsiteX259" fmla="*/ 3808902 w 4049104"/>
              <a:gd name="connsiteY259" fmla="*/ 1674106 h 3876060"/>
              <a:gd name="connsiteX260" fmla="*/ 3817560 w 4049104"/>
              <a:gd name="connsiteY260" fmla="*/ 1723289 h 3876060"/>
              <a:gd name="connsiteX261" fmla="*/ 3843538 w 4049104"/>
              <a:gd name="connsiteY261" fmla="*/ 2007568 h 3876060"/>
              <a:gd name="connsiteX262" fmla="*/ 3821370 w 4049104"/>
              <a:gd name="connsiteY262" fmla="*/ 2298513 h 3876060"/>
              <a:gd name="connsiteX263" fmla="*/ 3808208 w 4049104"/>
              <a:gd name="connsiteY263" fmla="*/ 2371336 h 3876060"/>
              <a:gd name="connsiteX264" fmla="*/ 3791410 w 4049104"/>
              <a:gd name="connsiteY264" fmla="*/ 2443899 h 3876060"/>
              <a:gd name="connsiteX265" fmla="*/ 3781712 w 4049104"/>
              <a:gd name="connsiteY265" fmla="*/ 2479921 h 3876060"/>
              <a:gd name="connsiteX266" fmla="*/ 3771407 w 4049104"/>
              <a:gd name="connsiteY266" fmla="*/ 2515943 h 3876060"/>
              <a:gd name="connsiteX267" fmla="*/ 3748288 w 4049104"/>
              <a:gd name="connsiteY267" fmla="*/ 2587553 h 3876060"/>
              <a:gd name="connsiteX268" fmla="*/ 3624376 w 4049104"/>
              <a:gd name="connsiteY268" fmla="*/ 2865856 h 3876060"/>
              <a:gd name="connsiteX269" fmla="*/ 3515098 w 4049104"/>
              <a:gd name="connsiteY269" fmla="*/ 3033930 h 3876060"/>
              <a:gd name="connsiteX270" fmla="*/ 3491373 w 4049104"/>
              <a:gd name="connsiteY270" fmla="*/ 3064670 h 3876060"/>
              <a:gd name="connsiteX271" fmla="*/ 3469984 w 4049104"/>
              <a:gd name="connsiteY271" fmla="*/ 3090646 h 3876060"/>
              <a:gd name="connsiteX272" fmla="*/ 3434655 w 4049104"/>
              <a:gd name="connsiteY272" fmla="*/ 3129179 h 3876060"/>
              <a:gd name="connsiteX273" fmla="*/ 3412574 w 4049104"/>
              <a:gd name="connsiteY273" fmla="*/ 3150135 h 3876060"/>
              <a:gd name="connsiteX274" fmla="*/ 3404782 w 4049104"/>
              <a:gd name="connsiteY274" fmla="*/ 3152299 h 3876060"/>
              <a:gd name="connsiteX275" fmla="*/ 3437080 w 4049104"/>
              <a:gd name="connsiteY275" fmla="*/ 3097574 h 3876060"/>
              <a:gd name="connsiteX276" fmla="*/ 3444873 w 4049104"/>
              <a:gd name="connsiteY276" fmla="*/ 3086403 h 3876060"/>
              <a:gd name="connsiteX277" fmla="*/ 3475353 w 4049104"/>
              <a:gd name="connsiteY277" fmla="*/ 3038086 h 3876060"/>
              <a:gd name="connsiteX278" fmla="*/ 3494143 w 4049104"/>
              <a:gd name="connsiteY278" fmla="*/ 3005701 h 3876060"/>
              <a:gd name="connsiteX279" fmla="*/ 3495529 w 4049104"/>
              <a:gd name="connsiteY279" fmla="*/ 2994617 h 3876060"/>
              <a:gd name="connsiteX280" fmla="*/ 3442795 w 4049104"/>
              <a:gd name="connsiteY280" fmla="*/ 3061378 h 3876060"/>
              <a:gd name="connsiteX281" fmla="*/ 3390840 w 4049104"/>
              <a:gd name="connsiteY281" fmla="*/ 3124071 h 3876060"/>
              <a:gd name="connsiteX282" fmla="*/ 3356637 w 4049104"/>
              <a:gd name="connsiteY282" fmla="*/ 3161824 h 3876060"/>
              <a:gd name="connsiteX283" fmla="*/ 3337673 w 4049104"/>
              <a:gd name="connsiteY283" fmla="*/ 3182606 h 3876060"/>
              <a:gd name="connsiteX284" fmla="*/ 3327716 w 4049104"/>
              <a:gd name="connsiteY284" fmla="*/ 3193516 h 3876060"/>
              <a:gd name="connsiteX285" fmla="*/ 3316978 w 4049104"/>
              <a:gd name="connsiteY285" fmla="*/ 3204167 h 3876060"/>
              <a:gd name="connsiteX286" fmla="*/ 3417511 w 4049104"/>
              <a:gd name="connsiteY286" fmla="*/ 3071164 h 3876060"/>
              <a:gd name="connsiteX287" fmla="*/ 3372743 w 4049104"/>
              <a:gd name="connsiteY287" fmla="*/ 3106492 h 3876060"/>
              <a:gd name="connsiteX288" fmla="*/ 3333430 w 4049104"/>
              <a:gd name="connsiteY288" fmla="*/ 3138964 h 3876060"/>
              <a:gd name="connsiteX289" fmla="*/ 3296110 w 4049104"/>
              <a:gd name="connsiteY289" fmla="*/ 3168405 h 3876060"/>
              <a:gd name="connsiteX290" fmla="*/ 3291174 w 4049104"/>
              <a:gd name="connsiteY290" fmla="*/ 3171955 h 3876060"/>
              <a:gd name="connsiteX291" fmla="*/ 3237487 w 4049104"/>
              <a:gd name="connsiteY291" fmla="*/ 3228153 h 3876060"/>
              <a:gd name="connsiteX292" fmla="*/ 2237622 w 4049104"/>
              <a:gd name="connsiteY292" fmla="*/ 3713841 h 3876060"/>
              <a:gd name="connsiteX293" fmla="*/ 2264812 w 4049104"/>
              <a:gd name="connsiteY293" fmla="*/ 3711157 h 3876060"/>
              <a:gd name="connsiteX294" fmla="*/ 2279879 w 4049104"/>
              <a:gd name="connsiteY294" fmla="*/ 3709598 h 3876060"/>
              <a:gd name="connsiteX295" fmla="*/ 2294945 w 4049104"/>
              <a:gd name="connsiteY295" fmla="*/ 3707347 h 3876060"/>
              <a:gd name="connsiteX296" fmla="*/ 2355559 w 4049104"/>
              <a:gd name="connsiteY296" fmla="*/ 3698168 h 3876060"/>
              <a:gd name="connsiteX297" fmla="*/ 2416173 w 4049104"/>
              <a:gd name="connsiteY297" fmla="*/ 3686219 h 3876060"/>
              <a:gd name="connsiteX298" fmla="*/ 2446306 w 4049104"/>
              <a:gd name="connsiteY298" fmla="*/ 3679811 h 3876060"/>
              <a:gd name="connsiteX299" fmla="*/ 2476267 w 4049104"/>
              <a:gd name="connsiteY299" fmla="*/ 3672278 h 3876060"/>
              <a:gd name="connsiteX300" fmla="*/ 2506141 w 4049104"/>
              <a:gd name="connsiteY300" fmla="*/ 3664830 h 3876060"/>
              <a:gd name="connsiteX301" fmla="*/ 2521035 w 4049104"/>
              <a:gd name="connsiteY301" fmla="*/ 3661020 h 3876060"/>
              <a:gd name="connsiteX302" fmla="*/ 2535841 w 4049104"/>
              <a:gd name="connsiteY302" fmla="*/ 3656518 h 3876060"/>
              <a:gd name="connsiteX303" fmla="*/ 2594637 w 4049104"/>
              <a:gd name="connsiteY303" fmla="*/ 3639200 h 3876060"/>
              <a:gd name="connsiteX304" fmla="*/ 2652220 w 4049104"/>
              <a:gd name="connsiteY304" fmla="*/ 3619284 h 3876060"/>
              <a:gd name="connsiteX305" fmla="*/ 2680795 w 4049104"/>
              <a:gd name="connsiteY305" fmla="*/ 3609153 h 3876060"/>
              <a:gd name="connsiteX306" fmla="*/ 2708677 w 4049104"/>
              <a:gd name="connsiteY306" fmla="*/ 3597116 h 3876060"/>
              <a:gd name="connsiteX307" fmla="*/ 2919353 w 4049104"/>
              <a:gd name="connsiteY307" fmla="*/ 3501867 h 3876060"/>
              <a:gd name="connsiteX308" fmla="*/ 2892336 w 4049104"/>
              <a:gd name="connsiteY308" fmla="*/ 3517193 h 3876060"/>
              <a:gd name="connsiteX309" fmla="*/ 2865234 w 4049104"/>
              <a:gd name="connsiteY309" fmla="*/ 3531914 h 3876060"/>
              <a:gd name="connsiteX310" fmla="*/ 2838303 w 4049104"/>
              <a:gd name="connsiteY310" fmla="*/ 3546548 h 3876060"/>
              <a:gd name="connsiteX311" fmla="*/ 2811027 w 4049104"/>
              <a:gd name="connsiteY311" fmla="*/ 3559882 h 3876060"/>
              <a:gd name="connsiteX312" fmla="*/ 2756821 w 4049104"/>
              <a:gd name="connsiteY312" fmla="*/ 3585860 h 3876060"/>
              <a:gd name="connsiteX313" fmla="*/ 2702269 w 4049104"/>
              <a:gd name="connsiteY313" fmla="*/ 3608893 h 3876060"/>
              <a:gd name="connsiteX314" fmla="*/ 2675166 w 4049104"/>
              <a:gd name="connsiteY314" fmla="*/ 3619977 h 3876060"/>
              <a:gd name="connsiteX315" fmla="*/ 2647803 w 4049104"/>
              <a:gd name="connsiteY315" fmla="*/ 3629935 h 3876060"/>
              <a:gd name="connsiteX316" fmla="*/ 2620614 w 4049104"/>
              <a:gd name="connsiteY316" fmla="*/ 3639892 h 3876060"/>
              <a:gd name="connsiteX317" fmla="*/ 2593425 w 4049104"/>
              <a:gd name="connsiteY317" fmla="*/ 3649331 h 3876060"/>
              <a:gd name="connsiteX318" fmla="*/ 2538958 w 4049104"/>
              <a:gd name="connsiteY318" fmla="*/ 3666649 h 3876060"/>
              <a:gd name="connsiteX319" fmla="*/ 2525364 w 4049104"/>
              <a:gd name="connsiteY319" fmla="*/ 3670806 h 3876060"/>
              <a:gd name="connsiteX320" fmla="*/ 2511769 w 4049104"/>
              <a:gd name="connsiteY320" fmla="*/ 3674443 h 3876060"/>
              <a:gd name="connsiteX321" fmla="*/ 2484406 w 4049104"/>
              <a:gd name="connsiteY321" fmla="*/ 3681543 h 3876060"/>
              <a:gd name="connsiteX322" fmla="*/ 2457303 w 4049104"/>
              <a:gd name="connsiteY322" fmla="*/ 3688557 h 3876060"/>
              <a:gd name="connsiteX323" fmla="*/ 2443796 w 4049104"/>
              <a:gd name="connsiteY323" fmla="*/ 3692020 h 3876060"/>
              <a:gd name="connsiteX324" fmla="*/ 2430114 w 4049104"/>
              <a:gd name="connsiteY324" fmla="*/ 3694878 h 3876060"/>
              <a:gd name="connsiteX325" fmla="*/ 2375734 w 4049104"/>
              <a:gd name="connsiteY325" fmla="*/ 3706135 h 3876060"/>
              <a:gd name="connsiteX326" fmla="*/ 2362226 w 4049104"/>
              <a:gd name="connsiteY326" fmla="*/ 3708906 h 3876060"/>
              <a:gd name="connsiteX327" fmla="*/ 2348545 w 4049104"/>
              <a:gd name="connsiteY327" fmla="*/ 3711070 h 3876060"/>
              <a:gd name="connsiteX328" fmla="*/ 2321356 w 4049104"/>
              <a:gd name="connsiteY328" fmla="*/ 3715313 h 3876060"/>
              <a:gd name="connsiteX329" fmla="*/ 2294253 w 4049104"/>
              <a:gd name="connsiteY329" fmla="*/ 3719556 h 3876060"/>
              <a:gd name="connsiteX330" fmla="*/ 2280744 w 4049104"/>
              <a:gd name="connsiteY330" fmla="*/ 3721721 h 3876060"/>
              <a:gd name="connsiteX331" fmla="*/ 2267150 w 4049104"/>
              <a:gd name="connsiteY331" fmla="*/ 3723193 h 3876060"/>
              <a:gd name="connsiteX332" fmla="*/ 2212944 w 4049104"/>
              <a:gd name="connsiteY332" fmla="*/ 3728995 h 3876060"/>
              <a:gd name="connsiteX333" fmla="*/ 2199436 w 4049104"/>
              <a:gd name="connsiteY333" fmla="*/ 3730380 h 3876060"/>
              <a:gd name="connsiteX334" fmla="*/ 2185928 w 4049104"/>
              <a:gd name="connsiteY334" fmla="*/ 3731506 h 3876060"/>
              <a:gd name="connsiteX335" fmla="*/ 2158825 w 4049104"/>
              <a:gd name="connsiteY335" fmla="*/ 3733064 h 3876060"/>
              <a:gd name="connsiteX336" fmla="*/ 2131721 w 4049104"/>
              <a:gd name="connsiteY336" fmla="*/ 3734623 h 3876060"/>
              <a:gd name="connsiteX337" fmla="*/ 2118214 w 4049104"/>
              <a:gd name="connsiteY337" fmla="*/ 3735402 h 3876060"/>
              <a:gd name="connsiteX338" fmla="*/ 2104619 w 4049104"/>
              <a:gd name="connsiteY338" fmla="*/ 3735402 h 3876060"/>
              <a:gd name="connsiteX339" fmla="*/ 2050500 w 4049104"/>
              <a:gd name="connsiteY339" fmla="*/ 3735922 h 3876060"/>
              <a:gd name="connsiteX340" fmla="*/ 1682574 w 4049104"/>
              <a:gd name="connsiteY340" fmla="*/ 3694445 h 3876060"/>
              <a:gd name="connsiteX341" fmla="*/ 773370 w 4049104"/>
              <a:gd name="connsiteY341" fmla="*/ 3169358 h 3876060"/>
              <a:gd name="connsiteX342" fmla="*/ 633092 w 4049104"/>
              <a:gd name="connsiteY342" fmla="*/ 2993665 h 3876060"/>
              <a:gd name="connsiteX343" fmla="*/ 570747 w 4049104"/>
              <a:gd name="connsiteY343" fmla="*/ 2897808 h 3876060"/>
              <a:gd name="connsiteX344" fmla="*/ 556373 w 4049104"/>
              <a:gd name="connsiteY344" fmla="*/ 2872870 h 3876060"/>
              <a:gd name="connsiteX345" fmla="*/ 542258 w 4049104"/>
              <a:gd name="connsiteY345" fmla="*/ 2847673 h 3876060"/>
              <a:gd name="connsiteX346" fmla="*/ 528231 w 4049104"/>
              <a:gd name="connsiteY346" fmla="*/ 2822475 h 3876060"/>
              <a:gd name="connsiteX347" fmla="*/ 521563 w 4049104"/>
              <a:gd name="connsiteY347" fmla="*/ 2809660 h 3876060"/>
              <a:gd name="connsiteX348" fmla="*/ 515156 w 4049104"/>
              <a:gd name="connsiteY348" fmla="*/ 2796670 h 3876060"/>
              <a:gd name="connsiteX349" fmla="*/ 489178 w 4049104"/>
              <a:gd name="connsiteY349" fmla="*/ 2744716 h 3876060"/>
              <a:gd name="connsiteX350" fmla="*/ 465885 w 4049104"/>
              <a:gd name="connsiteY350" fmla="*/ 2691289 h 3876060"/>
              <a:gd name="connsiteX351" fmla="*/ 454888 w 4049104"/>
              <a:gd name="connsiteY351" fmla="*/ 2664533 h 3876060"/>
              <a:gd name="connsiteX352" fmla="*/ 444584 w 4049104"/>
              <a:gd name="connsiteY352" fmla="*/ 2637083 h 3876060"/>
              <a:gd name="connsiteX353" fmla="*/ 424322 w 4049104"/>
              <a:gd name="connsiteY353" fmla="*/ 2582012 h 3876060"/>
              <a:gd name="connsiteX354" fmla="*/ 390378 w 4049104"/>
              <a:gd name="connsiteY354" fmla="*/ 2469443 h 3876060"/>
              <a:gd name="connsiteX355" fmla="*/ 363622 w 4049104"/>
              <a:gd name="connsiteY355" fmla="*/ 2354191 h 3876060"/>
              <a:gd name="connsiteX356" fmla="*/ 353750 w 4049104"/>
              <a:gd name="connsiteY356" fmla="*/ 2295742 h 3876060"/>
              <a:gd name="connsiteX357" fmla="*/ 349074 w 4049104"/>
              <a:gd name="connsiteY357" fmla="*/ 2266388 h 3876060"/>
              <a:gd name="connsiteX358" fmla="*/ 345610 w 4049104"/>
              <a:gd name="connsiteY358" fmla="*/ 2236860 h 3876060"/>
              <a:gd name="connsiteX359" fmla="*/ 344918 w 4049104"/>
              <a:gd name="connsiteY359" fmla="*/ 2230885 h 3876060"/>
              <a:gd name="connsiteX360" fmla="*/ 344052 w 4049104"/>
              <a:gd name="connsiteY360" fmla="*/ 2223092 h 3876060"/>
              <a:gd name="connsiteX361" fmla="*/ 342233 w 4049104"/>
              <a:gd name="connsiteY361" fmla="*/ 2207333 h 3876060"/>
              <a:gd name="connsiteX362" fmla="*/ 339290 w 4049104"/>
              <a:gd name="connsiteY362" fmla="*/ 2177805 h 3876060"/>
              <a:gd name="connsiteX363" fmla="*/ 339290 w 4049104"/>
              <a:gd name="connsiteY363" fmla="*/ 2171052 h 3876060"/>
              <a:gd name="connsiteX364" fmla="*/ 484589 w 4049104"/>
              <a:gd name="connsiteY364" fmla="*/ 1321335 h 3876060"/>
              <a:gd name="connsiteX365" fmla="*/ 415316 w 4049104"/>
              <a:gd name="connsiteY365" fmla="*/ 1493910 h 3876060"/>
              <a:gd name="connsiteX366" fmla="*/ 405185 w 4049104"/>
              <a:gd name="connsiteY366" fmla="*/ 1524217 h 3876060"/>
              <a:gd name="connsiteX367" fmla="*/ 400163 w 4049104"/>
              <a:gd name="connsiteY367" fmla="*/ 1539371 h 3876060"/>
              <a:gd name="connsiteX368" fmla="*/ 395833 w 4049104"/>
              <a:gd name="connsiteY368" fmla="*/ 1554784 h 3876060"/>
              <a:gd name="connsiteX369" fmla="*/ 378515 w 4049104"/>
              <a:gd name="connsiteY369" fmla="*/ 1616437 h 3876060"/>
              <a:gd name="connsiteX370" fmla="*/ 352019 w 4049104"/>
              <a:gd name="connsiteY370" fmla="*/ 1741647 h 3876060"/>
              <a:gd name="connsiteX371" fmla="*/ 346390 w 4049104"/>
              <a:gd name="connsiteY371" fmla="*/ 1773166 h 3876060"/>
              <a:gd name="connsiteX372" fmla="*/ 341974 w 4049104"/>
              <a:gd name="connsiteY372" fmla="*/ 1804858 h 3876060"/>
              <a:gd name="connsiteX373" fmla="*/ 337904 w 4049104"/>
              <a:gd name="connsiteY373" fmla="*/ 1836637 h 3876060"/>
              <a:gd name="connsiteX374" fmla="*/ 335913 w 4049104"/>
              <a:gd name="connsiteY374" fmla="*/ 1852570 h 3876060"/>
              <a:gd name="connsiteX375" fmla="*/ 334181 w 4049104"/>
              <a:gd name="connsiteY375" fmla="*/ 1868503 h 3876060"/>
              <a:gd name="connsiteX376" fmla="*/ 329071 w 4049104"/>
              <a:gd name="connsiteY376" fmla="*/ 1932320 h 3876060"/>
              <a:gd name="connsiteX377" fmla="*/ 327513 w 4049104"/>
              <a:gd name="connsiteY377" fmla="*/ 1964359 h 3876060"/>
              <a:gd name="connsiteX378" fmla="*/ 326474 w 4049104"/>
              <a:gd name="connsiteY378" fmla="*/ 1996398 h 3876060"/>
              <a:gd name="connsiteX379" fmla="*/ 325608 w 4049104"/>
              <a:gd name="connsiteY379" fmla="*/ 2028436 h 3876060"/>
              <a:gd name="connsiteX380" fmla="*/ 326128 w 4049104"/>
              <a:gd name="connsiteY380" fmla="*/ 2060561 h 3876060"/>
              <a:gd name="connsiteX381" fmla="*/ 326128 w 4049104"/>
              <a:gd name="connsiteY381" fmla="*/ 2092600 h 3876060"/>
              <a:gd name="connsiteX382" fmla="*/ 326128 w 4049104"/>
              <a:gd name="connsiteY382" fmla="*/ 2108619 h 3876060"/>
              <a:gd name="connsiteX383" fmla="*/ 327166 w 4049104"/>
              <a:gd name="connsiteY383" fmla="*/ 2124638 h 3876060"/>
              <a:gd name="connsiteX384" fmla="*/ 331237 w 4049104"/>
              <a:gd name="connsiteY384" fmla="*/ 2188716 h 3876060"/>
              <a:gd name="connsiteX385" fmla="*/ 338251 w 4049104"/>
              <a:gd name="connsiteY385" fmla="*/ 2252533 h 3876060"/>
              <a:gd name="connsiteX386" fmla="*/ 340069 w 4049104"/>
              <a:gd name="connsiteY386" fmla="*/ 2268466 h 3876060"/>
              <a:gd name="connsiteX387" fmla="*/ 342494 w 4049104"/>
              <a:gd name="connsiteY387" fmla="*/ 2284312 h 3876060"/>
              <a:gd name="connsiteX388" fmla="*/ 347256 w 4049104"/>
              <a:gd name="connsiteY388" fmla="*/ 2315658 h 3876060"/>
              <a:gd name="connsiteX389" fmla="*/ 352278 w 4049104"/>
              <a:gd name="connsiteY389" fmla="*/ 2347437 h 3876060"/>
              <a:gd name="connsiteX390" fmla="*/ 358685 w 4049104"/>
              <a:gd name="connsiteY390" fmla="*/ 2378869 h 3876060"/>
              <a:gd name="connsiteX391" fmla="*/ 365353 w 4049104"/>
              <a:gd name="connsiteY391" fmla="*/ 2410302 h 3876060"/>
              <a:gd name="connsiteX392" fmla="*/ 372367 w 4049104"/>
              <a:gd name="connsiteY392" fmla="*/ 2441648 h 3876060"/>
              <a:gd name="connsiteX393" fmla="*/ 388819 w 4049104"/>
              <a:gd name="connsiteY393" fmla="*/ 2504512 h 3876060"/>
              <a:gd name="connsiteX394" fmla="*/ 476709 w 4049104"/>
              <a:gd name="connsiteY394" fmla="*/ 2745842 h 3876060"/>
              <a:gd name="connsiteX395" fmla="*/ 600101 w 4049104"/>
              <a:gd name="connsiteY395" fmla="*/ 2970978 h 3876060"/>
              <a:gd name="connsiteX396" fmla="*/ 755965 w 4049104"/>
              <a:gd name="connsiteY396" fmla="*/ 3175332 h 3876060"/>
              <a:gd name="connsiteX397" fmla="*/ 799867 w 4049104"/>
              <a:gd name="connsiteY397" fmla="*/ 3222264 h 3876060"/>
              <a:gd name="connsiteX398" fmla="*/ 822033 w 4049104"/>
              <a:gd name="connsiteY398" fmla="*/ 3245471 h 3876060"/>
              <a:gd name="connsiteX399" fmla="*/ 845153 w 4049104"/>
              <a:gd name="connsiteY399" fmla="*/ 3267378 h 3876060"/>
              <a:gd name="connsiteX400" fmla="*/ 868273 w 4049104"/>
              <a:gd name="connsiteY400" fmla="*/ 3289632 h 3876060"/>
              <a:gd name="connsiteX401" fmla="*/ 879790 w 4049104"/>
              <a:gd name="connsiteY401" fmla="*/ 3300803 h 3876060"/>
              <a:gd name="connsiteX402" fmla="*/ 891913 w 4049104"/>
              <a:gd name="connsiteY402" fmla="*/ 3311453 h 3876060"/>
              <a:gd name="connsiteX403" fmla="*/ 940577 w 4049104"/>
              <a:gd name="connsiteY403" fmla="*/ 3353190 h 3876060"/>
              <a:gd name="connsiteX404" fmla="*/ 1213598 w 4049104"/>
              <a:gd name="connsiteY404" fmla="*/ 3544729 h 3876060"/>
              <a:gd name="connsiteX405" fmla="*/ 1466444 w 4049104"/>
              <a:gd name="connsiteY405" fmla="*/ 3669334 h 3876060"/>
              <a:gd name="connsiteX406" fmla="*/ 1477181 w 4049104"/>
              <a:gd name="connsiteY406" fmla="*/ 3684573 h 3876060"/>
              <a:gd name="connsiteX407" fmla="*/ 1454407 w 4049104"/>
              <a:gd name="connsiteY407" fmla="*/ 3679032 h 3876060"/>
              <a:gd name="connsiteX408" fmla="*/ 1417433 w 4049104"/>
              <a:gd name="connsiteY408" fmla="*/ 3666735 h 3876060"/>
              <a:gd name="connsiteX409" fmla="*/ 1369548 w 4049104"/>
              <a:gd name="connsiteY409" fmla="*/ 3650111 h 3876060"/>
              <a:gd name="connsiteX410" fmla="*/ 1315429 w 4049104"/>
              <a:gd name="connsiteY410" fmla="*/ 3628635 h 3876060"/>
              <a:gd name="connsiteX411" fmla="*/ 1688203 w 4049104"/>
              <a:gd name="connsiteY411" fmla="*/ 3757050 h 3876060"/>
              <a:gd name="connsiteX412" fmla="*/ 1711582 w 4049104"/>
              <a:gd name="connsiteY412" fmla="*/ 3761899 h 3876060"/>
              <a:gd name="connsiteX413" fmla="*/ 1735049 w 4049104"/>
              <a:gd name="connsiteY413" fmla="*/ 3766229 h 3876060"/>
              <a:gd name="connsiteX414" fmla="*/ 1781808 w 4049104"/>
              <a:gd name="connsiteY414" fmla="*/ 3774888 h 3876060"/>
              <a:gd name="connsiteX415" fmla="*/ 1828567 w 4049104"/>
              <a:gd name="connsiteY415" fmla="*/ 3781122 h 3876060"/>
              <a:gd name="connsiteX416" fmla="*/ 1851946 w 4049104"/>
              <a:gd name="connsiteY416" fmla="*/ 3784239 h 3876060"/>
              <a:gd name="connsiteX417" fmla="*/ 1863549 w 4049104"/>
              <a:gd name="connsiteY417" fmla="*/ 3785798 h 3876060"/>
              <a:gd name="connsiteX418" fmla="*/ 1875153 w 4049104"/>
              <a:gd name="connsiteY418" fmla="*/ 3786837 h 3876060"/>
              <a:gd name="connsiteX419" fmla="*/ 1921652 w 4049104"/>
              <a:gd name="connsiteY419" fmla="*/ 3790647 h 3876060"/>
              <a:gd name="connsiteX420" fmla="*/ 1944858 w 4049104"/>
              <a:gd name="connsiteY420" fmla="*/ 3792552 h 3876060"/>
              <a:gd name="connsiteX421" fmla="*/ 1967978 w 4049104"/>
              <a:gd name="connsiteY421" fmla="*/ 3793592 h 3876060"/>
              <a:gd name="connsiteX422" fmla="*/ 2014131 w 4049104"/>
              <a:gd name="connsiteY422" fmla="*/ 3795150 h 3876060"/>
              <a:gd name="connsiteX423" fmla="*/ 2037164 w 4049104"/>
              <a:gd name="connsiteY423" fmla="*/ 3795670 h 3876060"/>
              <a:gd name="connsiteX424" fmla="*/ 2060111 w 4049104"/>
              <a:gd name="connsiteY424" fmla="*/ 3795670 h 3876060"/>
              <a:gd name="connsiteX425" fmla="*/ 2757601 w 4049104"/>
              <a:gd name="connsiteY425" fmla="*/ 3646214 h 3876060"/>
              <a:gd name="connsiteX426" fmla="*/ 2775785 w 4049104"/>
              <a:gd name="connsiteY426" fmla="*/ 3641538 h 3876060"/>
              <a:gd name="connsiteX427" fmla="*/ 2703395 w 4049104"/>
              <a:gd name="connsiteY427" fmla="*/ 3673403 h 3876060"/>
              <a:gd name="connsiteX428" fmla="*/ 2629533 w 4049104"/>
              <a:gd name="connsiteY428" fmla="*/ 3701719 h 3876060"/>
              <a:gd name="connsiteX429" fmla="*/ 2554372 w 4049104"/>
              <a:gd name="connsiteY429" fmla="*/ 3726743 h 3876060"/>
              <a:gd name="connsiteX430" fmla="*/ 2516272 w 4049104"/>
              <a:gd name="connsiteY430" fmla="*/ 3738000 h 3876060"/>
              <a:gd name="connsiteX431" fmla="*/ 2477825 w 4049104"/>
              <a:gd name="connsiteY431" fmla="*/ 3748564 h 3876060"/>
              <a:gd name="connsiteX432" fmla="*/ 2547098 w 4049104"/>
              <a:gd name="connsiteY432" fmla="*/ 3736268 h 3876060"/>
              <a:gd name="connsiteX433" fmla="*/ 2603123 w 4049104"/>
              <a:gd name="connsiteY433" fmla="*/ 3723279 h 3876060"/>
              <a:gd name="connsiteX434" fmla="*/ 2628320 w 4049104"/>
              <a:gd name="connsiteY434" fmla="*/ 3717045 h 3876060"/>
              <a:gd name="connsiteX435" fmla="*/ 2652479 w 4049104"/>
              <a:gd name="connsiteY435" fmla="*/ 3709685 h 3876060"/>
              <a:gd name="connsiteX436" fmla="*/ 2701663 w 4049104"/>
              <a:gd name="connsiteY436" fmla="*/ 3693752 h 3876060"/>
              <a:gd name="connsiteX437" fmla="*/ 2727640 w 4049104"/>
              <a:gd name="connsiteY437" fmla="*/ 3683881 h 3876060"/>
              <a:gd name="connsiteX438" fmla="*/ 2756649 w 4049104"/>
              <a:gd name="connsiteY438" fmla="*/ 3672191 h 3876060"/>
              <a:gd name="connsiteX439" fmla="*/ 2788514 w 4049104"/>
              <a:gd name="connsiteY439" fmla="*/ 3659030 h 3876060"/>
              <a:gd name="connsiteX440" fmla="*/ 2823756 w 4049104"/>
              <a:gd name="connsiteY440" fmla="*/ 3642491 h 3876060"/>
              <a:gd name="connsiteX441" fmla="*/ 2863588 w 4049104"/>
              <a:gd name="connsiteY441" fmla="*/ 3623354 h 3876060"/>
              <a:gd name="connsiteX442" fmla="*/ 2885149 w 4049104"/>
              <a:gd name="connsiteY442" fmla="*/ 3612183 h 3876060"/>
              <a:gd name="connsiteX443" fmla="*/ 2907923 w 4049104"/>
              <a:gd name="connsiteY443" fmla="*/ 3599715 h 3876060"/>
              <a:gd name="connsiteX444" fmla="*/ 2932254 w 4049104"/>
              <a:gd name="connsiteY444" fmla="*/ 3586466 h 3876060"/>
              <a:gd name="connsiteX445" fmla="*/ 2958232 w 4049104"/>
              <a:gd name="connsiteY445" fmla="*/ 3571832 h 3876060"/>
              <a:gd name="connsiteX446" fmla="*/ 3013823 w 4049104"/>
              <a:gd name="connsiteY446" fmla="*/ 3537802 h 3876060"/>
              <a:gd name="connsiteX447" fmla="*/ 3027072 w 4049104"/>
              <a:gd name="connsiteY447" fmla="*/ 3529663 h 3876060"/>
              <a:gd name="connsiteX448" fmla="*/ 3040234 w 4049104"/>
              <a:gd name="connsiteY448" fmla="*/ 3521003 h 3876060"/>
              <a:gd name="connsiteX449" fmla="*/ 3067077 w 4049104"/>
              <a:gd name="connsiteY449" fmla="*/ 3503079 h 3876060"/>
              <a:gd name="connsiteX450" fmla="*/ 3094613 w 4049104"/>
              <a:gd name="connsiteY450" fmla="*/ 3484982 h 3876060"/>
              <a:gd name="connsiteX451" fmla="*/ 3101540 w 4049104"/>
              <a:gd name="connsiteY451" fmla="*/ 3480392 h 3876060"/>
              <a:gd name="connsiteX452" fmla="*/ 3108294 w 4049104"/>
              <a:gd name="connsiteY452" fmla="*/ 3475543 h 3876060"/>
              <a:gd name="connsiteX453" fmla="*/ 3121889 w 4049104"/>
              <a:gd name="connsiteY453" fmla="*/ 3465672 h 3876060"/>
              <a:gd name="connsiteX454" fmla="*/ 3176528 w 4049104"/>
              <a:gd name="connsiteY454" fmla="*/ 3426099 h 3876060"/>
              <a:gd name="connsiteX455" fmla="*/ 3228483 w 4049104"/>
              <a:gd name="connsiteY455" fmla="*/ 3384016 h 3876060"/>
              <a:gd name="connsiteX456" fmla="*/ 3085174 w 4049104"/>
              <a:gd name="connsiteY456" fmla="*/ 3508448 h 3876060"/>
              <a:gd name="connsiteX457" fmla="*/ 3057292 w 4049104"/>
              <a:gd name="connsiteY457" fmla="*/ 3528277 h 3876060"/>
              <a:gd name="connsiteX458" fmla="*/ 3026379 w 4049104"/>
              <a:gd name="connsiteY458" fmla="*/ 3549059 h 3876060"/>
              <a:gd name="connsiteX459" fmla="*/ 2957712 w 4049104"/>
              <a:gd name="connsiteY459" fmla="*/ 3591315 h 3876060"/>
              <a:gd name="connsiteX460" fmla="*/ 2884456 w 4049104"/>
              <a:gd name="connsiteY460" fmla="*/ 3631320 h 3876060"/>
              <a:gd name="connsiteX461" fmla="*/ 2812413 w 4049104"/>
              <a:gd name="connsiteY461" fmla="*/ 3666822 h 3876060"/>
              <a:gd name="connsiteX462" fmla="*/ 2782020 w 4049104"/>
              <a:gd name="connsiteY462" fmla="*/ 3681283 h 3876060"/>
              <a:gd name="connsiteX463" fmla="*/ 2755263 w 4049104"/>
              <a:gd name="connsiteY463" fmla="*/ 3694011 h 3876060"/>
              <a:gd name="connsiteX464" fmla="*/ 2730152 w 4049104"/>
              <a:gd name="connsiteY464" fmla="*/ 3706308 h 3876060"/>
              <a:gd name="connsiteX465" fmla="*/ 2717509 w 4049104"/>
              <a:gd name="connsiteY465" fmla="*/ 3712369 h 3876060"/>
              <a:gd name="connsiteX466" fmla="*/ 2704174 w 4049104"/>
              <a:gd name="connsiteY466" fmla="*/ 3717997 h 3876060"/>
              <a:gd name="connsiteX467" fmla="*/ 2722272 w 4049104"/>
              <a:gd name="connsiteY467" fmla="*/ 3712196 h 3876060"/>
              <a:gd name="connsiteX468" fmla="*/ 2739590 w 4049104"/>
              <a:gd name="connsiteY468" fmla="*/ 3705788 h 3876060"/>
              <a:gd name="connsiteX469" fmla="*/ 2775006 w 4049104"/>
              <a:gd name="connsiteY469" fmla="*/ 3692973 h 3876060"/>
              <a:gd name="connsiteX470" fmla="*/ 2792844 w 4049104"/>
              <a:gd name="connsiteY470" fmla="*/ 3686392 h 3876060"/>
              <a:gd name="connsiteX471" fmla="*/ 2810854 w 4049104"/>
              <a:gd name="connsiteY471" fmla="*/ 3679205 h 3876060"/>
              <a:gd name="connsiteX472" fmla="*/ 2847222 w 4049104"/>
              <a:gd name="connsiteY472" fmla="*/ 3662666 h 3876060"/>
              <a:gd name="connsiteX473" fmla="*/ 2884197 w 4049104"/>
              <a:gd name="connsiteY473" fmla="*/ 3645348 h 3876060"/>
              <a:gd name="connsiteX474" fmla="*/ 2920825 w 4049104"/>
              <a:gd name="connsiteY474" fmla="*/ 3625692 h 3876060"/>
              <a:gd name="connsiteX475" fmla="*/ 2957625 w 4049104"/>
              <a:gd name="connsiteY475" fmla="*/ 3605602 h 3876060"/>
              <a:gd name="connsiteX476" fmla="*/ 2975723 w 4049104"/>
              <a:gd name="connsiteY476" fmla="*/ 3594952 h 3876060"/>
              <a:gd name="connsiteX477" fmla="*/ 2993561 w 4049104"/>
              <a:gd name="connsiteY477" fmla="*/ 3584041 h 3876060"/>
              <a:gd name="connsiteX478" fmla="*/ 3063440 w 4049104"/>
              <a:gd name="connsiteY478" fmla="*/ 3539880 h 3876060"/>
              <a:gd name="connsiteX479" fmla="*/ 3097211 w 4049104"/>
              <a:gd name="connsiteY479" fmla="*/ 3518406 h 3876060"/>
              <a:gd name="connsiteX480" fmla="*/ 3129249 w 4049104"/>
              <a:gd name="connsiteY480" fmla="*/ 3496411 h 3876060"/>
              <a:gd name="connsiteX481" fmla="*/ 3186486 w 4049104"/>
              <a:gd name="connsiteY481" fmla="*/ 3455194 h 3876060"/>
              <a:gd name="connsiteX482" fmla="*/ 3213242 w 4049104"/>
              <a:gd name="connsiteY482" fmla="*/ 3434759 h 3876060"/>
              <a:gd name="connsiteX483" fmla="*/ 3239220 w 4049104"/>
              <a:gd name="connsiteY483" fmla="*/ 3414497 h 3876060"/>
              <a:gd name="connsiteX484" fmla="*/ 3265197 w 4049104"/>
              <a:gd name="connsiteY484" fmla="*/ 3394494 h 3876060"/>
              <a:gd name="connsiteX485" fmla="*/ 3290049 w 4049104"/>
              <a:gd name="connsiteY485" fmla="*/ 3373452 h 3876060"/>
              <a:gd name="connsiteX486" fmla="*/ 3339925 w 4049104"/>
              <a:gd name="connsiteY486" fmla="*/ 3330590 h 3876060"/>
              <a:gd name="connsiteX487" fmla="*/ 3270652 w 4049104"/>
              <a:gd name="connsiteY487" fmla="*/ 3400296 h 3876060"/>
              <a:gd name="connsiteX488" fmla="*/ 3232898 w 4049104"/>
              <a:gd name="connsiteY488" fmla="*/ 3434499 h 3876060"/>
              <a:gd name="connsiteX489" fmla="*/ 3212463 w 4049104"/>
              <a:gd name="connsiteY489" fmla="*/ 3452597 h 3876060"/>
              <a:gd name="connsiteX490" fmla="*/ 3201639 w 4049104"/>
              <a:gd name="connsiteY490" fmla="*/ 3461948 h 3876060"/>
              <a:gd name="connsiteX491" fmla="*/ 3190035 w 4049104"/>
              <a:gd name="connsiteY491" fmla="*/ 3470607 h 3876060"/>
              <a:gd name="connsiteX492" fmla="*/ 1675820 w 4049104"/>
              <a:gd name="connsiteY492" fmla="*/ 3840350 h 3876060"/>
              <a:gd name="connsiteX493" fmla="*/ 1016776 w 4049104"/>
              <a:gd name="connsiteY493" fmla="*/ 3566897 h 3876060"/>
              <a:gd name="connsiteX494" fmla="*/ 509960 w 4049104"/>
              <a:gd name="connsiteY494" fmla="*/ 3060946 h 3876060"/>
              <a:gd name="connsiteX495" fmla="*/ 319460 w 4049104"/>
              <a:gd name="connsiteY495" fmla="*/ 2703585 h 3876060"/>
              <a:gd name="connsiteX496" fmla="*/ 320066 w 4049104"/>
              <a:gd name="connsiteY496" fmla="*/ 2716140 h 3876060"/>
              <a:gd name="connsiteX497" fmla="*/ 520178 w 4049104"/>
              <a:gd name="connsiteY497" fmla="*/ 3098007 h 3876060"/>
              <a:gd name="connsiteX498" fmla="*/ 522429 w 4049104"/>
              <a:gd name="connsiteY498" fmla="*/ 3105107 h 3876060"/>
              <a:gd name="connsiteX499" fmla="*/ 215465 w 4049104"/>
              <a:gd name="connsiteY499" fmla="*/ 2424589 h 3876060"/>
              <a:gd name="connsiteX500" fmla="*/ 212347 w 4049104"/>
              <a:gd name="connsiteY500" fmla="*/ 2467105 h 3876060"/>
              <a:gd name="connsiteX501" fmla="*/ 211048 w 4049104"/>
              <a:gd name="connsiteY501" fmla="*/ 2509016 h 3876060"/>
              <a:gd name="connsiteX502" fmla="*/ 222045 w 4049104"/>
              <a:gd name="connsiteY502" fmla="*/ 2553956 h 3876060"/>
              <a:gd name="connsiteX503" fmla="*/ 228800 w 4049104"/>
              <a:gd name="connsiteY503" fmla="*/ 2577942 h 3876060"/>
              <a:gd name="connsiteX504" fmla="*/ 236160 w 4049104"/>
              <a:gd name="connsiteY504" fmla="*/ 2602880 h 3876060"/>
              <a:gd name="connsiteX505" fmla="*/ 252092 w 4049104"/>
              <a:gd name="connsiteY505" fmla="*/ 2655354 h 3876060"/>
              <a:gd name="connsiteX506" fmla="*/ 271229 w 4049104"/>
              <a:gd name="connsiteY506" fmla="*/ 2710080 h 3876060"/>
              <a:gd name="connsiteX507" fmla="*/ 281274 w 4049104"/>
              <a:gd name="connsiteY507" fmla="*/ 2738222 h 3876060"/>
              <a:gd name="connsiteX508" fmla="*/ 292617 w 4049104"/>
              <a:gd name="connsiteY508" fmla="*/ 2766364 h 3876060"/>
              <a:gd name="connsiteX509" fmla="*/ 315910 w 4049104"/>
              <a:gd name="connsiteY509" fmla="*/ 2823513 h 3876060"/>
              <a:gd name="connsiteX510" fmla="*/ 341887 w 4049104"/>
              <a:gd name="connsiteY510" fmla="*/ 2880144 h 3876060"/>
              <a:gd name="connsiteX511" fmla="*/ 355049 w 4049104"/>
              <a:gd name="connsiteY511" fmla="*/ 2908459 h 3876060"/>
              <a:gd name="connsiteX512" fmla="*/ 368904 w 4049104"/>
              <a:gd name="connsiteY512" fmla="*/ 2935736 h 3876060"/>
              <a:gd name="connsiteX513" fmla="*/ 398777 w 4049104"/>
              <a:gd name="connsiteY513" fmla="*/ 2993579 h 3876060"/>
              <a:gd name="connsiteX514" fmla="*/ 428911 w 4049104"/>
              <a:gd name="connsiteY514" fmla="*/ 3047351 h 3876060"/>
              <a:gd name="connsiteX515" fmla="*/ 443025 w 4049104"/>
              <a:gd name="connsiteY515" fmla="*/ 3072722 h 3876060"/>
              <a:gd name="connsiteX516" fmla="*/ 457486 w 4049104"/>
              <a:gd name="connsiteY516" fmla="*/ 3096275 h 3876060"/>
              <a:gd name="connsiteX517" fmla="*/ 483463 w 4049104"/>
              <a:gd name="connsiteY517" fmla="*/ 3139570 h 3876060"/>
              <a:gd name="connsiteX518" fmla="*/ 491343 w 4049104"/>
              <a:gd name="connsiteY518" fmla="*/ 3152559 h 3876060"/>
              <a:gd name="connsiteX519" fmla="*/ 499137 w 4049104"/>
              <a:gd name="connsiteY519" fmla="*/ 3164682 h 3876060"/>
              <a:gd name="connsiteX520" fmla="*/ 513771 w 4049104"/>
              <a:gd name="connsiteY520" fmla="*/ 3187282 h 3876060"/>
              <a:gd name="connsiteX521" fmla="*/ 540614 w 4049104"/>
              <a:gd name="connsiteY521" fmla="*/ 3229452 h 3876060"/>
              <a:gd name="connsiteX522" fmla="*/ 554728 w 4049104"/>
              <a:gd name="connsiteY522" fmla="*/ 3250060 h 3876060"/>
              <a:gd name="connsiteX523" fmla="*/ 569967 w 4049104"/>
              <a:gd name="connsiteY523" fmla="*/ 3271275 h 3876060"/>
              <a:gd name="connsiteX524" fmla="*/ 606076 w 4049104"/>
              <a:gd name="connsiteY524" fmla="*/ 3319506 h 3876060"/>
              <a:gd name="connsiteX525" fmla="*/ 662793 w 4049104"/>
              <a:gd name="connsiteY525" fmla="*/ 3389472 h 3876060"/>
              <a:gd name="connsiteX526" fmla="*/ 670673 w 4049104"/>
              <a:gd name="connsiteY526" fmla="*/ 3404798 h 3876060"/>
              <a:gd name="connsiteX527" fmla="*/ 657338 w 4049104"/>
              <a:gd name="connsiteY527" fmla="*/ 3394841 h 3876060"/>
              <a:gd name="connsiteX528" fmla="*/ 634305 w 4049104"/>
              <a:gd name="connsiteY528" fmla="*/ 3373539 h 3876060"/>
              <a:gd name="connsiteX529" fmla="*/ 562867 w 4049104"/>
              <a:gd name="connsiteY529" fmla="*/ 3299937 h 3876060"/>
              <a:gd name="connsiteX530" fmla="*/ 389772 w 4049104"/>
              <a:gd name="connsiteY530" fmla="*/ 3079043 h 3876060"/>
              <a:gd name="connsiteX531" fmla="*/ 350979 w 4049104"/>
              <a:gd name="connsiteY531" fmla="*/ 3019122 h 3876060"/>
              <a:gd name="connsiteX532" fmla="*/ 314957 w 4049104"/>
              <a:gd name="connsiteY532" fmla="*/ 2957383 h 3876060"/>
              <a:gd name="connsiteX533" fmla="*/ 306299 w 4049104"/>
              <a:gd name="connsiteY533" fmla="*/ 2941970 h 3876060"/>
              <a:gd name="connsiteX534" fmla="*/ 301882 w 4049104"/>
              <a:gd name="connsiteY534" fmla="*/ 2934177 h 3876060"/>
              <a:gd name="connsiteX535" fmla="*/ 297726 w 4049104"/>
              <a:gd name="connsiteY535" fmla="*/ 2926297 h 3876060"/>
              <a:gd name="connsiteX536" fmla="*/ 281360 w 4049104"/>
              <a:gd name="connsiteY536" fmla="*/ 2894605 h 3876060"/>
              <a:gd name="connsiteX537" fmla="*/ 264995 w 4049104"/>
              <a:gd name="connsiteY537" fmla="*/ 2862912 h 3876060"/>
              <a:gd name="connsiteX538" fmla="*/ 256942 w 4049104"/>
              <a:gd name="connsiteY538" fmla="*/ 2847066 h 3876060"/>
              <a:gd name="connsiteX539" fmla="*/ 249581 w 4049104"/>
              <a:gd name="connsiteY539" fmla="*/ 2830960 h 3876060"/>
              <a:gd name="connsiteX540" fmla="*/ 218409 w 4049104"/>
              <a:gd name="connsiteY540" fmla="*/ 2763766 h 3876060"/>
              <a:gd name="connsiteX541" fmla="*/ 192431 w 4049104"/>
              <a:gd name="connsiteY541" fmla="*/ 2707308 h 3876060"/>
              <a:gd name="connsiteX542" fmla="*/ 215032 w 4049104"/>
              <a:gd name="connsiteY542" fmla="*/ 2768442 h 3876060"/>
              <a:gd name="connsiteX543" fmla="*/ 240316 w 4049104"/>
              <a:gd name="connsiteY543" fmla="*/ 2828536 h 3876060"/>
              <a:gd name="connsiteX544" fmla="*/ 253391 w 4049104"/>
              <a:gd name="connsiteY544" fmla="*/ 2858410 h 3876060"/>
              <a:gd name="connsiteX545" fmla="*/ 267419 w 4049104"/>
              <a:gd name="connsiteY545" fmla="*/ 2887851 h 3876060"/>
              <a:gd name="connsiteX546" fmla="*/ 281620 w 4049104"/>
              <a:gd name="connsiteY546" fmla="*/ 2917205 h 3876060"/>
              <a:gd name="connsiteX547" fmla="*/ 288720 w 4049104"/>
              <a:gd name="connsiteY547" fmla="*/ 2931926 h 3876060"/>
              <a:gd name="connsiteX548" fmla="*/ 292271 w 4049104"/>
              <a:gd name="connsiteY548" fmla="*/ 2939286 h 3876060"/>
              <a:gd name="connsiteX549" fmla="*/ 296081 w 4049104"/>
              <a:gd name="connsiteY549" fmla="*/ 2946386 h 3876060"/>
              <a:gd name="connsiteX550" fmla="*/ 360244 w 4049104"/>
              <a:gd name="connsiteY550" fmla="*/ 3060167 h 3876060"/>
              <a:gd name="connsiteX551" fmla="*/ 377562 w 4049104"/>
              <a:gd name="connsiteY551" fmla="*/ 3087962 h 3876060"/>
              <a:gd name="connsiteX552" fmla="*/ 394881 w 4049104"/>
              <a:gd name="connsiteY552" fmla="*/ 3115584 h 3876060"/>
              <a:gd name="connsiteX553" fmla="*/ 431336 w 4049104"/>
              <a:gd name="connsiteY553" fmla="*/ 3168925 h 3876060"/>
              <a:gd name="connsiteX554" fmla="*/ 435059 w 4049104"/>
              <a:gd name="connsiteY554" fmla="*/ 3177151 h 3876060"/>
              <a:gd name="connsiteX555" fmla="*/ 387867 w 4049104"/>
              <a:gd name="connsiteY555" fmla="*/ 3109523 h 3876060"/>
              <a:gd name="connsiteX556" fmla="*/ 344052 w 4049104"/>
              <a:gd name="connsiteY556" fmla="*/ 3039645 h 3876060"/>
              <a:gd name="connsiteX557" fmla="*/ 333314 w 4049104"/>
              <a:gd name="connsiteY557" fmla="*/ 3022326 h 3876060"/>
              <a:gd name="connsiteX558" fmla="*/ 323184 w 4049104"/>
              <a:gd name="connsiteY558" fmla="*/ 3004402 h 3876060"/>
              <a:gd name="connsiteX559" fmla="*/ 303095 w 4049104"/>
              <a:gd name="connsiteY559" fmla="*/ 2968380 h 3876060"/>
              <a:gd name="connsiteX560" fmla="*/ 293829 w 4049104"/>
              <a:gd name="connsiteY560" fmla="*/ 2949936 h 3876060"/>
              <a:gd name="connsiteX561" fmla="*/ 288807 w 4049104"/>
              <a:gd name="connsiteY561" fmla="*/ 2941277 h 3876060"/>
              <a:gd name="connsiteX562" fmla="*/ 284218 w 4049104"/>
              <a:gd name="connsiteY562" fmla="*/ 2932099 h 3876060"/>
              <a:gd name="connsiteX563" fmla="*/ 265861 w 4049104"/>
              <a:gd name="connsiteY563" fmla="*/ 2895124 h 3876060"/>
              <a:gd name="connsiteX564" fmla="*/ 144633 w 4049104"/>
              <a:gd name="connsiteY564" fmla="*/ 2588419 h 3876060"/>
              <a:gd name="connsiteX565" fmla="*/ 64104 w 4049104"/>
              <a:gd name="connsiteY565" fmla="*/ 1937083 h 3876060"/>
              <a:gd name="connsiteX566" fmla="*/ 59254 w 4049104"/>
              <a:gd name="connsiteY566" fmla="*/ 1961241 h 3876060"/>
              <a:gd name="connsiteX567" fmla="*/ 641838 w 4049104"/>
              <a:gd name="connsiteY567" fmla="*/ 3446795 h 3876060"/>
              <a:gd name="connsiteX568" fmla="*/ 655086 w 4049104"/>
              <a:gd name="connsiteY568" fmla="*/ 3465065 h 3876060"/>
              <a:gd name="connsiteX569" fmla="*/ 563733 w 4049104"/>
              <a:gd name="connsiteY569" fmla="*/ 3375357 h 3876060"/>
              <a:gd name="connsiteX570" fmla="*/ 376870 w 4049104"/>
              <a:gd name="connsiteY570" fmla="*/ 3139744 h 3876060"/>
              <a:gd name="connsiteX571" fmla="*/ 346390 w 4049104"/>
              <a:gd name="connsiteY571" fmla="*/ 3095322 h 3876060"/>
              <a:gd name="connsiteX572" fmla="*/ 323963 w 4049104"/>
              <a:gd name="connsiteY572" fmla="*/ 3063630 h 3876060"/>
              <a:gd name="connsiteX573" fmla="*/ 307164 w 4049104"/>
              <a:gd name="connsiteY573" fmla="*/ 3051248 h 3876060"/>
              <a:gd name="connsiteX574" fmla="*/ 267073 w 4049104"/>
              <a:gd name="connsiteY574" fmla="*/ 2986564 h 3876060"/>
              <a:gd name="connsiteX575" fmla="*/ 251140 w 4049104"/>
              <a:gd name="connsiteY575" fmla="*/ 2958508 h 3876060"/>
              <a:gd name="connsiteX576" fmla="*/ 236679 w 4049104"/>
              <a:gd name="connsiteY576" fmla="*/ 2930194 h 3876060"/>
              <a:gd name="connsiteX577" fmla="*/ 208364 w 4049104"/>
              <a:gd name="connsiteY577" fmla="*/ 2874862 h 3876060"/>
              <a:gd name="connsiteX578" fmla="*/ 182993 w 4049104"/>
              <a:gd name="connsiteY578" fmla="*/ 2819703 h 3876060"/>
              <a:gd name="connsiteX579" fmla="*/ 159007 w 4049104"/>
              <a:gd name="connsiteY579" fmla="*/ 2765065 h 3876060"/>
              <a:gd name="connsiteX580" fmla="*/ 116924 w 4049104"/>
              <a:gd name="connsiteY580" fmla="*/ 2654921 h 3876060"/>
              <a:gd name="connsiteX581" fmla="*/ 97701 w 4049104"/>
              <a:gd name="connsiteY581" fmla="*/ 2599070 h 3876060"/>
              <a:gd name="connsiteX582" fmla="*/ 80989 w 4049104"/>
              <a:gd name="connsiteY582" fmla="*/ 2541833 h 3876060"/>
              <a:gd name="connsiteX583" fmla="*/ 50595 w 4049104"/>
              <a:gd name="connsiteY583" fmla="*/ 2422598 h 3876060"/>
              <a:gd name="connsiteX584" fmla="*/ 44274 w 4049104"/>
              <a:gd name="connsiteY584" fmla="*/ 2391425 h 3876060"/>
              <a:gd name="connsiteX585" fmla="*/ 38472 w 4049104"/>
              <a:gd name="connsiteY585" fmla="*/ 2359646 h 3876060"/>
              <a:gd name="connsiteX586" fmla="*/ 27822 w 4049104"/>
              <a:gd name="connsiteY586" fmla="*/ 2294183 h 3876060"/>
              <a:gd name="connsiteX587" fmla="*/ 19163 w 4049104"/>
              <a:gd name="connsiteY587" fmla="*/ 2225603 h 3876060"/>
              <a:gd name="connsiteX588" fmla="*/ 13448 w 4049104"/>
              <a:gd name="connsiteY588" fmla="*/ 2153647 h 3876060"/>
              <a:gd name="connsiteX589" fmla="*/ 11110 w 4049104"/>
              <a:gd name="connsiteY589" fmla="*/ 2116326 h 3876060"/>
              <a:gd name="connsiteX590" fmla="*/ 10244 w 4049104"/>
              <a:gd name="connsiteY590" fmla="*/ 2077966 h 3876060"/>
              <a:gd name="connsiteX591" fmla="*/ 10244 w 4049104"/>
              <a:gd name="connsiteY591" fmla="*/ 1998303 h 3876060"/>
              <a:gd name="connsiteX592" fmla="*/ 13015 w 4049104"/>
              <a:gd name="connsiteY592" fmla="*/ 1895346 h 3876060"/>
              <a:gd name="connsiteX593" fmla="*/ 8685 w 4049104"/>
              <a:gd name="connsiteY593" fmla="*/ 1913443 h 3876060"/>
              <a:gd name="connsiteX594" fmla="*/ 75014 w 4049104"/>
              <a:gd name="connsiteY594" fmla="*/ 2560450 h 3876060"/>
              <a:gd name="connsiteX595" fmla="*/ 76919 w 4049104"/>
              <a:gd name="connsiteY595" fmla="*/ 2582271 h 3876060"/>
              <a:gd name="connsiteX596" fmla="*/ 59601 w 4049104"/>
              <a:gd name="connsiteY596" fmla="*/ 2518627 h 3876060"/>
              <a:gd name="connsiteX597" fmla="*/ 52154 w 4049104"/>
              <a:gd name="connsiteY597" fmla="*/ 2486588 h 3876060"/>
              <a:gd name="connsiteX598" fmla="*/ 45227 w 4049104"/>
              <a:gd name="connsiteY598" fmla="*/ 2454463 h 3876060"/>
              <a:gd name="connsiteX599" fmla="*/ 21674 w 4049104"/>
              <a:gd name="connsiteY599" fmla="*/ 2324577 h 3876060"/>
              <a:gd name="connsiteX600" fmla="*/ 17344 w 4049104"/>
              <a:gd name="connsiteY600" fmla="*/ 2292019 h 3876060"/>
              <a:gd name="connsiteX601" fmla="*/ 13448 w 4049104"/>
              <a:gd name="connsiteY601" fmla="*/ 2259287 h 3876060"/>
              <a:gd name="connsiteX602" fmla="*/ 9638 w 4049104"/>
              <a:gd name="connsiteY602" fmla="*/ 2226642 h 3876060"/>
              <a:gd name="connsiteX603" fmla="*/ 6953 w 4049104"/>
              <a:gd name="connsiteY603" fmla="*/ 2193911 h 3876060"/>
              <a:gd name="connsiteX604" fmla="*/ 2451 w 4049104"/>
              <a:gd name="connsiteY604" fmla="*/ 2128275 h 3876060"/>
              <a:gd name="connsiteX605" fmla="*/ 719 w 4049104"/>
              <a:gd name="connsiteY605" fmla="*/ 2062639 h 3876060"/>
              <a:gd name="connsiteX606" fmla="*/ 26 w 4049104"/>
              <a:gd name="connsiteY606" fmla="*/ 2029735 h 3876060"/>
              <a:gd name="connsiteX607" fmla="*/ 633 w 4049104"/>
              <a:gd name="connsiteY607" fmla="*/ 1996917 h 3876060"/>
              <a:gd name="connsiteX608" fmla="*/ 2364 w 4049104"/>
              <a:gd name="connsiteY608" fmla="*/ 1931194 h 3876060"/>
              <a:gd name="connsiteX609" fmla="*/ 6953 w 4049104"/>
              <a:gd name="connsiteY609" fmla="*/ 1865645 h 3876060"/>
              <a:gd name="connsiteX610" fmla="*/ 9638 w 4049104"/>
              <a:gd name="connsiteY610" fmla="*/ 1832828 h 3876060"/>
              <a:gd name="connsiteX611" fmla="*/ 13448 w 4049104"/>
              <a:gd name="connsiteY611" fmla="*/ 1800269 h 3876060"/>
              <a:gd name="connsiteX612" fmla="*/ 21501 w 4049104"/>
              <a:gd name="connsiteY612" fmla="*/ 1734979 h 3876060"/>
              <a:gd name="connsiteX613" fmla="*/ 32411 w 4049104"/>
              <a:gd name="connsiteY613" fmla="*/ 1670209 h 3876060"/>
              <a:gd name="connsiteX614" fmla="*/ 38040 w 4049104"/>
              <a:gd name="connsiteY614" fmla="*/ 1637824 h 3876060"/>
              <a:gd name="connsiteX615" fmla="*/ 44967 w 4049104"/>
              <a:gd name="connsiteY615" fmla="*/ 1605699 h 3876060"/>
              <a:gd name="connsiteX616" fmla="*/ 59254 w 4049104"/>
              <a:gd name="connsiteY616" fmla="*/ 1541449 h 3876060"/>
              <a:gd name="connsiteX617" fmla="*/ 76572 w 4049104"/>
              <a:gd name="connsiteY617" fmla="*/ 1477978 h 3876060"/>
              <a:gd name="connsiteX618" fmla="*/ 85232 w 4049104"/>
              <a:gd name="connsiteY618" fmla="*/ 1446285 h 3876060"/>
              <a:gd name="connsiteX619" fmla="*/ 95276 w 4049104"/>
              <a:gd name="connsiteY619" fmla="*/ 1415026 h 3876060"/>
              <a:gd name="connsiteX620" fmla="*/ 115279 w 4049104"/>
              <a:gd name="connsiteY620" fmla="*/ 1352508 h 3876060"/>
              <a:gd name="connsiteX621" fmla="*/ 138571 w 4049104"/>
              <a:gd name="connsiteY621" fmla="*/ 1290942 h 3876060"/>
              <a:gd name="connsiteX622" fmla="*/ 150694 w 4049104"/>
              <a:gd name="connsiteY622" fmla="*/ 1260375 h 3876060"/>
              <a:gd name="connsiteX623" fmla="*/ 163770 w 4049104"/>
              <a:gd name="connsiteY623" fmla="*/ 1230241 h 3876060"/>
              <a:gd name="connsiteX624" fmla="*/ 190180 w 4049104"/>
              <a:gd name="connsiteY624" fmla="*/ 1169627 h 3876060"/>
              <a:gd name="connsiteX625" fmla="*/ 219361 w 4049104"/>
              <a:gd name="connsiteY625" fmla="*/ 1110659 h 3876060"/>
              <a:gd name="connsiteX626" fmla="*/ 234081 w 4049104"/>
              <a:gd name="connsiteY626" fmla="*/ 1081218 h 3876060"/>
              <a:gd name="connsiteX627" fmla="*/ 250014 w 4049104"/>
              <a:gd name="connsiteY627" fmla="*/ 1052384 h 3876060"/>
              <a:gd name="connsiteX628" fmla="*/ 282313 w 4049104"/>
              <a:gd name="connsiteY628" fmla="*/ 995060 h 3876060"/>
              <a:gd name="connsiteX629" fmla="*/ 316949 w 4049104"/>
              <a:gd name="connsiteY629" fmla="*/ 939209 h 3876060"/>
              <a:gd name="connsiteX630" fmla="*/ 334267 w 4049104"/>
              <a:gd name="connsiteY630" fmla="*/ 911413 h 3876060"/>
              <a:gd name="connsiteX631" fmla="*/ 352798 w 4049104"/>
              <a:gd name="connsiteY631" fmla="*/ 884310 h 3876060"/>
              <a:gd name="connsiteX632" fmla="*/ 390552 w 4049104"/>
              <a:gd name="connsiteY632" fmla="*/ 830451 h 3876060"/>
              <a:gd name="connsiteX633" fmla="*/ 410381 w 4049104"/>
              <a:gd name="connsiteY633" fmla="*/ 804474 h 3876060"/>
              <a:gd name="connsiteX634" fmla="*/ 430470 w 4049104"/>
              <a:gd name="connsiteY634" fmla="*/ 778496 h 3876060"/>
              <a:gd name="connsiteX635" fmla="*/ 471600 w 4049104"/>
              <a:gd name="connsiteY635" fmla="*/ 727321 h 3876060"/>
              <a:gd name="connsiteX636" fmla="*/ 514896 w 4049104"/>
              <a:gd name="connsiteY636" fmla="*/ 677704 h 3876060"/>
              <a:gd name="connsiteX637" fmla="*/ 525719 w 4049104"/>
              <a:gd name="connsiteY637" fmla="*/ 665322 h 3876060"/>
              <a:gd name="connsiteX638" fmla="*/ 536890 w 4049104"/>
              <a:gd name="connsiteY638" fmla="*/ 653372 h 3876060"/>
              <a:gd name="connsiteX639" fmla="*/ 559230 w 4049104"/>
              <a:gd name="connsiteY639" fmla="*/ 629647 h 3876060"/>
              <a:gd name="connsiteX640" fmla="*/ 581917 w 4049104"/>
              <a:gd name="connsiteY640" fmla="*/ 606007 h 3876060"/>
              <a:gd name="connsiteX641" fmla="*/ 604864 w 4049104"/>
              <a:gd name="connsiteY641" fmla="*/ 582628 h 3876060"/>
              <a:gd name="connsiteX642" fmla="*/ 652402 w 4049104"/>
              <a:gd name="connsiteY642" fmla="*/ 537600 h 3876060"/>
              <a:gd name="connsiteX643" fmla="*/ 676301 w 4049104"/>
              <a:gd name="connsiteY643" fmla="*/ 515260 h 3876060"/>
              <a:gd name="connsiteX644" fmla="*/ 701413 w 4049104"/>
              <a:gd name="connsiteY644" fmla="*/ 493872 h 3876060"/>
              <a:gd name="connsiteX645" fmla="*/ 751203 w 4049104"/>
              <a:gd name="connsiteY645" fmla="*/ 450837 h 3876060"/>
              <a:gd name="connsiteX646" fmla="*/ 803157 w 4049104"/>
              <a:gd name="connsiteY646" fmla="*/ 410658 h 3876060"/>
              <a:gd name="connsiteX647" fmla="*/ 829134 w 4049104"/>
              <a:gd name="connsiteY647" fmla="*/ 390656 h 3876060"/>
              <a:gd name="connsiteX648" fmla="*/ 855891 w 4049104"/>
              <a:gd name="connsiteY648" fmla="*/ 371692 h 3876060"/>
              <a:gd name="connsiteX649" fmla="*/ 909837 w 4049104"/>
              <a:gd name="connsiteY649" fmla="*/ 334285 h 3876060"/>
              <a:gd name="connsiteX650" fmla="*/ 937546 w 4049104"/>
              <a:gd name="connsiteY650" fmla="*/ 316966 h 3876060"/>
              <a:gd name="connsiteX651" fmla="*/ 965429 w 4049104"/>
              <a:gd name="connsiteY651" fmla="*/ 299648 h 3876060"/>
              <a:gd name="connsiteX652" fmla="*/ 1079209 w 4049104"/>
              <a:gd name="connsiteY652" fmla="*/ 234099 h 3876060"/>
              <a:gd name="connsiteX653" fmla="*/ 1108390 w 4049104"/>
              <a:gd name="connsiteY653" fmla="*/ 219032 h 3876060"/>
              <a:gd name="connsiteX654" fmla="*/ 1137572 w 4049104"/>
              <a:gd name="connsiteY654" fmla="*/ 204832 h 3876060"/>
              <a:gd name="connsiteX655" fmla="*/ 1167012 w 4049104"/>
              <a:gd name="connsiteY655" fmla="*/ 190457 h 3876060"/>
              <a:gd name="connsiteX656" fmla="*/ 1181820 w 4049104"/>
              <a:gd name="connsiteY656" fmla="*/ 183357 h 3876060"/>
              <a:gd name="connsiteX657" fmla="*/ 1196886 w 4049104"/>
              <a:gd name="connsiteY657" fmla="*/ 176776 h 3876060"/>
              <a:gd name="connsiteX658" fmla="*/ 1257500 w 4049104"/>
              <a:gd name="connsiteY658" fmla="*/ 150799 h 3876060"/>
              <a:gd name="connsiteX659" fmla="*/ 1272567 w 4049104"/>
              <a:gd name="connsiteY659" fmla="*/ 144391 h 3876060"/>
              <a:gd name="connsiteX660" fmla="*/ 1287980 w 4049104"/>
              <a:gd name="connsiteY660" fmla="*/ 138590 h 3876060"/>
              <a:gd name="connsiteX661" fmla="*/ 1318633 w 4049104"/>
              <a:gd name="connsiteY661" fmla="*/ 126986 h 3876060"/>
              <a:gd name="connsiteX662" fmla="*/ 1349459 w 4049104"/>
              <a:gd name="connsiteY662" fmla="*/ 115556 h 3876060"/>
              <a:gd name="connsiteX663" fmla="*/ 1364872 w 4049104"/>
              <a:gd name="connsiteY663" fmla="*/ 109928 h 3876060"/>
              <a:gd name="connsiteX664" fmla="*/ 1380458 w 4049104"/>
              <a:gd name="connsiteY664" fmla="*/ 104819 h 3876060"/>
              <a:gd name="connsiteX665" fmla="*/ 1442977 w 4049104"/>
              <a:gd name="connsiteY665" fmla="*/ 84903 h 3876060"/>
              <a:gd name="connsiteX666" fmla="*/ 1958616 w 4049104"/>
              <a:gd name="connsiteY666" fmla="*/ 0 h 38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4049104" h="3876060">
                <a:moveTo>
                  <a:pt x="1296120" y="3637382"/>
                </a:moveTo>
                <a:lnTo>
                  <a:pt x="1319586" y="3653747"/>
                </a:lnTo>
                <a:cubicBezTo>
                  <a:pt x="1575340" y="3767068"/>
                  <a:pt x="1854163" y="3818686"/>
                  <a:pt x="2133540" y="3804416"/>
                </a:cubicBezTo>
                <a:cubicBezTo>
                  <a:pt x="2122110" y="3803376"/>
                  <a:pt x="2110420" y="3801471"/>
                  <a:pt x="2098904" y="3799739"/>
                </a:cubicBezTo>
                <a:lnTo>
                  <a:pt x="2046949" y="3800778"/>
                </a:lnTo>
                <a:lnTo>
                  <a:pt x="2034047" y="3800778"/>
                </a:lnTo>
                <a:lnTo>
                  <a:pt x="2021145" y="3800778"/>
                </a:lnTo>
                <a:lnTo>
                  <a:pt x="1995168" y="3800086"/>
                </a:lnTo>
                <a:cubicBezTo>
                  <a:pt x="1977849" y="3799480"/>
                  <a:pt x="1960531" y="3799393"/>
                  <a:pt x="1943213" y="3798354"/>
                </a:cubicBezTo>
                <a:lnTo>
                  <a:pt x="1891692" y="3794544"/>
                </a:lnTo>
                <a:lnTo>
                  <a:pt x="1865715" y="3792552"/>
                </a:lnTo>
                <a:cubicBezTo>
                  <a:pt x="1857055" y="3791687"/>
                  <a:pt x="1848396" y="3790474"/>
                  <a:pt x="1839737" y="3789521"/>
                </a:cubicBezTo>
                <a:lnTo>
                  <a:pt x="1788475" y="3783201"/>
                </a:lnTo>
                <a:cubicBezTo>
                  <a:pt x="1780336" y="3782248"/>
                  <a:pt x="1771677" y="3780689"/>
                  <a:pt x="1763018" y="3779217"/>
                </a:cubicBezTo>
                <a:lnTo>
                  <a:pt x="1737560" y="3774888"/>
                </a:lnTo>
                <a:lnTo>
                  <a:pt x="1712102" y="3770472"/>
                </a:lnTo>
                <a:cubicBezTo>
                  <a:pt x="1704049" y="3768913"/>
                  <a:pt x="1695390" y="3767701"/>
                  <a:pt x="1686731" y="3765709"/>
                </a:cubicBezTo>
                <a:cubicBezTo>
                  <a:pt x="1552091" y="3737853"/>
                  <a:pt x="1421044" y="3694800"/>
                  <a:pt x="1296120" y="3637382"/>
                </a:cubicBezTo>
                <a:close/>
                <a:moveTo>
                  <a:pt x="2446860" y="44189"/>
                </a:moveTo>
                <a:lnTo>
                  <a:pt x="2478864" y="49314"/>
                </a:lnTo>
                <a:lnTo>
                  <a:pt x="2490295" y="53471"/>
                </a:lnTo>
                <a:close/>
                <a:moveTo>
                  <a:pt x="2268107" y="15561"/>
                </a:moveTo>
                <a:lnTo>
                  <a:pt x="2268709" y="15630"/>
                </a:lnTo>
                <a:lnTo>
                  <a:pt x="2305943" y="20047"/>
                </a:lnTo>
                <a:lnTo>
                  <a:pt x="2324473" y="22298"/>
                </a:lnTo>
                <a:lnTo>
                  <a:pt x="2343003" y="25328"/>
                </a:lnTo>
                <a:lnTo>
                  <a:pt x="2416952" y="37798"/>
                </a:lnTo>
                <a:lnTo>
                  <a:pt x="2446860" y="44189"/>
                </a:lnTo>
                <a:close/>
                <a:moveTo>
                  <a:pt x="2159012" y="6003"/>
                </a:moveTo>
                <a:lnTo>
                  <a:pt x="2219795" y="7824"/>
                </a:lnTo>
                <a:lnTo>
                  <a:pt x="2268107" y="15561"/>
                </a:lnTo>
                <a:lnTo>
                  <a:pt x="2231474" y="11387"/>
                </a:lnTo>
                <a:cubicBezTo>
                  <a:pt x="2219006" y="10089"/>
                  <a:pt x="2206536" y="9396"/>
                  <a:pt x="2194068" y="8443"/>
                </a:cubicBezTo>
                <a:close/>
                <a:moveTo>
                  <a:pt x="2029440" y="2122"/>
                </a:moveTo>
                <a:lnTo>
                  <a:pt x="2044351" y="2122"/>
                </a:lnTo>
                <a:lnTo>
                  <a:pt x="2119339" y="3854"/>
                </a:lnTo>
                <a:cubicBezTo>
                  <a:pt x="2131808" y="3854"/>
                  <a:pt x="2144277" y="5066"/>
                  <a:pt x="2156747" y="5846"/>
                </a:cubicBezTo>
                <a:lnTo>
                  <a:pt x="2159012" y="6003"/>
                </a:lnTo>
                <a:close/>
                <a:moveTo>
                  <a:pt x="1958616" y="0"/>
                </a:moveTo>
                <a:lnTo>
                  <a:pt x="2029440" y="2122"/>
                </a:lnTo>
                <a:lnTo>
                  <a:pt x="2006944" y="2122"/>
                </a:lnTo>
                <a:lnTo>
                  <a:pt x="1969450" y="3075"/>
                </a:lnTo>
                <a:cubicBezTo>
                  <a:pt x="1956982" y="3421"/>
                  <a:pt x="1944512" y="3508"/>
                  <a:pt x="1932043" y="4287"/>
                </a:cubicBezTo>
                <a:lnTo>
                  <a:pt x="1894636" y="6971"/>
                </a:lnTo>
                <a:lnTo>
                  <a:pt x="1907105" y="8790"/>
                </a:lnTo>
                <a:cubicBezTo>
                  <a:pt x="1918882" y="8184"/>
                  <a:pt x="1930311" y="6885"/>
                  <a:pt x="1941741" y="6885"/>
                </a:cubicBezTo>
                <a:lnTo>
                  <a:pt x="1976377" y="6365"/>
                </a:lnTo>
                <a:lnTo>
                  <a:pt x="2011014" y="6365"/>
                </a:lnTo>
                <a:cubicBezTo>
                  <a:pt x="2022617" y="6365"/>
                  <a:pt x="2034134" y="5846"/>
                  <a:pt x="2045650" y="6365"/>
                </a:cubicBezTo>
                <a:lnTo>
                  <a:pt x="2114317" y="8530"/>
                </a:lnTo>
                <a:lnTo>
                  <a:pt x="2131029" y="9136"/>
                </a:lnTo>
                <a:lnTo>
                  <a:pt x="2147482" y="10261"/>
                </a:lnTo>
                <a:lnTo>
                  <a:pt x="2179347" y="12253"/>
                </a:lnTo>
                <a:lnTo>
                  <a:pt x="2219525" y="15197"/>
                </a:lnTo>
                <a:cubicBezTo>
                  <a:pt x="2232860" y="16150"/>
                  <a:pt x="2246195" y="18142"/>
                  <a:pt x="2259530" y="19527"/>
                </a:cubicBezTo>
                <a:lnTo>
                  <a:pt x="2299449" y="24290"/>
                </a:lnTo>
                <a:lnTo>
                  <a:pt x="2318844" y="27320"/>
                </a:lnTo>
                <a:cubicBezTo>
                  <a:pt x="2325512" y="28100"/>
                  <a:pt x="2332093" y="29399"/>
                  <a:pt x="2338760" y="30438"/>
                </a:cubicBezTo>
                <a:lnTo>
                  <a:pt x="2418164" y="43772"/>
                </a:lnTo>
                <a:lnTo>
                  <a:pt x="2496876" y="61090"/>
                </a:lnTo>
                <a:cubicBezTo>
                  <a:pt x="2601425" y="85881"/>
                  <a:pt x="2703915" y="118711"/>
                  <a:pt x="2803407" y="159285"/>
                </a:cubicBezTo>
                <a:lnTo>
                  <a:pt x="2877269" y="191323"/>
                </a:lnTo>
                <a:cubicBezTo>
                  <a:pt x="2901688" y="202666"/>
                  <a:pt x="2925414" y="215136"/>
                  <a:pt x="2949746" y="226652"/>
                </a:cubicBezTo>
                <a:cubicBezTo>
                  <a:pt x="2974078" y="238169"/>
                  <a:pt x="2997198" y="251851"/>
                  <a:pt x="3020750" y="264752"/>
                </a:cubicBezTo>
                <a:lnTo>
                  <a:pt x="3055906" y="284409"/>
                </a:lnTo>
                <a:cubicBezTo>
                  <a:pt x="3067856" y="291249"/>
                  <a:pt x="3079113" y="298523"/>
                  <a:pt x="3090543" y="305537"/>
                </a:cubicBezTo>
                <a:lnTo>
                  <a:pt x="3124746" y="326838"/>
                </a:lnTo>
                <a:lnTo>
                  <a:pt x="3142064" y="337576"/>
                </a:lnTo>
                <a:cubicBezTo>
                  <a:pt x="3147693" y="341212"/>
                  <a:pt x="3153149" y="345195"/>
                  <a:pt x="3158690" y="348919"/>
                </a:cubicBezTo>
                <a:lnTo>
                  <a:pt x="3224759" y="394985"/>
                </a:lnTo>
                <a:cubicBezTo>
                  <a:pt x="3267448" y="427543"/>
                  <a:pt x="3310397" y="459755"/>
                  <a:pt x="3350489" y="495431"/>
                </a:cubicBezTo>
                <a:lnTo>
                  <a:pt x="3380969" y="521408"/>
                </a:lnTo>
                <a:cubicBezTo>
                  <a:pt x="3391100" y="530153"/>
                  <a:pt x="3400538" y="539592"/>
                  <a:pt x="3410410" y="548771"/>
                </a:cubicBezTo>
                <a:lnTo>
                  <a:pt x="3439504" y="576393"/>
                </a:lnTo>
                <a:lnTo>
                  <a:pt x="3454052" y="590248"/>
                </a:lnTo>
                <a:lnTo>
                  <a:pt x="3461326" y="597175"/>
                </a:lnTo>
                <a:lnTo>
                  <a:pt x="3468253" y="604448"/>
                </a:lnTo>
                <a:lnTo>
                  <a:pt x="3524710" y="662378"/>
                </a:lnTo>
                <a:cubicBezTo>
                  <a:pt x="3534149" y="671903"/>
                  <a:pt x="3542807" y="682294"/>
                  <a:pt x="3551467" y="692425"/>
                </a:cubicBezTo>
                <a:lnTo>
                  <a:pt x="3577444" y="722905"/>
                </a:lnTo>
                <a:cubicBezTo>
                  <a:pt x="3586103" y="733123"/>
                  <a:pt x="3594762" y="743167"/>
                  <a:pt x="3603421" y="753645"/>
                </a:cubicBezTo>
                <a:lnTo>
                  <a:pt x="3628186" y="785423"/>
                </a:lnTo>
                <a:lnTo>
                  <a:pt x="3652864" y="817289"/>
                </a:lnTo>
                <a:cubicBezTo>
                  <a:pt x="3656935" y="822657"/>
                  <a:pt x="3661177" y="827853"/>
                  <a:pt x="3664988" y="833395"/>
                </a:cubicBezTo>
                <a:lnTo>
                  <a:pt x="3676590" y="849847"/>
                </a:lnTo>
                <a:cubicBezTo>
                  <a:pt x="3692003" y="871927"/>
                  <a:pt x="3707503" y="893835"/>
                  <a:pt x="3722570" y="916175"/>
                </a:cubicBezTo>
                <a:lnTo>
                  <a:pt x="3765433" y="984583"/>
                </a:lnTo>
                <a:cubicBezTo>
                  <a:pt x="3820755" y="1077123"/>
                  <a:pt x="3868865" y="1173784"/>
                  <a:pt x="3909347" y="1273709"/>
                </a:cubicBezTo>
                <a:lnTo>
                  <a:pt x="3937921" y="1349390"/>
                </a:lnTo>
                <a:cubicBezTo>
                  <a:pt x="3946840" y="1374761"/>
                  <a:pt x="3954374" y="1400219"/>
                  <a:pt x="3963120" y="1426196"/>
                </a:cubicBezTo>
                <a:cubicBezTo>
                  <a:pt x="3971865" y="1452174"/>
                  <a:pt x="3978187" y="1478151"/>
                  <a:pt x="3985374" y="1504128"/>
                </a:cubicBezTo>
                <a:lnTo>
                  <a:pt x="3995851" y="1543267"/>
                </a:lnTo>
                <a:lnTo>
                  <a:pt x="4004510" y="1582752"/>
                </a:lnTo>
                <a:cubicBezTo>
                  <a:pt x="4008580" y="1602323"/>
                  <a:pt x="4013949" y="1622152"/>
                  <a:pt x="4017239" y="1642674"/>
                </a:cubicBezTo>
                <a:cubicBezTo>
                  <a:pt x="4020530" y="1663195"/>
                  <a:pt x="4023993" y="1684064"/>
                  <a:pt x="4027370" y="1705105"/>
                </a:cubicBezTo>
                <a:cubicBezTo>
                  <a:pt x="4029016" y="1715670"/>
                  <a:pt x="4031093" y="1726320"/>
                  <a:pt x="4032306" y="1736971"/>
                </a:cubicBezTo>
                <a:cubicBezTo>
                  <a:pt x="4033518" y="1747622"/>
                  <a:pt x="4034731" y="1758446"/>
                  <a:pt x="4035943" y="1769270"/>
                </a:cubicBezTo>
                <a:cubicBezTo>
                  <a:pt x="4038280" y="1791350"/>
                  <a:pt x="4040792" y="1812651"/>
                  <a:pt x="4042783" y="1834646"/>
                </a:cubicBezTo>
                <a:cubicBezTo>
                  <a:pt x="4044108" y="1856640"/>
                  <a:pt x="4045407" y="1878720"/>
                  <a:pt x="4046680" y="1900888"/>
                </a:cubicBezTo>
                <a:cubicBezTo>
                  <a:pt x="4047200" y="1911971"/>
                  <a:pt x="4048325" y="1923055"/>
                  <a:pt x="4048325" y="1934138"/>
                </a:cubicBezTo>
                <a:lnTo>
                  <a:pt x="4048325" y="1967389"/>
                </a:lnTo>
                <a:cubicBezTo>
                  <a:pt x="4048325" y="1978473"/>
                  <a:pt x="4048325" y="1989470"/>
                  <a:pt x="4048325" y="2000554"/>
                </a:cubicBezTo>
                <a:cubicBezTo>
                  <a:pt x="4048325" y="2011551"/>
                  <a:pt x="4048845" y="2022634"/>
                  <a:pt x="4049104" y="2033632"/>
                </a:cubicBezTo>
                <a:cubicBezTo>
                  <a:pt x="4048325" y="2055798"/>
                  <a:pt x="4047632" y="2077446"/>
                  <a:pt x="4046853" y="2099094"/>
                </a:cubicBezTo>
                <a:cubicBezTo>
                  <a:pt x="4041459" y="2215688"/>
                  <a:pt x="4025837" y="2331591"/>
                  <a:pt x="4000180" y="2445458"/>
                </a:cubicBezTo>
                <a:cubicBezTo>
                  <a:pt x="3972913" y="2564589"/>
                  <a:pt x="3934622" y="2680916"/>
                  <a:pt x="3885794" y="2792947"/>
                </a:cubicBezTo>
                <a:cubicBezTo>
                  <a:pt x="3887179" y="2787318"/>
                  <a:pt x="3888305" y="2782556"/>
                  <a:pt x="3888912" y="2778053"/>
                </a:cubicBezTo>
                <a:cubicBezTo>
                  <a:pt x="3889517" y="2773550"/>
                  <a:pt x="3890124" y="2769135"/>
                  <a:pt x="3890902" y="2764199"/>
                </a:cubicBezTo>
                <a:cubicBezTo>
                  <a:pt x="3893379" y="2749548"/>
                  <a:pt x="3896852" y="2735087"/>
                  <a:pt x="3901294" y="2720904"/>
                </a:cubicBezTo>
                <a:cubicBezTo>
                  <a:pt x="3904325" y="2710513"/>
                  <a:pt x="3907615" y="2699775"/>
                  <a:pt x="3910732" y="2688864"/>
                </a:cubicBezTo>
                <a:cubicBezTo>
                  <a:pt x="3913850" y="2677954"/>
                  <a:pt x="3916360" y="2666438"/>
                  <a:pt x="3919392" y="2654835"/>
                </a:cubicBezTo>
                <a:cubicBezTo>
                  <a:pt x="3925193" y="2631455"/>
                  <a:pt x="3932467" y="2607210"/>
                  <a:pt x="3937749" y="2581666"/>
                </a:cubicBezTo>
                <a:cubicBezTo>
                  <a:pt x="3943031" y="2556121"/>
                  <a:pt x="3949092" y="2529624"/>
                  <a:pt x="3954201" y="2502088"/>
                </a:cubicBezTo>
                <a:cubicBezTo>
                  <a:pt x="3959310" y="2474552"/>
                  <a:pt x="3963379" y="2445978"/>
                  <a:pt x="3967969" y="2416969"/>
                </a:cubicBezTo>
                <a:cubicBezTo>
                  <a:pt x="3934363" y="2577751"/>
                  <a:pt x="3880625" y="2733658"/>
                  <a:pt x="3808035" y="2881010"/>
                </a:cubicBezTo>
                <a:lnTo>
                  <a:pt x="3782058" y="2924306"/>
                </a:lnTo>
                <a:lnTo>
                  <a:pt x="3805697" y="2873217"/>
                </a:lnTo>
                <a:cubicBezTo>
                  <a:pt x="3809507" y="2864817"/>
                  <a:pt x="3813491" y="2856678"/>
                  <a:pt x="3817127" y="2848019"/>
                </a:cubicBezTo>
                <a:lnTo>
                  <a:pt x="3827518" y="2822041"/>
                </a:lnTo>
                <a:cubicBezTo>
                  <a:pt x="3834619" y="2804723"/>
                  <a:pt x="3841893" y="2787146"/>
                  <a:pt x="3849166" y="2768789"/>
                </a:cubicBezTo>
                <a:cubicBezTo>
                  <a:pt x="3856440" y="2750431"/>
                  <a:pt x="3863021" y="2730861"/>
                  <a:pt x="3870640" y="2710513"/>
                </a:cubicBezTo>
                <a:cubicBezTo>
                  <a:pt x="3968376" y="2443795"/>
                  <a:pt x="4006329" y="2158868"/>
                  <a:pt x="3981823" y="1875863"/>
                </a:cubicBezTo>
                <a:cubicBezTo>
                  <a:pt x="3981044" y="1866685"/>
                  <a:pt x="3980264" y="1858199"/>
                  <a:pt x="3979485" y="1850318"/>
                </a:cubicBezTo>
                <a:cubicBezTo>
                  <a:pt x="3978706" y="1842439"/>
                  <a:pt x="3977927" y="1835165"/>
                  <a:pt x="3976715" y="1828411"/>
                </a:cubicBezTo>
                <a:cubicBezTo>
                  <a:pt x="3974550" y="1814730"/>
                  <a:pt x="3972472" y="1802953"/>
                  <a:pt x="3970220" y="1791956"/>
                </a:cubicBezTo>
                <a:cubicBezTo>
                  <a:pt x="3967969" y="1780959"/>
                  <a:pt x="3965804" y="1770655"/>
                  <a:pt x="3963726" y="1760177"/>
                </a:cubicBezTo>
                <a:cubicBezTo>
                  <a:pt x="3962600" y="1754982"/>
                  <a:pt x="3961734" y="1749786"/>
                  <a:pt x="3960436" y="1744158"/>
                </a:cubicBezTo>
                <a:cubicBezTo>
                  <a:pt x="3959136" y="1738530"/>
                  <a:pt x="3957751" y="1732814"/>
                  <a:pt x="3956365" y="1726840"/>
                </a:cubicBezTo>
                <a:cubicBezTo>
                  <a:pt x="3967588" y="1828610"/>
                  <a:pt x="3971865" y="1931021"/>
                  <a:pt x="3969181" y="2033372"/>
                </a:cubicBezTo>
                <a:cubicBezTo>
                  <a:pt x="3968315" y="2055972"/>
                  <a:pt x="3967622" y="2078572"/>
                  <a:pt x="3967017" y="2101345"/>
                </a:cubicBezTo>
                <a:cubicBezTo>
                  <a:pt x="3966497" y="2107234"/>
                  <a:pt x="3966497" y="2112949"/>
                  <a:pt x="3966497" y="2118664"/>
                </a:cubicBezTo>
                <a:lnTo>
                  <a:pt x="3965371" y="2135982"/>
                </a:lnTo>
                <a:cubicBezTo>
                  <a:pt x="3964592" y="2147672"/>
                  <a:pt x="3963899" y="2159102"/>
                  <a:pt x="3963120" y="2170618"/>
                </a:cubicBezTo>
                <a:cubicBezTo>
                  <a:pt x="3962340" y="2182135"/>
                  <a:pt x="3961648" y="2193738"/>
                  <a:pt x="3960782" y="2205255"/>
                </a:cubicBezTo>
                <a:cubicBezTo>
                  <a:pt x="3959916" y="2216771"/>
                  <a:pt x="3958357" y="2228288"/>
                  <a:pt x="3957145" y="2239891"/>
                </a:cubicBezTo>
                <a:cubicBezTo>
                  <a:pt x="3954201" y="2263011"/>
                  <a:pt x="3951950" y="2286303"/>
                  <a:pt x="3948486" y="2309597"/>
                </a:cubicBezTo>
                <a:cubicBezTo>
                  <a:pt x="3926647" y="2453718"/>
                  <a:pt x="3888894" y="2594974"/>
                  <a:pt x="3835917" y="2730774"/>
                </a:cubicBezTo>
                <a:cubicBezTo>
                  <a:pt x="3832540" y="2739001"/>
                  <a:pt x="3829597" y="2747660"/>
                  <a:pt x="3825959" y="2756319"/>
                </a:cubicBezTo>
                <a:lnTo>
                  <a:pt x="3815135" y="2781431"/>
                </a:lnTo>
                <a:lnTo>
                  <a:pt x="3793228" y="2831653"/>
                </a:lnTo>
                <a:cubicBezTo>
                  <a:pt x="3790112" y="2840139"/>
                  <a:pt x="3785435" y="2848192"/>
                  <a:pt x="3781452" y="2856418"/>
                </a:cubicBezTo>
                <a:lnTo>
                  <a:pt x="3769329" y="2881010"/>
                </a:lnTo>
                <a:cubicBezTo>
                  <a:pt x="3761103" y="2897375"/>
                  <a:pt x="3753310" y="2913914"/>
                  <a:pt x="3744651" y="2930021"/>
                </a:cubicBezTo>
                <a:lnTo>
                  <a:pt x="3717894" y="2978078"/>
                </a:lnTo>
                <a:lnTo>
                  <a:pt x="3704386" y="3002065"/>
                </a:lnTo>
                <a:cubicBezTo>
                  <a:pt x="3700056" y="3010117"/>
                  <a:pt x="3694861" y="3017737"/>
                  <a:pt x="3690098" y="3025616"/>
                </a:cubicBezTo>
                <a:cubicBezTo>
                  <a:pt x="3670442" y="3056617"/>
                  <a:pt x="3651739" y="3088308"/>
                  <a:pt x="3630091" y="3118009"/>
                </a:cubicBezTo>
                <a:cubicBezTo>
                  <a:pt x="3620133" y="3132297"/>
                  <a:pt x="3609569" y="3147104"/>
                  <a:pt x="3598659" y="3162344"/>
                </a:cubicBezTo>
                <a:cubicBezTo>
                  <a:pt x="3593463" y="3170050"/>
                  <a:pt x="3587228" y="3177237"/>
                  <a:pt x="3581340" y="3184771"/>
                </a:cubicBezTo>
                <a:lnTo>
                  <a:pt x="3563156" y="3207458"/>
                </a:lnTo>
                <a:lnTo>
                  <a:pt x="3544712" y="3230317"/>
                </a:lnTo>
                <a:cubicBezTo>
                  <a:pt x="3538564" y="3237938"/>
                  <a:pt x="3532503" y="3245644"/>
                  <a:pt x="3525835" y="3252831"/>
                </a:cubicBezTo>
                <a:lnTo>
                  <a:pt x="3487130" y="3296126"/>
                </a:lnTo>
                <a:lnTo>
                  <a:pt x="3467907" y="3312925"/>
                </a:lnTo>
                <a:lnTo>
                  <a:pt x="3504621" y="3268417"/>
                </a:lnTo>
                <a:cubicBezTo>
                  <a:pt x="3516570" y="3253697"/>
                  <a:pt x="3528779" y="3239236"/>
                  <a:pt x="3539950" y="3223651"/>
                </a:cubicBezTo>
                <a:cubicBezTo>
                  <a:pt x="3562810" y="3192737"/>
                  <a:pt x="3587055" y="3161564"/>
                  <a:pt x="3611301" y="3124936"/>
                </a:cubicBezTo>
                <a:cubicBezTo>
                  <a:pt x="3640828" y="3083632"/>
                  <a:pt x="3667585" y="3039212"/>
                  <a:pt x="3694688" y="2994530"/>
                </a:cubicBezTo>
                <a:cubicBezTo>
                  <a:pt x="3707331" y="2971784"/>
                  <a:pt x="3720059" y="2948871"/>
                  <a:pt x="3732874" y="2925778"/>
                </a:cubicBezTo>
                <a:cubicBezTo>
                  <a:pt x="3736078" y="2920236"/>
                  <a:pt x="3739022" y="2914347"/>
                  <a:pt x="3741967" y="2908459"/>
                </a:cubicBezTo>
                <a:lnTo>
                  <a:pt x="3750626" y="2891141"/>
                </a:lnTo>
                <a:lnTo>
                  <a:pt x="3767944" y="2855811"/>
                </a:lnTo>
                <a:cubicBezTo>
                  <a:pt x="3811733" y="2763523"/>
                  <a:pt x="3848066" y="2667883"/>
                  <a:pt x="3876616" y="2569803"/>
                </a:cubicBezTo>
                <a:cubicBezTo>
                  <a:pt x="3901320" y="2481159"/>
                  <a:pt x="3919902" y="2390923"/>
                  <a:pt x="3932207" y="2299725"/>
                </a:cubicBezTo>
                <a:cubicBezTo>
                  <a:pt x="3934519" y="2277670"/>
                  <a:pt x="3936796" y="2255910"/>
                  <a:pt x="3939047" y="2234436"/>
                </a:cubicBezTo>
                <a:cubicBezTo>
                  <a:pt x="3940000" y="2223698"/>
                  <a:pt x="3941385" y="2213134"/>
                  <a:pt x="3941905" y="2202571"/>
                </a:cubicBezTo>
                <a:cubicBezTo>
                  <a:pt x="3942425" y="2192006"/>
                  <a:pt x="3943031" y="2181529"/>
                  <a:pt x="3943550" y="2171137"/>
                </a:cubicBezTo>
                <a:cubicBezTo>
                  <a:pt x="3944502" y="2150702"/>
                  <a:pt x="3946235" y="2130440"/>
                  <a:pt x="3946235" y="2110524"/>
                </a:cubicBezTo>
                <a:cubicBezTo>
                  <a:pt x="3946235" y="2090669"/>
                  <a:pt x="3946235" y="2071299"/>
                  <a:pt x="3946235" y="2052422"/>
                </a:cubicBezTo>
                <a:cubicBezTo>
                  <a:pt x="3946494" y="2026704"/>
                  <a:pt x="3944849" y="2004623"/>
                  <a:pt x="3943723" y="1986179"/>
                </a:cubicBezTo>
                <a:cubicBezTo>
                  <a:pt x="3942597" y="1967736"/>
                  <a:pt x="3941472" y="1952929"/>
                  <a:pt x="3940520" y="1941759"/>
                </a:cubicBezTo>
                <a:cubicBezTo>
                  <a:pt x="3938095" y="1919332"/>
                  <a:pt x="3935497" y="1911538"/>
                  <a:pt x="3934371" y="1918119"/>
                </a:cubicBezTo>
                <a:cubicBezTo>
                  <a:pt x="3933678" y="1921670"/>
                  <a:pt x="3933592" y="1928337"/>
                  <a:pt x="3932899" y="1938988"/>
                </a:cubicBezTo>
                <a:cubicBezTo>
                  <a:pt x="3932207" y="1949638"/>
                  <a:pt x="3931514" y="1963839"/>
                  <a:pt x="3930821" y="1981677"/>
                </a:cubicBezTo>
                <a:cubicBezTo>
                  <a:pt x="3929955" y="2017352"/>
                  <a:pt x="3926838" y="2067661"/>
                  <a:pt x="3920690" y="2132172"/>
                </a:cubicBezTo>
                <a:cubicBezTo>
                  <a:pt x="3921210" y="2126370"/>
                  <a:pt x="3921210" y="2120569"/>
                  <a:pt x="3921210" y="2114854"/>
                </a:cubicBezTo>
                <a:lnTo>
                  <a:pt x="3921210" y="2097536"/>
                </a:lnTo>
                <a:lnTo>
                  <a:pt x="3920777" y="2062899"/>
                </a:lnTo>
                <a:lnTo>
                  <a:pt x="3920257" y="2028696"/>
                </a:lnTo>
                <a:cubicBezTo>
                  <a:pt x="3919911" y="2016833"/>
                  <a:pt x="3918958" y="2005489"/>
                  <a:pt x="3918352" y="1994060"/>
                </a:cubicBezTo>
                <a:lnTo>
                  <a:pt x="3916274" y="1959942"/>
                </a:lnTo>
                <a:lnTo>
                  <a:pt x="3915235" y="1942624"/>
                </a:lnTo>
                <a:lnTo>
                  <a:pt x="3914629" y="1933965"/>
                </a:lnTo>
                <a:lnTo>
                  <a:pt x="3913763" y="1925306"/>
                </a:lnTo>
                <a:cubicBezTo>
                  <a:pt x="3911252" y="1902619"/>
                  <a:pt x="3908827" y="1879846"/>
                  <a:pt x="3906316" y="1856899"/>
                </a:cubicBezTo>
                <a:cubicBezTo>
                  <a:pt x="3894141" y="1762766"/>
                  <a:pt x="3875655" y="1669560"/>
                  <a:pt x="3850984" y="1577904"/>
                </a:cubicBezTo>
                <a:cubicBezTo>
                  <a:pt x="3822886" y="1477025"/>
                  <a:pt x="3787080" y="1378450"/>
                  <a:pt x="3743871" y="1283061"/>
                </a:cubicBezTo>
                <a:cubicBezTo>
                  <a:pt x="3694082" y="1173030"/>
                  <a:pt x="3634291" y="1067813"/>
                  <a:pt x="3565235" y="968737"/>
                </a:cubicBezTo>
                <a:cubicBezTo>
                  <a:pt x="3421866" y="763081"/>
                  <a:pt x="3238864" y="588124"/>
                  <a:pt x="3026985" y="454127"/>
                </a:cubicBezTo>
                <a:cubicBezTo>
                  <a:pt x="2813556" y="319565"/>
                  <a:pt x="2574877" y="230045"/>
                  <a:pt x="2325599" y="191064"/>
                </a:cubicBezTo>
                <a:lnTo>
                  <a:pt x="2341012" y="198251"/>
                </a:lnTo>
                <a:cubicBezTo>
                  <a:pt x="2439760" y="216652"/>
                  <a:pt x="2536984" y="242442"/>
                  <a:pt x="2631871" y="275403"/>
                </a:cubicBezTo>
                <a:cubicBezTo>
                  <a:pt x="2720038" y="305397"/>
                  <a:pt x="2805927" y="341715"/>
                  <a:pt x="2888873" y="384075"/>
                </a:cubicBezTo>
                <a:cubicBezTo>
                  <a:pt x="2970762" y="427123"/>
                  <a:pt x="3049577" y="475787"/>
                  <a:pt x="3124746" y="529721"/>
                </a:cubicBezTo>
                <a:cubicBezTo>
                  <a:pt x="3143277" y="543402"/>
                  <a:pt x="3161374" y="557690"/>
                  <a:pt x="3179645" y="571631"/>
                </a:cubicBezTo>
                <a:cubicBezTo>
                  <a:pt x="3188650" y="578731"/>
                  <a:pt x="3198175" y="585485"/>
                  <a:pt x="3206835" y="592932"/>
                </a:cubicBezTo>
                <a:lnTo>
                  <a:pt x="3232811" y="615272"/>
                </a:lnTo>
                <a:lnTo>
                  <a:pt x="3258789" y="637699"/>
                </a:lnTo>
                <a:lnTo>
                  <a:pt x="3271864" y="648870"/>
                </a:lnTo>
                <a:cubicBezTo>
                  <a:pt x="3276194" y="652593"/>
                  <a:pt x="3280264" y="656663"/>
                  <a:pt x="3284420" y="660560"/>
                </a:cubicBezTo>
                <a:lnTo>
                  <a:pt x="3334469" y="707751"/>
                </a:lnTo>
                <a:cubicBezTo>
                  <a:pt x="3342955" y="715458"/>
                  <a:pt x="3350662" y="723511"/>
                  <a:pt x="3358628" y="732170"/>
                </a:cubicBezTo>
                <a:lnTo>
                  <a:pt x="3382441" y="756935"/>
                </a:lnTo>
                <a:lnTo>
                  <a:pt x="3406080" y="781787"/>
                </a:lnTo>
                <a:cubicBezTo>
                  <a:pt x="3413873" y="790446"/>
                  <a:pt x="3421147" y="799105"/>
                  <a:pt x="3428767" y="807764"/>
                </a:cubicBezTo>
                <a:cubicBezTo>
                  <a:pt x="3443661" y="825082"/>
                  <a:pt x="3459247" y="841708"/>
                  <a:pt x="3473361" y="859718"/>
                </a:cubicBezTo>
                <a:cubicBezTo>
                  <a:pt x="3487476" y="877729"/>
                  <a:pt x="3501503" y="895741"/>
                  <a:pt x="3515618" y="913665"/>
                </a:cubicBezTo>
                <a:cubicBezTo>
                  <a:pt x="3590943" y="1013140"/>
                  <a:pt x="3655506" y="1120340"/>
                  <a:pt x="3708196" y="1233445"/>
                </a:cubicBezTo>
                <a:cubicBezTo>
                  <a:pt x="3768783" y="1363496"/>
                  <a:pt x="3812712" y="1500673"/>
                  <a:pt x="3838948" y="1641721"/>
                </a:cubicBezTo>
                <a:cubicBezTo>
                  <a:pt x="3810459" y="1531837"/>
                  <a:pt x="3765086" y="1381169"/>
                  <a:pt x="3695813" y="1236822"/>
                </a:cubicBezTo>
                <a:lnTo>
                  <a:pt x="3669057" y="1183049"/>
                </a:lnTo>
                <a:lnTo>
                  <a:pt x="3662303" y="1169627"/>
                </a:lnTo>
                <a:lnTo>
                  <a:pt x="3655029" y="1156552"/>
                </a:lnTo>
                <a:lnTo>
                  <a:pt x="3640395" y="1130575"/>
                </a:lnTo>
                <a:cubicBezTo>
                  <a:pt x="3635546" y="1121916"/>
                  <a:pt x="3630697" y="1113256"/>
                  <a:pt x="3625761" y="1104598"/>
                </a:cubicBezTo>
                <a:lnTo>
                  <a:pt x="3618488" y="1091695"/>
                </a:lnTo>
                <a:cubicBezTo>
                  <a:pt x="3616064" y="1087799"/>
                  <a:pt x="3613292" y="1083296"/>
                  <a:pt x="3610781" y="1079140"/>
                </a:cubicBezTo>
                <a:cubicBezTo>
                  <a:pt x="3600217" y="1062601"/>
                  <a:pt x="3589653" y="1046322"/>
                  <a:pt x="3579609" y="1029956"/>
                </a:cubicBezTo>
                <a:cubicBezTo>
                  <a:pt x="3569564" y="1013590"/>
                  <a:pt x="3558307" y="998351"/>
                  <a:pt x="3547570" y="983197"/>
                </a:cubicBezTo>
                <a:lnTo>
                  <a:pt x="3515705" y="938776"/>
                </a:lnTo>
                <a:cubicBezTo>
                  <a:pt x="3504448" y="924922"/>
                  <a:pt x="3493537" y="911327"/>
                  <a:pt x="3482973" y="898165"/>
                </a:cubicBezTo>
                <a:lnTo>
                  <a:pt x="3467127" y="878855"/>
                </a:lnTo>
                <a:cubicBezTo>
                  <a:pt x="3461931" y="872534"/>
                  <a:pt x="3456909" y="866213"/>
                  <a:pt x="3451454" y="860411"/>
                </a:cubicBezTo>
                <a:cubicBezTo>
                  <a:pt x="3457429" y="867425"/>
                  <a:pt x="3462711" y="875045"/>
                  <a:pt x="3468253" y="882405"/>
                </a:cubicBezTo>
                <a:lnTo>
                  <a:pt x="3484705" y="904486"/>
                </a:lnTo>
                <a:lnTo>
                  <a:pt x="3501071" y="926480"/>
                </a:lnTo>
                <a:cubicBezTo>
                  <a:pt x="3506440" y="933841"/>
                  <a:pt x="3512068" y="941028"/>
                  <a:pt x="3517003" y="948647"/>
                </a:cubicBezTo>
                <a:lnTo>
                  <a:pt x="3547223" y="993588"/>
                </a:lnTo>
                <a:lnTo>
                  <a:pt x="3562204" y="1015928"/>
                </a:lnTo>
                <a:lnTo>
                  <a:pt x="3576145" y="1038875"/>
                </a:lnTo>
                <a:cubicBezTo>
                  <a:pt x="3585436" y="1054115"/>
                  <a:pt x="3594615" y="1069294"/>
                  <a:pt x="3603681" y="1084422"/>
                </a:cubicBezTo>
                <a:cubicBezTo>
                  <a:pt x="3606019" y="1088232"/>
                  <a:pt x="3608357" y="1091956"/>
                  <a:pt x="3610521" y="1095766"/>
                </a:cubicBezTo>
                <a:lnTo>
                  <a:pt x="3616843" y="1107455"/>
                </a:lnTo>
                <a:cubicBezTo>
                  <a:pt x="3620740" y="1115161"/>
                  <a:pt x="3625155" y="1122868"/>
                  <a:pt x="3629398" y="1130575"/>
                </a:cubicBezTo>
                <a:cubicBezTo>
                  <a:pt x="3637625" y="1146075"/>
                  <a:pt x="3646197" y="1161314"/>
                  <a:pt x="3654164" y="1176814"/>
                </a:cubicBezTo>
                <a:lnTo>
                  <a:pt x="3677110" y="1225305"/>
                </a:lnTo>
                <a:cubicBezTo>
                  <a:pt x="3792605" y="1467370"/>
                  <a:pt x="3853556" y="1731837"/>
                  <a:pt x="3855660" y="2000034"/>
                </a:cubicBezTo>
                <a:lnTo>
                  <a:pt x="3855660" y="2024712"/>
                </a:lnTo>
                <a:lnTo>
                  <a:pt x="3854968" y="2049391"/>
                </a:lnTo>
                <a:cubicBezTo>
                  <a:pt x="3854448" y="2065843"/>
                  <a:pt x="3853496" y="2082209"/>
                  <a:pt x="3853322" y="2098748"/>
                </a:cubicBezTo>
                <a:cubicBezTo>
                  <a:pt x="3853150" y="2115287"/>
                  <a:pt x="3851331" y="2131739"/>
                  <a:pt x="3850032" y="2148191"/>
                </a:cubicBezTo>
                <a:cubicBezTo>
                  <a:pt x="3848733" y="2164643"/>
                  <a:pt x="3847780" y="2181182"/>
                  <a:pt x="3845962" y="2197635"/>
                </a:cubicBezTo>
                <a:cubicBezTo>
                  <a:pt x="3844144" y="2214087"/>
                  <a:pt x="3841806" y="2230452"/>
                  <a:pt x="3839641" y="2246905"/>
                </a:cubicBezTo>
                <a:lnTo>
                  <a:pt x="3836350" y="2271669"/>
                </a:lnTo>
                <a:cubicBezTo>
                  <a:pt x="3835312" y="2279896"/>
                  <a:pt x="3834273" y="2288122"/>
                  <a:pt x="3832627" y="2296348"/>
                </a:cubicBezTo>
                <a:cubicBezTo>
                  <a:pt x="3829943" y="2312714"/>
                  <a:pt x="3826912" y="2329166"/>
                  <a:pt x="3823968" y="2345618"/>
                </a:cubicBezTo>
                <a:lnTo>
                  <a:pt x="3819378" y="2370297"/>
                </a:lnTo>
                <a:cubicBezTo>
                  <a:pt x="3817734" y="2378523"/>
                  <a:pt x="3815655" y="2386663"/>
                  <a:pt x="3813750" y="2394802"/>
                </a:cubicBezTo>
                <a:cubicBezTo>
                  <a:pt x="3888929" y="2023959"/>
                  <a:pt x="3846551" y="1638898"/>
                  <a:pt x="3692523" y="1293280"/>
                </a:cubicBezTo>
                <a:lnTo>
                  <a:pt x="3697459" y="1312849"/>
                </a:lnTo>
                <a:cubicBezTo>
                  <a:pt x="3712352" y="1345580"/>
                  <a:pt x="3724216" y="1380217"/>
                  <a:pt x="3737291" y="1414853"/>
                </a:cubicBezTo>
                <a:lnTo>
                  <a:pt x="3742053" y="1427841"/>
                </a:lnTo>
                <a:lnTo>
                  <a:pt x="3746210" y="1441003"/>
                </a:lnTo>
                <a:lnTo>
                  <a:pt x="3754869" y="1466980"/>
                </a:lnTo>
                <a:lnTo>
                  <a:pt x="3763528" y="1492958"/>
                </a:lnTo>
                <a:cubicBezTo>
                  <a:pt x="3766212" y="1501617"/>
                  <a:pt x="3769243" y="1510276"/>
                  <a:pt x="3771407" y="1518935"/>
                </a:cubicBezTo>
                <a:lnTo>
                  <a:pt x="3785349" y="1571496"/>
                </a:lnTo>
                <a:cubicBezTo>
                  <a:pt x="3787600" y="1580155"/>
                  <a:pt x="3790197" y="1588814"/>
                  <a:pt x="3792102" y="1597473"/>
                </a:cubicBezTo>
                <a:cubicBezTo>
                  <a:pt x="3794007" y="1606132"/>
                  <a:pt x="3795912" y="1614791"/>
                  <a:pt x="3797817" y="1623451"/>
                </a:cubicBezTo>
                <a:cubicBezTo>
                  <a:pt x="3801541" y="1640682"/>
                  <a:pt x="3805697" y="1657394"/>
                  <a:pt x="3808902" y="1674106"/>
                </a:cubicBezTo>
                <a:cubicBezTo>
                  <a:pt x="3812105" y="1690818"/>
                  <a:pt x="3814616" y="1707270"/>
                  <a:pt x="3817560" y="1723289"/>
                </a:cubicBezTo>
                <a:cubicBezTo>
                  <a:pt x="3834350" y="1817128"/>
                  <a:pt x="3843044" y="1912240"/>
                  <a:pt x="3843538" y="2007568"/>
                </a:cubicBezTo>
                <a:cubicBezTo>
                  <a:pt x="3844092" y="2104991"/>
                  <a:pt x="3836671" y="2202294"/>
                  <a:pt x="3821370" y="2298513"/>
                </a:cubicBezTo>
                <a:cubicBezTo>
                  <a:pt x="3816868" y="2322672"/>
                  <a:pt x="3812538" y="2347003"/>
                  <a:pt x="3808208" y="2371336"/>
                </a:cubicBezTo>
                <a:cubicBezTo>
                  <a:pt x="3802580" y="2395409"/>
                  <a:pt x="3797038" y="2419654"/>
                  <a:pt x="3791410" y="2443899"/>
                </a:cubicBezTo>
                <a:cubicBezTo>
                  <a:pt x="3788812" y="2456021"/>
                  <a:pt x="3785175" y="2467885"/>
                  <a:pt x="3781712" y="2479921"/>
                </a:cubicBezTo>
                <a:cubicBezTo>
                  <a:pt x="3778248" y="2491957"/>
                  <a:pt x="3774871" y="2503993"/>
                  <a:pt x="3771407" y="2515943"/>
                </a:cubicBezTo>
                <a:cubicBezTo>
                  <a:pt x="3765086" y="2540188"/>
                  <a:pt x="3756254" y="2563740"/>
                  <a:pt x="3748288" y="2587553"/>
                </a:cubicBezTo>
                <a:cubicBezTo>
                  <a:pt x="3715054" y="2683712"/>
                  <a:pt x="3673594" y="2776824"/>
                  <a:pt x="3624376" y="2865856"/>
                </a:cubicBezTo>
                <a:cubicBezTo>
                  <a:pt x="3591679" y="2924219"/>
                  <a:pt x="3555173" y="2980365"/>
                  <a:pt x="3515098" y="3033930"/>
                </a:cubicBezTo>
                <a:lnTo>
                  <a:pt x="3491373" y="3064670"/>
                </a:lnTo>
                <a:cubicBezTo>
                  <a:pt x="3483839" y="3073848"/>
                  <a:pt x="3477085" y="3082940"/>
                  <a:pt x="3469984" y="3090646"/>
                </a:cubicBezTo>
                <a:cubicBezTo>
                  <a:pt x="3456043" y="3106319"/>
                  <a:pt x="3444267" y="3119222"/>
                  <a:pt x="3434655" y="3129179"/>
                </a:cubicBezTo>
                <a:cubicBezTo>
                  <a:pt x="3427788" y="3136670"/>
                  <a:pt x="3420411" y="3143666"/>
                  <a:pt x="3412574" y="3150135"/>
                </a:cubicBezTo>
                <a:cubicBezTo>
                  <a:pt x="3407379" y="3153858"/>
                  <a:pt x="3404782" y="3154724"/>
                  <a:pt x="3404782" y="3152299"/>
                </a:cubicBezTo>
                <a:cubicBezTo>
                  <a:pt x="3405128" y="3147883"/>
                  <a:pt x="3415345" y="3129959"/>
                  <a:pt x="3437080" y="3097574"/>
                </a:cubicBezTo>
                <a:lnTo>
                  <a:pt x="3444873" y="3086403"/>
                </a:lnTo>
                <a:cubicBezTo>
                  <a:pt x="3458035" y="3068306"/>
                  <a:pt x="3467213" y="3051767"/>
                  <a:pt x="3475353" y="3038086"/>
                </a:cubicBezTo>
                <a:cubicBezTo>
                  <a:pt x="3483492" y="3024404"/>
                  <a:pt x="3489814" y="3013581"/>
                  <a:pt x="3494143" y="3005701"/>
                </a:cubicBezTo>
                <a:cubicBezTo>
                  <a:pt x="3502802" y="2989854"/>
                  <a:pt x="3503755" y="2985785"/>
                  <a:pt x="3495529" y="2994617"/>
                </a:cubicBezTo>
                <a:cubicBezTo>
                  <a:pt x="3487302" y="3003449"/>
                  <a:pt x="3470417" y="3025444"/>
                  <a:pt x="3442795" y="3061378"/>
                </a:cubicBezTo>
                <a:lnTo>
                  <a:pt x="3390840" y="3124071"/>
                </a:lnTo>
                <a:cubicBezTo>
                  <a:pt x="3380449" y="3135847"/>
                  <a:pt x="3368759" y="3148402"/>
                  <a:pt x="3356637" y="3161824"/>
                </a:cubicBezTo>
                <a:lnTo>
                  <a:pt x="3337673" y="3182606"/>
                </a:lnTo>
                <a:cubicBezTo>
                  <a:pt x="3334383" y="3186156"/>
                  <a:pt x="3331179" y="3189879"/>
                  <a:pt x="3327716" y="3193516"/>
                </a:cubicBezTo>
                <a:lnTo>
                  <a:pt x="3316978" y="3204167"/>
                </a:lnTo>
                <a:cubicBezTo>
                  <a:pt x="3396469" y="3114459"/>
                  <a:pt x="3417597" y="3077485"/>
                  <a:pt x="3417511" y="3071164"/>
                </a:cubicBezTo>
                <a:cubicBezTo>
                  <a:pt x="3417424" y="3064842"/>
                  <a:pt x="3393958" y="3087183"/>
                  <a:pt x="3372743" y="3106492"/>
                </a:cubicBezTo>
                <a:cubicBezTo>
                  <a:pt x="3359407" y="3118096"/>
                  <a:pt x="3346246" y="3128660"/>
                  <a:pt x="3333430" y="3138964"/>
                </a:cubicBezTo>
                <a:cubicBezTo>
                  <a:pt x="3320615" y="3149268"/>
                  <a:pt x="3308406" y="3159313"/>
                  <a:pt x="3296110" y="3168405"/>
                </a:cubicBezTo>
                <a:lnTo>
                  <a:pt x="3291174" y="3171955"/>
                </a:lnTo>
                <a:cubicBezTo>
                  <a:pt x="3273795" y="3191066"/>
                  <a:pt x="3255906" y="3209796"/>
                  <a:pt x="3237487" y="3228153"/>
                </a:cubicBezTo>
                <a:cubicBezTo>
                  <a:pt x="2968294" y="3497875"/>
                  <a:pt x="2616042" y="3668978"/>
                  <a:pt x="2237622" y="3713841"/>
                </a:cubicBezTo>
                <a:lnTo>
                  <a:pt x="2264812" y="3711157"/>
                </a:lnTo>
                <a:cubicBezTo>
                  <a:pt x="2269834" y="3710637"/>
                  <a:pt x="2274856" y="3710291"/>
                  <a:pt x="2279879" y="3709598"/>
                </a:cubicBezTo>
                <a:lnTo>
                  <a:pt x="2294945" y="3707347"/>
                </a:lnTo>
                <a:lnTo>
                  <a:pt x="2355559" y="3698168"/>
                </a:lnTo>
                <a:cubicBezTo>
                  <a:pt x="2375995" y="3694878"/>
                  <a:pt x="2395997" y="3690201"/>
                  <a:pt x="2416173" y="3686219"/>
                </a:cubicBezTo>
                <a:cubicBezTo>
                  <a:pt x="2426217" y="3684054"/>
                  <a:pt x="2436435" y="3682496"/>
                  <a:pt x="2446306" y="3679811"/>
                </a:cubicBezTo>
                <a:lnTo>
                  <a:pt x="2476267" y="3672278"/>
                </a:lnTo>
                <a:lnTo>
                  <a:pt x="2506141" y="3664830"/>
                </a:lnTo>
                <a:lnTo>
                  <a:pt x="2521035" y="3661020"/>
                </a:lnTo>
                <a:lnTo>
                  <a:pt x="2535841" y="3656518"/>
                </a:lnTo>
                <a:lnTo>
                  <a:pt x="2594637" y="3639200"/>
                </a:lnTo>
                <a:cubicBezTo>
                  <a:pt x="2614033" y="3632878"/>
                  <a:pt x="2633083" y="3625778"/>
                  <a:pt x="2652220" y="3619284"/>
                </a:cubicBezTo>
                <a:cubicBezTo>
                  <a:pt x="2661744" y="3615820"/>
                  <a:pt x="2671356" y="3612790"/>
                  <a:pt x="2680795" y="3609153"/>
                </a:cubicBezTo>
                <a:lnTo>
                  <a:pt x="2708677" y="3597116"/>
                </a:lnTo>
                <a:cubicBezTo>
                  <a:pt x="2780461" y="3568931"/>
                  <a:pt x="2850773" y="3537144"/>
                  <a:pt x="2919353" y="3501867"/>
                </a:cubicBezTo>
                <a:cubicBezTo>
                  <a:pt x="2910607" y="3507408"/>
                  <a:pt x="2901429" y="3512258"/>
                  <a:pt x="2892336" y="3517193"/>
                </a:cubicBezTo>
                <a:lnTo>
                  <a:pt x="2865234" y="3531914"/>
                </a:lnTo>
                <a:lnTo>
                  <a:pt x="2838303" y="3546548"/>
                </a:lnTo>
                <a:cubicBezTo>
                  <a:pt x="2829298" y="3551224"/>
                  <a:pt x="2820120" y="3555466"/>
                  <a:pt x="2811027" y="3559882"/>
                </a:cubicBezTo>
                <a:lnTo>
                  <a:pt x="2756821" y="3585860"/>
                </a:lnTo>
                <a:lnTo>
                  <a:pt x="2702269" y="3608893"/>
                </a:lnTo>
                <a:cubicBezTo>
                  <a:pt x="2693177" y="3612530"/>
                  <a:pt x="2684345" y="3616773"/>
                  <a:pt x="2675166" y="3619977"/>
                </a:cubicBezTo>
                <a:lnTo>
                  <a:pt x="2647803" y="3629935"/>
                </a:lnTo>
                <a:lnTo>
                  <a:pt x="2620614" y="3639892"/>
                </a:lnTo>
                <a:cubicBezTo>
                  <a:pt x="2611522" y="3643183"/>
                  <a:pt x="2602603" y="3646647"/>
                  <a:pt x="2593425" y="3649331"/>
                </a:cubicBezTo>
                <a:lnTo>
                  <a:pt x="2538958" y="3666649"/>
                </a:lnTo>
                <a:lnTo>
                  <a:pt x="2525364" y="3670806"/>
                </a:lnTo>
                <a:cubicBezTo>
                  <a:pt x="2520861" y="3672191"/>
                  <a:pt x="2516272" y="3673230"/>
                  <a:pt x="2511769" y="3674443"/>
                </a:cubicBezTo>
                <a:lnTo>
                  <a:pt x="2484406" y="3681543"/>
                </a:lnTo>
                <a:lnTo>
                  <a:pt x="2457303" y="3688557"/>
                </a:lnTo>
                <a:lnTo>
                  <a:pt x="2443796" y="3692020"/>
                </a:lnTo>
                <a:lnTo>
                  <a:pt x="2430114" y="3694878"/>
                </a:lnTo>
                <a:lnTo>
                  <a:pt x="2375734" y="3706135"/>
                </a:lnTo>
                <a:lnTo>
                  <a:pt x="2362226" y="3708906"/>
                </a:lnTo>
                <a:lnTo>
                  <a:pt x="2348545" y="3711070"/>
                </a:lnTo>
                <a:lnTo>
                  <a:pt x="2321356" y="3715313"/>
                </a:lnTo>
                <a:lnTo>
                  <a:pt x="2294253" y="3719556"/>
                </a:lnTo>
                <a:lnTo>
                  <a:pt x="2280744" y="3721721"/>
                </a:lnTo>
                <a:lnTo>
                  <a:pt x="2267150" y="3723193"/>
                </a:lnTo>
                <a:lnTo>
                  <a:pt x="2212944" y="3728995"/>
                </a:lnTo>
                <a:lnTo>
                  <a:pt x="2199436" y="3730380"/>
                </a:lnTo>
                <a:lnTo>
                  <a:pt x="2185928" y="3731506"/>
                </a:lnTo>
                <a:lnTo>
                  <a:pt x="2158825" y="3733064"/>
                </a:lnTo>
                <a:lnTo>
                  <a:pt x="2131721" y="3734623"/>
                </a:lnTo>
                <a:lnTo>
                  <a:pt x="2118214" y="3735402"/>
                </a:lnTo>
                <a:cubicBezTo>
                  <a:pt x="2113710" y="3735402"/>
                  <a:pt x="2109121" y="3735402"/>
                  <a:pt x="2104619" y="3735402"/>
                </a:cubicBezTo>
                <a:lnTo>
                  <a:pt x="2050500" y="3735922"/>
                </a:lnTo>
                <a:cubicBezTo>
                  <a:pt x="1926718" y="3735394"/>
                  <a:pt x="1803360" y="3721487"/>
                  <a:pt x="1682574" y="3694445"/>
                </a:cubicBezTo>
                <a:cubicBezTo>
                  <a:pt x="1332773" y="3616946"/>
                  <a:pt x="1015322" y="3433607"/>
                  <a:pt x="773370" y="3169358"/>
                </a:cubicBezTo>
                <a:cubicBezTo>
                  <a:pt x="722769" y="3113965"/>
                  <a:pt x="675906" y="3055274"/>
                  <a:pt x="633092" y="2993665"/>
                </a:cubicBezTo>
                <a:cubicBezTo>
                  <a:pt x="610666" y="2963011"/>
                  <a:pt x="591182" y="2930194"/>
                  <a:pt x="570747" y="2897808"/>
                </a:cubicBezTo>
                <a:cubicBezTo>
                  <a:pt x="565032" y="2889755"/>
                  <a:pt x="561049" y="2881269"/>
                  <a:pt x="556373" y="2872870"/>
                </a:cubicBezTo>
                <a:cubicBezTo>
                  <a:pt x="551697" y="2864471"/>
                  <a:pt x="547021" y="2856332"/>
                  <a:pt x="542258" y="2847673"/>
                </a:cubicBezTo>
                <a:lnTo>
                  <a:pt x="528231" y="2822475"/>
                </a:lnTo>
                <a:cubicBezTo>
                  <a:pt x="525806" y="2818318"/>
                  <a:pt x="523642" y="2813989"/>
                  <a:pt x="521563" y="2809660"/>
                </a:cubicBezTo>
                <a:lnTo>
                  <a:pt x="515156" y="2796670"/>
                </a:lnTo>
                <a:lnTo>
                  <a:pt x="489178" y="2744716"/>
                </a:lnTo>
                <a:cubicBezTo>
                  <a:pt x="481212" y="2727051"/>
                  <a:pt x="473679" y="2709127"/>
                  <a:pt x="465885" y="2691289"/>
                </a:cubicBezTo>
                <a:lnTo>
                  <a:pt x="454888" y="2664533"/>
                </a:lnTo>
                <a:lnTo>
                  <a:pt x="444584" y="2637083"/>
                </a:lnTo>
                <a:cubicBezTo>
                  <a:pt x="437830" y="2618726"/>
                  <a:pt x="430557" y="2600542"/>
                  <a:pt x="424322" y="2582012"/>
                </a:cubicBezTo>
                <a:cubicBezTo>
                  <a:pt x="412459" y="2544951"/>
                  <a:pt x="399730" y="2507717"/>
                  <a:pt x="390378" y="2469443"/>
                </a:cubicBezTo>
                <a:cubicBezTo>
                  <a:pt x="379467" y="2431603"/>
                  <a:pt x="372281" y="2392811"/>
                  <a:pt x="363622" y="2354191"/>
                </a:cubicBezTo>
                <a:cubicBezTo>
                  <a:pt x="359985" y="2334794"/>
                  <a:pt x="357041" y="2315225"/>
                  <a:pt x="353750" y="2295742"/>
                </a:cubicBezTo>
                <a:cubicBezTo>
                  <a:pt x="352191" y="2285957"/>
                  <a:pt x="350460" y="2276259"/>
                  <a:pt x="349074" y="2266388"/>
                </a:cubicBezTo>
                <a:lnTo>
                  <a:pt x="345610" y="2236860"/>
                </a:lnTo>
                <a:lnTo>
                  <a:pt x="344918" y="2230885"/>
                </a:lnTo>
                <a:cubicBezTo>
                  <a:pt x="344658" y="2228288"/>
                  <a:pt x="344052" y="2225690"/>
                  <a:pt x="344052" y="2223092"/>
                </a:cubicBezTo>
                <a:lnTo>
                  <a:pt x="342233" y="2207333"/>
                </a:lnTo>
                <a:cubicBezTo>
                  <a:pt x="341108" y="2197548"/>
                  <a:pt x="339723" y="2187677"/>
                  <a:pt x="339290" y="2177805"/>
                </a:cubicBezTo>
                <a:lnTo>
                  <a:pt x="339290" y="2171052"/>
                </a:lnTo>
                <a:cubicBezTo>
                  <a:pt x="314128" y="1880045"/>
                  <a:pt x="364162" y="1587446"/>
                  <a:pt x="484589" y="1321335"/>
                </a:cubicBezTo>
                <a:cubicBezTo>
                  <a:pt x="458308" y="1377523"/>
                  <a:pt x="435181" y="1435141"/>
                  <a:pt x="415316" y="1493910"/>
                </a:cubicBezTo>
                <a:lnTo>
                  <a:pt x="405185" y="1524217"/>
                </a:lnTo>
                <a:lnTo>
                  <a:pt x="400163" y="1539371"/>
                </a:lnTo>
                <a:lnTo>
                  <a:pt x="395833" y="1554784"/>
                </a:lnTo>
                <a:lnTo>
                  <a:pt x="378515" y="1616437"/>
                </a:lnTo>
                <a:cubicBezTo>
                  <a:pt x="369337" y="1658000"/>
                  <a:pt x="358685" y="1699390"/>
                  <a:pt x="352019" y="1741647"/>
                </a:cubicBezTo>
                <a:lnTo>
                  <a:pt x="346390" y="1773166"/>
                </a:lnTo>
                <a:cubicBezTo>
                  <a:pt x="344399" y="1783643"/>
                  <a:pt x="343533" y="1794294"/>
                  <a:pt x="341974" y="1804858"/>
                </a:cubicBezTo>
                <a:lnTo>
                  <a:pt x="337904" y="1836637"/>
                </a:lnTo>
                <a:lnTo>
                  <a:pt x="335913" y="1852570"/>
                </a:lnTo>
                <a:cubicBezTo>
                  <a:pt x="335133" y="1857852"/>
                  <a:pt x="334181" y="1863134"/>
                  <a:pt x="334181" y="1868503"/>
                </a:cubicBezTo>
                <a:lnTo>
                  <a:pt x="329071" y="1932320"/>
                </a:lnTo>
                <a:cubicBezTo>
                  <a:pt x="327946" y="1942970"/>
                  <a:pt x="327946" y="1953708"/>
                  <a:pt x="327513" y="1964359"/>
                </a:cubicBezTo>
                <a:lnTo>
                  <a:pt x="326474" y="1996398"/>
                </a:lnTo>
                <a:cubicBezTo>
                  <a:pt x="326214" y="2007135"/>
                  <a:pt x="325608" y="2017785"/>
                  <a:pt x="325608" y="2028436"/>
                </a:cubicBezTo>
                <a:lnTo>
                  <a:pt x="326128" y="2060561"/>
                </a:lnTo>
                <a:lnTo>
                  <a:pt x="326128" y="2092600"/>
                </a:lnTo>
                <a:cubicBezTo>
                  <a:pt x="326128" y="2097969"/>
                  <a:pt x="326128" y="2103337"/>
                  <a:pt x="326128" y="2108619"/>
                </a:cubicBezTo>
                <a:lnTo>
                  <a:pt x="327166" y="2124638"/>
                </a:lnTo>
                <a:lnTo>
                  <a:pt x="331237" y="2188716"/>
                </a:lnTo>
                <a:lnTo>
                  <a:pt x="338251" y="2252533"/>
                </a:lnTo>
                <a:lnTo>
                  <a:pt x="340069" y="2268466"/>
                </a:lnTo>
                <a:cubicBezTo>
                  <a:pt x="340762" y="2273748"/>
                  <a:pt x="341714" y="2279030"/>
                  <a:pt x="342494" y="2284312"/>
                </a:cubicBezTo>
                <a:lnTo>
                  <a:pt x="347256" y="2315658"/>
                </a:lnTo>
                <a:lnTo>
                  <a:pt x="352278" y="2347437"/>
                </a:lnTo>
                <a:cubicBezTo>
                  <a:pt x="354183" y="2357914"/>
                  <a:pt x="356608" y="2368392"/>
                  <a:pt x="358685" y="2378869"/>
                </a:cubicBezTo>
                <a:lnTo>
                  <a:pt x="365353" y="2410302"/>
                </a:lnTo>
                <a:cubicBezTo>
                  <a:pt x="367604" y="2420780"/>
                  <a:pt x="369424" y="2431344"/>
                  <a:pt x="372367" y="2441648"/>
                </a:cubicBezTo>
                <a:lnTo>
                  <a:pt x="388819" y="2504512"/>
                </a:lnTo>
                <a:cubicBezTo>
                  <a:pt x="412495" y="2586895"/>
                  <a:pt x="441862" y="2667529"/>
                  <a:pt x="476709" y="2745842"/>
                </a:cubicBezTo>
                <a:cubicBezTo>
                  <a:pt x="512687" y="2823600"/>
                  <a:pt x="553913" y="2898822"/>
                  <a:pt x="600101" y="2970978"/>
                </a:cubicBezTo>
                <a:cubicBezTo>
                  <a:pt x="647430" y="3042502"/>
                  <a:pt x="699501" y="3110770"/>
                  <a:pt x="755965" y="3175332"/>
                </a:cubicBezTo>
                <a:lnTo>
                  <a:pt x="799867" y="3222264"/>
                </a:lnTo>
                <a:cubicBezTo>
                  <a:pt x="807227" y="3229971"/>
                  <a:pt x="814241" y="3238111"/>
                  <a:pt x="822033" y="3245471"/>
                </a:cubicBezTo>
                <a:lnTo>
                  <a:pt x="845153" y="3267378"/>
                </a:lnTo>
                <a:lnTo>
                  <a:pt x="868273" y="3289632"/>
                </a:lnTo>
                <a:lnTo>
                  <a:pt x="879790" y="3300803"/>
                </a:lnTo>
                <a:cubicBezTo>
                  <a:pt x="883773" y="3304440"/>
                  <a:pt x="887843" y="3307903"/>
                  <a:pt x="891913" y="3311453"/>
                </a:cubicBezTo>
                <a:lnTo>
                  <a:pt x="940577" y="3353190"/>
                </a:lnTo>
                <a:cubicBezTo>
                  <a:pt x="1025921" y="3424749"/>
                  <a:pt x="1117266" y="3488835"/>
                  <a:pt x="1213598" y="3544729"/>
                </a:cubicBezTo>
                <a:cubicBezTo>
                  <a:pt x="1294933" y="3591999"/>
                  <a:pt x="1379411" y="3633632"/>
                  <a:pt x="1466444" y="3669334"/>
                </a:cubicBezTo>
                <a:cubicBezTo>
                  <a:pt x="1504284" y="3683881"/>
                  <a:pt x="1498396" y="3688211"/>
                  <a:pt x="1477181" y="3684573"/>
                </a:cubicBezTo>
                <a:cubicBezTo>
                  <a:pt x="1472418" y="3683707"/>
                  <a:pt x="1464539" y="3682235"/>
                  <a:pt x="1454407" y="3679032"/>
                </a:cubicBezTo>
                <a:cubicBezTo>
                  <a:pt x="1444277" y="3675828"/>
                  <a:pt x="1431807" y="3671758"/>
                  <a:pt x="1417433" y="3666735"/>
                </a:cubicBezTo>
                <a:cubicBezTo>
                  <a:pt x="1403059" y="3661714"/>
                  <a:pt x="1386867" y="3656431"/>
                  <a:pt x="1369548" y="3650111"/>
                </a:cubicBezTo>
                <a:lnTo>
                  <a:pt x="1315429" y="3628635"/>
                </a:lnTo>
                <a:cubicBezTo>
                  <a:pt x="1434249" y="3685846"/>
                  <a:pt x="1559356" y="3728951"/>
                  <a:pt x="1688203" y="3757050"/>
                </a:cubicBezTo>
                <a:cubicBezTo>
                  <a:pt x="1695910" y="3759042"/>
                  <a:pt x="1703789" y="3760427"/>
                  <a:pt x="1711582" y="3761899"/>
                </a:cubicBezTo>
                <a:lnTo>
                  <a:pt x="1735049" y="3766229"/>
                </a:lnTo>
                <a:lnTo>
                  <a:pt x="1781808" y="3774888"/>
                </a:lnTo>
                <a:lnTo>
                  <a:pt x="1828567" y="3781122"/>
                </a:lnTo>
                <a:lnTo>
                  <a:pt x="1851946" y="3784239"/>
                </a:lnTo>
                <a:lnTo>
                  <a:pt x="1863549" y="3785798"/>
                </a:lnTo>
                <a:lnTo>
                  <a:pt x="1875153" y="3786837"/>
                </a:lnTo>
                <a:lnTo>
                  <a:pt x="1921652" y="3790647"/>
                </a:lnTo>
                <a:lnTo>
                  <a:pt x="1944858" y="3792552"/>
                </a:lnTo>
                <a:cubicBezTo>
                  <a:pt x="1952565" y="3793592"/>
                  <a:pt x="1960272" y="3793592"/>
                  <a:pt x="1967978" y="3793592"/>
                </a:cubicBezTo>
                <a:lnTo>
                  <a:pt x="2014131" y="3795150"/>
                </a:lnTo>
                <a:cubicBezTo>
                  <a:pt x="2021838" y="3795670"/>
                  <a:pt x="2029458" y="3795670"/>
                  <a:pt x="2037164" y="3795670"/>
                </a:cubicBezTo>
                <a:lnTo>
                  <a:pt x="2060111" y="3795670"/>
                </a:lnTo>
                <a:cubicBezTo>
                  <a:pt x="2300331" y="3793644"/>
                  <a:pt x="2537634" y="3742789"/>
                  <a:pt x="2757601" y="3646214"/>
                </a:cubicBezTo>
                <a:lnTo>
                  <a:pt x="2775785" y="3641538"/>
                </a:lnTo>
                <a:lnTo>
                  <a:pt x="2703395" y="3673403"/>
                </a:lnTo>
                <a:lnTo>
                  <a:pt x="2629533" y="3701719"/>
                </a:lnTo>
                <a:cubicBezTo>
                  <a:pt x="2604681" y="3710637"/>
                  <a:pt x="2579483" y="3718084"/>
                  <a:pt x="2554372" y="3726743"/>
                </a:cubicBezTo>
                <a:cubicBezTo>
                  <a:pt x="2541816" y="3731159"/>
                  <a:pt x="2529001" y="3734450"/>
                  <a:pt x="2516272" y="3738000"/>
                </a:cubicBezTo>
                <a:lnTo>
                  <a:pt x="2477825" y="3748564"/>
                </a:lnTo>
                <a:cubicBezTo>
                  <a:pt x="2503803" y="3743975"/>
                  <a:pt x="2526663" y="3740597"/>
                  <a:pt x="2547098" y="3736268"/>
                </a:cubicBezTo>
                <a:cubicBezTo>
                  <a:pt x="2567534" y="3731939"/>
                  <a:pt x="2585805" y="3727436"/>
                  <a:pt x="2603123" y="3723279"/>
                </a:cubicBezTo>
                <a:cubicBezTo>
                  <a:pt x="2611695" y="3721201"/>
                  <a:pt x="2620094" y="3719210"/>
                  <a:pt x="2628320" y="3717045"/>
                </a:cubicBezTo>
                <a:lnTo>
                  <a:pt x="2652479" y="3709685"/>
                </a:lnTo>
                <a:cubicBezTo>
                  <a:pt x="2668499" y="3704749"/>
                  <a:pt x="2684345" y="3699554"/>
                  <a:pt x="2701663" y="3693752"/>
                </a:cubicBezTo>
                <a:cubicBezTo>
                  <a:pt x="2710322" y="3691068"/>
                  <a:pt x="2718982" y="3687431"/>
                  <a:pt x="2727640" y="3683881"/>
                </a:cubicBezTo>
                <a:lnTo>
                  <a:pt x="2756649" y="3672191"/>
                </a:lnTo>
                <a:lnTo>
                  <a:pt x="2788514" y="3659030"/>
                </a:lnTo>
                <a:cubicBezTo>
                  <a:pt x="2799684" y="3654180"/>
                  <a:pt x="2811287" y="3648378"/>
                  <a:pt x="2823756" y="3642491"/>
                </a:cubicBezTo>
                <a:lnTo>
                  <a:pt x="2863588" y="3623354"/>
                </a:lnTo>
                <a:cubicBezTo>
                  <a:pt x="2870688" y="3620149"/>
                  <a:pt x="2877789" y="3616167"/>
                  <a:pt x="2885149" y="3612183"/>
                </a:cubicBezTo>
                <a:lnTo>
                  <a:pt x="2907923" y="3599715"/>
                </a:lnTo>
                <a:lnTo>
                  <a:pt x="2932254" y="3586466"/>
                </a:lnTo>
                <a:cubicBezTo>
                  <a:pt x="2940914" y="3581790"/>
                  <a:pt x="2949573" y="3577374"/>
                  <a:pt x="2958232" y="3571832"/>
                </a:cubicBezTo>
                <a:cubicBezTo>
                  <a:pt x="2975637" y="3561268"/>
                  <a:pt x="2994081" y="3549925"/>
                  <a:pt x="3013823" y="3537802"/>
                </a:cubicBezTo>
                <a:lnTo>
                  <a:pt x="3027072" y="3529663"/>
                </a:lnTo>
                <a:lnTo>
                  <a:pt x="3040234" y="3521003"/>
                </a:lnTo>
                <a:lnTo>
                  <a:pt x="3067077" y="3503079"/>
                </a:lnTo>
                <a:lnTo>
                  <a:pt x="3094613" y="3484982"/>
                </a:lnTo>
                <a:lnTo>
                  <a:pt x="3101540" y="3480392"/>
                </a:lnTo>
                <a:lnTo>
                  <a:pt x="3108294" y="3475543"/>
                </a:lnTo>
                <a:lnTo>
                  <a:pt x="3121889" y="3465672"/>
                </a:lnTo>
                <a:lnTo>
                  <a:pt x="3176528" y="3426099"/>
                </a:lnTo>
                <a:lnTo>
                  <a:pt x="3228483" y="3384016"/>
                </a:lnTo>
                <a:cubicBezTo>
                  <a:pt x="3183992" y="3429130"/>
                  <a:pt x="3136081" y="3470729"/>
                  <a:pt x="3085174" y="3508448"/>
                </a:cubicBezTo>
                <a:lnTo>
                  <a:pt x="3057292" y="3528277"/>
                </a:lnTo>
                <a:cubicBezTo>
                  <a:pt x="3047421" y="3534944"/>
                  <a:pt x="3037463" y="3542564"/>
                  <a:pt x="3026379" y="3549059"/>
                </a:cubicBezTo>
                <a:cubicBezTo>
                  <a:pt x="3004559" y="3562654"/>
                  <a:pt x="2981439" y="3576941"/>
                  <a:pt x="2957712" y="3591315"/>
                </a:cubicBezTo>
                <a:lnTo>
                  <a:pt x="2884456" y="3631320"/>
                </a:lnTo>
                <a:cubicBezTo>
                  <a:pt x="2859778" y="3643876"/>
                  <a:pt x="2835273" y="3655392"/>
                  <a:pt x="2812413" y="3666822"/>
                </a:cubicBezTo>
                <a:cubicBezTo>
                  <a:pt x="2801676" y="3672624"/>
                  <a:pt x="2791544" y="3676954"/>
                  <a:pt x="2782020" y="3681283"/>
                </a:cubicBezTo>
                <a:lnTo>
                  <a:pt x="2755263" y="3694011"/>
                </a:lnTo>
                <a:cubicBezTo>
                  <a:pt x="2746777" y="3698255"/>
                  <a:pt x="2738811" y="3702238"/>
                  <a:pt x="2730152" y="3706308"/>
                </a:cubicBezTo>
                <a:cubicBezTo>
                  <a:pt x="2726168" y="3708300"/>
                  <a:pt x="2721839" y="3710464"/>
                  <a:pt x="2717509" y="3712369"/>
                </a:cubicBezTo>
                <a:lnTo>
                  <a:pt x="2704174" y="3717997"/>
                </a:lnTo>
                <a:cubicBezTo>
                  <a:pt x="2710235" y="3716092"/>
                  <a:pt x="2716297" y="3714274"/>
                  <a:pt x="2722272" y="3712196"/>
                </a:cubicBezTo>
                <a:lnTo>
                  <a:pt x="2739590" y="3705788"/>
                </a:lnTo>
                <a:lnTo>
                  <a:pt x="2775006" y="3692973"/>
                </a:lnTo>
                <a:lnTo>
                  <a:pt x="2792844" y="3686392"/>
                </a:lnTo>
                <a:cubicBezTo>
                  <a:pt x="2798905" y="3684140"/>
                  <a:pt x="2804966" y="3681889"/>
                  <a:pt x="2810854" y="3679205"/>
                </a:cubicBezTo>
                <a:cubicBezTo>
                  <a:pt x="2822717" y="3674009"/>
                  <a:pt x="2834840" y="3668554"/>
                  <a:pt x="2847222" y="3662666"/>
                </a:cubicBezTo>
                <a:lnTo>
                  <a:pt x="2884197" y="3645348"/>
                </a:lnTo>
                <a:lnTo>
                  <a:pt x="2920825" y="3625692"/>
                </a:lnTo>
                <a:lnTo>
                  <a:pt x="2957625" y="3605602"/>
                </a:lnTo>
                <a:cubicBezTo>
                  <a:pt x="2963773" y="3602312"/>
                  <a:pt x="2969749" y="3598589"/>
                  <a:pt x="2975723" y="3594952"/>
                </a:cubicBezTo>
                <a:lnTo>
                  <a:pt x="2993561" y="3584041"/>
                </a:lnTo>
                <a:cubicBezTo>
                  <a:pt x="3017287" y="3569321"/>
                  <a:pt x="3041359" y="3555553"/>
                  <a:pt x="3063440" y="3539880"/>
                </a:cubicBezTo>
                <a:lnTo>
                  <a:pt x="3097211" y="3518406"/>
                </a:lnTo>
                <a:cubicBezTo>
                  <a:pt x="3108121" y="3511045"/>
                  <a:pt x="3119118" y="3504118"/>
                  <a:pt x="3129249" y="3496411"/>
                </a:cubicBezTo>
                <a:cubicBezTo>
                  <a:pt x="3148905" y="3482037"/>
                  <a:pt x="3167868" y="3468443"/>
                  <a:pt x="3186486" y="3455194"/>
                </a:cubicBezTo>
                <a:cubicBezTo>
                  <a:pt x="3195924" y="3448787"/>
                  <a:pt x="3204583" y="3441513"/>
                  <a:pt x="3213242" y="3434759"/>
                </a:cubicBezTo>
                <a:lnTo>
                  <a:pt x="3239220" y="3414497"/>
                </a:lnTo>
                <a:cubicBezTo>
                  <a:pt x="3247878" y="3407742"/>
                  <a:pt x="3256797" y="3401335"/>
                  <a:pt x="3265197" y="3394494"/>
                </a:cubicBezTo>
                <a:cubicBezTo>
                  <a:pt x="3273596" y="3387654"/>
                  <a:pt x="3281389" y="3380466"/>
                  <a:pt x="3290049" y="3373452"/>
                </a:cubicBezTo>
                <a:lnTo>
                  <a:pt x="3339925" y="3330590"/>
                </a:lnTo>
                <a:cubicBezTo>
                  <a:pt x="3315592" y="3354489"/>
                  <a:pt x="3293945" y="3377176"/>
                  <a:pt x="3270652" y="3400296"/>
                </a:cubicBezTo>
                <a:cubicBezTo>
                  <a:pt x="3258876" y="3411379"/>
                  <a:pt x="3246147" y="3422722"/>
                  <a:pt x="3232898" y="3434499"/>
                </a:cubicBezTo>
                <a:lnTo>
                  <a:pt x="3212463" y="3452597"/>
                </a:lnTo>
                <a:cubicBezTo>
                  <a:pt x="3208912" y="3455714"/>
                  <a:pt x="3205363" y="3458831"/>
                  <a:pt x="3201639" y="3461948"/>
                </a:cubicBezTo>
                <a:lnTo>
                  <a:pt x="3190035" y="3470607"/>
                </a:lnTo>
                <a:cubicBezTo>
                  <a:pt x="2764822" y="3811741"/>
                  <a:pt x="2210398" y="3947125"/>
                  <a:pt x="1675820" y="3840350"/>
                </a:cubicBezTo>
                <a:cubicBezTo>
                  <a:pt x="1440276" y="3793470"/>
                  <a:pt x="1216317" y="3700549"/>
                  <a:pt x="1016776" y="3566897"/>
                </a:cubicBezTo>
                <a:cubicBezTo>
                  <a:pt x="816802" y="3432498"/>
                  <a:pt x="644704" y="3260693"/>
                  <a:pt x="509960" y="3060946"/>
                </a:cubicBezTo>
                <a:cubicBezTo>
                  <a:pt x="433576" y="2949157"/>
                  <a:pt x="369694" y="2829315"/>
                  <a:pt x="319460" y="2703585"/>
                </a:cubicBezTo>
                <a:cubicBezTo>
                  <a:pt x="320066" y="2707482"/>
                  <a:pt x="320066" y="2711984"/>
                  <a:pt x="320066" y="2716140"/>
                </a:cubicBezTo>
                <a:cubicBezTo>
                  <a:pt x="371800" y="2850729"/>
                  <a:pt x="438952" y="2978875"/>
                  <a:pt x="520178" y="3098007"/>
                </a:cubicBezTo>
                <a:cubicBezTo>
                  <a:pt x="520871" y="3100431"/>
                  <a:pt x="521650" y="3102770"/>
                  <a:pt x="522429" y="3105107"/>
                </a:cubicBezTo>
                <a:cubicBezTo>
                  <a:pt x="374971" y="2901463"/>
                  <a:pt x="270527" y="2669919"/>
                  <a:pt x="215465" y="2424589"/>
                </a:cubicBezTo>
                <a:cubicBezTo>
                  <a:pt x="214339" y="2440436"/>
                  <a:pt x="213040" y="2453857"/>
                  <a:pt x="212347" y="2467105"/>
                </a:cubicBezTo>
                <a:cubicBezTo>
                  <a:pt x="211654" y="2480354"/>
                  <a:pt x="211568" y="2493516"/>
                  <a:pt x="211048" y="2509016"/>
                </a:cubicBezTo>
                <a:cubicBezTo>
                  <a:pt x="214512" y="2523216"/>
                  <a:pt x="218235" y="2538197"/>
                  <a:pt x="222045" y="2553956"/>
                </a:cubicBezTo>
                <a:cubicBezTo>
                  <a:pt x="223864" y="2561922"/>
                  <a:pt x="226461" y="2569803"/>
                  <a:pt x="228800" y="2577942"/>
                </a:cubicBezTo>
                <a:lnTo>
                  <a:pt x="236160" y="2602880"/>
                </a:lnTo>
                <a:cubicBezTo>
                  <a:pt x="241355" y="2619765"/>
                  <a:pt x="246204" y="2637517"/>
                  <a:pt x="252092" y="2655354"/>
                </a:cubicBezTo>
                <a:lnTo>
                  <a:pt x="271229" y="2710080"/>
                </a:lnTo>
                <a:cubicBezTo>
                  <a:pt x="274519" y="2719345"/>
                  <a:pt x="277723" y="2728783"/>
                  <a:pt x="281274" y="2738222"/>
                </a:cubicBezTo>
                <a:lnTo>
                  <a:pt x="292617" y="2766364"/>
                </a:lnTo>
                <a:cubicBezTo>
                  <a:pt x="300323" y="2785241"/>
                  <a:pt x="308030" y="2804290"/>
                  <a:pt x="315910" y="2823513"/>
                </a:cubicBezTo>
                <a:cubicBezTo>
                  <a:pt x="324454" y="2842390"/>
                  <a:pt x="333113" y="2861267"/>
                  <a:pt x="341887" y="2880144"/>
                </a:cubicBezTo>
                <a:cubicBezTo>
                  <a:pt x="346390" y="2889583"/>
                  <a:pt x="350547" y="2899108"/>
                  <a:pt x="355049" y="2908459"/>
                </a:cubicBezTo>
                <a:lnTo>
                  <a:pt x="368904" y="2935736"/>
                </a:lnTo>
                <a:cubicBezTo>
                  <a:pt x="379121" y="2955392"/>
                  <a:pt x="388819" y="2974875"/>
                  <a:pt x="398777" y="2993579"/>
                </a:cubicBezTo>
                <a:lnTo>
                  <a:pt x="428911" y="3047351"/>
                </a:lnTo>
                <a:lnTo>
                  <a:pt x="443025" y="3072722"/>
                </a:lnTo>
                <a:cubicBezTo>
                  <a:pt x="447961" y="3080862"/>
                  <a:pt x="452810" y="3088655"/>
                  <a:pt x="457486" y="3096275"/>
                </a:cubicBezTo>
                <a:lnTo>
                  <a:pt x="483463" y="3139570"/>
                </a:lnTo>
                <a:lnTo>
                  <a:pt x="491343" y="3152559"/>
                </a:lnTo>
                <a:cubicBezTo>
                  <a:pt x="493854" y="3156802"/>
                  <a:pt x="496625" y="3160698"/>
                  <a:pt x="499137" y="3164682"/>
                </a:cubicBezTo>
                <a:cubicBezTo>
                  <a:pt x="504158" y="3172561"/>
                  <a:pt x="509008" y="3180095"/>
                  <a:pt x="513771" y="3187282"/>
                </a:cubicBezTo>
                <a:lnTo>
                  <a:pt x="540614" y="3229452"/>
                </a:lnTo>
                <a:cubicBezTo>
                  <a:pt x="544943" y="3236552"/>
                  <a:pt x="549879" y="3243133"/>
                  <a:pt x="554728" y="3250060"/>
                </a:cubicBezTo>
                <a:lnTo>
                  <a:pt x="569967" y="3271275"/>
                </a:lnTo>
                <a:cubicBezTo>
                  <a:pt x="580705" y="3285909"/>
                  <a:pt x="592135" y="3302187"/>
                  <a:pt x="606076" y="3319506"/>
                </a:cubicBezTo>
                <a:cubicBezTo>
                  <a:pt x="633786" y="3352670"/>
                  <a:pt x="652056" y="3375877"/>
                  <a:pt x="662793" y="3389472"/>
                </a:cubicBezTo>
                <a:cubicBezTo>
                  <a:pt x="673530" y="3403067"/>
                  <a:pt x="676042" y="3407569"/>
                  <a:pt x="670673" y="3404798"/>
                </a:cubicBezTo>
                <a:cubicBezTo>
                  <a:pt x="665893" y="3401949"/>
                  <a:pt x="661424" y="3398616"/>
                  <a:pt x="657338" y="3394841"/>
                </a:cubicBezTo>
                <a:cubicBezTo>
                  <a:pt x="651623" y="3389559"/>
                  <a:pt x="643570" y="3382198"/>
                  <a:pt x="634305" y="3373539"/>
                </a:cubicBezTo>
                <a:cubicBezTo>
                  <a:pt x="616034" y="3355615"/>
                  <a:pt x="590490" y="3331975"/>
                  <a:pt x="562867" y="3299937"/>
                </a:cubicBezTo>
                <a:cubicBezTo>
                  <a:pt x="499708" y="3230750"/>
                  <a:pt x="441846" y="3156915"/>
                  <a:pt x="389772" y="3079043"/>
                </a:cubicBezTo>
                <a:lnTo>
                  <a:pt x="350979" y="3019122"/>
                </a:lnTo>
                <a:cubicBezTo>
                  <a:pt x="338857" y="2998687"/>
                  <a:pt x="326994" y="2977992"/>
                  <a:pt x="314957" y="2957383"/>
                </a:cubicBezTo>
                <a:lnTo>
                  <a:pt x="306299" y="2941970"/>
                </a:lnTo>
                <a:lnTo>
                  <a:pt x="301882" y="2934177"/>
                </a:lnTo>
                <a:lnTo>
                  <a:pt x="297726" y="2926297"/>
                </a:lnTo>
                <a:lnTo>
                  <a:pt x="281360" y="2894605"/>
                </a:lnTo>
                <a:lnTo>
                  <a:pt x="264995" y="2862912"/>
                </a:lnTo>
                <a:cubicBezTo>
                  <a:pt x="262310" y="2857631"/>
                  <a:pt x="259539" y="2852435"/>
                  <a:pt x="256942" y="2847066"/>
                </a:cubicBezTo>
                <a:lnTo>
                  <a:pt x="249581" y="2830960"/>
                </a:lnTo>
                <a:cubicBezTo>
                  <a:pt x="238844" y="2807494"/>
                  <a:pt x="227587" y="2784894"/>
                  <a:pt x="218409" y="2763766"/>
                </a:cubicBezTo>
                <a:cubicBezTo>
                  <a:pt x="209230" y="2742637"/>
                  <a:pt x="200657" y="2723242"/>
                  <a:pt x="192431" y="2707308"/>
                </a:cubicBezTo>
                <a:cubicBezTo>
                  <a:pt x="199965" y="2727658"/>
                  <a:pt x="207152" y="2748179"/>
                  <a:pt x="215032" y="2768442"/>
                </a:cubicBezTo>
                <a:lnTo>
                  <a:pt x="240316" y="2828536"/>
                </a:lnTo>
                <a:cubicBezTo>
                  <a:pt x="244733" y="2838493"/>
                  <a:pt x="248542" y="2848625"/>
                  <a:pt x="253391" y="2858410"/>
                </a:cubicBezTo>
                <a:lnTo>
                  <a:pt x="267419" y="2887851"/>
                </a:lnTo>
                <a:lnTo>
                  <a:pt x="281620" y="2917205"/>
                </a:lnTo>
                <a:lnTo>
                  <a:pt x="288720" y="2931926"/>
                </a:lnTo>
                <a:lnTo>
                  <a:pt x="292271" y="2939286"/>
                </a:lnTo>
                <a:lnTo>
                  <a:pt x="296081" y="2946386"/>
                </a:lnTo>
                <a:cubicBezTo>
                  <a:pt x="316949" y="2984573"/>
                  <a:pt x="336865" y="3023365"/>
                  <a:pt x="360244" y="3060167"/>
                </a:cubicBezTo>
                <a:lnTo>
                  <a:pt x="377562" y="3087962"/>
                </a:lnTo>
                <a:cubicBezTo>
                  <a:pt x="383278" y="3097227"/>
                  <a:pt x="388647" y="3106926"/>
                  <a:pt x="394881" y="3115584"/>
                </a:cubicBezTo>
                <a:lnTo>
                  <a:pt x="431336" y="3168925"/>
                </a:lnTo>
                <a:lnTo>
                  <a:pt x="435059" y="3177151"/>
                </a:lnTo>
                <a:lnTo>
                  <a:pt x="387867" y="3109523"/>
                </a:lnTo>
                <a:lnTo>
                  <a:pt x="344052" y="3039645"/>
                </a:lnTo>
                <a:cubicBezTo>
                  <a:pt x="340502" y="3034103"/>
                  <a:pt x="336605" y="3028388"/>
                  <a:pt x="333314" y="3022326"/>
                </a:cubicBezTo>
                <a:lnTo>
                  <a:pt x="323184" y="3004402"/>
                </a:lnTo>
                <a:lnTo>
                  <a:pt x="303095" y="2968380"/>
                </a:lnTo>
                <a:lnTo>
                  <a:pt x="293829" y="2949936"/>
                </a:lnTo>
                <a:lnTo>
                  <a:pt x="288807" y="2941277"/>
                </a:lnTo>
                <a:lnTo>
                  <a:pt x="284218" y="2932099"/>
                </a:lnTo>
                <a:lnTo>
                  <a:pt x="265861" y="2895124"/>
                </a:lnTo>
                <a:cubicBezTo>
                  <a:pt x="216997" y="2796436"/>
                  <a:pt x="176447" y="2693844"/>
                  <a:pt x="144633" y="2588419"/>
                </a:cubicBezTo>
                <a:cubicBezTo>
                  <a:pt x="82179" y="2377207"/>
                  <a:pt x="54971" y="2157145"/>
                  <a:pt x="64104" y="1937083"/>
                </a:cubicBezTo>
                <a:lnTo>
                  <a:pt x="59254" y="1961241"/>
                </a:lnTo>
                <a:cubicBezTo>
                  <a:pt x="35918" y="2516315"/>
                  <a:pt x="247392" y="3055559"/>
                  <a:pt x="641838" y="3446795"/>
                </a:cubicBezTo>
                <a:cubicBezTo>
                  <a:pt x="646428" y="3452943"/>
                  <a:pt x="650584" y="3459004"/>
                  <a:pt x="655086" y="3465065"/>
                </a:cubicBezTo>
                <a:cubicBezTo>
                  <a:pt x="623308" y="3436923"/>
                  <a:pt x="596551" y="3409993"/>
                  <a:pt x="563733" y="3375357"/>
                </a:cubicBezTo>
                <a:cubicBezTo>
                  <a:pt x="496401" y="3300959"/>
                  <a:pt x="433981" y="3222256"/>
                  <a:pt x="376870" y="3139744"/>
                </a:cubicBezTo>
                <a:cubicBezTo>
                  <a:pt x="364833" y="3123551"/>
                  <a:pt x="355136" y="3108225"/>
                  <a:pt x="346390" y="3095322"/>
                </a:cubicBezTo>
                <a:cubicBezTo>
                  <a:pt x="337644" y="3082421"/>
                  <a:pt x="330111" y="3071683"/>
                  <a:pt x="323963" y="3063630"/>
                </a:cubicBezTo>
                <a:cubicBezTo>
                  <a:pt x="311840" y="3047524"/>
                  <a:pt x="305519" y="3042070"/>
                  <a:pt x="307164" y="3051248"/>
                </a:cubicBezTo>
                <a:cubicBezTo>
                  <a:pt x="307251" y="3055058"/>
                  <a:pt x="284391" y="3016438"/>
                  <a:pt x="267073" y="2986564"/>
                </a:cubicBezTo>
                <a:cubicBezTo>
                  <a:pt x="261704" y="2977126"/>
                  <a:pt x="256335" y="2967860"/>
                  <a:pt x="251140" y="2958508"/>
                </a:cubicBezTo>
                <a:lnTo>
                  <a:pt x="236679" y="2930194"/>
                </a:lnTo>
                <a:lnTo>
                  <a:pt x="208364" y="2874862"/>
                </a:lnTo>
                <a:cubicBezTo>
                  <a:pt x="199619" y="2856332"/>
                  <a:pt x="191219" y="2837974"/>
                  <a:pt x="182993" y="2819703"/>
                </a:cubicBezTo>
                <a:cubicBezTo>
                  <a:pt x="174766" y="2801433"/>
                  <a:pt x="166108" y="2783508"/>
                  <a:pt x="159007" y="2765065"/>
                </a:cubicBezTo>
                <a:cubicBezTo>
                  <a:pt x="144460" y="2728264"/>
                  <a:pt x="129047" y="2692241"/>
                  <a:pt x="116924" y="2654921"/>
                </a:cubicBezTo>
                <a:lnTo>
                  <a:pt x="97701" y="2599070"/>
                </a:lnTo>
                <a:lnTo>
                  <a:pt x="80989" y="2541833"/>
                </a:lnTo>
                <a:cubicBezTo>
                  <a:pt x="69299" y="2503474"/>
                  <a:pt x="60640" y="2463556"/>
                  <a:pt x="50595" y="2422598"/>
                </a:cubicBezTo>
                <a:cubicBezTo>
                  <a:pt x="47998" y="2412380"/>
                  <a:pt x="46179" y="2401903"/>
                  <a:pt x="44274" y="2391425"/>
                </a:cubicBezTo>
                <a:cubicBezTo>
                  <a:pt x="42369" y="2380947"/>
                  <a:pt x="40378" y="2370384"/>
                  <a:pt x="38472" y="2359646"/>
                </a:cubicBezTo>
                <a:cubicBezTo>
                  <a:pt x="34749" y="2338258"/>
                  <a:pt x="30680" y="2316524"/>
                  <a:pt x="27822" y="2294183"/>
                </a:cubicBezTo>
                <a:cubicBezTo>
                  <a:pt x="24965" y="2271843"/>
                  <a:pt x="21674" y="2248983"/>
                  <a:pt x="19163" y="2225603"/>
                </a:cubicBezTo>
                <a:cubicBezTo>
                  <a:pt x="16652" y="2202224"/>
                  <a:pt x="15353" y="2178238"/>
                  <a:pt x="13448" y="2153647"/>
                </a:cubicBezTo>
                <a:cubicBezTo>
                  <a:pt x="12669" y="2141350"/>
                  <a:pt x="11370" y="2128709"/>
                  <a:pt x="11110" y="2116326"/>
                </a:cubicBezTo>
                <a:cubicBezTo>
                  <a:pt x="10850" y="2103943"/>
                  <a:pt x="10244" y="2090955"/>
                  <a:pt x="10244" y="2077966"/>
                </a:cubicBezTo>
                <a:cubicBezTo>
                  <a:pt x="10244" y="2052075"/>
                  <a:pt x="8945" y="2025579"/>
                  <a:pt x="10244" y="1998303"/>
                </a:cubicBezTo>
                <a:cubicBezTo>
                  <a:pt x="11629" y="1961675"/>
                  <a:pt x="10504" y="1929463"/>
                  <a:pt x="13015" y="1895346"/>
                </a:cubicBezTo>
                <a:cubicBezTo>
                  <a:pt x="11629" y="1901321"/>
                  <a:pt x="10157" y="1907382"/>
                  <a:pt x="8685" y="1913443"/>
                </a:cubicBezTo>
                <a:cubicBezTo>
                  <a:pt x="-4047" y="2131271"/>
                  <a:pt x="18349" y="2349731"/>
                  <a:pt x="75014" y="2560450"/>
                </a:cubicBezTo>
                <a:cubicBezTo>
                  <a:pt x="75620" y="2567724"/>
                  <a:pt x="76313" y="2574997"/>
                  <a:pt x="76919" y="2582271"/>
                </a:cubicBezTo>
                <a:lnTo>
                  <a:pt x="59601" y="2518627"/>
                </a:lnTo>
                <a:cubicBezTo>
                  <a:pt x="56657" y="2508063"/>
                  <a:pt x="54579" y="2497326"/>
                  <a:pt x="52154" y="2486588"/>
                </a:cubicBezTo>
                <a:lnTo>
                  <a:pt x="45227" y="2454463"/>
                </a:lnTo>
                <a:cubicBezTo>
                  <a:pt x="35182" y="2411168"/>
                  <a:pt x="28947" y="2367872"/>
                  <a:pt x="21674" y="2324577"/>
                </a:cubicBezTo>
                <a:cubicBezTo>
                  <a:pt x="19682" y="2313753"/>
                  <a:pt x="18817" y="2302842"/>
                  <a:pt x="17344" y="2292019"/>
                </a:cubicBezTo>
                <a:lnTo>
                  <a:pt x="13448" y="2259287"/>
                </a:lnTo>
                <a:lnTo>
                  <a:pt x="9638" y="2226642"/>
                </a:lnTo>
                <a:cubicBezTo>
                  <a:pt x="8252" y="2215818"/>
                  <a:pt x="7906" y="2204821"/>
                  <a:pt x="6953" y="2193911"/>
                </a:cubicBezTo>
                <a:lnTo>
                  <a:pt x="2451" y="2128275"/>
                </a:lnTo>
                <a:cubicBezTo>
                  <a:pt x="1412" y="2106455"/>
                  <a:pt x="1238" y="2084546"/>
                  <a:pt x="719" y="2062639"/>
                </a:cubicBezTo>
                <a:lnTo>
                  <a:pt x="26" y="2029735"/>
                </a:lnTo>
                <a:cubicBezTo>
                  <a:pt x="-147" y="2018824"/>
                  <a:pt x="633" y="2007827"/>
                  <a:pt x="633" y="1996917"/>
                </a:cubicBezTo>
                <a:lnTo>
                  <a:pt x="2364" y="1931194"/>
                </a:lnTo>
                <a:cubicBezTo>
                  <a:pt x="3576" y="1908941"/>
                  <a:pt x="5395" y="1887466"/>
                  <a:pt x="6953" y="1865645"/>
                </a:cubicBezTo>
                <a:lnTo>
                  <a:pt x="9638" y="1832828"/>
                </a:lnTo>
                <a:cubicBezTo>
                  <a:pt x="10677" y="1822003"/>
                  <a:pt x="12149" y="1811093"/>
                  <a:pt x="13448" y="1800269"/>
                </a:cubicBezTo>
                <a:lnTo>
                  <a:pt x="21501" y="1734979"/>
                </a:lnTo>
                <a:cubicBezTo>
                  <a:pt x="24878" y="1713505"/>
                  <a:pt x="28688" y="1691771"/>
                  <a:pt x="32411" y="1670209"/>
                </a:cubicBezTo>
                <a:lnTo>
                  <a:pt x="38040" y="1637824"/>
                </a:lnTo>
                <a:lnTo>
                  <a:pt x="44967" y="1605699"/>
                </a:lnTo>
                <a:lnTo>
                  <a:pt x="59254" y="1541449"/>
                </a:lnTo>
                <a:lnTo>
                  <a:pt x="76572" y="1477978"/>
                </a:lnTo>
                <a:lnTo>
                  <a:pt x="85232" y="1446285"/>
                </a:lnTo>
                <a:lnTo>
                  <a:pt x="95276" y="1415026"/>
                </a:lnTo>
                <a:lnTo>
                  <a:pt x="115279" y="1352508"/>
                </a:lnTo>
                <a:lnTo>
                  <a:pt x="138571" y="1290942"/>
                </a:lnTo>
                <a:lnTo>
                  <a:pt x="150694" y="1260375"/>
                </a:lnTo>
                <a:lnTo>
                  <a:pt x="163770" y="1230241"/>
                </a:lnTo>
                <a:lnTo>
                  <a:pt x="190180" y="1169627"/>
                </a:lnTo>
                <a:lnTo>
                  <a:pt x="219361" y="1110659"/>
                </a:lnTo>
                <a:lnTo>
                  <a:pt x="234081" y="1081218"/>
                </a:lnTo>
                <a:cubicBezTo>
                  <a:pt x="239277" y="1071520"/>
                  <a:pt x="244733" y="1061994"/>
                  <a:pt x="250014" y="1052384"/>
                </a:cubicBezTo>
                <a:lnTo>
                  <a:pt x="282313" y="995060"/>
                </a:lnTo>
                <a:cubicBezTo>
                  <a:pt x="293483" y="976270"/>
                  <a:pt x="305346" y="957826"/>
                  <a:pt x="316949" y="939209"/>
                </a:cubicBezTo>
                <a:lnTo>
                  <a:pt x="334267" y="911413"/>
                </a:lnTo>
                <a:cubicBezTo>
                  <a:pt x="340069" y="902148"/>
                  <a:pt x="346650" y="892970"/>
                  <a:pt x="352798" y="884310"/>
                </a:cubicBezTo>
                <a:lnTo>
                  <a:pt x="390552" y="830451"/>
                </a:lnTo>
                <a:cubicBezTo>
                  <a:pt x="396700" y="821792"/>
                  <a:pt x="403713" y="813132"/>
                  <a:pt x="410381" y="804474"/>
                </a:cubicBezTo>
                <a:lnTo>
                  <a:pt x="430470" y="778496"/>
                </a:lnTo>
                <a:cubicBezTo>
                  <a:pt x="444065" y="761351"/>
                  <a:pt x="457053" y="743687"/>
                  <a:pt x="471600" y="727321"/>
                </a:cubicBezTo>
                <a:lnTo>
                  <a:pt x="514896" y="677704"/>
                </a:lnTo>
                <a:lnTo>
                  <a:pt x="525719" y="665322"/>
                </a:lnTo>
                <a:cubicBezTo>
                  <a:pt x="529357" y="661252"/>
                  <a:pt x="533167" y="657356"/>
                  <a:pt x="536890" y="653372"/>
                </a:cubicBezTo>
                <a:lnTo>
                  <a:pt x="559230" y="629647"/>
                </a:lnTo>
                <a:lnTo>
                  <a:pt x="581917" y="606007"/>
                </a:lnTo>
                <a:cubicBezTo>
                  <a:pt x="589538" y="598214"/>
                  <a:pt x="596811" y="590075"/>
                  <a:pt x="604864" y="582628"/>
                </a:cubicBezTo>
                <a:lnTo>
                  <a:pt x="652402" y="537600"/>
                </a:lnTo>
                <a:cubicBezTo>
                  <a:pt x="660369" y="530153"/>
                  <a:pt x="668162" y="522533"/>
                  <a:pt x="676301" y="515260"/>
                </a:cubicBezTo>
                <a:lnTo>
                  <a:pt x="701413" y="493872"/>
                </a:lnTo>
                <a:lnTo>
                  <a:pt x="751203" y="450837"/>
                </a:lnTo>
                <a:cubicBezTo>
                  <a:pt x="768521" y="437328"/>
                  <a:pt x="785839" y="423993"/>
                  <a:pt x="803157" y="410658"/>
                </a:cubicBezTo>
                <a:lnTo>
                  <a:pt x="829134" y="390656"/>
                </a:lnTo>
                <a:cubicBezTo>
                  <a:pt x="837794" y="383988"/>
                  <a:pt x="847232" y="378014"/>
                  <a:pt x="855891" y="371692"/>
                </a:cubicBezTo>
                <a:lnTo>
                  <a:pt x="909837" y="334285"/>
                </a:lnTo>
                <a:cubicBezTo>
                  <a:pt x="918756" y="328310"/>
                  <a:pt x="928281" y="322855"/>
                  <a:pt x="937546" y="316966"/>
                </a:cubicBezTo>
                <a:lnTo>
                  <a:pt x="965429" y="299648"/>
                </a:lnTo>
                <a:cubicBezTo>
                  <a:pt x="1002229" y="275923"/>
                  <a:pt x="1040936" y="255400"/>
                  <a:pt x="1079209" y="234099"/>
                </a:cubicBezTo>
                <a:cubicBezTo>
                  <a:pt x="1088734" y="228644"/>
                  <a:pt x="1098605" y="223881"/>
                  <a:pt x="1108390" y="219032"/>
                </a:cubicBezTo>
                <a:lnTo>
                  <a:pt x="1137572" y="204832"/>
                </a:lnTo>
                <a:lnTo>
                  <a:pt x="1167012" y="190457"/>
                </a:lnTo>
                <a:cubicBezTo>
                  <a:pt x="1171948" y="188033"/>
                  <a:pt x="1176797" y="185522"/>
                  <a:pt x="1181820" y="183357"/>
                </a:cubicBezTo>
                <a:lnTo>
                  <a:pt x="1196886" y="176776"/>
                </a:lnTo>
                <a:lnTo>
                  <a:pt x="1257500" y="150799"/>
                </a:lnTo>
                <a:cubicBezTo>
                  <a:pt x="1262522" y="148634"/>
                  <a:pt x="1267544" y="146383"/>
                  <a:pt x="1272567" y="144391"/>
                </a:cubicBezTo>
                <a:lnTo>
                  <a:pt x="1287980" y="138590"/>
                </a:lnTo>
                <a:lnTo>
                  <a:pt x="1318633" y="126986"/>
                </a:lnTo>
                <a:lnTo>
                  <a:pt x="1349459" y="115556"/>
                </a:lnTo>
                <a:cubicBezTo>
                  <a:pt x="1354568" y="113652"/>
                  <a:pt x="1359677" y="111660"/>
                  <a:pt x="1364872" y="109928"/>
                </a:cubicBezTo>
                <a:lnTo>
                  <a:pt x="1380458" y="104819"/>
                </a:lnTo>
                <a:lnTo>
                  <a:pt x="1442977" y="84903"/>
                </a:lnTo>
                <a:cubicBezTo>
                  <a:pt x="1611189" y="34332"/>
                  <a:pt x="1784518" y="5981"/>
                  <a:pt x="1958616"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2747078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04C69611-FD06-784B-8C33-F3A687E0BED9}"/>
              </a:ext>
            </a:extLst>
          </p:cNvPr>
          <p:cNvGrpSpPr/>
          <p:nvPr userDrawn="1"/>
        </p:nvGrpSpPr>
        <p:grpSpPr>
          <a:xfrm>
            <a:off x="-306731" y="2718370"/>
            <a:ext cx="5029201" cy="2543483"/>
            <a:chOff x="0" y="3778644"/>
            <a:chExt cx="6096001" cy="3083009"/>
          </a:xfrm>
        </p:grpSpPr>
        <p:sp>
          <p:nvSpPr>
            <p:cNvPr id="5" name="Freeform 4">
              <a:extLst>
                <a:ext uri="{FF2B5EF4-FFF2-40B4-BE49-F238E27FC236}">
                  <a16:creationId xmlns="" xmlns:a16="http://schemas.microsoft.com/office/drawing/2014/main" id="{7B232C9D-C85F-5D4A-89F7-7174C00081B0}"/>
                </a:ext>
              </a:extLst>
            </p:cNvPr>
            <p:cNvSpPr/>
            <p:nvPr/>
          </p:nvSpPr>
          <p:spPr>
            <a:xfrm>
              <a:off x="1" y="3778644"/>
              <a:ext cx="6096000" cy="3083009"/>
            </a:xfrm>
            <a:custGeom>
              <a:avLst/>
              <a:gdLst>
                <a:gd name="connsiteX0" fmla="*/ 0 w 6511609"/>
                <a:gd name="connsiteY0" fmla="*/ 1089377 h 3293200"/>
                <a:gd name="connsiteX1" fmla="*/ 0 w 6511609"/>
                <a:gd name="connsiteY1" fmla="*/ 3293201 h 3293200"/>
                <a:gd name="connsiteX2" fmla="*/ 5909310 w 6511609"/>
                <a:gd name="connsiteY2" fmla="*/ 3293201 h 3293200"/>
                <a:gd name="connsiteX3" fmla="*/ 6109335 w 6511609"/>
                <a:gd name="connsiteY3" fmla="*/ 3128290 h 3293200"/>
                <a:gd name="connsiteX4" fmla="*/ 6279928 w 6511609"/>
                <a:gd name="connsiteY4" fmla="*/ 1225477 h 3293200"/>
                <a:gd name="connsiteX5" fmla="*/ 4414457 w 6511609"/>
                <a:gd name="connsiteY5" fmla="*/ 21436 h 3293200"/>
                <a:gd name="connsiteX6" fmla="*/ 2278475 w 6511609"/>
                <a:gd name="connsiteY6" fmla="*/ 236444 h 3293200"/>
                <a:gd name="connsiteX7" fmla="*/ 0 w 6511609"/>
                <a:gd name="connsiteY7" fmla="*/ 1089377 h 329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609" h="3293200">
                  <a:moveTo>
                    <a:pt x="0" y="1089377"/>
                  </a:moveTo>
                  <a:lnTo>
                    <a:pt x="0" y="3293201"/>
                  </a:lnTo>
                  <a:lnTo>
                    <a:pt x="5909310" y="3293201"/>
                  </a:lnTo>
                  <a:cubicBezTo>
                    <a:pt x="5979710" y="3244233"/>
                    <a:pt x="6046594" y="3189084"/>
                    <a:pt x="6109335" y="3128290"/>
                  </a:cubicBezTo>
                  <a:cubicBezTo>
                    <a:pt x="6632448" y="2636354"/>
                    <a:pt x="6596634" y="1844590"/>
                    <a:pt x="6279928" y="1225477"/>
                  </a:cubicBezTo>
                  <a:cubicBezTo>
                    <a:pt x="5878449" y="439303"/>
                    <a:pt x="5196269" y="93034"/>
                    <a:pt x="4414457" y="21436"/>
                  </a:cubicBezTo>
                  <a:cubicBezTo>
                    <a:pt x="3702749" y="-43711"/>
                    <a:pt x="2970086" y="42937"/>
                    <a:pt x="2278475" y="236444"/>
                  </a:cubicBezTo>
                  <a:cubicBezTo>
                    <a:pt x="1577245" y="433175"/>
                    <a:pt x="776383" y="986496"/>
                    <a:pt x="0" y="1089377"/>
                  </a:cubicBezTo>
                  <a:close/>
                </a:path>
              </a:pathLst>
            </a:custGeom>
            <a:solidFill>
              <a:schemeClr val="bg2"/>
            </a:solidFill>
            <a:ln w="9512" cap="flat">
              <a:noFill/>
              <a:prstDash val="solid"/>
              <a:miter/>
            </a:ln>
            <a:effectLst>
              <a:outerShdw blurRad="279400" dist="38100" dir="8100000" algn="tr" rotWithShape="0">
                <a:prstClr val="black">
                  <a:alpha val="23000"/>
                </a:prstClr>
              </a:outerShdw>
            </a:effectLst>
          </p:spPr>
          <p:txBody>
            <a:bodyPr rtlCol="0" anchor="ctr"/>
            <a:lstStyle/>
            <a:p>
              <a:endParaRPr lang="x-none" sz="1013"/>
            </a:p>
          </p:txBody>
        </p:sp>
        <p:sp>
          <p:nvSpPr>
            <p:cNvPr id="6" name="Freeform 5">
              <a:extLst>
                <a:ext uri="{FF2B5EF4-FFF2-40B4-BE49-F238E27FC236}">
                  <a16:creationId xmlns="" xmlns:a16="http://schemas.microsoft.com/office/drawing/2014/main" id="{BDF10002-6455-0740-B635-79E056AB3A71}"/>
                </a:ext>
              </a:extLst>
            </p:cNvPr>
            <p:cNvSpPr/>
            <p:nvPr/>
          </p:nvSpPr>
          <p:spPr>
            <a:xfrm>
              <a:off x="0" y="3778644"/>
              <a:ext cx="6096000" cy="3083009"/>
            </a:xfrm>
            <a:custGeom>
              <a:avLst/>
              <a:gdLst>
                <a:gd name="connsiteX0" fmla="*/ 0 w 6511609"/>
                <a:gd name="connsiteY0" fmla="*/ 1089377 h 3293200"/>
                <a:gd name="connsiteX1" fmla="*/ 0 w 6511609"/>
                <a:gd name="connsiteY1" fmla="*/ 3293201 h 3293200"/>
                <a:gd name="connsiteX2" fmla="*/ 5909310 w 6511609"/>
                <a:gd name="connsiteY2" fmla="*/ 3293201 h 3293200"/>
                <a:gd name="connsiteX3" fmla="*/ 6109335 w 6511609"/>
                <a:gd name="connsiteY3" fmla="*/ 3128290 h 3293200"/>
                <a:gd name="connsiteX4" fmla="*/ 6279928 w 6511609"/>
                <a:gd name="connsiteY4" fmla="*/ 1225477 h 3293200"/>
                <a:gd name="connsiteX5" fmla="*/ 4414457 w 6511609"/>
                <a:gd name="connsiteY5" fmla="*/ 21436 h 3293200"/>
                <a:gd name="connsiteX6" fmla="*/ 2278475 w 6511609"/>
                <a:gd name="connsiteY6" fmla="*/ 236444 h 3293200"/>
                <a:gd name="connsiteX7" fmla="*/ 0 w 6511609"/>
                <a:gd name="connsiteY7" fmla="*/ 1089377 h 329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609" h="3293200">
                  <a:moveTo>
                    <a:pt x="0" y="1089377"/>
                  </a:moveTo>
                  <a:lnTo>
                    <a:pt x="0" y="3293201"/>
                  </a:lnTo>
                  <a:lnTo>
                    <a:pt x="5909310" y="3293201"/>
                  </a:lnTo>
                  <a:cubicBezTo>
                    <a:pt x="5979710" y="3244233"/>
                    <a:pt x="6046594" y="3189084"/>
                    <a:pt x="6109335" y="3128290"/>
                  </a:cubicBezTo>
                  <a:cubicBezTo>
                    <a:pt x="6632448" y="2636354"/>
                    <a:pt x="6596634" y="1844590"/>
                    <a:pt x="6279928" y="1225477"/>
                  </a:cubicBezTo>
                  <a:cubicBezTo>
                    <a:pt x="5878449" y="439303"/>
                    <a:pt x="5196269" y="93034"/>
                    <a:pt x="4414457" y="21436"/>
                  </a:cubicBezTo>
                  <a:cubicBezTo>
                    <a:pt x="3702749" y="-43711"/>
                    <a:pt x="2970086" y="42937"/>
                    <a:pt x="2278475" y="236444"/>
                  </a:cubicBezTo>
                  <a:cubicBezTo>
                    <a:pt x="1577245" y="433175"/>
                    <a:pt x="776383" y="986496"/>
                    <a:pt x="0" y="1089377"/>
                  </a:cubicBezTo>
                  <a:close/>
                </a:path>
              </a:pathLst>
            </a:custGeom>
            <a:solidFill>
              <a:schemeClr val="bg2"/>
            </a:solidFill>
            <a:ln w="9512" cap="flat">
              <a:noFill/>
              <a:prstDash val="solid"/>
              <a:miter/>
            </a:ln>
            <a:effectLst>
              <a:innerShdw blurRad="393700" dist="134628" dir="13500000">
                <a:schemeClr val="tx2">
                  <a:alpha val="10000"/>
                </a:schemeClr>
              </a:innerShdw>
            </a:effectLst>
          </p:spPr>
          <p:txBody>
            <a:bodyPr rtlCol="0" anchor="ctr"/>
            <a:lstStyle/>
            <a:p>
              <a:endParaRPr lang="x-none" sz="1013"/>
            </a:p>
          </p:txBody>
        </p:sp>
      </p:grpSp>
      <p:grpSp>
        <p:nvGrpSpPr>
          <p:cNvPr id="7" name="Group 6">
            <a:extLst>
              <a:ext uri="{FF2B5EF4-FFF2-40B4-BE49-F238E27FC236}">
                <a16:creationId xmlns="" xmlns:a16="http://schemas.microsoft.com/office/drawing/2014/main" id="{500CE2AD-F200-064B-A715-583ECD3F7192}"/>
              </a:ext>
            </a:extLst>
          </p:cNvPr>
          <p:cNvGrpSpPr/>
          <p:nvPr userDrawn="1"/>
        </p:nvGrpSpPr>
        <p:grpSpPr>
          <a:xfrm>
            <a:off x="5731222" y="-143521"/>
            <a:ext cx="3586718" cy="3157434"/>
            <a:chOff x="7847431" y="-1"/>
            <a:chExt cx="4347536" cy="3827193"/>
          </a:xfrm>
        </p:grpSpPr>
        <p:sp>
          <p:nvSpPr>
            <p:cNvPr id="10" name="Freeform 9">
              <a:extLst>
                <a:ext uri="{FF2B5EF4-FFF2-40B4-BE49-F238E27FC236}">
                  <a16:creationId xmlns="" xmlns:a16="http://schemas.microsoft.com/office/drawing/2014/main" id="{11886EDA-D58E-B14F-88AE-0167E911C016}"/>
                </a:ext>
              </a:extLst>
            </p:cNvPr>
            <p:cNvSpPr/>
            <p:nvPr/>
          </p:nvSpPr>
          <p:spPr>
            <a:xfrm>
              <a:off x="7850398" y="-1"/>
              <a:ext cx="4344569" cy="3827192"/>
            </a:xfrm>
            <a:custGeom>
              <a:avLst/>
              <a:gdLst>
                <a:gd name="connsiteX0" fmla="*/ 496755 w 4344569"/>
                <a:gd name="connsiteY0" fmla="*/ 2995663 h 3827192"/>
                <a:gd name="connsiteX1" fmla="*/ 4344569 w 4344569"/>
                <a:gd name="connsiteY1" fmla="*/ 3827193 h 3827192"/>
                <a:gd name="connsiteX2" fmla="*/ 4344569 w 4344569"/>
                <a:gd name="connsiteY2" fmla="*/ 0 h 3827192"/>
                <a:gd name="connsiteX3" fmla="*/ 1188764 w 4344569"/>
                <a:gd name="connsiteY3" fmla="*/ 0 h 3827192"/>
                <a:gd name="connsiteX4" fmla="*/ 285833 w 4344569"/>
                <a:gd name="connsiteY4" fmla="*/ 911394 h 3827192"/>
                <a:gd name="connsiteX5" fmla="*/ 496755 w 4344569"/>
                <a:gd name="connsiteY5" fmla="*/ 2995663 h 38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4569" h="3827192">
                  <a:moveTo>
                    <a:pt x="496755" y="2995663"/>
                  </a:moveTo>
                  <a:cubicBezTo>
                    <a:pt x="1529932" y="3882306"/>
                    <a:pt x="3117727" y="3382662"/>
                    <a:pt x="4344569" y="3827193"/>
                  </a:cubicBezTo>
                  <a:lnTo>
                    <a:pt x="4344569" y="0"/>
                  </a:lnTo>
                  <a:lnTo>
                    <a:pt x="1188764" y="0"/>
                  </a:lnTo>
                  <a:cubicBezTo>
                    <a:pt x="827152" y="210440"/>
                    <a:pt x="518517" y="508004"/>
                    <a:pt x="285833" y="911394"/>
                  </a:cubicBezTo>
                  <a:cubicBezTo>
                    <a:pt x="-104906" y="1590016"/>
                    <a:pt x="-149201" y="2456968"/>
                    <a:pt x="496755" y="2995663"/>
                  </a:cubicBezTo>
                  <a:close/>
                </a:path>
              </a:pathLst>
            </a:custGeom>
            <a:solidFill>
              <a:schemeClr val="bg2"/>
            </a:solidFill>
            <a:ln w="9512" cap="flat">
              <a:noFill/>
              <a:prstDash val="solid"/>
              <a:miter/>
            </a:ln>
            <a:effectLst>
              <a:outerShdw blurRad="279400" dist="38100" dir="8100000" algn="tr" rotWithShape="0">
                <a:prstClr val="black">
                  <a:alpha val="23000"/>
                </a:prstClr>
              </a:outerShdw>
            </a:effectLst>
          </p:spPr>
          <p:txBody>
            <a:bodyPr rtlCol="0" anchor="ctr"/>
            <a:lstStyle/>
            <a:p>
              <a:endParaRPr lang="x-none" sz="1013"/>
            </a:p>
          </p:txBody>
        </p:sp>
        <p:sp>
          <p:nvSpPr>
            <p:cNvPr id="11" name="Freeform 10">
              <a:extLst>
                <a:ext uri="{FF2B5EF4-FFF2-40B4-BE49-F238E27FC236}">
                  <a16:creationId xmlns="" xmlns:a16="http://schemas.microsoft.com/office/drawing/2014/main" id="{1E69D9BB-3410-B448-AFD0-C6F358D39539}"/>
                </a:ext>
              </a:extLst>
            </p:cNvPr>
            <p:cNvSpPr/>
            <p:nvPr/>
          </p:nvSpPr>
          <p:spPr>
            <a:xfrm>
              <a:off x="7847431" y="0"/>
              <a:ext cx="4344569" cy="3827192"/>
            </a:xfrm>
            <a:custGeom>
              <a:avLst/>
              <a:gdLst>
                <a:gd name="connsiteX0" fmla="*/ 496755 w 4344569"/>
                <a:gd name="connsiteY0" fmla="*/ 2995663 h 3827192"/>
                <a:gd name="connsiteX1" fmla="*/ 4344569 w 4344569"/>
                <a:gd name="connsiteY1" fmla="*/ 3827193 h 3827192"/>
                <a:gd name="connsiteX2" fmla="*/ 4344569 w 4344569"/>
                <a:gd name="connsiteY2" fmla="*/ 0 h 3827192"/>
                <a:gd name="connsiteX3" fmla="*/ 1188764 w 4344569"/>
                <a:gd name="connsiteY3" fmla="*/ 0 h 3827192"/>
                <a:gd name="connsiteX4" fmla="*/ 285833 w 4344569"/>
                <a:gd name="connsiteY4" fmla="*/ 911394 h 3827192"/>
                <a:gd name="connsiteX5" fmla="*/ 496755 w 4344569"/>
                <a:gd name="connsiteY5" fmla="*/ 2995663 h 38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4569" h="3827192">
                  <a:moveTo>
                    <a:pt x="496755" y="2995663"/>
                  </a:moveTo>
                  <a:cubicBezTo>
                    <a:pt x="1529932" y="3882306"/>
                    <a:pt x="3117727" y="3382662"/>
                    <a:pt x="4344569" y="3827193"/>
                  </a:cubicBezTo>
                  <a:lnTo>
                    <a:pt x="4344569" y="0"/>
                  </a:lnTo>
                  <a:lnTo>
                    <a:pt x="1188764" y="0"/>
                  </a:lnTo>
                  <a:cubicBezTo>
                    <a:pt x="827152" y="210440"/>
                    <a:pt x="518517" y="508004"/>
                    <a:pt x="285833" y="911394"/>
                  </a:cubicBezTo>
                  <a:cubicBezTo>
                    <a:pt x="-104906" y="1590016"/>
                    <a:pt x="-149201" y="2456968"/>
                    <a:pt x="496755" y="2995663"/>
                  </a:cubicBezTo>
                  <a:close/>
                </a:path>
              </a:pathLst>
            </a:custGeom>
            <a:solidFill>
              <a:schemeClr val="bg2"/>
            </a:solidFill>
            <a:ln w="9512" cap="flat">
              <a:noFill/>
              <a:prstDash val="solid"/>
              <a:miter/>
            </a:ln>
            <a:effectLst>
              <a:innerShdw blurRad="393700" dist="134628" dir="13500000">
                <a:schemeClr val="tx2">
                  <a:alpha val="10000"/>
                </a:schemeClr>
              </a:innerShdw>
            </a:effectLst>
          </p:spPr>
          <p:txBody>
            <a:bodyPr rtlCol="0" anchor="ctr"/>
            <a:lstStyle/>
            <a:p>
              <a:endParaRPr lang="x-none" sz="1013"/>
            </a:p>
          </p:txBody>
        </p:sp>
      </p:grpSp>
      <p:sp>
        <p:nvSpPr>
          <p:cNvPr id="9" name="Picture Placeholder 8">
            <a:extLst>
              <a:ext uri="{FF2B5EF4-FFF2-40B4-BE49-F238E27FC236}">
                <a16:creationId xmlns="" xmlns:a16="http://schemas.microsoft.com/office/drawing/2014/main" id="{116DB8F4-7837-4840-97C8-B19F84BC1065}"/>
              </a:ext>
            </a:extLst>
          </p:cNvPr>
          <p:cNvSpPr>
            <a:spLocks noGrp="1"/>
          </p:cNvSpPr>
          <p:nvPr>
            <p:ph type="pic" sz="quarter" idx="10"/>
          </p:nvPr>
        </p:nvSpPr>
        <p:spPr>
          <a:xfrm>
            <a:off x="1" y="2833983"/>
            <a:ext cx="4572000" cy="2312258"/>
          </a:xfrm>
          <a:custGeom>
            <a:avLst/>
            <a:gdLst>
              <a:gd name="connsiteX0" fmla="*/ 3630217 w 6096000"/>
              <a:gd name="connsiteY0" fmla="*/ 315 h 3083011"/>
              <a:gd name="connsiteX1" fmla="*/ 4132701 w 6096000"/>
              <a:gd name="connsiteY1" fmla="*/ 20069 h 3083011"/>
              <a:gd name="connsiteX2" fmla="*/ 5879106 w 6096000"/>
              <a:gd name="connsiteY2" fmla="*/ 1147261 h 3083011"/>
              <a:gd name="connsiteX3" fmla="*/ 5719402 w 6096000"/>
              <a:gd name="connsiteY3" fmla="*/ 2928626 h 3083011"/>
              <a:gd name="connsiteX4" fmla="*/ 5532143 w 6096000"/>
              <a:gd name="connsiteY4" fmla="*/ 3083011 h 3083011"/>
              <a:gd name="connsiteX5" fmla="*/ 0 w 6096000"/>
              <a:gd name="connsiteY5" fmla="*/ 3083011 h 3083011"/>
              <a:gd name="connsiteX6" fmla="*/ 0 w 6096000"/>
              <a:gd name="connsiteY6" fmla="*/ 1019848 h 3083011"/>
              <a:gd name="connsiteX7" fmla="*/ 2133050 w 6096000"/>
              <a:gd name="connsiteY7" fmla="*/ 221354 h 3083011"/>
              <a:gd name="connsiteX8" fmla="*/ 3630217 w 6096000"/>
              <a:gd name="connsiteY8" fmla="*/ 315 h 308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083011">
                <a:moveTo>
                  <a:pt x="3630217" y="315"/>
                </a:moveTo>
                <a:cubicBezTo>
                  <a:pt x="3798333" y="-1544"/>
                  <a:pt x="3966130" y="4822"/>
                  <a:pt x="4132701" y="20069"/>
                </a:cubicBezTo>
                <a:cubicBezTo>
                  <a:pt x="4864613" y="87097"/>
                  <a:pt x="5503252" y="411265"/>
                  <a:pt x="5879106" y="1147261"/>
                </a:cubicBezTo>
                <a:cubicBezTo>
                  <a:pt x="6175598" y="1726859"/>
                  <a:pt x="6209127" y="2468088"/>
                  <a:pt x="5719402" y="2928626"/>
                </a:cubicBezTo>
                <a:cubicBezTo>
                  <a:pt x="5660665" y="2985539"/>
                  <a:pt x="5598050" y="3037168"/>
                  <a:pt x="5532143" y="3083011"/>
                </a:cubicBezTo>
                <a:lnTo>
                  <a:pt x="0" y="3083011"/>
                </a:lnTo>
                <a:lnTo>
                  <a:pt x="0" y="1019848"/>
                </a:lnTo>
                <a:cubicBezTo>
                  <a:pt x="726830" y="923533"/>
                  <a:pt x="1476576" y="405528"/>
                  <a:pt x="2133050" y="221354"/>
                </a:cubicBezTo>
                <a:cubicBezTo>
                  <a:pt x="2618651" y="85487"/>
                  <a:pt x="3125870" y="5891"/>
                  <a:pt x="3630217" y="315"/>
                </a:cubicBezTo>
                <a:close/>
              </a:path>
            </a:pathLst>
          </a:custGeom>
          <a:blipFill>
            <a:blip r:embed="rId2"/>
            <a:stretch>
              <a:fillRect/>
            </a:stretch>
          </a:blipFill>
        </p:spPr>
        <p:txBody>
          <a:bodyPr wrap="square">
            <a:noAutofit/>
          </a:bodyPr>
          <a:lstStyle/>
          <a:p>
            <a:endParaRPr lang="x-none"/>
          </a:p>
        </p:txBody>
      </p:sp>
      <p:sp>
        <p:nvSpPr>
          <p:cNvPr id="8" name="Picture Placeholder 7">
            <a:extLst>
              <a:ext uri="{FF2B5EF4-FFF2-40B4-BE49-F238E27FC236}">
                <a16:creationId xmlns="" xmlns:a16="http://schemas.microsoft.com/office/drawing/2014/main" id="{F6314FAF-9E10-7842-8F56-6A7A141E38E0}"/>
              </a:ext>
            </a:extLst>
          </p:cNvPr>
          <p:cNvSpPr>
            <a:spLocks noGrp="1"/>
          </p:cNvSpPr>
          <p:nvPr>
            <p:ph type="pic" sz="quarter" idx="11"/>
          </p:nvPr>
        </p:nvSpPr>
        <p:spPr>
          <a:xfrm>
            <a:off x="5887798" y="-1"/>
            <a:ext cx="3258428" cy="2870395"/>
          </a:xfrm>
          <a:custGeom>
            <a:avLst/>
            <a:gdLst>
              <a:gd name="connsiteX0" fmla="*/ 1188765 w 4344570"/>
              <a:gd name="connsiteY0" fmla="*/ 0 h 3827193"/>
              <a:gd name="connsiteX1" fmla="*/ 4344570 w 4344570"/>
              <a:gd name="connsiteY1" fmla="*/ 0 h 3827193"/>
              <a:gd name="connsiteX2" fmla="*/ 4344570 w 4344570"/>
              <a:gd name="connsiteY2" fmla="*/ 3827193 h 3827193"/>
              <a:gd name="connsiteX3" fmla="*/ 496756 w 4344570"/>
              <a:gd name="connsiteY3" fmla="*/ 2995663 h 3827193"/>
              <a:gd name="connsiteX4" fmla="*/ 285834 w 4344570"/>
              <a:gd name="connsiteY4" fmla="*/ 911394 h 3827193"/>
              <a:gd name="connsiteX5" fmla="*/ 1188765 w 4344570"/>
              <a:gd name="connsiteY5" fmla="*/ 0 h 382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4570" h="3827193">
                <a:moveTo>
                  <a:pt x="1188765" y="0"/>
                </a:moveTo>
                <a:lnTo>
                  <a:pt x="4344570" y="0"/>
                </a:lnTo>
                <a:lnTo>
                  <a:pt x="4344570" y="3827193"/>
                </a:lnTo>
                <a:cubicBezTo>
                  <a:pt x="3117728" y="3382662"/>
                  <a:pt x="1529933" y="3882306"/>
                  <a:pt x="496756" y="2995663"/>
                </a:cubicBezTo>
                <a:cubicBezTo>
                  <a:pt x="-149200" y="2456968"/>
                  <a:pt x="-104905" y="1590016"/>
                  <a:pt x="285834" y="911394"/>
                </a:cubicBezTo>
                <a:cubicBezTo>
                  <a:pt x="518518" y="508004"/>
                  <a:pt x="827153" y="210440"/>
                  <a:pt x="1188765"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1586787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9CE943FB-DA15-8E46-BDF2-39FBBA2D9448}"/>
              </a:ext>
            </a:extLst>
          </p:cNvPr>
          <p:cNvSpPr>
            <a:spLocks noGrp="1"/>
          </p:cNvSpPr>
          <p:nvPr>
            <p:ph type="pic" sz="quarter" idx="10"/>
          </p:nvPr>
        </p:nvSpPr>
        <p:spPr>
          <a:xfrm>
            <a:off x="4666785" y="-1"/>
            <a:ext cx="4477293" cy="5147513"/>
          </a:xfrm>
          <a:custGeom>
            <a:avLst/>
            <a:gdLst>
              <a:gd name="connsiteX0" fmla="*/ 2100933 w 5969724"/>
              <a:gd name="connsiteY0" fmla="*/ 2722673 h 6863350"/>
              <a:gd name="connsiteX1" fmla="*/ 451891 w 5969724"/>
              <a:gd name="connsiteY1" fmla="*/ 4511170 h 6863350"/>
              <a:gd name="connsiteX2" fmla="*/ 408905 w 5969724"/>
              <a:gd name="connsiteY2" fmla="*/ 4503013 h 6863350"/>
              <a:gd name="connsiteX3" fmla="*/ 2100933 w 5969724"/>
              <a:gd name="connsiteY3" fmla="*/ 2722673 h 6863350"/>
              <a:gd name="connsiteX4" fmla="*/ 4296532 w 5969724"/>
              <a:gd name="connsiteY4" fmla="*/ 517717 h 6863350"/>
              <a:gd name="connsiteX5" fmla="*/ 4320972 w 5969724"/>
              <a:gd name="connsiteY5" fmla="*/ 533816 h 6863350"/>
              <a:gd name="connsiteX6" fmla="*/ 2635609 w 5969724"/>
              <a:gd name="connsiteY6" fmla="*/ 2178901 h 6863350"/>
              <a:gd name="connsiteX7" fmla="*/ 2611169 w 5969724"/>
              <a:gd name="connsiteY7" fmla="*/ 2162485 h 6863350"/>
              <a:gd name="connsiteX8" fmla="*/ 5134818 w 5969724"/>
              <a:gd name="connsiteY8" fmla="*/ 0 h 6863350"/>
              <a:gd name="connsiteX9" fmla="*/ 5447993 w 5969724"/>
              <a:gd name="connsiteY9" fmla="*/ 0 h 6863350"/>
              <a:gd name="connsiteX10" fmla="*/ 5226588 w 5969724"/>
              <a:gd name="connsiteY10" fmla="*/ 221153 h 6863350"/>
              <a:gd name="connsiteX11" fmla="*/ 4973304 w 5969724"/>
              <a:gd name="connsiteY11" fmla="*/ 511256 h 6863350"/>
              <a:gd name="connsiteX12" fmla="*/ 4921045 w 5969724"/>
              <a:gd name="connsiteY12" fmla="*/ 682417 h 6863350"/>
              <a:gd name="connsiteX13" fmla="*/ 5140518 w 5969724"/>
              <a:gd name="connsiteY13" fmla="*/ 518670 h 6863350"/>
              <a:gd name="connsiteX14" fmla="*/ 5672392 w 5969724"/>
              <a:gd name="connsiteY14" fmla="*/ 424 h 6863350"/>
              <a:gd name="connsiteX15" fmla="*/ 5709486 w 5969724"/>
              <a:gd name="connsiteY15" fmla="*/ 424 h 6863350"/>
              <a:gd name="connsiteX16" fmla="*/ 5667756 w 5969724"/>
              <a:gd name="connsiteY16" fmla="*/ 42790 h 6863350"/>
              <a:gd name="connsiteX17" fmla="*/ 5008080 w 5969724"/>
              <a:gd name="connsiteY17" fmla="*/ 738446 h 6863350"/>
              <a:gd name="connsiteX18" fmla="*/ 4948190 w 5969724"/>
              <a:gd name="connsiteY18" fmla="*/ 822013 h 6863350"/>
              <a:gd name="connsiteX19" fmla="*/ 4778078 w 5969724"/>
              <a:gd name="connsiteY19" fmla="*/ 1164016 h 6863350"/>
              <a:gd name="connsiteX20" fmla="*/ 5364918 w 5969724"/>
              <a:gd name="connsiteY20" fmla="*/ 709636 h 6863350"/>
              <a:gd name="connsiteX21" fmla="*/ 5748512 w 5969724"/>
              <a:gd name="connsiteY21" fmla="*/ 444105 h 6863350"/>
              <a:gd name="connsiteX22" fmla="*/ 5969724 w 5969724"/>
              <a:gd name="connsiteY22" fmla="*/ 203888 h 6863350"/>
              <a:gd name="connsiteX23" fmla="*/ 5969724 w 5969724"/>
              <a:gd name="connsiteY23" fmla="*/ 1700374 h 6863350"/>
              <a:gd name="connsiteX24" fmla="*/ 5717214 w 5969724"/>
              <a:gd name="connsiteY24" fmla="*/ 2004459 h 6863350"/>
              <a:gd name="connsiteX25" fmla="*/ 4357679 w 5969724"/>
              <a:gd name="connsiteY25" fmla="*/ 3551572 h 6863350"/>
              <a:gd name="connsiteX26" fmla="*/ 4223406 w 5969724"/>
              <a:gd name="connsiteY26" fmla="*/ 3730993 h 6863350"/>
              <a:gd name="connsiteX27" fmla="*/ 4442106 w 5969724"/>
              <a:gd name="connsiteY27" fmla="*/ 3513019 h 6863350"/>
              <a:gd name="connsiteX28" fmla="*/ 5969627 w 5969724"/>
              <a:gd name="connsiteY28" fmla="*/ 1907969 h 6863350"/>
              <a:gd name="connsiteX29" fmla="*/ 5969627 w 5969724"/>
              <a:gd name="connsiteY29" fmla="*/ 3477008 h 6863350"/>
              <a:gd name="connsiteX30" fmla="*/ 5892348 w 5969724"/>
              <a:gd name="connsiteY30" fmla="*/ 3574556 h 6863350"/>
              <a:gd name="connsiteX31" fmla="*/ 5969627 w 5969724"/>
              <a:gd name="connsiteY31" fmla="*/ 3602518 h 6863350"/>
              <a:gd name="connsiteX32" fmla="*/ 5969627 w 5969724"/>
              <a:gd name="connsiteY32" fmla="*/ 5370783 h 6863350"/>
              <a:gd name="connsiteX33" fmla="*/ 4648056 w 5969724"/>
              <a:gd name="connsiteY33" fmla="*/ 6863032 h 6863350"/>
              <a:gd name="connsiteX34" fmla="*/ 4610672 w 5969724"/>
              <a:gd name="connsiteY34" fmla="*/ 6863032 h 6863350"/>
              <a:gd name="connsiteX35" fmla="*/ 4616564 w 5969724"/>
              <a:gd name="connsiteY35" fmla="*/ 6855830 h 6863350"/>
              <a:gd name="connsiteX36" fmla="*/ 4593091 w 5969724"/>
              <a:gd name="connsiteY36" fmla="*/ 6848310 h 6863350"/>
              <a:gd name="connsiteX37" fmla="*/ 4578601 w 5969724"/>
              <a:gd name="connsiteY37" fmla="*/ 6863032 h 6863350"/>
              <a:gd name="connsiteX38" fmla="*/ 3047604 w 5969724"/>
              <a:gd name="connsiteY38" fmla="*/ 6863032 h 6863350"/>
              <a:gd name="connsiteX39" fmla="*/ 3499107 w 5969724"/>
              <a:gd name="connsiteY39" fmla="*/ 6317036 h 6863350"/>
              <a:gd name="connsiteX40" fmla="*/ 3465490 w 5969724"/>
              <a:gd name="connsiteY40" fmla="*/ 6306445 h 6863350"/>
              <a:gd name="connsiteX41" fmla="*/ 3247950 w 5969724"/>
              <a:gd name="connsiteY41" fmla="*/ 6518276 h 6863350"/>
              <a:gd name="connsiteX42" fmla="*/ 2963272 w 5969724"/>
              <a:gd name="connsiteY42" fmla="*/ 6863350 h 6863350"/>
              <a:gd name="connsiteX43" fmla="*/ 680734 w 5969724"/>
              <a:gd name="connsiteY43" fmla="*/ 6863350 h 6863350"/>
              <a:gd name="connsiteX44" fmla="*/ 695320 w 5969724"/>
              <a:gd name="connsiteY44" fmla="*/ 6814841 h 6863350"/>
              <a:gd name="connsiteX45" fmla="*/ 630116 w 5969724"/>
              <a:gd name="connsiteY45" fmla="*/ 6863350 h 6863350"/>
              <a:gd name="connsiteX46" fmla="*/ 501156 w 5969724"/>
              <a:gd name="connsiteY46" fmla="*/ 6863350 h 6863350"/>
              <a:gd name="connsiteX47" fmla="*/ 495071 w 5969724"/>
              <a:gd name="connsiteY47" fmla="*/ 6846722 h 6863350"/>
              <a:gd name="connsiteX48" fmla="*/ 287576 w 5969724"/>
              <a:gd name="connsiteY48" fmla="*/ 6813782 h 6863350"/>
              <a:gd name="connsiteX49" fmla="*/ 195130 w 5969724"/>
              <a:gd name="connsiteY49" fmla="*/ 6863350 h 6863350"/>
              <a:gd name="connsiteX50" fmla="*/ 40572 w 5969724"/>
              <a:gd name="connsiteY50" fmla="*/ 6863350 h 6863350"/>
              <a:gd name="connsiteX51" fmla="*/ 608381 w 5969724"/>
              <a:gd name="connsiteY51" fmla="*/ 6108488 h 6863350"/>
              <a:gd name="connsiteX52" fmla="*/ 1413244 w 5969724"/>
              <a:gd name="connsiteY52" fmla="*/ 5202272 h 6863350"/>
              <a:gd name="connsiteX53" fmla="*/ 1586253 w 5969724"/>
              <a:gd name="connsiteY53" fmla="*/ 5032807 h 6863350"/>
              <a:gd name="connsiteX54" fmla="*/ 1505593 w 5969724"/>
              <a:gd name="connsiteY54" fmla="*/ 5027192 h 6863350"/>
              <a:gd name="connsiteX55" fmla="*/ 1278875 w 5969724"/>
              <a:gd name="connsiteY55" fmla="*/ 5242202 h 6863350"/>
              <a:gd name="connsiteX56" fmla="*/ 429672 w 5969724"/>
              <a:gd name="connsiteY56" fmla="*/ 6237811 h 6863350"/>
              <a:gd name="connsiteX57" fmla="*/ 55448 w 5969724"/>
              <a:gd name="connsiteY57" fmla="*/ 6646117 h 6863350"/>
              <a:gd name="connsiteX58" fmla="*/ 0 w 5969724"/>
              <a:gd name="connsiteY58" fmla="*/ 6644422 h 6863350"/>
              <a:gd name="connsiteX59" fmla="*/ 188175 w 5969724"/>
              <a:gd name="connsiteY59" fmla="*/ 6406323 h 6863350"/>
              <a:gd name="connsiteX60" fmla="*/ 1096206 w 5969724"/>
              <a:gd name="connsiteY60" fmla="*/ 5377668 h 6863350"/>
              <a:gd name="connsiteX61" fmla="*/ 1539982 w 5969724"/>
              <a:gd name="connsiteY61" fmla="*/ 4773418 h 6863350"/>
              <a:gd name="connsiteX62" fmla="*/ 1770274 w 5969724"/>
              <a:gd name="connsiteY62" fmla="*/ 4459695 h 6863350"/>
              <a:gd name="connsiteX63" fmla="*/ 1742453 w 5969724"/>
              <a:gd name="connsiteY63" fmla="*/ 4452069 h 6863350"/>
              <a:gd name="connsiteX64" fmla="*/ 1471977 w 5969724"/>
              <a:gd name="connsiteY64" fmla="*/ 4697264 h 6863350"/>
              <a:gd name="connsiteX65" fmla="*/ 1049935 w 5969724"/>
              <a:gd name="connsiteY65" fmla="*/ 4922548 h 6863350"/>
              <a:gd name="connsiteX66" fmla="*/ 838770 w 5969724"/>
              <a:gd name="connsiteY66" fmla="*/ 4993193 h 6863350"/>
              <a:gd name="connsiteX67" fmla="*/ 904940 w 5969724"/>
              <a:gd name="connsiteY67" fmla="*/ 4721837 h 6863350"/>
              <a:gd name="connsiteX68" fmla="*/ 1124124 w 5969724"/>
              <a:gd name="connsiteY68" fmla="*/ 4409809 h 6863350"/>
              <a:gd name="connsiteX69" fmla="*/ 934403 w 5969724"/>
              <a:gd name="connsiteY69" fmla="*/ 4573025 h 6863350"/>
              <a:gd name="connsiteX70" fmla="*/ 736857 w 5969724"/>
              <a:gd name="connsiteY70" fmla="*/ 4740584 h 6863350"/>
              <a:gd name="connsiteX71" fmla="*/ 418081 w 5969724"/>
              <a:gd name="connsiteY71" fmla="*/ 4895221 h 6863350"/>
              <a:gd name="connsiteX72" fmla="*/ 590896 w 5969724"/>
              <a:gd name="connsiteY72" fmla="*/ 4609778 h 6863350"/>
              <a:gd name="connsiteX73" fmla="*/ 2390344 w 5969724"/>
              <a:gd name="connsiteY73" fmla="*/ 2669823 h 6863350"/>
              <a:gd name="connsiteX74" fmla="*/ 3475150 w 5969724"/>
              <a:gd name="connsiteY74" fmla="*/ 1532391 h 6863350"/>
              <a:gd name="connsiteX75" fmla="*/ 4189984 w 5969724"/>
              <a:gd name="connsiteY75" fmla="*/ 862897 h 6863350"/>
              <a:gd name="connsiteX76" fmla="*/ 5134818 w 5969724"/>
              <a:gd name="connsiteY76" fmla="*/ 0 h 68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969724" h="6863350">
                <a:moveTo>
                  <a:pt x="2100933" y="2722673"/>
                </a:moveTo>
                <a:lnTo>
                  <a:pt x="451891" y="4511170"/>
                </a:lnTo>
                <a:lnTo>
                  <a:pt x="408905" y="4503013"/>
                </a:lnTo>
                <a:cubicBezTo>
                  <a:pt x="936078" y="3899368"/>
                  <a:pt x="1500087" y="3305921"/>
                  <a:pt x="2100933" y="2722673"/>
                </a:cubicBezTo>
                <a:close/>
                <a:moveTo>
                  <a:pt x="4296532" y="517717"/>
                </a:moveTo>
                <a:lnTo>
                  <a:pt x="4320972" y="533816"/>
                </a:lnTo>
                <a:cubicBezTo>
                  <a:pt x="3781370" y="1096653"/>
                  <a:pt x="3201003" y="1632905"/>
                  <a:pt x="2635609" y="2178901"/>
                </a:cubicBezTo>
                <a:lnTo>
                  <a:pt x="2611169" y="2162485"/>
                </a:lnTo>
                <a:close/>
                <a:moveTo>
                  <a:pt x="5134818" y="0"/>
                </a:moveTo>
                <a:lnTo>
                  <a:pt x="5447993" y="0"/>
                </a:lnTo>
                <a:cubicBezTo>
                  <a:pt x="5373224" y="73293"/>
                  <a:pt x="5298554" y="146588"/>
                  <a:pt x="5226588" y="221153"/>
                </a:cubicBezTo>
                <a:cubicBezTo>
                  <a:pt x="5134336" y="316053"/>
                  <a:pt x="5036288" y="420486"/>
                  <a:pt x="4973304" y="511256"/>
                </a:cubicBezTo>
                <a:cubicBezTo>
                  <a:pt x="4928000" y="576500"/>
                  <a:pt x="4936501" y="625963"/>
                  <a:pt x="4921045" y="682417"/>
                </a:cubicBezTo>
                <a:cubicBezTo>
                  <a:pt x="4994653" y="628187"/>
                  <a:pt x="5076666" y="580313"/>
                  <a:pt x="5140518" y="518670"/>
                </a:cubicBezTo>
                <a:cubicBezTo>
                  <a:pt x="5318328" y="346380"/>
                  <a:pt x="5495616" y="173631"/>
                  <a:pt x="5672392" y="424"/>
                </a:cubicBezTo>
                <a:lnTo>
                  <a:pt x="5709486" y="424"/>
                </a:lnTo>
                <a:cubicBezTo>
                  <a:pt x="5695576" y="14511"/>
                  <a:pt x="5681569" y="28598"/>
                  <a:pt x="5667756" y="42790"/>
                </a:cubicBezTo>
                <a:cubicBezTo>
                  <a:pt x="5442776" y="272416"/>
                  <a:pt x="5226684" y="506172"/>
                  <a:pt x="5008080" y="738446"/>
                </a:cubicBezTo>
                <a:cubicBezTo>
                  <a:pt x="4984790" y="763234"/>
                  <a:pt x="4964650" y="791343"/>
                  <a:pt x="4948190" y="822013"/>
                </a:cubicBezTo>
                <a:cubicBezTo>
                  <a:pt x="4887428" y="941592"/>
                  <a:pt x="4830532" y="1058100"/>
                  <a:pt x="4778078" y="1164016"/>
                </a:cubicBezTo>
                <a:lnTo>
                  <a:pt x="5364918" y="709636"/>
                </a:lnTo>
                <a:cubicBezTo>
                  <a:pt x="5474750" y="727642"/>
                  <a:pt x="5533772" y="693855"/>
                  <a:pt x="5748512" y="444105"/>
                </a:cubicBezTo>
                <a:cubicBezTo>
                  <a:pt x="5820478" y="360114"/>
                  <a:pt x="5893508" y="279936"/>
                  <a:pt x="5969724" y="203888"/>
                </a:cubicBezTo>
                <a:lnTo>
                  <a:pt x="5969724" y="1700374"/>
                </a:lnTo>
                <a:cubicBezTo>
                  <a:pt x="5884204" y="1799511"/>
                  <a:pt x="5800028" y="1900873"/>
                  <a:pt x="5717214" y="2004459"/>
                </a:cubicBezTo>
                <a:cubicBezTo>
                  <a:pt x="5308794" y="2515079"/>
                  <a:pt x="4814786" y="3035443"/>
                  <a:pt x="4357679" y="3551572"/>
                </a:cubicBezTo>
                <a:cubicBezTo>
                  <a:pt x="4307544" y="3608238"/>
                  <a:pt x="4257506" y="3664796"/>
                  <a:pt x="4223406" y="3730993"/>
                </a:cubicBezTo>
                <a:cubicBezTo>
                  <a:pt x="4296436" y="3658335"/>
                  <a:pt x="4371879" y="3586524"/>
                  <a:pt x="4442106" y="3513019"/>
                </a:cubicBezTo>
                <a:cubicBezTo>
                  <a:pt x="4952633" y="2978356"/>
                  <a:pt x="5466250" y="2444539"/>
                  <a:pt x="5969627" y="1907969"/>
                </a:cubicBezTo>
                <a:lnTo>
                  <a:pt x="5969627" y="3477008"/>
                </a:lnTo>
                <a:lnTo>
                  <a:pt x="5892348" y="3574556"/>
                </a:lnTo>
                <a:lnTo>
                  <a:pt x="5969627" y="3602518"/>
                </a:lnTo>
                <a:lnTo>
                  <a:pt x="5969627" y="5370783"/>
                </a:lnTo>
                <a:lnTo>
                  <a:pt x="4648056" y="6863032"/>
                </a:lnTo>
                <a:lnTo>
                  <a:pt x="4610672" y="6863032"/>
                </a:lnTo>
                <a:lnTo>
                  <a:pt x="4616564" y="6855830"/>
                </a:lnTo>
                <a:lnTo>
                  <a:pt x="4593091" y="6848310"/>
                </a:lnTo>
                <a:lnTo>
                  <a:pt x="4578601" y="6863032"/>
                </a:lnTo>
                <a:lnTo>
                  <a:pt x="3047604" y="6863032"/>
                </a:lnTo>
                <a:cubicBezTo>
                  <a:pt x="3198104" y="6681069"/>
                  <a:pt x="3349378" y="6498894"/>
                  <a:pt x="3499107" y="6317036"/>
                </a:cubicBezTo>
                <a:lnTo>
                  <a:pt x="3465490" y="6306445"/>
                </a:lnTo>
                <a:cubicBezTo>
                  <a:pt x="3392268" y="6377091"/>
                  <a:pt x="3305909" y="6448266"/>
                  <a:pt x="3247950" y="6518276"/>
                </a:cubicBezTo>
                <a:cubicBezTo>
                  <a:pt x="3152384" y="6633301"/>
                  <a:pt x="3057485" y="6748326"/>
                  <a:pt x="2963272" y="6863350"/>
                </a:cubicBezTo>
                <a:lnTo>
                  <a:pt x="680734" y="6863350"/>
                </a:lnTo>
                <a:cubicBezTo>
                  <a:pt x="686336" y="6846616"/>
                  <a:pt x="691456" y="6830304"/>
                  <a:pt x="695320" y="6814841"/>
                </a:cubicBezTo>
                <a:cubicBezTo>
                  <a:pt x="674337" y="6832190"/>
                  <a:pt x="652575" y="6848385"/>
                  <a:pt x="630116" y="6863350"/>
                </a:cubicBezTo>
                <a:lnTo>
                  <a:pt x="501156" y="6863350"/>
                </a:lnTo>
                <a:cubicBezTo>
                  <a:pt x="498771" y="6857970"/>
                  <a:pt x="496737" y="6852421"/>
                  <a:pt x="495071" y="6846722"/>
                </a:cubicBezTo>
                <a:cubicBezTo>
                  <a:pt x="478938" y="6791116"/>
                  <a:pt x="369588" y="6810605"/>
                  <a:pt x="287576" y="6813782"/>
                </a:cubicBezTo>
                <a:cubicBezTo>
                  <a:pt x="270671" y="6814418"/>
                  <a:pt x="233093" y="6836977"/>
                  <a:pt x="195130" y="6863350"/>
                </a:cubicBezTo>
                <a:lnTo>
                  <a:pt x="40572" y="6863350"/>
                </a:lnTo>
                <a:cubicBezTo>
                  <a:pt x="172043" y="6623345"/>
                  <a:pt x="371907" y="6372007"/>
                  <a:pt x="608381" y="6108488"/>
                </a:cubicBezTo>
                <a:cubicBezTo>
                  <a:pt x="878858" y="5806733"/>
                  <a:pt x="1143250" y="5504344"/>
                  <a:pt x="1413244" y="5202272"/>
                </a:cubicBezTo>
                <a:cubicBezTo>
                  <a:pt x="1464538" y="5144971"/>
                  <a:pt x="1528294" y="5089259"/>
                  <a:pt x="1586253" y="5032807"/>
                </a:cubicBezTo>
                <a:lnTo>
                  <a:pt x="1505593" y="5027192"/>
                </a:lnTo>
                <a:cubicBezTo>
                  <a:pt x="1429376" y="5098792"/>
                  <a:pt x="1341278" y="5170073"/>
                  <a:pt x="1278875" y="5242202"/>
                </a:cubicBezTo>
                <a:cubicBezTo>
                  <a:pt x="992266" y="5574142"/>
                  <a:pt x="715606" y="5906082"/>
                  <a:pt x="429672" y="6237811"/>
                </a:cubicBezTo>
                <a:cubicBezTo>
                  <a:pt x="312209" y="6374231"/>
                  <a:pt x="181027" y="6510016"/>
                  <a:pt x="55448" y="6646117"/>
                </a:cubicBezTo>
                <a:lnTo>
                  <a:pt x="0" y="6644422"/>
                </a:lnTo>
                <a:cubicBezTo>
                  <a:pt x="62596" y="6565197"/>
                  <a:pt x="118817" y="6485125"/>
                  <a:pt x="188175" y="6406323"/>
                </a:cubicBezTo>
                <a:cubicBezTo>
                  <a:pt x="490144" y="6063262"/>
                  <a:pt x="807374" y="5720307"/>
                  <a:pt x="1096206" y="5377668"/>
                </a:cubicBezTo>
                <a:cubicBezTo>
                  <a:pt x="1266220" y="5175898"/>
                  <a:pt x="1393152" y="4974658"/>
                  <a:pt x="1539982" y="4773418"/>
                </a:cubicBezTo>
                <a:cubicBezTo>
                  <a:pt x="1615715" y="4668985"/>
                  <a:pt x="1692995" y="4564234"/>
                  <a:pt x="1770274" y="4459695"/>
                </a:cubicBezTo>
                <a:lnTo>
                  <a:pt x="1742453" y="4452069"/>
                </a:lnTo>
                <a:cubicBezTo>
                  <a:pt x="1652298" y="4533625"/>
                  <a:pt x="1562132" y="4615359"/>
                  <a:pt x="1471977" y="4697264"/>
                </a:cubicBezTo>
                <a:cubicBezTo>
                  <a:pt x="1231252" y="4916087"/>
                  <a:pt x="1182469" y="4937058"/>
                  <a:pt x="1049935" y="4922548"/>
                </a:cubicBezTo>
                <a:cubicBezTo>
                  <a:pt x="1002988" y="4917358"/>
                  <a:pt x="905133" y="4969892"/>
                  <a:pt x="838770" y="4993193"/>
                </a:cubicBezTo>
                <a:cubicBezTo>
                  <a:pt x="857220" y="4910790"/>
                  <a:pt x="860311" y="4827753"/>
                  <a:pt x="904940" y="4721837"/>
                </a:cubicBezTo>
                <a:cubicBezTo>
                  <a:pt x="933823" y="4653415"/>
                  <a:pt x="1023563" y="4550571"/>
                  <a:pt x="1124124" y="4409809"/>
                </a:cubicBezTo>
                <a:lnTo>
                  <a:pt x="934403" y="4573025"/>
                </a:lnTo>
                <a:cubicBezTo>
                  <a:pt x="867943" y="4630219"/>
                  <a:pt x="793851" y="4707539"/>
                  <a:pt x="736857" y="4740584"/>
                </a:cubicBezTo>
                <a:cubicBezTo>
                  <a:pt x="625479" y="4805193"/>
                  <a:pt x="523760" y="4845017"/>
                  <a:pt x="418081" y="4895221"/>
                </a:cubicBezTo>
                <a:cubicBezTo>
                  <a:pt x="474978" y="4799791"/>
                  <a:pt x="508208" y="4700019"/>
                  <a:pt x="590896" y="4609778"/>
                </a:cubicBezTo>
                <a:cubicBezTo>
                  <a:pt x="1186139" y="3962070"/>
                  <a:pt x="1785952" y="3315411"/>
                  <a:pt x="2390344" y="2669823"/>
                </a:cubicBezTo>
                <a:cubicBezTo>
                  <a:pt x="2746697" y="2289266"/>
                  <a:pt x="3115126" y="1912100"/>
                  <a:pt x="3475150" y="1532391"/>
                </a:cubicBezTo>
                <a:cubicBezTo>
                  <a:pt x="3701704" y="1294600"/>
                  <a:pt x="3940362" y="1071075"/>
                  <a:pt x="4189984" y="862897"/>
                </a:cubicBezTo>
                <a:cubicBezTo>
                  <a:pt x="4510982" y="593129"/>
                  <a:pt x="4818167" y="285973"/>
                  <a:pt x="5134818" y="0"/>
                </a:cubicBezTo>
                <a:close/>
              </a:path>
            </a:pathLst>
          </a:custGeom>
          <a:blipFill>
            <a:blip r:embed="rId2"/>
            <a:stretch>
              <a:fillRect/>
            </a:stretch>
          </a:blipFill>
        </p:spPr>
        <p:txBody>
          <a:bodyPr wrap="square">
            <a:noAutofit/>
          </a:bodyPr>
          <a:lstStyle/>
          <a:p>
            <a:endParaRPr lang="x-none"/>
          </a:p>
        </p:txBody>
      </p:sp>
      <p:sp>
        <p:nvSpPr>
          <p:cNvPr id="9" name="Picture Placeholder 8">
            <a:extLst>
              <a:ext uri="{FF2B5EF4-FFF2-40B4-BE49-F238E27FC236}">
                <a16:creationId xmlns="" xmlns:a16="http://schemas.microsoft.com/office/drawing/2014/main" id="{CB6BEB6D-3650-8A42-8B92-5BE98C73A320}"/>
              </a:ext>
            </a:extLst>
          </p:cNvPr>
          <p:cNvSpPr>
            <a:spLocks noGrp="1"/>
          </p:cNvSpPr>
          <p:nvPr>
            <p:ph type="pic" sz="quarter" idx="11"/>
          </p:nvPr>
        </p:nvSpPr>
        <p:spPr>
          <a:xfrm>
            <a:off x="4655634" y="972345"/>
            <a:ext cx="3339654" cy="3198812"/>
          </a:xfrm>
          <a:custGeom>
            <a:avLst/>
            <a:gdLst>
              <a:gd name="connsiteX0" fmla="*/ 2106930 w 4452872"/>
              <a:gd name="connsiteY0" fmla="*/ 78824 h 4265083"/>
              <a:gd name="connsiteX1" fmla="*/ 2145030 w 4452872"/>
              <a:gd name="connsiteY1" fmla="*/ 83967 h 4265083"/>
              <a:gd name="connsiteX2" fmla="*/ 2202180 w 4452872"/>
              <a:gd name="connsiteY2" fmla="*/ 82824 h 4265083"/>
              <a:gd name="connsiteX3" fmla="*/ 2216372 w 4452872"/>
              <a:gd name="connsiteY3" fmla="*/ 82824 h 4265083"/>
              <a:gd name="connsiteX4" fmla="*/ 2230565 w 4452872"/>
              <a:gd name="connsiteY4" fmla="*/ 82824 h 4265083"/>
              <a:gd name="connsiteX5" fmla="*/ 2259140 w 4452872"/>
              <a:gd name="connsiteY5" fmla="*/ 83586 h 4265083"/>
              <a:gd name="connsiteX6" fmla="*/ 2316290 w 4452872"/>
              <a:gd name="connsiteY6" fmla="*/ 85491 h 4265083"/>
              <a:gd name="connsiteX7" fmla="*/ 2372963 w 4452872"/>
              <a:gd name="connsiteY7" fmla="*/ 89777 h 4265083"/>
              <a:gd name="connsiteX8" fmla="*/ 2401538 w 4452872"/>
              <a:gd name="connsiteY8" fmla="*/ 91873 h 4265083"/>
              <a:gd name="connsiteX9" fmla="*/ 2430113 w 4452872"/>
              <a:gd name="connsiteY9" fmla="*/ 95302 h 4265083"/>
              <a:gd name="connsiteX10" fmla="*/ 2486501 w 4452872"/>
              <a:gd name="connsiteY10" fmla="*/ 102255 h 4265083"/>
              <a:gd name="connsiteX11" fmla="*/ 2514600 w 4452872"/>
              <a:gd name="connsiteY11" fmla="*/ 106541 h 4265083"/>
              <a:gd name="connsiteX12" fmla="*/ 2542128 w 4452872"/>
              <a:gd name="connsiteY12" fmla="*/ 111399 h 4265083"/>
              <a:gd name="connsiteX13" fmla="*/ 2570131 w 4452872"/>
              <a:gd name="connsiteY13" fmla="*/ 116257 h 4265083"/>
              <a:gd name="connsiteX14" fmla="*/ 2597944 w 4452872"/>
              <a:gd name="connsiteY14" fmla="*/ 121496 h 4265083"/>
              <a:gd name="connsiteX15" fmla="*/ 3028950 w 4452872"/>
              <a:gd name="connsiteY15" fmla="*/ 262370 h 4265083"/>
              <a:gd name="connsiteX16" fmla="*/ 3002280 w 4452872"/>
              <a:gd name="connsiteY16" fmla="*/ 244463 h 4265083"/>
              <a:gd name="connsiteX17" fmla="*/ 2106930 w 4452872"/>
              <a:gd name="connsiteY17" fmla="*/ 78824 h 4265083"/>
              <a:gd name="connsiteX18" fmla="*/ 2167802 w 4452872"/>
              <a:gd name="connsiteY18" fmla="*/ 514 h 4265083"/>
              <a:gd name="connsiteX19" fmla="*/ 2610517 w 4452872"/>
              <a:gd name="connsiteY19" fmla="*/ 39295 h 4265083"/>
              <a:gd name="connsiteX20" fmla="*/ 3335465 w 4452872"/>
              <a:gd name="connsiteY20" fmla="*/ 340380 h 4265083"/>
              <a:gd name="connsiteX21" fmla="*/ 3892868 w 4452872"/>
              <a:gd name="connsiteY21" fmla="*/ 896926 h 4265083"/>
              <a:gd name="connsiteX22" fmla="*/ 4102418 w 4452872"/>
              <a:gd name="connsiteY22" fmla="*/ 1290118 h 4265083"/>
              <a:gd name="connsiteX23" fmla="*/ 4101751 w 4452872"/>
              <a:gd name="connsiteY23" fmla="*/ 1276307 h 4265083"/>
              <a:gd name="connsiteX24" fmla="*/ 3881723 w 4452872"/>
              <a:gd name="connsiteY24" fmla="*/ 856159 h 4265083"/>
              <a:gd name="connsiteX25" fmla="*/ 3879247 w 4452872"/>
              <a:gd name="connsiteY25" fmla="*/ 848348 h 4265083"/>
              <a:gd name="connsiteX26" fmla="*/ 4216623 w 4452872"/>
              <a:gd name="connsiteY26" fmla="*/ 1596918 h 4265083"/>
              <a:gd name="connsiteX27" fmla="*/ 4220051 w 4452872"/>
              <a:gd name="connsiteY27" fmla="*/ 1550150 h 4265083"/>
              <a:gd name="connsiteX28" fmla="*/ 4221480 w 4452872"/>
              <a:gd name="connsiteY28" fmla="*/ 1503954 h 4265083"/>
              <a:gd name="connsiteX29" fmla="*/ 4209383 w 4452872"/>
              <a:gd name="connsiteY29" fmla="*/ 1454519 h 4265083"/>
              <a:gd name="connsiteX30" fmla="*/ 4202049 w 4452872"/>
              <a:gd name="connsiteY30" fmla="*/ 1428135 h 4265083"/>
              <a:gd name="connsiteX31" fmla="*/ 4193858 w 4452872"/>
              <a:gd name="connsiteY31" fmla="*/ 1400703 h 4265083"/>
              <a:gd name="connsiteX32" fmla="*/ 4176332 w 4452872"/>
              <a:gd name="connsiteY32" fmla="*/ 1342982 h 4265083"/>
              <a:gd name="connsiteX33" fmla="*/ 4155281 w 4452872"/>
              <a:gd name="connsiteY33" fmla="*/ 1282879 h 4265083"/>
              <a:gd name="connsiteX34" fmla="*/ 4144328 w 4452872"/>
              <a:gd name="connsiteY34" fmla="*/ 1251923 h 4265083"/>
              <a:gd name="connsiteX35" fmla="*/ 4131755 w 4452872"/>
              <a:gd name="connsiteY35" fmla="*/ 1220966 h 4265083"/>
              <a:gd name="connsiteX36" fmla="*/ 4106228 w 4452872"/>
              <a:gd name="connsiteY36" fmla="*/ 1158006 h 4265083"/>
              <a:gd name="connsiteX37" fmla="*/ 4077653 w 4452872"/>
              <a:gd name="connsiteY37" fmla="*/ 1095713 h 4265083"/>
              <a:gd name="connsiteX38" fmla="*/ 4063174 w 4452872"/>
              <a:gd name="connsiteY38" fmla="*/ 1064566 h 4265083"/>
              <a:gd name="connsiteX39" fmla="*/ 4047458 w 4452872"/>
              <a:gd name="connsiteY39" fmla="*/ 1034276 h 4265083"/>
              <a:gd name="connsiteX40" fmla="*/ 4014597 w 4452872"/>
              <a:gd name="connsiteY40" fmla="*/ 970649 h 4265083"/>
              <a:gd name="connsiteX41" fmla="*/ 3981355 w 4452872"/>
              <a:gd name="connsiteY41" fmla="*/ 911594 h 4265083"/>
              <a:gd name="connsiteX42" fmla="*/ 3965829 w 4452872"/>
              <a:gd name="connsiteY42" fmla="*/ 883591 h 4265083"/>
              <a:gd name="connsiteX43" fmla="*/ 3950018 w 4452872"/>
              <a:gd name="connsiteY43" fmla="*/ 857683 h 4265083"/>
              <a:gd name="connsiteX44" fmla="*/ 3921443 w 4452872"/>
              <a:gd name="connsiteY44" fmla="*/ 810058 h 4265083"/>
              <a:gd name="connsiteX45" fmla="*/ 3912870 w 4452872"/>
              <a:gd name="connsiteY45" fmla="*/ 795675 h 4265083"/>
              <a:gd name="connsiteX46" fmla="*/ 3904298 w 4452872"/>
              <a:gd name="connsiteY46" fmla="*/ 782340 h 4265083"/>
              <a:gd name="connsiteX47" fmla="*/ 3888200 w 4452872"/>
              <a:gd name="connsiteY47" fmla="*/ 757480 h 4265083"/>
              <a:gd name="connsiteX48" fmla="*/ 3858578 w 4452872"/>
              <a:gd name="connsiteY48" fmla="*/ 711093 h 4265083"/>
              <a:gd name="connsiteX49" fmla="*/ 3843147 w 4452872"/>
              <a:gd name="connsiteY49" fmla="*/ 688519 h 4265083"/>
              <a:gd name="connsiteX50" fmla="*/ 3826288 w 4452872"/>
              <a:gd name="connsiteY50" fmla="*/ 665087 h 4265083"/>
              <a:gd name="connsiteX51" fmla="*/ 3786569 w 4452872"/>
              <a:gd name="connsiteY51" fmla="*/ 612128 h 4265083"/>
              <a:gd name="connsiteX52" fmla="*/ 3724180 w 4452872"/>
              <a:gd name="connsiteY52" fmla="*/ 535166 h 4265083"/>
              <a:gd name="connsiteX53" fmla="*/ 3715607 w 4452872"/>
              <a:gd name="connsiteY53" fmla="*/ 518212 h 4265083"/>
              <a:gd name="connsiteX54" fmla="*/ 3730276 w 4452872"/>
              <a:gd name="connsiteY54" fmla="*/ 529166 h 4265083"/>
              <a:gd name="connsiteX55" fmla="*/ 3755517 w 4452872"/>
              <a:gd name="connsiteY55" fmla="*/ 552597 h 4265083"/>
              <a:gd name="connsiteX56" fmla="*/ 3834194 w 4452872"/>
              <a:gd name="connsiteY56" fmla="*/ 633560 h 4265083"/>
              <a:gd name="connsiteX57" fmla="*/ 4023932 w 4452872"/>
              <a:gd name="connsiteY57" fmla="*/ 876923 h 4265083"/>
              <a:gd name="connsiteX58" fmla="*/ 4066699 w 4452872"/>
              <a:gd name="connsiteY58" fmla="*/ 943027 h 4265083"/>
              <a:gd name="connsiteX59" fmla="*/ 4106323 w 4452872"/>
              <a:gd name="connsiteY59" fmla="*/ 1010940 h 4265083"/>
              <a:gd name="connsiteX60" fmla="*/ 4115848 w 4452872"/>
              <a:gd name="connsiteY60" fmla="*/ 1027990 h 4265083"/>
              <a:gd name="connsiteX61" fmla="*/ 4120801 w 4452872"/>
              <a:gd name="connsiteY61" fmla="*/ 1036467 h 4265083"/>
              <a:gd name="connsiteX62" fmla="*/ 4125278 w 4452872"/>
              <a:gd name="connsiteY62" fmla="*/ 1045230 h 4265083"/>
              <a:gd name="connsiteX63" fmla="*/ 4143375 w 4452872"/>
              <a:gd name="connsiteY63" fmla="*/ 1079996 h 4265083"/>
              <a:gd name="connsiteX64" fmla="*/ 4161568 w 4452872"/>
              <a:gd name="connsiteY64" fmla="*/ 1115144 h 4265083"/>
              <a:gd name="connsiteX65" fmla="*/ 4170426 w 4452872"/>
              <a:gd name="connsiteY65" fmla="*/ 1132574 h 4265083"/>
              <a:gd name="connsiteX66" fmla="*/ 4178522 w 4452872"/>
              <a:gd name="connsiteY66" fmla="*/ 1150291 h 4265083"/>
              <a:gd name="connsiteX67" fmla="*/ 4212813 w 4452872"/>
              <a:gd name="connsiteY67" fmla="*/ 1224205 h 4265083"/>
              <a:gd name="connsiteX68" fmla="*/ 4241388 w 4452872"/>
              <a:gd name="connsiteY68" fmla="*/ 1286308 h 4265083"/>
              <a:gd name="connsiteX69" fmla="*/ 4216527 w 4452872"/>
              <a:gd name="connsiteY69" fmla="*/ 1219633 h 4265083"/>
              <a:gd name="connsiteX70" fmla="*/ 4188714 w 4452872"/>
              <a:gd name="connsiteY70" fmla="*/ 1153529 h 4265083"/>
              <a:gd name="connsiteX71" fmla="*/ 4174427 w 4452872"/>
              <a:gd name="connsiteY71" fmla="*/ 1120573 h 4265083"/>
              <a:gd name="connsiteX72" fmla="*/ 4158901 w 4452872"/>
              <a:gd name="connsiteY72" fmla="*/ 1088283 h 4265083"/>
              <a:gd name="connsiteX73" fmla="*/ 4143375 w 4452872"/>
              <a:gd name="connsiteY73" fmla="*/ 1055898 h 4265083"/>
              <a:gd name="connsiteX74" fmla="*/ 4135565 w 4452872"/>
              <a:gd name="connsiteY74" fmla="*/ 1039801 h 4265083"/>
              <a:gd name="connsiteX75" fmla="*/ 4131659 w 4452872"/>
              <a:gd name="connsiteY75" fmla="*/ 1031705 h 4265083"/>
              <a:gd name="connsiteX76" fmla="*/ 4127373 w 4452872"/>
              <a:gd name="connsiteY76" fmla="*/ 1023799 h 4265083"/>
              <a:gd name="connsiteX77" fmla="*/ 4056888 w 4452872"/>
              <a:gd name="connsiteY77" fmla="*/ 898736 h 4265083"/>
              <a:gd name="connsiteX78" fmla="*/ 4037838 w 4452872"/>
              <a:gd name="connsiteY78" fmla="*/ 868065 h 4265083"/>
              <a:gd name="connsiteX79" fmla="*/ 4018788 w 4452872"/>
              <a:gd name="connsiteY79" fmla="*/ 837680 h 4265083"/>
              <a:gd name="connsiteX80" fmla="*/ 3978402 w 4452872"/>
              <a:gd name="connsiteY80" fmla="*/ 778244 h 4265083"/>
              <a:gd name="connsiteX81" fmla="*/ 3974306 w 4452872"/>
              <a:gd name="connsiteY81" fmla="*/ 768719 h 4265083"/>
              <a:gd name="connsiteX82" fmla="*/ 4026122 w 4452872"/>
              <a:gd name="connsiteY82" fmla="*/ 843110 h 4265083"/>
              <a:gd name="connsiteX83" fmla="*/ 4074414 w 4452872"/>
              <a:gd name="connsiteY83" fmla="*/ 920072 h 4265083"/>
              <a:gd name="connsiteX84" fmla="*/ 4086225 w 4452872"/>
              <a:gd name="connsiteY84" fmla="*/ 939122 h 4265083"/>
              <a:gd name="connsiteX85" fmla="*/ 4097465 w 4452872"/>
              <a:gd name="connsiteY85" fmla="*/ 959696 h 4265083"/>
              <a:gd name="connsiteX86" fmla="*/ 4119658 w 4452872"/>
              <a:gd name="connsiteY86" fmla="*/ 999320 h 4265083"/>
              <a:gd name="connsiteX87" fmla="*/ 4130612 w 4452872"/>
              <a:gd name="connsiteY87" fmla="*/ 1019132 h 4265083"/>
              <a:gd name="connsiteX88" fmla="*/ 4136136 w 4452872"/>
              <a:gd name="connsiteY88" fmla="*/ 1028657 h 4265083"/>
              <a:gd name="connsiteX89" fmla="*/ 4141184 w 4452872"/>
              <a:gd name="connsiteY89" fmla="*/ 1038848 h 4265083"/>
              <a:gd name="connsiteX90" fmla="*/ 4160996 w 4452872"/>
              <a:gd name="connsiteY90" fmla="*/ 1079139 h 4265083"/>
              <a:gd name="connsiteX91" fmla="*/ 4294347 w 4452872"/>
              <a:gd name="connsiteY91" fmla="*/ 1416419 h 4265083"/>
              <a:gd name="connsiteX92" fmla="*/ 4382834 w 4452872"/>
              <a:gd name="connsiteY92" fmla="*/ 2132890 h 4265083"/>
              <a:gd name="connsiteX93" fmla="*/ 4388168 w 4452872"/>
              <a:gd name="connsiteY93" fmla="*/ 2106315 h 4265083"/>
              <a:gd name="connsiteX94" fmla="*/ 3747135 w 4452872"/>
              <a:gd name="connsiteY94" fmla="*/ 472111 h 4265083"/>
              <a:gd name="connsiteX95" fmla="*/ 3732562 w 4452872"/>
              <a:gd name="connsiteY95" fmla="*/ 452013 h 4265083"/>
              <a:gd name="connsiteX96" fmla="*/ 3833051 w 4452872"/>
              <a:gd name="connsiteY96" fmla="*/ 550787 h 4265083"/>
              <a:gd name="connsiteX97" fmla="*/ 4038600 w 4452872"/>
              <a:gd name="connsiteY97" fmla="*/ 810248 h 4265083"/>
              <a:gd name="connsiteX98" fmla="*/ 4072033 w 4452872"/>
              <a:gd name="connsiteY98" fmla="*/ 858826 h 4265083"/>
              <a:gd name="connsiteX99" fmla="*/ 4096607 w 4452872"/>
              <a:gd name="connsiteY99" fmla="*/ 893687 h 4265083"/>
              <a:gd name="connsiteX100" fmla="*/ 4115181 w 4452872"/>
              <a:gd name="connsiteY100" fmla="*/ 907403 h 4265083"/>
              <a:gd name="connsiteX101" fmla="*/ 4159187 w 4452872"/>
              <a:gd name="connsiteY101" fmla="*/ 978460 h 4265083"/>
              <a:gd name="connsiteX102" fmla="*/ 4176713 w 4452872"/>
              <a:gd name="connsiteY102" fmla="*/ 1009416 h 4265083"/>
              <a:gd name="connsiteX103" fmla="*/ 4192715 w 4452872"/>
              <a:gd name="connsiteY103" fmla="*/ 1040468 h 4265083"/>
              <a:gd name="connsiteX104" fmla="*/ 4223862 w 4452872"/>
              <a:gd name="connsiteY104" fmla="*/ 1101428 h 4265083"/>
              <a:gd name="connsiteX105" fmla="*/ 4251770 w 4452872"/>
              <a:gd name="connsiteY105" fmla="*/ 1162102 h 4265083"/>
              <a:gd name="connsiteX106" fmla="*/ 4278059 w 4452872"/>
              <a:gd name="connsiteY106" fmla="*/ 1222205 h 4265083"/>
              <a:gd name="connsiteX107" fmla="*/ 4324446 w 4452872"/>
              <a:gd name="connsiteY107" fmla="*/ 1343268 h 4265083"/>
              <a:gd name="connsiteX108" fmla="*/ 4345496 w 4452872"/>
              <a:gd name="connsiteY108" fmla="*/ 1404704 h 4265083"/>
              <a:gd name="connsiteX109" fmla="*/ 4363974 w 4452872"/>
              <a:gd name="connsiteY109" fmla="*/ 1467759 h 4265083"/>
              <a:gd name="connsiteX110" fmla="*/ 4396931 w 4452872"/>
              <a:gd name="connsiteY110" fmla="*/ 1598823 h 4265083"/>
              <a:gd name="connsiteX111" fmla="*/ 4403884 w 4452872"/>
              <a:gd name="connsiteY111" fmla="*/ 1633113 h 4265083"/>
              <a:gd name="connsiteX112" fmla="*/ 4410266 w 4452872"/>
              <a:gd name="connsiteY112" fmla="*/ 1668070 h 4265083"/>
              <a:gd name="connsiteX113" fmla="*/ 4421981 w 4452872"/>
              <a:gd name="connsiteY113" fmla="*/ 1740079 h 4265083"/>
              <a:gd name="connsiteX114" fmla="*/ 4431506 w 4452872"/>
              <a:gd name="connsiteY114" fmla="*/ 1815517 h 4265083"/>
              <a:gd name="connsiteX115" fmla="*/ 4437793 w 4452872"/>
              <a:gd name="connsiteY115" fmla="*/ 1894670 h 4265083"/>
              <a:gd name="connsiteX116" fmla="*/ 4440365 w 4452872"/>
              <a:gd name="connsiteY116" fmla="*/ 1935723 h 4265083"/>
              <a:gd name="connsiteX117" fmla="*/ 4441317 w 4452872"/>
              <a:gd name="connsiteY117" fmla="*/ 1977918 h 4265083"/>
              <a:gd name="connsiteX118" fmla="*/ 4441317 w 4452872"/>
              <a:gd name="connsiteY118" fmla="*/ 2065548 h 4265083"/>
              <a:gd name="connsiteX119" fmla="*/ 4438269 w 4452872"/>
              <a:gd name="connsiteY119" fmla="*/ 2178896 h 4265083"/>
              <a:gd name="connsiteX120" fmla="*/ 4443032 w 4452872"/>
              <a:gd name="connsiteY120" fmla="*/ 2158989 h 4265083"/>
              <a:gd name="connsiteX121" fmla="*/ 4371023 w 4452872"/>
              <a:gd name="connsiteY121" fmla="*/ 1447757 h 4265083"/>
              <a:gd name="connsiteX122" fmla="*/ 4368832 w 4452872"/>
              <a:gd name="connsiteY122" fmla="*/ 1423658 h 4265083"/>
              <a:gd name="connsiteX123" fmla="*/ 4387882 w 4452872"/>
              <a:gd name="connsiteY123" fmla="*/ 1493667 h 4265083"/>
              <a:gd name="connsiteX124" fmla="*/ 4396073 w 4452872"/>
              <a:gd name="connsiteY124" fmla="*/ 1528910 h 4265083"/>
              <a:gd name="connsiteX125" fmla="*/ 4403789 w 4452872"/>
              <a:gd name="connsiteY125" fmla="*/ 1564343 h 4265083"/>
              <a:gd name="connsiteX126" fmla="*/ 4429697 w 4452872"/>
              <a:gd name="connsiteY126" fmla="*/ 1706646 h 4265083"/>
              <a:gd name="connsiteX127" fmla="*/ 4434364 w 4452872"/>
              <a:gd name="connsiteY127" fmla="*/ 1742556 h 4265083"/>
              <a:gd name="connsiteX128" fmla="*/ 4438650 w 4452872"/>
              <a:gd name="connsiteY128" fmla="*/ 1778465 h 4265083"/>
              <a:gd name="connsiteX129" fmla="*/ 4442746 w 4452872"/>
              <a:gd name="connsiteY129" fmla="*/ 1814374 h 4265083"/>
              <a:gd name="connsiteX130" fmla="*/ 4445699 w 4452872"/>
              <a:gd name="connsiteY130" fmla="*/ 1850474 h 4265083"/>
              <a:gd name="connsiteX131" fmla="*/ 4450652 w 4452872"/>
              <a:gd name="connsiteY131" fmla="*/ 1922578 h 4265083"/>
              <a:gd name="connsiteX132" fmla="*/ 4452652 w 4452872"/>
              <a:gd name="connsiteY132" fmla="*/ 1994873 h 4265083"/>
              <a:gd name="connsiteX133" fmla="*/ 4452842 w 4452872"/>
              <a:gd name="connsiteY133" fmla="*/ 2030591 h 4265083"/>
              <a:gd name="connsiteX134" fmla="*/ 4452271 w 4452872"/>
              <a:gd name="connsiteY134" fmla="*/ 2066786 h 4265083"/>
              <a:gd name="connsiteX135" fmla="*/ 4450271 w 4452872"/>
              <a:gd name="connsiteY135" fmla="*/ 2138986 h 4265083"/>
              <a:gd name="connsiteX136" fmla="*/ 4445223 w 4452872"/>
              <a:gd name="connsiteY136" fmla="*/ 2211186 h 4265083"/>
              <a:gd name="connsiteX137" fmla="*/ 4442460 w 4452872"/>
              <a:gd name="connsiteY137" fmla="*/ 2247190 h 4265083"/>
              <a:gd name="connsiteX138" fmla="*/ 4438365 w 4452872"/>
              <a:gd name="connsiteY138" fmla="*/ 2283099 h 4265083"/>
              <a:gd name="connsiteX139" fmla="*/ 4429506 w 4452872"/>
              <a:gd name="connsiteY139" fmla="*/ 2354823 h 4265083"/>
              <a:gd name="connsiteX140" fmla="*/ 4417505 w 4452872"/>
              <a:gd name="connsiteY140" fmla="*/ 2426165 h 4265083"/>
              <a:gd name="connsiteX141" fmla="*/ 4411314 w 4452872"/>
              <a:gd name="connsiteY141" fmla="*/ 2461788 h 4265083"/>
              <a:gd name="connsiteX142" fmla="*/ 4403598 w 4452872"/>
              <a:gd name="connsiteY142" fmla="*/ 2497126 h 4265083"/>
              <a:gd name="connsiteX143" fmla="*/ 4387882 w 4452872"/>
              <a:gd name="connsiteY143" fmla="*/ 2567706 h 4265083"/>
              <a:gd name="connsiteX144" fmla="*/ 4368832 w 4452872"/>
              <a:gd name="connsiteY144" fmla="*/ 2637524 h 4265083"/>
              <a:gd name="connsiteX145" fmla="*/ 4359307 w 4452872"/>
              <a:gd name="connsiteY145" fmla="*/ 2672386 h 4265083"/>
              <a:gd name="connsiteX146" fmla="*/ 4348258 w 4452872"/>
              <a:gd name="connsiteY146" fmla="*/ 2706866 h 4265083"/>
              <a:gd name="connsiteX147" fmla="*/ 4325779 w 4452872"/>
              <a:gd name="connsiteY147" fmla="*/ 2775637 h 4265083"/>
              <a:gd name="connsiteX148" fmla="*/ 4300157 w 4452872"/>
              <a:gd name="connsiteY148" fmla="*/ 2843265 h 4265083"/>
              <a:gd name="connsiteX149" fmla="*/ 4287298 w 4452872"/>
              <a:gd name="connsiteY149" fmla="*/ 2877078 h 4265083"/>
              <a:gd name="connsiteX150" fmla="*/ 4272820 w 4452872"/>
              <a:gd name="connsiteY150" fmla="*/ 2910321 h 4265083"/>
              <a:gd name="connsiteX151" fmla="*/ 4244245 w 4452872"/>
              <a:gd name="connsiteY151" fmla="*/ 2976996 h 4265083"/>
              <a:gd name="connsiteX152" fmla="*/ 4212146 w 4452872"/>
              <a:gd name="connsiteY152" fmla="*/ 3041861 h 4265083"/>
              <a:gd name="connsiteX153" fmla="*/ 4195953 w 4452872"/>
              <a:gd name="connsiteY153" fmla="*/ 3074246 h 4265083"/>
              <a:gd name="connsiteX154" fmla="*/ 4178427 w 4452872"/>
              <a:gd name="connsiteY154" fmla="*/ 3105869 h 4265083"/>
              <a:gd name="connsiteX155" fmla="*/ 4142994 w 4452872"/>
              <a:gd name="connsiteY155" fmla="*/ 3168924 h 4265083"/>
              <a:gd name="connsiteX156" fmla="*/ 4104894 w 4452872"/>
              <a:gd name="connsiteY156" fmla="*/ 3230360 h 4265083"/>
              <a:gd name="connsiteX157" fmla="*/ 4085844 w 4452872"/>
              <a:gd name="connsiteY157" fmla="*/ 3260936 h 4265083"/>
              <a:gd name="connsiteX158" fmla="*/ 4065461 w 4452872"/>
              <a:gd name="connsiteY158" fmla="*/ 3290749 h 4265083"/>
              <a:gd name="connsiteX159" fmla="*/ 4023932 w 4452872"/>
              <a:gd name="connsiteY159" fmla="*/ 3349995 h 4265083"/>
              <a:gd name="connsiteX160" fmla="*/ 4002215 w 4452872"/>
              <a:gd name="connsiteY160" fmla="*/ 3378570 h 4265083"/>
              <a:gd name="connsiteX161" fmla="*/ 3980021 w 4452872"/>
              <a:gd name="connsiteY161" fmla="*/ 3407145 h 4265083"/>
              <a:gd name="connsiteX162" fmla="*/ 3934778 w 4452872"/>
              <a:gd name="connsiteY162" fmla="*/ 3463437 h 4265083"/>
              <a:gd name="connsiteX163" fmla="*/ 3887629 w 4452872"/>
              <a:gd name="connsiteY163" fmla="*/ 3518111 h 4265083"/>
              <a:gd name="connsiteX164" fmla="*/ 3875818 w 4452872"/>
              <a:gd name="connsiteY164" fmla="*/ 3531732 h 4265083"/>
              <a:gd name="connsiteX165" fmla="*/ 3863435 w 4452872"/>
              <a:gd name="connsiteY165" fmla="*/ 3544781 h 4265083"/>
              <a:gd name="connsiteX166" fmla="*/ 3838575 w 4452872"/>
              <a:gd name="connsiteY166" fmla="*/ 3570879 h 4265083"/>
              <a:gd name="connsiteX167" fmla="*/ 3813715 w 4452872"/>
              <a:gd name="connsiteY167" fmla="*/ 3596883 h 4265083"/>
              <a:gd name="connsiteX168" fmla="*/ 3788474 w 4452872"/>
              <a:gd name="connsiteY168" fmla="*/ 3622600 h 4265083"/>
              <a:gd name="connsiteX169" fmla="*/ 3736181 w 4452872"/>
              <a:gd name="connsiteY169" fmla="*/ 3672130 h 4265083"/>
              <a:gd name="connsiteX170" fmla="*/ 3709797 w 4452872"/>
              <a:gd name="connsiteY170" fmla="*/ 3696705 h 4265083"/>
              <a:gd name="connsiteX171" fmla="*/ 3682460 w 4452872"/>
              <a:gd name="connsiteY171" fmla="*/ 3720231 h 4265083"/>
              <a:gd name="connsiteX172" fmla="*/ 3627596 w 4452872"/>
              <a:gd name="connsiteY172" fmla="*/ 3766999 h 4265083"/>
              <a:gd name="connsiteX173" fmla="*/ 3570446 w 4452872"/>
              <a:gd name="connsiteY173" fmla="*/ 3811290 h 4265083"/>
              <a:gd name="connsiteX174" fmla="*/ 3541871 w 4452872"/>
              <a:gd name="connsiteY174" fmla="*/ 3833198 h 4265083"/>
              <a:gd name="connsiteX175" fmla="*/ 3512439 w 4452872"/>
              <a:gd name="connsiteY175" fmla="*/ 3854153 h 4265083"/>
              <a:gd name="connsiteX176" fmla="*/ 3453003 w 4452872"/>
              <a:gd name="connsiteY176" fmla="*/ 3895206 h 4265083"/>
              <a:gd name="connsiteX177" fmla="*/ 3422618 w 4452872"/>
              <a:gd name="connsiteY177" fmla="*/ 3914732 h 4265083"/>
              <a:gd name="connsiteX178" fmla="*/ 3391948 w 4452872"/>
              <a:gd name="connsiteY178" fmla="*/ 3933782 h 4265083"/>
              <a:gd name="connsiteX179" fmla="*/ 3266694 w 4452872"/>
              <a:gd name="connsiteY179" fmla="*/ 4005886 h 4265083"/>
              <a:gd name="connsiteX180" fmla="*/ 3234595 w 4452872"/>
              <a:gd name="connsiteY180" fmla="*/ 4022459 h 4265083"/>
              <a:gd name="connsiteX181" fmla="*/ 3202210 w 4452872"/>
              <a:gd name="connsiteY181" fmla="*/ 4038462 h 4265083"/>
              <a:gd name="connsiteX182" fmla="*/ 3169730 w 4452872"/>
              <a:gd name="connsiteY182" fmla="*/ 4054368 h 4265083"/>
              <a:gd name="connsiteX183" fmla="*/ 3153442 w 4452872"/>
              <a:gd name="connsiteY183" fmla="*/ 4062179 h 4265083"/>
              <a:gd name="connsiteX184" fmla="*/ 3136868 w 4452872"/>
              <a:gd name="connsiteY184" fmla="*/ 4069323 h 4265083"/>
              <a:gd name="connsiteX185" fmla="*/ 3070193 w 4452872"/>
              <a:gd name="connsiteY185" fmla="*/ 4097898 h 4265083"/>
              <a:gd name="connsiteX186" fmla="*/ 3053524 w 4452872"/>
              <a:gd name="connsiteY186" fmla="*/ 4104946 h 4265083"/>
              <a:gd name="connsiteX187" fmla="*/ 3036665 w 4452872"/>
              <a:gd name="connsiteY187" fmla="*/ 4111328 h 4265083"/>
              <a:gd name="connsiteX188" fmla="*/ 3002852 w 4452872"/>
              <a:gd name="connsiteY188" fmla="*/ 4123996 h 4265083"/>
              <a:gd name="connsiteX189" fmla="*/ 2969038 w 4452872"/>
              <a:gd name="connsiteY189" fmla="*/ 4136569 h 4265083"/>
              <a:gd name="connsiteX190" fmla="*/ 2952083 w 4452872"/>
              <a:gd name="connsiteY190" fmla="*/ 4142856 h 4265083"/>
              <a:gd name="connsiteX191" fmla="*/ 2934938 w 4452872"/>
              <a:gd name="connsiteY191" fmla="*/ 4148380 h 4265083"/>
              <a:gd name="connsiteX192" fmla="*/ 2866168 w 4452872"/>
              <a:gd name="connsiteY192" fmla="*/ 4170383 h 4265083"/>
              <a:gd name="connsiteX193" fmla="*/ 1726597 w 4452872"/>
              <a:gd name="connsiteY193" fmla="*/ 4209626 h 4265083"/>
              <a:gd name="connsiteX194" fmla="*/ 1714024 w 4452872"/>
              <a:gd name="connsiteY194" fmla="*/ 4204959 h 4265083"/>
              <a:gd name="connsiteX195" fmla="*/ 1794701 w 4452872"/>
              <a:gd name="connsiteY195" fmla="*/ 4222199 h 4265083"/>
              <a:gd name="connsiteX196" fmla="*/ 1876044 w 4452872"/>
              <a:gd name="connsiteY196" fmla="*/ 4235915 h 4265083"/>
              <a:gd name="connsiteX197" fmla="*/ 1896428 w 4452872"/>
              <a:gd name="connsiteY197" fmla="*/ 4239249 h 4265083"/>
              <a:gd name="connsiteX198" fmla="*/ 1916621 w 4452872"/>
              <a:gd name="connsiteY198" fmla="*/ 4242297 h 4265083"/>
              <a:gd name="connsiteX199" fmla="*/ 1957578 w 4452872"/>
              <a:gd name="connsiteY199" fmla="*/ 4247250 h 4265083"/>
              <a:gd name="connsiteX200" fmla="*/ 1998536 w 4452872"/>
              <a:gd name="connsiteY200" fmla="*/ 4252012 h 4265083"/>
              <a:gd name="connsiteX201" fmla="*/ 2039588 w 4452872"/>
              <a:gd name="connsiteY201" fmla="*/ 4255156 h 4265083"/>
              <a:gd name="connsiteX202" fmla="*/ 2080736 w 4452872"/>
              <a:gd name="connsiteY202" fmla="*/ 4258013 h 4265083"/>
              <a:gd name="connsiteX203" fmla="*/ 2121884 w 4452872"/>
              <a:gd name="connsiteY203" fmla="*/ 4260299 h 4265083"/>
              <a:gd name="connsiteX204" fmla="*/ 2204276 w 4452872"/>
              <a:gd name="connsiteY204" fmla="*/ 4262109 h 4265083"/>
              <a:gd name="connsiteX205" fmla="*/ 2245519 w 4452872"/>
              <a:gd name="connsiteY205" fmla="*/ 4262109 h 4265083"/>
              <a:gd name="connsiteX206" fmla="*/ 2286667 w 4452872"/>
              <a:gd name="connsiteY206" fmla="*/ 4261061 h 4265083"/>
              <a:gd name="connsiteX207" fmla="*/ 2327910 w 4452872"/>
              <a:gd name="connsiteY207" fmla="*/ 4259632 h 4265083"/>
              <a:gd name="connsiteX208" fmla="*/ 2368963 w 4452872"/>
              <a:gd name="connsiteY208" fmla="*/ 4256775 h 4265083"/>
              <a:gd name="connsiteX209" fmla="*/ 2355056 w 4452872"/>
              <a:gd name="connsiteY209" fmla="*/ 4254203 h 4265083"/>
              <a:gd name="connsiteX210" fmla="*/ 2316956 w 4452872"/>
              <a:gd name="connsiteY210" fmla="*/ 4256298 h 4265083"/>
              <a:gd name="connsiteX211" fmla="*/ 2278856 w 4452872"/>
              <a:gd name="connsiteY211" fmla="*/ 4256870 h 4265083"/>
              <a:gd name="connsiteX212" fmla="*/ 2240756 w 4452872"/>
              <a:gd name="connsiteY212" fmla="*/ 4256870 h 4265083"/>
              <a:gd name="connsiteX213" fmla="*/ 2202656 w 4452872"/>
              <a:gd name="connsiteY213" fmla="*/ 4256870 h 4265083"/>
              <a:gd name="connsiteX214" fmla="*/ 2127599 w 4452872"/>
              <a:gd name="connsiteY214" fmla="*/ 4254489 h 4265083"/>
              <a:gd name="connsiteX215" fmla="*/ 2109216 w 4452872"/>
              <a:gd name="connsiteY215" fmla="*/ 4253917 h 4265083"/>
              <a:gd name="connsiteX216" fmla="*/ 2091118 w 4452872"/>
              <a:gd name="connsiteY216" fmla="*/ 4252584 h 4265083"/>
              <a:gd name="connsiteX217" fmla="*/ 2055686 w 4452872"/>
              <a:gd name="connsiteY217" fmla="*/ 4250012 h 4265083"/>
              <a:gd name="connsiteX218" fmla="*/ 2011489 w 4452872"/>
              <a:gd name="connsiteY218" fmla="*/ 4246773 h 4265083"/>
              <a:gd name="connsiteX219" fmla="*/ 1967484 w 4452872"/>
              <a:gd name="connsiteY219" fmla="*/ 4242011 h 4265083"/>
              <a:gd name="connsiteX220" fmla="*/ 1923479 w 4452872"/>
              <a:gd name="connsiteY220" fmla="*/ 4236772 h 4265083"/>
              <a:gd name="connsiteX221" fmla="*/ 1901476 w 4452872"/>
              <a:gd name="connsiteY221" fmla="*/ 4234105 h 4265083"/>
              <a:gd name="connsiteX222" fmla="*/ 1879664 w 4452872"/>
              <a:gd name="connsiteY222" fmla="*/ 4230676 h 4265083"/>
              <a:gd name="connsiteX223" fmla="*/ 1792319 w 4452872"/>
              <a:gd name="connsiteY223" fmla="*/ 4215912 h 4265083"/>
              <a:gd name="connsiteX224" fmla="*/ 1705737 w 4452872"/>
              <a:gd name="connsiteY224" fmla="*/ 4196862 h 4265083"/>
              <a:gd name="connsiteX225" fmla="*/ 1368552 w 4452872"/>
              <a:gd name="connsiteY225" fmla="*/ 4088849 h 4265083"/>
              <a:gd name="connsiteX226" fmla="*/ 1287209 w 4452872"/>
              <a:gd name="connsiteY226" fmla="*/ 4053511 h 4265083"/>
              <a:gd name="connsiteX227" fmla="*/ 1207580 w 4452872"/>
              <a:gd name="connsiteY227" fmla="*/ 4014649 h 4265083"/>
              <a:gd name="connsiteX228" fmla="*/ 1129475 w 4452872"/>
              <a:gd name="connsiteY228" fmla="*/ 3972739 h 4265083"/>
              <a:gd name="connsiteX229" fmla="*/ 1090803 w 4452872"/>
              <a:gd name="connsiteY229" fmla="*/ 3951117 h 4265083"/>
              <a:gd name="connsiteX230" fmla="*/ 1052703 w 4452872"/>
              <a:gd name="connsiteY230" fmla="*/ 3927876 h 4265083"/>
              <a:gd name="connsiteX231" fmla="*/ 1015175 w 4452872"/>
              <a:gd name="connsiteY231" fmla="*/ 3904445 h 4265083"/>
              <a:gd name="connsiteX232" fmla="*/ 996125 w 4452872"/>
              <a:gd name="connsiteY232" fmla="*/ 3892634 h 4265083"/>
              <a:gd name="connsiteX233" fmla="*/ 977741 w 4452872"/>
              <a:gd name="connsiteY233" fmla="*/ 3880156 h 4265083"/>
              <a:gd name="connsiteX234" fmla="*/ 905065 w 4452872"/>
              <a:gd name="connsiteY234" fmla="*/ 3829578 h 4265083"/>
              <a:gd name="connsiteX235" fmla="*/ 766763 w 4452872"/>
              <a:gd name="connsiteY235" fmla="*/ 3719088 h 4265083"/>
              <a:gd name="connsiteX236" fmla="*/ 733235 w 4452872"/>
              <a:gd name="connsiteY236" fmla="*/ 3690513 h 4265083"/>
              <a:gd name="connsiteX237" fmla="*/ 700945 w 4452872"/>
              <a:gd name="connsiteY237" fmla="*/ 3660414 h 4265083"/>
              <a:gd name="connsiteX238" fmla="*/ 668846 w 4452872"/>
              <a:gd name="connsiteY238" fmla="*/ 3629934 h 4265083"/>
              <a:gd name="connsiteX239" fmla="*/ 652844 w 4452872"/>
              <a:gd name="connsiteY239" fmla="*/ 3614694 h 4265083"/>
              <a:gd name="connsiteX240" fmla="*/ 644938 w 4452872"/>
              <a:gd name="connsiteY240" fmla="*/ 3607074 h 4265083"/>
              <a:gd name="connsiteX241" fmla="*/ 637223 w 4452872"/>
              <a:gd name="connsiteY241" fmla="*/ 3599073 h 4265083"/>
              <a:gd name="connsiteX242" fmla="*/ 576263 w 4452872"/>
              <a:gd name="connsiteY242" fmla="*/ 3535065 h 4265083"/>
              <a:gd name="connsiteX243" fmla="*/ 546926 w 4452872"/>
              <a:gd name="connsiteY243" fmla="*/ 3502109 h 4265083"/>
              <a:gd name="connsiteX244" fmla="*/ 518350 w 4452872"/>
              <a:gd name="connsiteY244" fmla="*/ 3468485 h 4265083"/>
              <a:gd name="connsiteX245" fmla="*/ 489775 w 4452872"/>
              <a:gd name="connsiteY245" fmla="*/ 3434672 h 4265083"/>
              <a:gd name="connsiteX246" fmla="*/ 462534 w 4452872"/>
              <a:gd name="connsiteY246" fmla="*/ 3399715 h 4265083"/>
              <a:gd name="connsiteX247" fmla="*/ 435388 w 4452872"/>
              <a:gd name="connsiteY247" fmla="*/ 3364663 h 4265083"/>
              <a:gd name="connsiteX248" fmla="*/ 422053 w 4452872"/>
              <a:gd name="connsiteY248" fmla="*/ 3347042 h 4265083"/>
              <a:gd name="connsiteX249" fmla="*/ 409289 w 4452872"/>
              <a:gd name="connsiteY249" fmla="*/ 3328849 h 4265083"/>
              <a:gd name="connsiteX250" fmla="*/ 358712 w 4452872"/>
              <a:gd name="connsiteY250" fmla="*/ 3255888 h 4265083"/>
              <a:gd name="connsiteX251" fmla="*/ 311563 w 4452872"/>
              <a:gd name="connsiteY251" fmla="*/ 3180640 h 4265083"/>
              <a:gd name="connsiteX252" fmla="*/ 153353 w 4452872"/>
              <a:gd name="connsiteY252" fmla="*/ 2862600 h 4265083"/>
              <a:gd name="connsiteX253" fmla="*/ 121920 w 4452872"/>
              <a:gd name="connsiteY253" fmla="*/ 2779352 h 4265083"/>
              <a:gd name="connsiteX254" fmla="*/ 94107 w 4452872"/>
              <a:gd name="connsiteY254" fmla="*/ 2694865 h 4265083"/>
              <a:gd name="connsiteX255" fmla="*/ 69628 w 4452872"/>
              <a:gd name="connsiteY255" fmla="*/ 2609140 h 4265083"/>
              <a:gd name="connsiteX256" fmla="*/ 58103 w 4452872"/>
              <a:gd name="connsiteY256" fmla="*/ 2566182 h 4265083"/>
              <a:gd name="connsiteX257" fmla="*/ 48578 w 4452872"/>
              <a:gd name="connsiteY257" fmla="*/ 2522653 h 4265083"/>
              <a:gd name="connsiteX258" fmla="*/ 34671 w 4452872"/>
              <a:gd name="connsiteY258" fmla="*/ 2456740 h 4265083"/>
              <a:gd name="connsiteX259" fmla="*/ 23432 w 4452872"/>
              <a:gd name="connsiteY259" fmla="*/ 2388065 h 4265083"/>
              <a:gd name="connsiteX260" fmla="*/ 18002 w 4452872"/>
              <a:gd name="connsiteY260" fmla="*/ 2353108 h 4265083"/>
              <a:gd name="connsiteX261" fmla="*/ 14097 w 4452872"/>
              <a:gd name="connsiteY261" fmla="*/ 2317580 h 4265083"/>
              <a:gd name="connsiteX262" fmla="*/ 6572 w 4452872"/>
              <a:gd name="connsiteY262" fmla="*/ 2245571 h 4265083"/>
              <a:gd name="connsiteX263" fmla="*/ 2191 w 4452872"/>
              <a:gd name="connsiteY263" fmla="*/ 2172704 h 4265083"/>
              <a:gd name="connsiteX264" fmla="*/ 476 w 4452872"/>
              <a:gd name="connsiteY264" fmla="*/ 2136224 h 4265083"/>
              <a:gd name="connsiteX265" fmla="*/ 0 w 4452872"/>
              <a:gd name="connsiteY265" fmla="*/ 2099648 h 4265083"/>
              <a:gd name="connsiteX266" fmla="*/ 0 w 4452872"/>
              <a:gd name="connsiteY266" fmla="*/ 2063072 h 4265083"/>
              <a:gd name="connsiteX267" fmla="*/ 191 w 4452872"/>
              <a:gd name="connsiteY267" fmla="*/ 2026972 h 4265083"/>
              <a:gd name="connsiteX268" fmla="*/ 2667 w 4452872"/>
              <a:gd name="connsiteY268" fmla="*/ 1954868 h 4265083"/>
              <a:gd name="connsiteX269" fmla="*/ 54102 w 4452872"/>
              <a:gd name="connsiteY269" fmla="*/ 1573868 h 4265083"/>
              <a:gd name="connsiteX270" fmla="*/ 179832 w 4452872"/>
              <a:gd name="connsiteY270" fmla="*/ 1191629 h 4265083"/>
              <a:gd name="connsiteX271" fmla="*/ 176498 w 4452872"/>
              <a:gd name="connsiteY271" fmla="*/ 1208012 h 4265083"/>
              <a:gd name="connsiteX272" fmla="*/ 174308 w 4452872"/>
              <a:gd name="connsiteY272" fmla="*/ 1223348 h 4265083"/>
              <a:gd name="connsiteX273" fmla="*/ 162878 w 4452872"/>
              <a:gd name="connsiteY273" fmla="*/ 1270973 h 4265083"/>
              <a:gd name="connsiteX274" fmla="*/ 152400 w 4452872"/>
              <a:gd name="connsiteY274" fmla="*/ 1306215 h 4265083"/>
              <a:gd name="connsiteX275" fmla="*/ 142875 w 4452872"/>
              <a:gd name="connsiteY275" fmla="*/ 1343648 h 4265083"/>
              <a:gd name="connsiteX276" fmla="*/ 122587 w 4452872"/>
              <a:gd name="connsiteY276" fmla="*/ 1423849 h 4265083"/>
              <a:gd name="connsiteX277" fmla="*/ 104394 w 4452872"/>
              <a:gd name="connsiteY277" fmla="*/ 1511479 h 4265083"/>
              <a:gd name="connsiteX278" fmla="*/ 89345 w 4452872"/>
              <a:gd name="connsiteY278" fmla="*/ 1605110 h 4265083"/>
              <a:gd name="connsiteX279" fmla="*/ 264986 w 4452872"/>
              <a:gd name="connsiteY279" fmla="*/ 1094189 h 4265083"/>
              <a:gd name="connsiteX280" fmla="*/ 293561 w 4452872"/>
              <a:gd name="connsiteY280" fmla="*/ 1046564 h 4265083"/>
              <a:gd name="connsiteX281" fmla="*/ 267557 w 4452872"/>
              <a:gd name="connsiteY281" fmla="*/ 1102761 h 4265083"/>
              <a:gd name="connsiteX282" fmla="*/ 255080 w 4452872"/>
              <a:gd name="connsiteY282" fmla="*/ 1130479 h 4265083"/>
              <a:gd name="connsiteX283" fmla="*/ 243554 w 4452872"/>
              <a:gd name="connsiteY283" fmla="*/ 1159054 h 4265083"/>
              <a:gd name="connsiteX284" fmla="*/ 219742 w 4452872"/>
              <a:gd name="connsiteY284" fmla="*/ 1217633 h 4265083"/>
              <a:gd name="connsiteX285" fmla="*/ 196120 w 4452872"/>
              <a:gd name="connsiteY285" fmla="*/ 1281641 h 4265083"/>
              <a:gd name="connsiteX286" fmla="*/ 73819 w 4452872"/>
              <a:gd name="connsiteY286" fmla="*/ 2199756 h 4265083"/>
              <a:gd name="connsiteX287" fmla="*/ 76391 w 4452872"/>
              <a:gd name="connsiteY287" fmla="*/ 2228331 h 4265083"/>
              <a:gd name="connsiteX288" fmla="*/ 79439 w 4452872"/>
              <a:gd name="connsiteY288" fmla="*/ 2252524 h 4265083"/>
              <a:gd name="connsiteX289" fmla="*/ 86678 w 4452872"/>
              <a:gd name="connsiteY289" fmla="*/ 2292624 h 4265083"/>
              <a:gd name="connsiteX290" fmla="*/ 93821 w 4452872"/>
              <a:gd name="connsiteY290" fmla="*/ 2327486 h 4265083"/>
              <a:gd name="connsiteX291" fmla="*/ 97441 w 4452872"/>
              <a:gd name="connsiteY291" fmla="*/ 2345202 h 4265083"/>
              <a:gd name="connsiteX292" fmla="*/ 101822 w 4452872"/>
              <a:gd name="connsiteY292" fmla="*/ 2364252 h 4265083"/>
              <a:gd name="connsiteX293" fmla="*/ 87725 w 4452872"/>
              <a:gd name="connsiteY293" fmla="*/ 2027067 h 4265083"/>
              <a:gd name="connsiteX294" fmla="*/ 90107 w 4452872"/>
              <a:gd name="connsiteY294" fmla="*/ 1952296 h 4265083"/>
              <a:gd name="connsiteX295" fmla="*/ 90773 w 4452872"/>
              <a:gd name="connsiteY295" fmla="*/ 1933246 h 4265083"/>
              <a:gd name="connsiteX296" fmla="*/ 92012 w 4452872"/>
              <a:gd name="connsiteY296" fmla="*/ 1914196 h 4265083"/>
              <a:gd name="connsiteX297" fmla="*/ 94488 w 4452872"/>
              <a:gd name="connsiteY297" fmla="*/ 1876096 h 4265083"/>
              <a:gd name="connsiteX298" fmla="*/ 96965 w 4452872"/>
              <a:gd name="connsiteY298" fmla="*/ 1837996 h 4265083"/>
              <a:gd name="connsiteX299" fmla="*/ 100965 w 4452872"/>
              <a:gd name="connsiteY299" fmla="*/ 1799896 h 4265083"/>
              <a:gd name="connsiteX300" fmla="*/ 110490 w 4452872"/>
              <a:gd name="connsiteY300" fmla="*/ 1723220 h 4265083"/>
              <a:gd name="connsiteX301" fmla="*/ 234315 w 4452872"/>
              <a:gd name="connsiteY301" fmla="*/ 1260019 h 4265083"/>
              <a:gd name="connsiteX302" fmla="*/ 245174 w 4452872"/>
              <a:gd name="connsiteY302" fmla="*/ 1231920 h 4265083"/>
              <a:gd name="connsiteX303" fmla="*/ 257175 w 4452872"/>
              <a:gd name="connsiteY303" fmla="*/ 1204298 h 4265083"/>
              <a:gd name="connsiteX304" fmla="*/ 280797 w 4452872"/>
              <a:gd name="connsiteY304" fmla="*/ 1148957 h 4265083"/>
              <a:gd name="connsiteX305" fmla="*/ 293751 w 4452872"/>
              <a:gd name="connsiteY305" fmla="*/ 1121716 h 4265083"/>
              <a:gd name="connsiteX306" fmla="*/ 307181 w 4452872"/>
              <a:gd name="connsiteY306" fmla="*/ 1094665 h 4265083"/>
              <a:gd name="connsiteX307" fmla="*/ 334328 w 4452872"/>
              <a:gd name="connsiteY307" fmla="*/ 1040753 h 4265083"/>
              <a:gd name="connsiteX308" fmla="*/ 364236 w 4452872"/>
              <a:gd name="connsiteY308" fmla="*/ 987890 h 4265083"/>
              <a:gd name="connsiteX309" fmla="*/ 379000 w 4452872"/>
              <a:gd name="connsiteY309" fmla="*/ 961505 h 4265083"/>
              <a:gd name="connsiteX310" fmla="*/ 394811 w 4452872"/>
              <a:gd name="connsiteY310" fmla="*/ 935693 h 4265083"/>
              <a:gd name="connsiteX311" fmla="*/ 460724 w 4452872"/>
              <a:gd name="connsiteY311" fmla="*/ 833966 h 4265083"/>
              <a:gd name="connsiteX312" fmla="*/ 495300 w 4452872"/>
              <a:gd name="connsiteY312" fmla="*/ 785293 h 4265083"/>
              <a:gd name="connsiteX313" fmla="*/ 514350 w 4452872"/>
              <a:gd name="connsiteY313" fmla="*/ 760528 h 4265083"/>
              <a:gd name="connsiteX314" fmla="*/ 533972 w 4452872"/>
              <a:gd name="connsiteY314" fmla="*/ 735287 h 4265083"/>
              <a:gd name="connsiteX315" fmla="*/ 554260 w 4452872"/>
              <a:gd name="connsiteY315" fmla="*/ 710236 h 4265083"/>
              <a:gd name="connsiteX316" fmla="*/ 575024 w 4452872"/>
              <a:gd name="connsiteY316" fmla="*/ 685471 h 4265083"/>
              <a:gd name="connsiteX317" fmla="*/ 617601 w 4452872"/>
              <a:gd name="connsiteY317" fmla="*/ 637846 h 4265083"/>
              <a:gd name="connsiteX318" fmla="*/ 638747 w 4452872"/>
              <a:gd name="connsiteY318" fmla="*/ 619748 h 4265083"/>
              <a:gd name="connsiteX319" fmla="*/ 598361 w 4452872"/>
              <a:gd name="connsiteY319" fmla="*/ 668421 h 4265083"/>
              <a:gd name="connsiteX320" fmla="*/ 559499 w 4452872"/>
              <a:gd name="connsiteY320" fmla="*/ 717665 h 4265083"/>
              <a:gd name="connsiteX321" fmla="*/ 481108 w 4452872"/>
              <a:gd name="connsiteY321" fmla="*/ 826155 h 4265083"/>
              <a:gd name="connsiteX322" fmla="*/ 389096 w 4452872"/>
              <a:gd name="connsiteY322" fmla="*/ 969221 h 4265083"/>
              <a:gd name="connsiteX323" fmla="*/ 347091 w 4452872"/>
              <a:gd name="connsiteY323" fmla="*/ 1044849 h 4265083"/>
              <a:gd name="connsiteX324" fmla="*/ 337566 w 4452872"/>
              <a:gd name="connsiteY324" fmla="*/ 1063899 h 4265083"/>
              <a:gd name="connsiteX325" fmla="*/ 328041 w 4452872"/>
              <a:gd name="connsiteY325" fmla="*/ 1082949 h 4265083"/>
              <a:gd name="connsiteX326" fmla="*/ 308991 w 4452872"/>
              <a:gd name="connsiteY326" fmla="*/ 1121906 h 4265083"/>
              <a:gd name="connsiteX327" fmla="*/ 188976 w 4452872"/>
              <a:gd name="connsiteY327" fmla="*/ 1437374 h 4265083"/>
              <a:gd name="connsiteX328" fmla="*/ 127730 w 4452872"/>
              <a:gd name="connsiteY328" fmla="*/ 1734459 h 4265083"/>
              <a:gd name="connsiteX329" fmla="*/ 120301 w 4452872"/>
              <a:gd name="connsiteY329" fmla="*/ 1806278 h 4265083"/>
              <a:gd name="connsiteX330" fmla="*/ 117062 w 4452872"/>
              <a:gd name="connsiteY330" fmla="*/ 1841425 h 4265083"/>
              <a:gd name="connsiteX331" fmla="*/ 115253 w 4452872"/>
              <a:gd name="connsiteY331" fmla="*/ 1875906 h 4265083"/>
              <a:gd name="connsiteX332" fmla="*/ 112395 w 4452872"/>
              <a:gd name="connsiteY332" fmla="*/ 1942581 h 4265083"/>
              <a:gd name="connsiteX333" fmla="*/ 112395 w 4452872"/>
              <a:gd name="connsiteY333" fmla="*/ 2006493 h 4265083"/>
              <a:gd name="connsiteX334" fmla="*/ 115062 w 4452872"/>
              <a:gd name="connsiteY334" fmla="*/ 2079360 h 4265083"/>
              <a:gd name="connsiteX335" fmla="*/ 118682 w 4452872"/>
              <a:gd name="connsiteY335" fmla="*/ 2128318 h 4265083"/>
              <a:gd name="connsiteX336" fmla="*/ 125349 w 4452872"/>
              <a:gd name="connsiteY336" fmla="*/ 2154226 h 4265083"/>
              <a:gd name="connsiteX337" fmla="*/ 127064 w 4452872"/>
              <a:gd name="connsiteY337" fmla="*/ 2131271 h 4265083"/>
              <a:gd name="connsiteX338" fmla="*/ 129350 w 4452872"/>
              <a:gd name="connsiteY338" fmla="*/ 2084312 h 4265083"/>
              <a:gd name="connsiteX339" fmla="*/ 140399 w 4452872"/>
              <a:gd name="connsiteY339" fmla="*/ 1918863 h 4265083"/>
              <a:gd name="connsiteX340" fmla="*/ 139827 w 4452872"/>
              <a:gd name="connsiteY340" fmla="*/ 1937913 h 4265083"/>
              <a:gd name="connsiteX341" fmla="*/ 139827 w 4452872"/>
              <a:gd name="connsiteY341" fmla="*/ 1956963 h 4265083"/>
              <a:gd name="connsiteX342" fmla="*/ 140303 w 4452872"/>
              <a:gd name="connsiteY342" fmla="*/ 1995063 h 4265083"/>
              <a:gd name="connsiteX343" fmla="*/ 140875 w 4452872"/>
              <a:gd name="connsiteY343" fmla="*/ 2032687 h 4265083"/>
              <a:gd name="connsiteX344" fmla="*/ 142875 w 4452872"/>
              <a:gd name="connsiteY344" fmla="*/ 2070215 h 4265083"/>
              <a:gd name="connsiteX345" fmla="*/ 145161 w 4452872"/>
              <a:gd name="connsiteY345" fmla="*/ 2108316 h 4265083"/>
              <a:gd name="connsiteX346" fmla="*/ 146399 w 4452872"/>
              <a:gd name="connsiteY346" fmla="*/ 2127366 h 4265083"/>
              <a:gd name="connsiteX347" fmla="*/ 146971 w 4452872"/>
              <a:gd name="connsiteY347" fmla="*/ 2136891 h 4265083"/>
              <a:gd name="connsiteX348" fmla="*/ 148019 w 4452872"/>
              <a:gd name="connsiteY348" fmla="*/ 2146416 h 4265083"/>
              <a:gd name="connsiteX349" fmla="*/ 156115 w 4452872"/>
              <a:gd name="connsiteY349" fmla="*/ 2221663 h 4265083"/>
              <a:gd name="connsiteX350" fmla="*/ 217075 w 4452872"/>
              <a:gd name="connsiteY350" fmla="*/ 2528654 h 4265083"/>
              <a:gd name="connsiteX351" fmla="*/ 334804 w 4452872"/>
              <a:gd name="connsiteY351" fmla="*/ 2852504 h 4265083"/>
              <a:gd name="connsiteX352" fmla="*/ 531400 w 4452872"/>
              <a:gd name="connsiteY352" fmla="*/ 3198357 h 4265083"/>
              <a:gd name="connsiteX353" fmla="*/ 1123474 w 4452872"/>
              <a:gd name="connsiteY353" fmla="*/ 3764427 h 4265083"/>
              <a:gd name="connsiteX354" fmla="*/ 1894999 w 4452872"/>
              <a:gd name="connsiteY354" fmla="*/ 4053701 h 4265083"/>
              <a:gd name="connsiteX355" fmla="*/ 1878044 w 4452872"/>
              <a:gd name="connsiteY355" fmla="*/ 4045796 h 4265083"/>
              <a:gd name="connsiteX356" fmla="*/ 1558195 w 4452872"/>
              <a:gd name="connsiteY356" fmla="*/ 3960928 h 4265083"/>
              <a:gd name="connsiteX357" fmla="*/ 1276350 w 4452872"/>
              <a:gd name="connsiteY357" fmla="*/ 3841104 h 4265083"/>
              <a:gd name="connsiteX358" fmla="*/ 1016603 w 4452872"/>
              <a:gd name="connsiteY358" fmla="*/ 3680988 h 4265083"/>
              <a:gd name="connsiteX359" fmla="*/ 956215 w 4452872"/>
              <a:gd name="connsiteY359" fmla="*/ 3634792 h 4265083"/>
              <a:gd name="connsiteX360" fmla="*/ 926306 w 4452872"/>
              <a:gd name="connsiteY360" fmla="*/ 3611360 h 4265083"/>
              <a:gd name="connsiteX361" fmla="*/ 897731 w 4452872"/>
              <a:gd name="connsiteY361" fmla="*/ 3586786 h 4265083"/>
              <a:gd name="connsiteX362" fmla="*/ 869156 w 4452872"/>
              <a:gd name="connsiteY362" fmla="*/ 3562212 h 4265083"/>
              <a:gd name="connsiteX363" fmla="*/ 854774 w 4452872"/>
              <a:gd name="connsiteY363" fmla="*/ 3549829 h 4265083"/>
              <a:gd name="connsiteX364" fmla="*/ 840867 w 4452872"/>
              <a:gd name="connsiteY364" fmla="*/ 3536970 h 4265083"/>
              <a:gd name="connsiteX365" fmla="*/ 785908 w 4452872"/>
              <a:gd name="connsiteY365" fmla="*/ 3485059 h 4265083"/>
              <a:gd name="connsiteX366" fmla="*/ 759238 w 4452872"/>
              <a:gd name="connsiteY366" fmla="*/ 3458199 h 4265083"/>
              <a:gd name="connsiteX367" fmla="*/ 733425 w 4452872"/>
              <a:gd name="connsiteY367" fmla="*/ 3430957 h 4265083"/>
              <a:gd name="connsiteX368" fmla="*/ 707041 w 4452872"/>
              <a:gd name="connsiteY368" fmla="*/ 3403811 h 4265083"/>
              <a:gd name="connsiteX369" fmla="*/ 682181 w 4452872"/>
              <a:gd name="connsiteY369" fmla="*/ 3375236 h 4265083"/>
              <a:gd name="connsiteX370" fmla="*/ 633032 w 4452872"/>
              <a:gd name="connsiteY370" fmla="*/ 3318086 h 4265083"/>
              <a:gd name="connsiteX371" fmla="*/ 586645 w 4452872"/>
              <a:gd name="connsiteY371" fmla="*/ 3258650 h 4265083"/>
              <a:gd name="connsiteX372" fmla="*/ 374237 w 4452872"/>
              <a:gd name="connsiteY372" fmla="*/ 2906891 h 4265083"/>
              <a:gd name="connsiteX373" fmla="*/ 230410 w 4452872"/>
              <a:gd name="connsiteY373" fmla="*/ 2457692 h 4265083"/>
              <a:gd name="connsiteX374" fmla="*/ 387953 w 4452872"/>
              <a:gd name="connsiteY374" fmla="*/ 2903082 h 4265083"/>
              <a:gd name="connsiteX375" fmla="*/ 417386 w 4452872"/>
              <a:gd name="connsiteY375" fmla="*/ 2962232 h 4265083"/>
              <a:gd name="connsiteX376" fmla="*/ 424720 w 4452872"/>
              <a:gd name="connsiteY376" fmla="*/ 2976996 h 4265083"/>
              <a:gd name="connsiteX377" fmla="*/ 432721 w 4452872"/>
              <a:gd name="connsiteY377" fmla="*/ 2991474 h 4265083"/>
              <a:gd name="connsiteX378" fmla="*/ 448818 w 4452872"/>
              <a:gd name="connsiteY378" fmla="*/ 3020049 h 4265083"/>
              <a:gd name="connsiteX379" fmla="*/ 464915 w 4452872"/>
              <a:gd name="connsiteY379" fmla="*/ 3048624 h 4265083"/>
              <a:gd name="connsiteX380" fmla="*/ 472916 w 4452872"/>
              <a:gd name="connsiteY380" fmla="*/ 3062625 h 4265083"/>
              <a:gd name="connsiteX381" fmla="*/ 481489 w 4452872"/>
              <a:gd name="connsiteY381" fmla="*/ 3076341 h 4265083"/>
              <a:gd name="connsiteX382" fmla="*/ 515779 w 4452872"/>
              <a:gd name="connsiteY382" fmla="*/ 3130443 h 4265083"/>
              <a:gd name="connsiteX383" fmla="*/ 550926 w 4452872"/>
              <a:gd name="connsiteY383" fmla="*/ 3181974 h 4265083"/>
              <a:gd name="connsiteX384" fmla="*/ 586835 w 4452872"/>
              <a:gd name="connsiteY384" fmla="*/ 3231027 h 4265083"/>
              <a:gd name="connsiteX385" fmla="*/ 622840 w 4452872"/>
              <a:gd name="connsiteY385" fmla="*/ 3275699 h 4265083"/>
              <a:gd name="connsiteX386" fmla="*/ 640175 w 4452872"/>
              <a:gd name="connsiteY386" fmla="*/ 3297035 h 4265083"/>
              <a:gd name="connsiteX387" fmla="*/ 657511 w 4452872"/>
              <a:gd name="connsiteY387" fmla="*/ 3317229 h 4265083"/>
              <a:gd name="connsiteX388" fmla="*/ 638461 w 4452872"/>
              <a:gd name="connsiteY388" fmla="*/ 3293035 h 4265083"/>
              <a:gd name="connsiteX389" fmla="*/ 620363 w 4452872"/>
              <a:gd name="connsiteY389" fmla="*/ 3268746 h 4265083"/>
              <a:gd name="connsiteX390" fmla="*/ 602361 w 4452872"/>
              <a:gd name="connsiteY390" fmla="*/ 3244553 h 4265083"/>
              <a:gd name="connsiteX391" fmla="*/ 584930 w 4452872"/>
              <a:gd name="connsiteY391" fmla="*/ 3220264 h 4265083"/>
              <a:gd name="connsiteX392" fmla="*/ 551593 w 4452872"/>
              <a:gd name="connsiteY392" fmla="*/ 3170734 h 4265083"/>
              <a:gd name="connsiteX393" fmla="*/ 535115 w 4452872"/>
              <a:gd name="connsiteY393" fmla="*/ 3146159 h 4265083"/>
              <a:gd name="connsiteX394" fmla="*/ 519779 w 4452872"/>
              <a:gd name="connsiteY394" fmla="*/ 3121014 h 4265083"/>
              <a:gd name="connsiteX395" fmla="*/ 489490 w 4452872"/>
              <a:gd name="connsiteY395" fmla="*/ 3070817 h 4265083"/>
              <a:gd name="connsiteX396" fmla="*/ 482060 w 4452872"/>
              <a:gd name="connsiteY396" fmla="*/ 3058339 h 4265083"/>
              <a:gd name="connsiteX397" fmla="*/ 475107 w 4452872"/>
              <a:gd name="connsiteY397" fmla="*/ 3045575 h 4265083"/>
              <a:gd name="connsiteX398" fmla="*/ 461296 w 4452872"/>
              <a:gd name="connsiteY398" fmla="*/ 3020049 h 4265083"/>
              <a:gd name="connsiteX399" fmla="*/ 433959 w 4452872"/>
              <a:gd name="connsiteY399" fmla="*/ 2969280 h 4265083"/>
              <a:gd name="connsiteX400" fmla="*/ 409099 w 4452872"/>
              <a:gd name="connsiteY400" fmla="*/ 2917655 h 4265083"/>
              <a:gd name="connsiteX401" fmla="*/ 212789 w 4452872"/>
              <a:gd name="connsiteY401" fmla="*/ 2065548 h 4265083"/>
              <a:gd name="connsiteX402" fmla="*/ 212789 w 4452872"/>
              <a:gd name="connsiteY402" fmla="*/ 2038402 h 4265083"/>
              <a:gd name="connsiteX403" fmla="*/ 213646 w 4452872"/>
              <a:gd name="connsiteY403" fmla="*/ 2011256 h 4265083"/>
              <a:gd name="connsiteX404" fmla="*/ 215360 w 4452872"/>
              <a:gd name="connsiteY404" fmla="*/ 1956868 h 4265083"/>
              <a:gd name="connsiteX405" fmla="*/ 218980 w 4452872"/>
              <a:gd name="connsiteY405" fmla="*/ 1902575 h 4265083"/>
              <a:gd name="connsiteX406" fmla="*/ 223456 w 4452872"/>
              <a:gd name="connsiteY406" fmla="*/ 1848188 h 4265083"/>
              <a:gd name="connsiteX407" fmla="*/ 230410 w 4452872"/>
              <a:gd name="connsiteY407" fmla="*/ 1793895 h 4265083"/>
              <a:gd name="connsiteX408" fmla="*/ 234029 w 4452872"/>
              <a:gd name="connsiteY408" fmla="*/ 1766749 h 4265083"/>
              <a:gd name="connsiteX409" fmla="*/ 238125 w 4452872"/>
              <a:gd name="connsiteY409" fmla="*/ 1739603 h 4265083"/>
              <a:gd name="connsiteX410" fmla="*/ 247650 w 4452872"/>
              <a:gd name="connsiteY410" fmla="*/ 1685406 h 4265083"/>
              <a:gd name="connsiteX411" fmla="*/ 252127 w 4452872"/>
              <a:gd name="connsiteY411" fmla="*/ 1657211 h 4265083"/>
              <a:gd name="connsiteX412" fmla="*/ 258318 w 4452872"/>
              <a:gd name="connsiteY412" fmla="*/ 1630160 h 4265083"/>
              <a:gd name="connsiteX413" fmla="*/ 391668 w 4452872"/>
              <a:gd name="connsiteY413" fmla="*/ 2841836 h 4265083"/>
              <a:gd name="connsiteX414" fmla="*/ 386334 w 4452872"/>
              <a:gd name="connsiteY414" fmla="*/ 2820309 h 4265083"/>
              <a:gd name="connsiteX415" fmla="*/ 342519 w 4452872"/>
              <a:gd name="connsiteY415" fmla="*/ 2708105 h 4265083"/>
              <a:gd name="connsiteX416" fmla="*/ 337280 w 4452872"/>
              <a:gd name="connsiteY416" fmla="*/ 2693913 h 4265083"/>
              <a:gd name="connsiteX417" fmla="*/ 332613 w 4452872"/>
              <a:gd name="connsiteY417" fmla="*/ 2679339 h 4265083"/>
              <a:gd name="connsiteX418" fmla="*/ 323088 w 4452872"/>
              <a:gd name="connsiteY418" fmla="*/ 2650764 h 4265083"/>
              <a:gd name="connsiteX419" fmla="*/ 313563 w 4452872"/>
              <a:gd name="connsiteY419" fmla="*/ 2622189 h 4265083"/>
              <a:gd name="connsiteX420" fmla="*/ 304895 w 4452872"/>
              <a:gd name="connsiteY420" fmla="*/ 2593614 h 4265083"/>
              <a:gd name="connsiteX421" fmla="*/ 289465 w 4452872"/>
              <a:gd name="connsiteY421" fmla="*/ 2535798 h 4265083"/>
              <a:gd name="connsiteX422" fmla="*/ 282035 w 4452872"/>
              <a:gd name="connsiteY422" fmla="*/ 2507223 h 4265083"/>
              <a:gd name="connsiteX423" fmla="*/ 275844 w 4452872"/>
              <a:gd name="connsiteY423" fmla="*/ 2478648 h 4265083"/>
              <a:gd name="connsiteX424" fmla="*/ 263557 w 4452872"/>
              <a:gd name="connsiteY424" fmla="*/ 2422926 h 4265083"/>
              <a:gd name="connsiteX425" fmla="*/ 254032 w 4452872"/>
              <a:gd name="connsiteY425" fmla="*/ 2368824 h 4265083"/>
              <a:gd name="connsiteX426" fmla="*/ 225457 w 4452872"/>
              <a:gd name="connsiteY426" fmla="*/ 2056214 h 4265083"/>
              <a:gd name="connsiteX427" fmla="*/ 249936 w 4452872"/>
              <a:gd name="connsiteY427" fmla="*/ 1736174 h 4265083"/>
              <a:gd name="connsiteX428" fmla="*/ 264414 w 4452872"/>
              <a:gd name="connsiteY428" fmla="*/ 1655973 h 4265083"/>
              <a:gd name="connsiteX429" fmla="*/ 282893 w 4452872"/>
              <a:gd name="connsiteY429" fmla="*/ 1576249 h 4265083"/>
              <a:gd name="connsiteX430" fmla="*/ 293561 w 4452872"/>
              <a:gd name="connsiteY430" fmla="*/ 1536530 h 4265083"/>
              <a:gd name="connsiteX431" fmla="*/ 304895 w 4452872"/>
              <a:gd name="connsiteY431" fmla="*/ 1496906 h 4265083"/>
              <a:gd name="connsiteX432" fmla="*/ 330327 w 4452872"/>
              <a:gd name="connsiteY432" fmla="*/ 1418134 h 4265083"/>
              <a:gd name="connsiteX433" fmla="*/ 466725 w 4452872"/>
              <a:gd name="connsiteY433" fmla="*/ 1112000 h 4265083"/>
              <a:gd name="connsiteX434" fmla="*/ 586740 w 4452872"/>
              <a:gd name="connsiteY434" fmla="*/ 927120 h 4265083"/>
              <a:gd name="connsiteX435" fmla="*/ 612458 w 4452872"/>
              <a:gd name="connsiteY435" fmla="*/ 893116 h 4265083"/>
              <a:gd name="connsiteX436" fmla="*/ 636080 w 4452872"/>
              <a:gd name="connsiteY436" fmla="*/ 864541 h 4265083"/>
              <a:gd name="connsiteX437" fmla="*/ 674942 w 4452872"/>
              <a:gd name="connsiteY437" fmla="*/ 822059 h 4265083"/>
              <a:gd name="connsiteX438" fmla="*/ 699230 w 4452872"/>
              <a:gd name="connsiteY438" fmla="*/ 799009 h 4265083"/>
              <a:gd name="connsiteX439" fmla="*/ 707803 w 4452872"/>
              <a:gd name="connsiteY439" fmla="*/ 796628 h 4265083"/>
              <a:gd name="connsiteX440" fmla="*/ 672179 w 4452872"/>
              <a:gd name="connsiteY440" fmla="*/ 856921 h 4265083"/>
              <a:gd name="connsiteX441" fmla="*/ 663702 w 4452872"/>
              <a:gd name="connsiteY441" fmla="*/ 869113 h 4265083"/>
              <a:gd name="connsiteX442" fmla="*/ 630079 w 4452872"/>
              <a:gd name="connsiteY442" fmla="*/ 922358 h 4265083"/>
              <a:gd name="connsiteX443" fmla="*/ 609505 w 4452872"/>
              <a:gd name="connsiteY443" fmla="*/ 957981 h 4265083"/>
              <a:gd name="connsiteX444" fmla="*/ 607981 w 4452872"/>
              <a:gd name="connsiteY444" fmla="*/ 970173 h 4265083"/>
              <a:gd name="connsiteX445" fmla="*/ 665893 w 4452872"/>
              <a:gd name="connsiteY445" fmla="*/ 896640 h 4265083"/>
              <a:gd name="connsiteX446" fmla="*/ 723043 w 4452872"/>
              <a:gd name="connsiteY446" fmla="*/ 827774 h 4265083"/>
              <a:gd name="connsiteX447" fmla="*/ 761143 w 4452872"/>
              <a:gd name="connsiteY447" fmla="*/ 786150 h 4265083"/>
              <a:gd name="connsiteX448" fmla="*/ 781907 w 4452872"/>
              <a:gd name="connsiteY448" fmla="*/ 763290 h 4265083"/>
              <a:gd name="connsiteX449" fmla="*/ 792861 w 4452872"/>
              <a:gd name="connsiteY449" fmla="*/ 751384 h 4265083"/>
              <a:gd name="connsiteX450" fmla="*/ 804767 w 4452872"/>
              <a:gd name="connsiteY450" fmla="*/ 739573 h 4265083"/>
              <a:gd name="connsiteX451" fmla="*/ 694087 w 4452872"/>
              <a:gd name="connsiteY451" fmla="*/ 885877 h 4265083"/>
              <a:gd name="connsiteX452" fmla="*/ 743426 w 4452872"/>
              <a:gd name="connsiteY452" fmla="*/ 847015 h 4265083"/>
              <a:gd name="connsiteX453" fmla="*/ 786575 w 4452872"/>
              <a:gd name="connsiteY453" fmla="*/ 811296 h 4265083"/>
              <a:gd name="connsiteX454" fmla="*/ 827627 w 4452872"/>
              <a:gd name="connsiteY454" fmla="*/ 778911 h 4265083"/>
              <a:gd name="connsiteX455" fmla="*/ 833152 w 4452872"/>
              <a:gd name="connsiteY455" fmla="*/ 775101 h 4265083"/>
              <a:gd name="connsiteX456" fmla="*/ 892207 w 4452872"/>
              <a:gd name="connsiteY456" fmla="*/ 713189 h 4265083"/>
              <a:gd name="connsiteX457" fmla="*/ 1992249 w 4452872"/>
              <a:gd name="connsiteY457" fmla="*/ 178646 h 4265083"/>
              <a:gd name="connsiteX458" fmla="*/ 1962341 w 4452872"/>
              <a:gd name="connsiteY458" fmla="*/ 181598 h 4265083"/>
              <a:gd name="connsiteX459" fmla="*/ 1945767 w 4452872"/>
              <a:gd name="connsiteY459" fmla="*/ 183408 h 4265083"/>
              <a:gd name="connsiteX460" fmla="*/ 1929289 w 4452872"/>
              <a:gd name="connsiteY460" fmla="*/ 185885 h 4265083"/>
              <a:gd name="connsiteX461" fmla="*/ 1862614 w 4452872"/>
              <a:gd name="connsiteY461" fmla="*/ 195886 h 4265083"/>
              <a:gd name="connsiteX462" fmla="*/ 1795939 w 4452872"/>
              <a:gd name="connsiteY462" fmla="*/ 209030 h 4265083"/>
              <a:gd name="connsiteX463" fmla="*/ 1762792 w 4452872"/>
              <a:gd name="connsiteY463" fmla="*/ 216079 h 4265083"/>
              <a:gd name="connsiteX464" fmla="*/ 1729931 w 4452872"/>
              <a:gd name="connsiteY464" fmla="*/ 224366 h 4265083"/>
              <a:gd name="connsiteX465" fmla="*/ 1696974 w 4452872"/>
              <a:gd name="connsiteY465" fmla="*/ 232652 h 4265083"/>
              <a:gd name="connsiteX466" fmla="*/ 1680591 w 4452872"/>
              <a:gd name="connsiteY466" fmla="*/ 236843 h 4265083"/>
              <a:gd name="connsiteX467" fmla="*/ 1664399 w 4452872"/>
              <a:gd name="connsiteY467" fmla="*/ 241701 h 4265083"/>
              <a:gd name="connsiteX468" fmla="*/ 1599724 w 4452872"/>
              <a:gd name="connsiteY468" fmla="*/ 260751 h 4265083"/>
              <a:gd name="connsiteX469" fmla="*/ 1536383 w 4452872"/>
              <a:gd name="connsiteY469" fmla="*/ 282754 h 4265083"/>
              <a:gd name="connsiteX470" fmla="*/ 1504950 w 4452872"/>
              <a:gd name="connsiteY470" fmla="*/ 293803 h 4265083"/>
              <a:gd name="connsiteX471" fmla="*/ 1473899 w 4452872"/>
              <a:gd name="connsiteY471" fmla="*/ 306757 h 4265083"/>
              <a:gd name="connsiteX472" fmla="*/ 1242155 w 4452872"/>
              <a:gd name="connsiteY472" fmla="*/ 411532 h 4265083"/>
              <a:gd name="connsiteX473" fmla="*/ 1271873 w 4452872"/>
              <a:gd name="connsiteY473" fmla="*/ 394577 h 4265083"/>
              <a:gd name="connsiteX474" fmla="*/ 1301782 w 4452872"/>
              <a:gd name="connsiteY474" fmla="*/ 378385 h 4265083"/>
              <a:gd name="connsiteX475" fmla="*/ 1331309 w 4452872"/>
              <a:gd name="connsiteY475" fmla="*/ 362383 h 4265083"/>
              <a:gd name="connsiteX476" fmla="*/ 1361313 w 4452872"/>
              <a:gd name="connsiteY476" fmla="*/ 347619 h 4265083"/>
              <a:gd name="connsiteX477" fmla="*/ 1420939 w 4452872"/>
              <a:gd name="connsiteY477" fmla="*/ 319044 h 4265083"/>
              <a:gd name="connsiteX478" fmla="*/ 1480947 w 4452872"/>
              <a:gd name="connsiteY478" fmla="*/ 293708 h 4265083"/>
              <a:gd name="connsiteX479" fmla="*/ 1510856 w 4452872"/>
              <a:gd name="connsiteY479" fmla="*/ 281516 h 4265083"/>
              <a:gd name="connsiteX480" fmla="*/ 1540859 w 4452872"/>
              <a:gd name="connsiteY480" fmla="*/ 270467 h 4265083"/>
              <a:gd name="connsiteX481" fmla="*/ 1570768 w 4452872"/>
              <a:gd name="connsiteY481" fmla="*/ 259513 h 4265083"/>
              <a:gd name="connsiteX482" fmla="*/ 1600676 w 4452872"/>
              <a:gd name="connsiteY482" fmla="*/ 249226 h 4265083"/>
              <a:gd name="connsiteX483" fmla="*/ 1660684 w 4452872"/>
              <a:gd name="connsiteY483" fmla="*/ 230176 h 4265083"/>
              <a:gd name="connsiteX484" fmla="*/ 1675543 w 4452872"/>
              <a:gd name="connsiteY484" fmla="*/ 225509 h 4265083"/>
              <a:gd name="connsiteX485" fmla="*/ 1690592 w 4452872"/>
              <a:gd name="connsiteY485" fmla="*/ 221508 h 4265083"/>
              <a:gd name="connsiteX486" fmla="*/ 1720596 w 4452872"/>
              <a:gd name="connsiteY486" fmla="*/ 213793 h 4265083"/>
              <a:gd name="connsiteX487" fmla="*/ 1750505 w 4452872"/>
              <a:gd name="connsiteY487" fmla="*/ 206078 h 4265083"/>
              <a:gd name="connsiteX488" fmla="*/ 1765364 w 4452872"/>
              <a:gd name="connsiteY488" fmla="*/ 202268 h 4265083"/>
              <a:gd name="connsiteX489" fmla="*/ 1780318 w 4452872"/>
              <a:gd name="connsiteY489" fmla="*/ 199029 h 4265083"/>
              <a:gd name="connsiteX490" fmla="*/ 1840135 w 4452872"/>
              <a:gd name="connsiteY490" fmla="*/ 186742 h 4265083"/>
              <a:gd name="connsiteX491" fmla="*/ 1855089 w 4452872"/>
              <a:gd name="connsiteY491" fmla="*/ 183599 h 4265083"/>
              <a:gd name="connsiteX492" fmla="*/ 1870043 w 4452872"/>
              <a:gd name="connsiteY492" fmla="*/ 181217 h 4265083"/>
              <a:gd name="connsiteX493" fmla="*/ 1899952 w 4452872"/>
              <a:gd name="connsiteY493" fmla="*/ 176550 h 4265083"/>
              <a:gd name="connsiteX494" fmla="*/ 1929765 w 4452872"/>
              <a:gd name="connsiteY494" fmla="*/ 171883 h 4265083"/>
              <a:gd name="connsiteX495" fmla="*/ 1944624 w 4452872"/>
              <a:gd name="connsiteY495" fmla="*/ 169597 h 4265083"/>
              <a:gd name="connsiteX496" fmla="*/ 1959578 w 4452872"/>
              <a:gd name="connsiteY496" fmla="*/ 167978 h 4265083"/>
              <a:gd name="connsiteX497" fmla="*/ 2019300 w 4452872"/>
              <a:gd name="connsiteY497" fmla="*/ 161596 h 4265083"/>
              <a:gd name="connsiteX498" fmla="*/ 2034635 w 4452872"/>
              <a:gd name="connsiteY498" fmla="*/ 159691 h 4265083"/>
              <a:gd name="connsiteX499" fmla="*/ 2049589 w 4452872"/>
              <a:gd name="connsiteY499" fmla="*/ 158738 h 4265083"/>
              <a:gd name="connsiteX500" fmla="*/ 2079403 w 4452872"/>
              <a:gd name="connsiteY500" fmla="*/ 157024 h 4265083"/>
              <a:gd name="connsiteX501" fmla="*/ 2109121 w 4452872"/>
              <a:gd name="connsiteY501" fmla="*/ 155309 h 4265083"/>
              <a:gd name="connsiteX502" fmla="*/ 2124075 w 4452872"/>
              <a:gd name="connsiteY502" fmla="*/ 154547 h 4265083"/>
              <a:gd name="connsiteX503" fmla="*/ 2138934 w 4452872"/>
              <a:gd name="connsiteY503" fmla="*/ 154547 h 4265083"/>
              <a:gd name="connsiteX504" fmla="*/ 2198561 w 4452872"/>
              <a:gd name="connsiteY504" fmla="*/ 154071 h 4265083"/>
              <a:gd name="connsiteX505" fmla="*/ 2603278 w 4452872"/>
              <a:gd name="connsiteY505" fmla="*/ 199696 h 4265083"/>
              <a:gd name="connsiteX506" fmla="*/ 3603403 w 4452872"/>
              <a:gd name="connsiteY506" fmla="*/ 777197 h 4265083"/>
              <a:gd name="connsiteX507" fmla="*/ 3757708 w 4452872"/>
              <a:gd name="connsiteY507" fmla="*/ 970459 h 4265083"/>
              <a:gd name="connsiteX508" fmla="*/ 3826288 w 4452872"/>
              <a:gd name="connsiteY508" fmla="*/ 1075996 h 4265083"/>
              <a:gd name="connsiteX509" fmla="*/ 3842195 w 4452872"/>
              <a:gd name="connsiteY509" fmla="*/ 1103333 h 4265083"/>
              <a:gd name="connsiteX510" fmla="*/ 3857625 w 4452872"/>
              <a:gd name="connsiteY510" fmla="*/ 1131050 h 4265083"/>
              <a:gd name="connsiteX511" fmla="*/ 3871722 w 4452872"/>
              <a:gd name="connsiteY511" fmla="*/ 1158959 h 4265083"/>
              <a:gd name="connsiteX512" fmla="*/ 3879152 w 4452872"/>
              <a:gd name="connsiteY512" fmla="*/ 1173056 h 4265083"/>
              <a:gd name="connsiteX513" fmla="*/ 3886200 w 4452872"/>
              <a:gd name="connsiteY513" fmla="*/ 1187343 h 4265083"/>
              <a:gd name="connsiteX514" fmla="*/ 3914775 w 4452872"/>
              <a:gd name="connsiteY514" fmla="*/ 1244493 h 4265083"/>
              <a:gd name="connsiteX515" fmla="*/ 3940397 w 4452872"/>
              <a:gd name="connsiteY515" fmla="*/ 1303358 h 4265083"/>
              <a:gd name="connsiteX516" fmla="*/ 3953161 w 4452872"/>
              <a:gd name="connsiteY516" fmla="*/ 1332885 h 4265083"/>
              <a:gd name="connsiteX517" fmla="*/ 3964400 w 4452872"/>
              <a:gd name="connsiteY517" fmla="*/ 1362984 h 4265083"/>
              <a:gd name="connsiteX518" fmla="*/ 3986784 w 4452872"/>
              <a:gd name="connsiteY518" fmla="*/ 1423563 h 4265083"/>
              <a:gd name="connsiteX519" fmla="*/ 4024027 w 4452872"/>
              <a:gd name="connsiteY519" fmla="*/ 1547388 h 4265083"/>
              <a:gd name="connsiteX520" fmla="*/ 4053554 w 4452872"/>
              <a:gd name="connsiteY520" fmla="*/ 1674166 h 4265083"/>
              <a:gd name="connsiteX521" fmla="*/ 4064318 w 4452872"/>
              <a:gd name="connsiteY521" fmla="*/ 1738555 h 4265083"/>
              <a:gd name="connsiteX522" fmla="*/ 4069556 w 4452872"/>
              <a:gd name="connsiteY522" fmla="*/ 1770749 h 4265083"/>
              <a:gd name="connsiteX523" fmla="*/ 4073271 w 4452872"/>
              <a:gd name="connsiteY523" fmla="*/ 1803230 h 4265083"/>
              <a:gd name="connsiteX524" fmla="*/ 4074033 w 4452872"/>
              <a:gd name="connsiteY524" fmla="*/ 1809897 h 4265083"/>
              <a:gd name="connsiteX525" fmla="*/ 4074986 w 4452872"/>
              <a:gd name="connsiteY525" fmla="*/ 1818374 h 4265083"/>
              <a:gd name="connsiteX526" fmla="*/ 4076986 w 4452872"/>
              <a:gd name="connsiteY526" fmla="*/ 1835710 h 4265083"/>
              <a:gd name="connsiteX527" fmla="*/ 4080224 w 4452872"/>
              <a:gd name="connsiteY527" fmla="*/ 1868285 h 4265083"/>
              <a:gd name="connsiteX528" fmla="*/ 4080796 w 4452872"/>
              <a:gd name="connsiteY528" fmla="*/ 1875715 h 4265083"/>
              <a:gd name="connsiteX529" fmla="*/ 3920871 w 4452872"/>
              <a:gd name="connsiteY529" fmla="*/ 2810403 h 4265083"/>
              <a:gd name="connsiteX530" fmla="*/ 3997071 w 4452872"/>
              <a:gd name="connsiteY530" fmla="*/ 2620570 h 4265083"/>
              <a:gd name="connsiteX531" fmla="*/ 4008120 w 4452872"/>
              <a:gd name="connsiteY531" fmla="*/ 2587137 h 4265083"/>
              <a:gd name="connsiteX532" fmla="*/ 4013645 w 4452872"/>
              <a:gd name="connsiteY532" fmla="*/ 2570468 h 4265083"/>
              <a:gd name="connsiteX533" fmla="*/ 4018407 w 4452872"/>
              <a:gd name="connsiteY533" fmla="*/ 2553514 h 4265083"/>
              <a:gd name="connsiteX534" fmla="*/ 4037457 w 4452872"/>
              <a:gd name="connsiteY534" fmla="*/ 2485791 h 4265083"/>
              <a:gd name="connsiteX535" fmla="*/ 4066508 w 4452872"/>
              <a:gd name="connsiteY535" fmla="*/ 2348060 h 4265083"/>
              <a:gd name="connsiteX536" fmla="*/ 4072699 w 4452872"/>
              <a:gd name="connsiteY536" fmla="*/ 2313294 h 4265083"/>
              <a:gd name="connsiteX537" fmla="*/ 4077557 w 4452872"/>
              <a:gd name="connsiteY537" fmla="*/ 2278432 h 4265083"/>
              <a:gd name="connsiteX538" fmla="*/ 4082034 w 4452872"/>
              <a:gd name="connsiteY538" fmla="*/ 2243475 h 4265083"/>
              <a:gd name="connsiteX539" fmla="*/ 4084320 w 4452872"/>
              <a:gd name="connsiteY539" fmla="*/ 2226045 h 4265083"/>
              <a:gd name="connsiteX540" fmla="*/ 4086130 w 4452872"/>
              <a:gd name="connsiteY540" fmla="*/ 2208519 h 4265083"/>
              <a:gd name="connsiteX541" fmla="*/ 4091845 w 4452872"/>
              <a:gd name="connsiteY541" fmla="*/ 2138224 h 4265083"/>
              <a:gd name="connsiteX542" fmla="*/ 4093464 w 4452872"/>
              <a:gd name="connsiteY542" fmla="*/ 2102982 h 4265083"/>
              <a:gd name="connsiteX543" fmla="*/ 4094607 w 4452872"/>
              <a:gd name="connsiteY543" fmla="*/ 2067739 h 4265083"/>
              <a:gd name="connsiteX544" fmla="*/ 4095560 w 4452872"/>
              <a:gd name="connsiteY544" fmla="*/ 2032497 h 4265083"/>
              <a:gd name="connsiteX545" fmla="*/ 4095560 w 4452872"/>
              <a:gd name="connsiteY545" fmla="*/ 1997254 h 4265083"/>
              <a:gd name="connsiteX546" fmla="*/ 4094988 w 4452872"/>
              <a:gd name="connsiteY546" fmla="*/ 1961916 h 4265083"/>
              <a:gd name="connsiteX547" fmla="*/ 4094988 w 4452872"/>
              <a:gd name="connsiteY547" fmla="*/ 1944295 h 4265083"/>
              <a:gd name="connsiteX548" fmla="*/ 4093940 w 4452872"/>
              <a:gd name="connsiteY548" fmla="*/ 1926674 h 4265083"/>
              <a:gd name="connsiteX549" fmla="*/ 4089464 w 4452872"/>
              <a:gd name="connsiteY549" fmla="*/ 1856189 h 4265083"/>
              <a:gd name="connsiteX550" fmla="*/ 4081653 w 4452872"/>
              <a:gd name="connsiteY550" fmla="*/ 1786085 h 4265083"/>
              <a:gd name="connsiteX551" fmla="*/ 4079653 w 4452872"/>
              <a:gd name="connsiteY551" fmla="*/ 1768464 h 4265083"/>
              <a:gd name="connsiteX552" fmla="*/ 4076986 w 4452872"/>
              <a:gd name="connsiteY552" fmla="*/ 1751033 h 4265083"/>
              <a:gd name="connsiteX553" fmla="*/ 4071461 w 4452872"/>
              <a:gd name="connsiteY553" fmla="*/ 1716171 h 4265083"/>
              <a:gd name="connsiteX554" fmla="*/ 4065841 w 4452872"/>
              <a:gd name="connsiteY554" fmla="*/ 1681310 h 4265083"/>
              <a:gd name="connsiteX555" fmla="*/ 4058793 w 4452872"/>
              <a:gd name="connsiteY555" fmla="*/ 1646734 h 4265083"/>
              <a:gd name="connsiteX556" fmla="*/ 4051554 w 4452872"/>
              <a:gd name="connsiteY556" fmla="*/ 1612063 h 4265083"/>
              <a:gd name="connsiteX557" fmla="*/ 4043744 w 4452872"/>
              <a:gd name="connsiteY557" fmla="*/ 1577678 h 4265083"/>
              <a:gd name="connsiteX558" fmla="*/ 4025932 w 4452872"/>
              <a:gd name="connsiteY558" fmla="*/ 1509288 h 4265083"/>
              <a:gd name="connsiteX559" fmla="*/ 3929253 w 4452872"/>
              <a:gd name="connsiteY559" fmla="*/ 1243731 h 4265083"/>
              <a:gd name="connsiteX560" fmla="*/ 3793617 w 4452872"/>
              <a:gd name="connsiteY560" fmla="*/ 996081 h 4265083"/>
              <a:gd name="connsiteX561" fmla="*/ 3622167 w 4452872"/>
              <a:gd name="connsiteY561" fmla="*/ 771386 h 4265083"/>
              <a:gd name="connsiteX562" fmla="*/ 3573971 w 4452872"/>
              <a:gd name="connsiteY562" fmla="*/ 719666 h 4265083"/>
              <a:gd name="connsiteX563" fmla="*/ 3549491 w 4452872"/>
              <a:gd name="connsiteY563" fmla="*/ 694139 h 4265083"/>
              <a:gd name="connsiteX564" fmla="*/ 3524060 w 4452872"/>
              <a:gd name="connsiteY564" fmla="*/ 669659 h 4265083"/>
              <a:gd name="connsiteX565" fmla="*/ 3498628 w 4452872"/>
              <a:gd name="connsiteY565" fmla="*/ 645085 h 4265083"/>
              <a:gd name="connsiteX566" fmla="*/ 3485960 w 4452872"/>
              <a:gd name="connsiteY566" fmla="*/ 632798 h 4265083"/>
              <a:gd name="connsiteX567" fmla="*/ 3472720 w 4452872"/>
              <a:gd name="connsiteY567" fmla="*/ 621177 h 4265083"/>
              <a:gd name="connsiteX568" fmla="*/ 3419475 w 4452872"/>
              <a:gd name="connsiteY568" fmla="*/ 574695 h 4265083"/>
              <a:gd name="connsiteX569" fmla="*/ 3118771 w 4452872"/>
              <a:gd name="connsiteY569" fmla="*/ 363907 h 4265083"/>
              <a:gd name="connsiteX570" fmla="*/ 2840736 w 4452872"/>
              <a:gd name="connsiteY570" fmla="*/ 226842 h 4265083"/>
              <a:gd name="connsiteX571" fmla="*/ 2828925 w 4452872"/>
              <a:gd name="connsiteY571" fmla="*/ 210173 h 4265083"/>
              <a:gd name="connsiteX572" fmla="*/ 2853881 w 4452872"/>
              <a:gd name="connsiteY572" fmla="*/ 216365 h 4265083"/>
              <a:gd name="connsiteX573" fmla="*/ 2894553 w 4452872"/>
              <a:gd name="connsiteY573" fmla="*/ 229985 h 4265083"/>
              <a:gd name="connsiteX574" fmla="*/ 2947130 w 4452872"/>
              <a:gd name="connsiteY574" fmla="*/ 248273 h 4265083"/>
              <a:gd name="connsiteX575" fmla="*/ 3006757 w 4452872"/>
              <a:gd name="connsiteY575" fmla="*/ 272181 h 4265083"/>
              <a:gd name="connsiteX576" fmla="*/ 2596706 w 4452872"/>
              <a:gd name="connsiteY576" fmla="*/ 130925 h 4265083"/>
              <a:gd name="connsiteX577" fmla="*/ 2570893 w 4452872"/>
              <a:gd name="connsiteY577" fmla="*/ 125687 h 4265083"/>
              <a:gd name="connsiteX578" fmla="*/ 2545080 w 4452872"/>
              <a:gd name="connsiteY578" fmla="*/ 120924 h 4265083"/>
              <a:gd name="connsiteX579" fmla="*/ 2493645 w 4452872"/>
              <a:gd name="connsiteY579" fmla="*/ 111399 h 4265083"/>
              <a:gd name="connsiteX580" fmla="*/ 2442210 w 4452872"/>
              <a:gd name="connsiteY580" fmla="*/ 104541 h 4265083"/>
              <a:gd name="connsiteX581" fmla="*/ 2416588 w 4452872"/>
              <a:gd name="connsiteY581" fmla="*/ 101112 h 4265083"/>
              <a:gd name="connsiteX582" fmla="*/ 2403824 w 4452872"/>
              <a:gd name="connsiteY582" fmla="*/ 99493 h 4265083"/>
              <a:gd name="connsiteX583" fmla="*/ 2390966 w 4452872"/>
              <a:gd name="connsiteY583" fmla="*/ 98350 h 4265083"/>
              <a:gd name="connsiteX584" fmla="*/ 2339816 w 4452872"/>
              <a:gd name="connsiteY584" fmla="*/ 94064 h 4265083"/>
              <a:gd name="connsiteX585" fmla="*/ 2314385 w 4452872"/>
              <a:gd name="connsiteY585" fmla="*/ 91968 h 4265083"/>
              <a:gd name="connsiteX586" fmla="*/ 2288858 w 4452872"/>
              <a:gd name="connsiteY586" fmla="*/ 90920 h 4265083"/>
              <a:gd name="connsiteX587" fmla="*/ 2238089 w 4452872"/>
              <a:gd name="connsiteY587" fmla="*/ 89206 h 4265083"/>
              <a:gd name="connsiteX588" fmla="*/ 2212848 w 4452872"/>
              <a:gd name="connsiteY588" fmla="*/ 88539 h 4265083"/>
              <a:gd name="connsiteX589" fmla="*/ 2187607 w 4452872"/>
              <a:gd name="connsiteY589" fmla="*/ 88539 h 4265083"/>
              <a:gd name="connsiteX590" fmla="*/ 1420082 w 4452872"/>
              <a:gd name="connsiteY590" fmla="*/ 252655 h 4265083"/>
              <a:gd name="connsiteX591" fmla="*/ 1400175 w 4452872"/>
              <a:gd name="connsiteY591" fmla="*/ 257798 h 4265083"/>
              <a:gd name="connsiteX592" fmla="*/ 1479995 w 4452872"/>
              <a:gd name="connsiteY592" fmla="*/ 222937 h 4265083"/>
              <a:gd name="connsiteX593" fmla="*/ 1561243 w 4452872"/>
              <a:gd name="connsiteY593" fmla="*/ 191790 h 4265083"/>
              <a:gd name="connsiteX594" fmla="*/ 1644015 w 4452872"/>
              <a:gd name="connsiteY594" fmla="*/ 164263 h 4265083"/>
              <a:gd name="connsiteX595" fmla="*/ 1685925 w 4452872"/>
              <a:gd name="connsiteY595" fmla="*/ 151976 h 4265083"/>
              <a:gd name="connsiteX596" fmla="*/ 1727645 w 4452872"/>
              <a:gd name="connsiteY596" fmla="*/ 140355 h 4265083"/>
              <a:gd name="connsiteX597" fmla="*/ 1651445 w 4452872"/>
              <a:gd name="connsiteY597" fmla="*/ 153881 h 4265083"/>
              <a:gd name="connsiteX598" fmla="*/ 1589913 w 4452872"/>
              <a:gd name="connsiteY598" fmla="*/ 168168 h 4265083"/>
              <a:gd name="connsiteX599" fmla="*/ 1562100 w 4452872"/>
              <a:gd name="connsiteY599" fmla="*/ 174931 h 4265083"/>
              <a:gd name="connsiteX600" fmla="*/ 1536668 w 4452872"/>
              <a:gd name="connsiteY600" fmla="*/ 183027 h 4265083"/>
              <a:gd name="connsiteX601" fmla="*/ 1482471 w 4452872"/>
              <a:gd name="connsiteY601" fmla="*/ 200553 h 4265083"/>
              <a:gd name="connsiteX602" fmla="*/ 1453420 w 4452872"/>
              <a:gd name="connsiteY602" fmla="*/ 211507 h 4265083"/>
              <a:gd name="connsiteX603" fmla="*/ 1421892 w 4452872"/>
              <a:gd name="connsiteY603" fmla="*/ 224270 h 4265083"/>
              <a:gd name="connsiteX604" fmla="*/ 1386840 w 4452872"/>
              <a:gd name="connsiteY604" fmla="*/ 238653 h 4265083"/>
              <a:gd name="connsiteX605" fmla="*/ 1348168 w 4452872"/>
              <a:gd name="connsiteY605" fmla="*/ 256846 h 4265083"/>
              <a:gd name="connsiteX606" fmla="*/ 1304354 w 4452872"/>
              <a:gd name="connsiteY606" fmla="*/ 277896 h 4265083"/>
              <a:gd name="connsiteX607" fmla="*/ 1280636 w 4452872"/>
              <a:gd name="connsiteY607" fmla="*/ 290279 h 4265083"/>
              <a:gd name="connsiteX608" fmla="*/ 1255490 w 4452872"/>
              <a:gd name="connsiteY608" fmla="*/ 303899 h 4265083"/>
              <a:gd name="connsiteX609" fmla="*/ 1228725 w 4452872"/>
              <a:gd name="connsiteY609" fmla="*/ 318473 h 4265083"/>
              <a:gd name="connsiteX610" fmla="*/ 1200150 w 4452872"/>
              <a:gd name="connsiteY610" fmla="*/ 334570 h 4265083"/>
              <a:gd name="connsiteX611" fmla="*/ 1138619 w 4452872"/>
              <a:gd name="connsiteY611" fmla="*/ 372003 h 4265083"/>
              <a:gd name="connsiteX612" fmla="*/ 1123950 w 4452872"/>
              <a:gd name="connsiteY612" fmla="*/ 380957 h 4265083"/>
              <a:gd name="connsiteX613" fmla="*/ 1109472 w 4452872"/>
              <a:gd name="connsiteY613" fmla="*/ 390482 h 4265083"/>
              <a:gd name="connsiteX614" fmla="*/ 1079945 w 4452872"/>
              <a:gd name="connsiteY614" fmla="*/ 410198 h 4265083"/>
              <a:gd name="connsiteX615" fmla="*/ 1049274 w 4452872"/>
              <a:gd name="connsiteY615" fmla="*/ 430296 h 4265083"/>
              <a:gd name="connsiteX616" fmla="*/ 1041559 w 4452872"/>
              <a:gd name="connsiteY616" fmla="*/ 435344 h 4265083"/>
              <a:gd name="connsiteX617" fmla="*/ 1034129 w 4452872"/>
              <a:gd name="connsiteY617" fmla="*/ 440774 h 4265083"/>
              <a:gd name="connsiteX618" fmla="*/ 1019270 w 4452872"/>
              <a:gd name="connsiteY618" fmla="*/ 451537 h 4265083"/>
              <a:gd name="connsiteX619" fmla="*/ 959168 w 4452872"/>
              <a:gd name="connsiteY619" fmla="*/ 495066 h 4265083"/>
              <a:gd name="connsiteX620" fmla="*/ 902018 w 4452872"/>
              <a:gd name="connsiteY620" fmla="*/ 541358 h 4265083"/>
              <a:gd name="connsiteX621" fmla="*/ 1060037 w 4452872"/>
              <a:gd name="connsiteY621" fmla="*/ 404007 h 4265083"/>
              <a:gd name="connsiteX622" fmla="*/ 1090708 w 4452872"/>
              <a:gd name="connsiteY622" fmla="*/ 382290 h 4265083"/>
              <a:gd name="connsiteX623" fmla="*/ 1124617 w 4452872"/>
              <a:gd name="connsiteY623" fmla="*/ 359335 h 4265083"/>
              <a:gd name="connsiteX624" fmla="*/ 1200150 w 4452872"/>
              <a:gd name="connsiteY624" fmla="*/ 312948 h 4265083"/>
              <a:gd name="connsiteX625" fmla="*/ 1280922 w 4452872"/>
              <a:gd name="connsiteY625" fmla="*/ 268466 h 4265083"/>
              <a:gd name="connsiteX626" fmla="*/ 1360075 w 4452872"/>
              <a:gd name="connsiteY626" fmla="*/ 229414 h 4265083"/>
              <a:gd name="connsiteX627" fmla="*/ 1393508 w 4452872"/>
              <a:gd name="connsiteY627" fmla="*/ 213507 h 4265083"/>
              <a:gd name="connsiteX628" fmla="*/ 1422940 w 4452872"/>
              <a:gd name="connsiteY628" fmla="*/ 199505 h 4265083"/>
              <a:gd name="connsiteX629" fmla="*/ 1450562 w 4452872"/>
              <a:gd name="connsiteY629" fmla="*/ 185980 h 4265083"/>
              <a:gd name="connsiteX630" fmla="*/ 1464564 w 4452872"/>
              <a:gd name="connsiteY630" fmla="*/ 179312 h 4265083"/>
              <a:gd name="connsiteX631" fmla="*/ 1479137 w 4452872"/>
              <a:gd name="connsiteY631" fmla="*/ 173121 h 4265083"/>
              <a:gd name="connsiteX632" fmla="*/ 1459325 w 4452872"/>
              <a:gd name="connsiteY632" fmla="*/ 179503 h 4265083"/>
              <a:gd name="connsiteX633" fmla="*/ 1439799 w 4452872"/>
              <a:gd name="connsiteY633" fmla="*/ 186551 h 4265083"/>
              <a:gd name="connsiteX634" fmla="*/ 1400842 w 4452872"/>
              <a:gd name="connsiteY634" fmla="*/ 200648 h 4265083"/>
              <a:gd name="connsiteX635" fmla="*/ 1381220 w 4452872"/>
              <a:gd name="connsiteY635" fmla="*/ 207887 h 4265083"/>
              <a:gd name="connsiteX636" fmla="*/ 1361504 w 4452872"/>
              <a:gd name="connsiteY636" fmla="*/ 215793 h 4265083"/>
              <a:gd name="connsiteX637" fmla="*/ 1321403 w 4452872"/>
              <a:gd name="connsiteY637" fmla="*/ 233986 h 4265083"/>
              <a:gd name="connsiteX638" fmla="*/ 1280732 w 4452872"/>
              <a:gd name="connsiteY638" fmla="*/ 253036 h 4265083"/>
              <a:gd name="connsiteX639" fmla="*/ 1240536 w 4452872"/>
              <a:gd name="connsiteY639" fmla="*/ 274753 h 4265083"/>
              <a:gd name="connsiteX640" fmla="*/ 1200055 w 4452872"/>
              <a:gd name="connsiteY640" fmla="*/ 296851 h 4265083"/>
              <a:gd name="connsiteX641" fmla="*/ 1180148 w 4452872"/>
              <a:gd name="connsiteY641" fmla="*/ 308471 h 4265083"/>
              <a:gd name="connsiteX642" fmla="*/ 1160431 w 4452872"/>
              <a:gd name="connsiteY642" fmla="*/ 320473 h 4265083"/>
              <a:gd name="connsiteX643" fmla="*/ 1083564 w 4452872"/>
              <a:gd name="connsiteY643" fmla="*/ 369050 h 4265083"/>
              <a:gd name="connsiteX644" fmla="*/ 1046988 w 4452872"/>
              <a:gd name="connsiteY644" fmla="*/ 393720 h 4265083"/>
              <a:gd name="connsiteX645" fmla="*/ 1011746 w 4452872"/>
              <a:gd name="connsiteY645" fmla="*/ 417914 h 4265083"/>
              <a:gd name="connsiteX646" fmla="*/ 948881 w 4452872"/>
              <a:gd name="connsiteY646" fmla="*/ 463253 h 4265083"/>
              <a:gd name="connsiteX647" fmla="*/ 919353 w 4452872"/>
              <a:gd name="connsiteY647" fmla="*/ 485732 h 4265083"/>
              <a:gd name="connsiteX648" fmla="*/ 890778 w 4452872"/>
              <a:gd name="connsiteY648" fmla="*/ 508115 h 4265083"/>
              <a:gd name="connsiteX649" fmla="*/ 862203 w 4452872"/>
              <a:gd name="connsiteY649" fmla="*/ 530118 h 4265083"/>
              <a:gd name="connsiteX650" fmla="*/ 834866 w 4452872"/>
              <a:gd name="connsiteY650" fmla="*/ 553169 h 4265083"/>
              <a:gd name="connsiteX651" fmla="*/ 780002 w 4452872"/>
              <a:gd name="connsiteY651" fmla="*/ 600794 h 4265083"/>
              <a:gd name="connsiteX652" fmla="*/ 855631 w 4452872"/>
              <a:gd name="connsiteY652" fmla="*/ 524022 h 4265083"/>
              <a:gd name="connsiteX653" fmla="*/ 897160 w 4452872"/>
              <a:gd name="connsiteY653" fmla="*/ 486398 h 4265083"/>
              <a:gd name="connsiteX654" fmla="*/ 919639 w 4452872"/>
              <a:gd name="connsiteY654" fmla="*/ 466682 h 4265083"/>
              <a:gd name="connsiteX655" fmla="*/ 931545 w 4452872"/>
              <a:gd name="connsiteY655" fmla="*/ 456395 h 4265083"/>
              <a:gd name="connsiteX656" fmla="*/ 944404 w 4452872"/>
              <a:gd name="connsiteY656" fmla="*/ 446393 h 4265083"/>
              <a:gd name="connsiteX657" fmla="*/ 2167802 w 4452872"/>
              <a:gd name="connsiteY657" fmla="*/ 514 h 426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4452872" h="4265083">
                <a:moveTo>
                  <a:pt x="2106930" y="78824"/>
                </a:moveTo>
                <a:cubicBezTo>
                  <a:pt x="2119503" y="79871"/>
                  <a:pt x="2132267" y="81967"/>
                  <a:pt x="2145030" y="83967"/>
                </a:cubicBezTo>
                <a:lnTo>
                  <a:pt x="2202180" y="82824"/>
                </a:lnTo>
                <a:lnTo>
                  <a:pt x="2216372" y="82824"/>
                </a:lnTo>
                <a:lnTo>
                  <a:pt x="2230565" y="82824"/>
                </a:lnTo>
                <a:lnTo>
                  <a:pt x="2259140" y="83586"/>
                </a:lnTo>
                <a:cubicBezTo>
                  <a:pt x="2278190" y="84253"/>
                  <a:pt x="2297240" y="84348"/>
                  <a:pt x="2316290" y="85491"/>
                </a:cubicBezTo>
                <a:lnTo>
                  <a:pt x="2372963" y="89777"/>
                </a:lnTo>
                <a:lnTo>
                  <a:pt x="2401538" y="91873"/>
                </a:lnTo>
                <a:cubicBezTo>
                  <a:pt x="2411063" y="92921"/>
                  <a:pt x="2420588" y="94159"/>
                  <a:pt x="2430113" y="95302"/>
                </a:cubicBezTo>
                <a:lnTo>
                  <a:pt x="2486501" y="102255"/>
                </a:lnTo>
                <a:cubicBezTo>
                  <a:pt x="2495550" y="103208"/>
                  <a:pt x="2505075" y="104922"/>
                  <a:pt x="2514600" y="106541"/>
                </a:cubicBezTo>
                <a:lnTo>
                  <a:pt x="2542128" y="111399"/>
                </a:lnTo>
                <a:lnTo>
                  <a:pt x="2570131" y="116257"/>
                </a:lnTo>
                <a:cubicBezTo>
                  <a:pt x="2579370" y="117876"/>
                  <a:pt x="2588419" y="119210"/>
                  <a:pt x="2597944" y="121496"/>
                </a:cubicBezTo>
                <a:cubicBezTo>
                  <a:pt x="2746496" y="151939"/>
                  <a:pt x="2891095" y="199203"/>
                  <a:pt x="3028950" y="262370"/>
                </a:cubicBezTo>
                <a:lnTo>
                  <a:pt x="3002280" y="244463"/>
                </a:lnTo>
                <a:cubicBezTo>
                  <a:pt x="2720940" y="119828"/>
                  <a:pt x="2414235" y="63088"/>
                  <a:pt x="2106930" y="78824"/>
                </a:cubicBezTo>
                <a:close/>
                <a:moveTo>
                  <a:pt x="2167802" y="514"/>
                </a:moveTo>
                <a:cubicBezTo>
                  <a:pt x="2315029" y="-2803"/>
                  <a:pt x="2463456" y="9915"/>
                  <a:pt x="2610517" y="39295"/>
                </a:cubicBezTo>
                <a:cubicBezTo>
                  <a:pt x="2869587" y="91107"/>
                  <a:pt x="3115913" y="193414"/>
                  <a:pt x="3335465" y="340380"/>
                </a:cubicBezTo>
                <a:cubicBezTo>
                  <a:pt x="3555387" y="488250"/>
                  <a:pt x="3744659" y="677231"/>
                  <a:pt x="3892868" y="896926"/>
                </a:cubicBezTo>
                <a:cubicBezTo>
                  <a:pt x="3976926" y="1019913"/>
                  <a:pt x="4047201" y="1151767"/>
                  <a:pt x="4102418" y="1290118"/>
                </a:cubicBezTo>
                <a:cubicBezTo>
                  <a:pt x="4102227" y="1285832"/>
                  <a:pt x="4101751" y="1280879"/>
                  <a:pt x="4101751" y="1276307"/>
                </a:cubicBezTo>
                <a:cubicBezTo>
                  <a:pt x="4044877" y="1128231"/>
                  <a:pt x="3971039" y="987242"/>
                  <a:pt x="3881723" y="856159"/>
                </a:cubicBezTo>
                <a:cubicBezTo>
                  <a:pt x="3880866" y="853587"/>
                  <a:pt x="3880009" y="850920"/>
                  <a:pt x="3879247" y="848348"/>
                </a:cubicBezTo>
                <a:cubicBezTo>
                  <a:pt x="4041277" y="1072434"/>
                  <a:pt x="4156053" y="1327113"/>
                  <a:pt x="4216623" y="1596918"/>
                </a:cubicBezTo>
                <a:cubicBezTo>
                  <a:pt x="4217956" y="1579487"/>
                  <a:pt x="4219290" y="1564819"/>
                  <a:pt x="4220051" y="1550150"/>
                </a:cubicBezTo>
                <a:cubicBezTo>
                  <a:pt x="4220814" y="1535482"/>
                  <a:pt x="4221004" y="1521004"/>
                  <a:pt x="4221480" y="1503954"/>
                </a:cubicBezTo>
                <a:cubicBezTo>
                  <a:pt x="4217670" y="1488428"/>
                  <a:pt x="4213670" y="1471855"/>
                  <a:pt x="4209383" y="1454519"/>
                </a:cubicBezTo>
                <a:cubicBezTo>
                  <a:pt x="4207383" y="1445852"/>
                  <a:pt x="4204621" y="1437089"/>
                  <a:pt x="4202049" y="1428135"/>
                </a:cubicBezTo>
                <a:lnTo>
                  <a:pt x="4193858" y="1400703"/>
                </a:lnTo>
                <a:cubicBezTo>
                  <a:pt x="4188238" y="1382129"/>
                  <a:pt x="4182904" y="1362698"/>
                  <a:pt x="4176332" y="1342982"/>
                </a:cubicBezTo>
                <a:lnTo>
                  <a:pt x="4155281" y="1282879"/>
                </a:lnTo>
                <a:cubicBezTo>
                  <a:pt x="4151662" y="1272592"/>
                  <a:pt x="4148138" y="1262210"/>
                  <a:pt x="4144328" y="1251923"/>
                </a:cubicBezTo>
                <a:lnTo>
                  <a:pt x="4131755" y="1220966"/>
                </a:lnTo>
                <a:lnTo>
                  <a:pt x="4106228" y="1158006"/>
                </a:lnTo>
                <a:lnTo>
                  <a:pt x="4077653" y="1095713"/>
                </a:lnTo>
                <a:cubicBezTo>
                  <a:pt x="4072699" y="1085330"/>
                  <a:pt x="4068128" y="1074853"/>
                  <a:pt x="4063174" y="1064566"/>
                </a:cubicBezTo>
                <a:lnTo>
                  <a:pt x="4047458" y="1034276"/>
                </a:lnTo>
                <a:cubicBezTo>
                  <a:pt x="4036219" y="1012750"/>
                  <a:pt x="4025551" y="991223"/>
                  <a:pt x="4014597" y="970649"/>
                </a:cubicBezTo>
                <a:lnTo>
                  <a:pt x="3981355" y="911594"/>
                </a:lnTo>
                <a:cubicBezTo>
                  <a:pt x="3976116" y="901974"/>
                  <a:pt x="3970878" y="893116"/>
                  <a:pt x="3965829" y="883591"/>
                </a:cubicBezTo>
                <a:lnTo>
                  <a:pt x="3950018" y="857683"/>
                </a:lnTo>
                <a:lnTo>
                  <a:pt x="3921443" y="810058"/>
                </a:lnTo>
                <a:lnTo>
                  <a:pt x="3912870" y="795675"/>
                </a:lnTo>
                <a:cubicBezTo>
                  <a:pt x="3910013" y="791008"/>
                  <a:pt x="3907060" y="786722"/>
                  <a:pt x="3904298" y="782340"/>
                </a:cubicBezTo>
                <a:lnTo>
                  <a:pt x="3888200" y="757480"/>
                </a:lnTo>
                <a:lnTo>
                  <a:pt x="3858578" y="711093"/>
                </a:lnTo>
                <a:cubicBezTo>
                  <a:pt x="3853910" y="703378"/>
                  <a:pt x="3848481" y="696139"/>
                  <a:pt x="3843147" y="688519"/>
                </a:cubicBezTo>
                <a:lnTo>
                  <a:pt x="3826288" y="665087"/>
                </a:lnTo>
                <a:cubicBezTo>
                  <a:pt x="3814572" y="649085"/>
                  <a:pt x="3801999" y="631178"/>
                  <a:pt x="3786569" y="612128"/>
                </a:cubicBezTo>
                <a:cubicBezTo>
                  <a:pt x="3756089" y="575648"/>
                  <a:pt x="3735896" y="550216"/>
                  <a:pt x="3724180" y="535166"/>
                </a:cubicBezTo>
                <a:cubicBezTo>
                  <a:pt x="3712464" y="520117"/>
                  <a:pt x="3709702" y="515164"/>
                  <a:pt x="3715607" y="518212"/>
                </a:cubicBezTo>
                <a:cubicBezTo>
                  <a:pt x="3720837" y="521390"/>
                  <a:pt x="3725742" y="525058"/>
                  <a:pt x="3730276" y="529166"/>
                </a:cubicBezTo>
                <a:cubicBezTo>
                  <a:pt x="3736943" y="534976"/>
                  <a:pt x="3745421" y="543072"/>
                  <a:pt x="3755517" y="552597"/>
                </a:cubicBezTo>
                <a:cubicBezTo>
                  <a:pt x="3775710" y="572314"/>
                  <a:pt x="3803714" y="598317"/>
                  <a:pt x="3834194" y="633560"/>
                </a:cubicBezTo>
                <a:cubicBezTo>
                  <a:pt x="3903431" y="709824"/>
                  <a:pt x="3966858" y="791174"/>
                  <a:pt x="4023932" y="876923"/>
                </a:cubicBezTo>
                <a:lnTo>
                  <a:pt x="4066699" y="943027"/>
                </a:lnTo>
                <a:cubicBezTo>
                  <a:pt x="4080129" y="965601"/>
                  <a:pt x="4093178" y="988271"/>
                  <a:pt x="4106323" y="1010940"/>
                </a:cubicBezTo>
                <a:lnTo>
                  <a:pt x="4115848" y="1027990"/>
                </a:lnTo>
                <a:lnTo>
                  <a:pt x="4120801" y="1036467"/>
                </a:lnTo>
                <a:lnTo>
                  <a:pt x="4125278" y="1045230"/>
                </a:lnTo>
                <a:lnTo>
                  <a:pt x="4143375" y="1079996"/>
                </a:lnTo>
                <a:lnTo>
                  <a:pt x="4161568" y="1115144"/>
                </a:lnTo>
                <a:cubicBezTo>
                  <a:pt x="4164521" y="1120954"/>
                  <a:pt x="4167569" y="1126764"/>
                  <a:pt x="4170426" y="1132574"/>
                </a:cubicBezTo>
                <a:lnTo>
                  <a:pt x="4178522" y="1150291"/>
                </a:lnTo>
                <a:cubicBezTo>
                  <a:pt x="4190333" y="1176104"/>
                  <a:pt x="4202716" y="1200869"/>
                  <a:pt x="4212813" y="1224205"/>
                </a:cubicBezTo>
                <a:cubicBezTo>
                  <a:pt x="4222909" y="1247541"/>
                  <a:pt x="4231863" y="1268782"/>
                  <a:pt x="4241388" y="1286308"/>
                </a:cubicBezTo>
                <a:cubicBezTo>
                  <a:pt x="4233196" y="1264400"/>
                  <a:pt x="4225290" y="1241826"/>
                  <a:pt x="4216527" y="1219633"/>
                </a:cubicBezTo>
                <a:lnTo>
                  <a:pt x="4188714" y="1153529"/>
                </a:lnTo>
                <a:cubicBezTo>
                  <a:pt x="4183952" y="1142576"/>
                  <a:pt x="4179665" y="1131336"/>
                  <a:pt x="4174427" y="1120573"/>
                </a:cubicBezTo>
                <a:lnTo>
                  <a:pt x="4158901" y="1088283"/>
                </a:lnTo>
                <a:lnTo>
                  <a:pt x="4143375" y="1055898"/>
                </a:lnTo>
                <a:lnTo>
                  <a:pt x="4135565" y="1039801"/>
                </a:lnTo>
                <a:lnTo>
                  <a:pt x="4131659" y="1031705"/>
                </a:lnTo>
                <a:lnTo>
                  <a:pt x="4127373" y="1023799"/>
                </a:lnTo>
                <a:cubicBezTo>
                  <a:pt x="4104513" y="981889"/>
                  <a:pt x="4082606" y="939122"/>
                  <a:pt x="4056888" y="898736"/>
                </a:cubicBezTo>
                <a:lnTo>
                  <a:pt x="4037838" y="868065"/>
                </a:lnTo>
                <a:cubicBezTo>
                  <a:pt x="4031552" y="857969"/>
                  <a:pt x="4025741" y="847205"/>
                  <a:pt x="4018788" y="837680"/>
                </a:cubicBezTo>
                <a:lnTo>
                  <a:pt x="3978402" y="778244"/>
                </a:lnTo>
                <a:lnTo>
                  <a:pt x="3974306" y="768719"/>
                </a:lnTo>
                <a:lnTo>
                  <a:pt x="4026122" y="843110"/>
                </a:lnTo>
                <a:lnTo>
                  <a:pt x="4074414" y="920072"/>
                </a:lnTo>
                <a:cubicBezTo>
                  <a:pt x="4078320" y="926263"/>
                  <a:pt x="4082510" y="932454"/>
                  <a:pt x="4086225" y="939122"/>
                </a:cubicBezTo>
                <a:lnTo>
                  <a:pt x="4097465" y="959696"/>
                </a:lnTo>
                <a:lnTo>
                  <a:pt x="4119658" y="999320"/>
                </a:lnTo>
                <a:lnTo>
                  <a:pt x="4130612" y="1019132"/>
                </a:lnTo>
                <a:lnTo>
                  <a:pt x="4136136" y="1028657"/>
                </a:lnTo>
                <a:lnTo>
                  <a:pt x="4141184" y="1038848"/>
                </a:lnTo>
                <a:lnTo>
                  <a:pt x="4160996" y="1079139"/>
                </a:lnTo>
                <a:cubicBezTo>
                  <a:pt x="4214717" y="1187677"/>
                  <a:pt x="4259323" y="1300491"/>
                  <a:pt x="4294347" y="1416419"/>
                </a:cubicBezTo>
                <a:cubicBezTo>
                  <a:pt x="4363012" y="1648753"/>
                  <a:pt x="4392911" y="1890831"/>
                  <a:pt x="4382834" y="2132890"/>
                </a:cubicBezTo>
                <a:lnTo>
                  <a:pt x="4388168" y="2106315"/>
                </a:lnTo>
                <a:cubicBezTo>
                  <a:pt x="4413771" y="1495677"/>
                  <a:pt x="4181085" y="902486"/>
                  <a:pt x="3747135" y="472111"/>
                </a:cubicBezTo>
                <a:lnTo>
                  <a:pt x="3732562" y="452013"/>
                </a:lnTo>
                <a:cubicBezTo>
                  <a:pt x="3767519" y="482969"/>
                  <a:pt x="3796856" y="512687"/>
                  <a:pt x="3833051" y="550787"/>
                </a:cubicBezTo>
                <a:cubicBezTo>
                  <a:pt x="3907098" y="632745"/>
                  <a:pt x="3975754" y="719414"/>
                  <a:pt x="4038600" y="810248"/>
                </a:cubicBezTo>
                <a:cubicBezTo>
                  <a:pt x="4052030" y="827774"/>
                  <a:pt x="4062413" y="844634"/>
                  <a:pt x="4072033" y="858826"/>
                </a:cubicBezTo>
                <a:cubicBezTo>
                  <a:pt x="4081653" y="873018"/>
                  <a:pt x="4089940" y="884829"/>
                  <a:pt x="4096607" y="893687"/>
                </a:cubicBezTo>
                <a:cubicBezTo>
                  <a:pt x="4109942" y="911499"/>
                  <a:pt x="4116896" y="917500"/>
                  <a:pt x="4115181" y="907403"/>
                </a:cubicBezTo>
                <a:cubicBezTo>
                  <a:pt x="4115086" y="903117"/>
                  <a:pt x="4140137" y="945694"/>
                  <a:pt x="4159187" y="978460"/>
                </a:cubicBezTo>
                <a:cubicBezTo>
                  <a:pt x="4165092" y="988842"/>
                  <a:pt x="4171093" y="999129"/>
                  <a:pt x="4176713" y="1009416"/>
                </a:cubicBezTo>
                <a:lnTo>
                  <a:pt x="4192715" y="1040468"/>
                </a:lnTo>
                <a:lnTo>
                  <a:pt x="4223862" y="1101428"/>
                </a:lnTo>
                <a:cubicBezTo>
                  <a:pt x="4233482" y="1121716"/>
                  <a:pt x="4242816" y="1142004"/>
                  <a:pt x="4251770" y="1162102"/>
                </a:cubicBezTo>
                <a:cubicBezTo>
                  <a:pt x="4260723" y="1182200"/>
                  <a:pt x="4270343" y="1201916"/>
                  <a:pt x="4278059" y="1222205"/>
                </a:cubicBezTo>
                <a:cubicBezTo>
                  <a:pt x="4294156" y="1262591"/>
                  <a:pt x="4311015" y="1302215"/>
                  <a:pt x="4324446" y="1343268"/>
                </a:cubicBezTo>
                <a:cubicBezTo>
                  <a:pt x="4331399" y="1363746"/>
                  <a:pt x="4339400" y="1383749"/>
                  <a:pt x="4345496" y="1404704"/>
                </a:cubicBezTo>
                <a:cubicBezTo>
                  <a:pt x="4351592" y="1425659"/>
                  <a:pt x="4357783" y="1446614"/>
                  <a:pt x="4363974" y="1467759"/>
                </a:cubicBezTo>
                <a:cubicBezTo>
                  <a:pt x="4377023" y="1509955"/>
                  <a:pt x="4386263" y="1553865"/>
                  <a:pt x="4396931" y="1598823"/>
                </a:cubicBezTo>
                <a:cubicBezTo>
                  <a:pt x="4399693" y="1610063"/>
                  <a:pt x="4401789" y="1621588"/>
                  <a:pt x="4403884" y="1633113"/>
                </a:cubicBezTo>
                <a:cubicBezTo>
                  <a:pt x="4405980" y="1644639"/>
                  <a:pt x="4408075" y="1656354"/>
                  <a:pt x="4410266" y="1668070"/>
                </a:cubicBezTo>
                <a:cubicBezTo>
                  <a:pt x="4414266" y="1691597"/>
                  <a:pt x="4418743" y="1715409"/>
                  <a:pt x="4421981" y="1740079"/>
                </a:cubicBezTo>
                <a:cubicBezTo>
                  <a:pt x="4425220" y="1764749"/>
                  <a:pt x="4428744" y="1789799"/>
                  <a:pt x="4431506" y="1815517"/>
                </a:cubicBezTo>
                <a:cubicBezTo>
                  <a:pt x="4434269" y="1841235"/>
                  <a:pt x="4435793" y="1867714"/>
                  <a:pt x="4437793" y="1894670"/>
                </a:cubicBezTo>
                <a:cubicBezTo>
                  <a:pt x="4438650" y="1908195"/>
                  <a:pt x="4439984" y="1922102"/>
                  <a:pt x="4440365" y="1935723"/>
                </a:cubicBezTo>
                <a:cubicBezTo>
                  <a:pt x="4440746" y="1949343"/>
                  <a:pt x="4441317" y="1963726"/>
                  <a:pt x="4441317" y="1977918"/>
                </a:cubicBezTo>
                <a:cubicBezTo>
                  <a:pt x="4441317" y="2006398"/>
                  <a:pt x="4442746" y="2035640"/>
                  <a:pt x="4441317" y="2065548"/>
                </a:cubicBezTo>
                <a:cubicBezTo>
                  <a:pt x="4439889" y="2105934"/>
                  <a:pt x="4441127" y="2141272"/>
                  <a:pt x="4438269" y="2178896"/>
                </a:cubicBezTo>
                <a:cubicBezTo>
                  <a:pt x="4439889" y="2172228"/>
                  <a:pt x="4441413" y="2165656"/>
                  <a:pt x="4443032" y="2158989"/>
                </a:cubicBezTo>
                <a:cubicBezTo>
                  <a:pt x="4457253" y="1919587"/>
                  <a:pt x="4432945" y="1679452"/>
                  <a:pt x="4371023" y="1447757"/>
                </a:cubicBezTo>
                <a:cubicBezTo>
                  <a:pt x="4370261" y="1439756"/>
                  <a:pt x="4369594" y="1431755"/>
                  <a:pt x="4368832" y="1423658"/>
                </a:cubicBezTo>
                <a:lnTo>
                  <a:pt x="4387882" y="1493667"/>
                </a:lnTo>
                <a:cubicBezTo>
                  <a:pt x="4391216" y="1505288"/>
                  <a:pt x="4393406" y="1517194"/>
                  <a:pt x="4396073" y="1528910"/>
                </a:cubicBezTo>
                <a:lnTo>
                  <a:pt x="4403789" y="1564343"/>
                </a:lnTo>
                <a:cubicBezTo>
                  <a:pt x="4414838" y="1611396"/>
                  <a:pt x="4421600" y="1659021"/>
                  <a:pt x="4429697" y="1706646"/>
                </a:cubicBezTo>
                <a:cubicBezTo>
                  <a:pt x="4431792" y="1718552"/>
                  <a:pt x="4432840" y="1730554"/>
                  <a:pt x="4434364" y="1742556"/>
                </a:cubicBezTo>
                <a:lnTo>
                  <a:pt x="4438650" y="1778465"/>
                </a:lnTo>
                <a:lnTo>
                  <a:pt x="4442746" y="1814374"/>
                </a:lnTo>
                <a:cubicBezTo>
                  <a:pt x="4444365" y="1826375"/>
                  <a:pt x="4444746" y="1838377"/>
                  <a:pt x="4445699" y="1850474"/>
                </a:cubicBezTo>
                <a:lnTo>
                  <a:pt x="4450652" y="1922578"/>
                </a:lnTo>
                <a:cubicBezTo>
                  <a:pt x="4451890" y="1946676"/>
                  <a:pt x="4451985" y="1970774"/>
                  <a:pt x="4452652" y="1994873"/>
                </a:cubicBezTo>
                <a:lnTo>
                  <a:pt x="4452842" y="2030591"/>
                </a:lnTo>
                <a:cubicBezTo>
                  <a:pt x="4453033" y="2042688"/>
                  <a:pt x="4452271" y="2054690"/>
                  <a:pt x="4452271" y="2066786"/>
                </a:cubicBezTo>
                <a:lnTo>
                  <a:pt x="4450271" y="2138986"/>
                </a:lnTo>
                <a:cubicBezTo>
                  <a:pt x="4448937" y="2163084"/>
                  <a:pt x="4446937" y="2187087"/>
                  <a:pt x="4445223" y="2211186"/>
                </a:cubicBezTo>
                <a:lnTo>
                  <a:pt x="4442460" y="2247190"/>
                </a:lnTo>
                <a:cubicBezTo>
                  <a:pt x="4441413" y="2259191"/>
                  <a:pt x="4439698" y="2271098"/>
                  <a:pt x="4438365" y="2283099"/>
                </a:cubicBezTo>
                <a:lnTo>
                  <a:pt x="4429506" y="2354823"/>
                </a:lnTo>
                <a:cubicBezTo>
                  <a:pt x="4425696" y="2378540"/>
                  <a:pt x="4421505" y="2402352"/>
                  <a:pt x="4417505" y="2426165"/>
                </a:cubicBezTo>
                <a:lnTo>
                  <a:pt x="4411314" y="2461788"/>
                </a:lnTo>
                <a:lnTo>
                  <a:pt x="4403598" y="2497126"/>
                </a:lnTo>
                <a:lnTo>
                  <a:pt x="4387882" y="2567706"/>
                </a:lnTo>
                <a:lnTo>
                  <a:pt x="4368832" y="2637524"/>
                </a:lnTo>
                <a:lnTo>
                  <a:pt x="4359307" y="2672386"/>
                </a:lnTo>
                <a:lnTo>
                  <a:pt x="4348258" y="2706866"/>
                </a:lnTo>
                <a:lnTo>
                  <a:pt x="4325779" y="2775637"/>
                </a:lnTo>
                <a:lnTo>
                  <a:pt x="4300157" y="2843265"/>
                </a:lnTo>
                <a:lnTo>
                  <a:pt x="4287298" y="2877078"/>
                </a:lnTo>
                <a:lnTo>
                  <a:pt x="4272820" y="2910321"/>
                </a:lnTo>
                <a:lnTo>
                  <a:pt x="4244245" y="2976996"/>
                </a:lnTo>
                <a:lnTo>
                  <a:pt x="4212146" y="3041861"/>
                </a:lnTo>
                <a:lnTo>
                  <a:pt x="4195953" y="3074246"/>
                </a:lnTo>
                <a:cubicBezTo>
                  <a:pt x="4190238" y="3084818"/>
                  <a:pt x="4184237" y="3095296"/>
                  <a:pt x="4178427" y="3105869"/>
                </a:cubicBezTo>
                <a:lnTo>
                  <a:pt x="4142994" y="3168924"/>
                </a:lnTo>
                <a:cubicBezTo>
                  <a:pt x="4130707" y="3189593"/>
                  <a:pt x="4117658" y="3209882"/>
                  <a:pt x="4104894" y="3230360"/>
                </a:cubicBezTo>
                <a:lnTo>
                  <a:pt x="4085844" y="3260936"/>
                </a:lnTo>
                <a:cubicBezTo>
                  <a:pt x="4079462" y="3271223"/>
                  <a:pt x="4072223" y="3281224"/>
                  <a:pt x="4065461" y="3290749"/>
                </a:cubicBezTo>
                <a:lnTo>
                  <a:pt x="4023932" y="3349995"/>
                </a:lnTo>
                <a:cubicBezTo>
                  <a:pt x="4017169" y="3359520"/>
                  <a:pt x="4009454" y="3369045"/>
                  <a:pt x="4002215" y="3378570"/>
                </a:cubicBezTo>
                <a:lnTo>
                  <a:pt x="3980021" y="3407145"/>
                </a:lnTo>
                <a:cubicBezTo>
                  <a:pt x="3965067" y="3426004"/>
                  <a:pt x="3950780" y="3445530"/>
                  <a:pt x="3934778" y="3463437"/>
                </a:cubicBezTo>
                <a:lnTo>
                  <a:pt x="3887629" y="3518111"/>
                </a:lnTo>
                <a:lnTo>
                  <a:pt x="3875818" y="3531732"/>
                </a:lnTo>
                <a:cubicBezTo>
                  <a:pt x="3871817" y="3536113"/>
                  <a:pt x="3867531" y="3540399"/>
                  <a:pt x="3863435" y="3544781"/>
                </a:cubicBezTo>
                <a:lnTo>
                  <a:pt x="3838575" y="3570879"/>
                </a:lnTo>
                <a:lnTo>
                  <a:pt x="3813715" y="3596883"/>
                </a:lnTo>
                <a:cubicBezTo>
                  <a:pt x="3805333" y="3605455"/>
                  <a:pt x="3797332" y="3614504"/>
                  <a:pt x="3788474" y="3622600"/>
                </a:cubicBezTo>
                <a:lnTo>
                  <a:pt x="3736181" y="3672130"/>
                </a:lnTo>
                <a:cubicBezTo>
                  <a:pt x="3727418" y="3680322"/>
                  <a:pt x="3718751" y="3688704"/>
                  <a:pt x="3709797" y="3696705"/>
                </a:cubicBezTo>
                <a:lnTo>
                  <a:pt x="3682460" y="3720231"/>
                </a:lnTo>
                <a:lnTo>
                  <a:pt x="3627596" y="3766999"/>
                </a:lnTo>
                <a:cubicBezTo>
                  <a:pt x="3608546" y="3781953"/>
                  <a:pt x="3589496" y="3796526"/>
                  <a:pt x="3570446" y="3811290"/>
                </a:cubicBezTo>
                <a:lnTo>
                  <a:pt x="3541871" y="3833198"/>
                </a:lnTo>
                <a:cubicBezTo>
                  <a:pt x="3532346" y="3840532"/>
                  <a:pt x="3521964" y="3847104"/>
                  <a:pt x="3512439" y="3854153"/>
                </a:cubicBezTo>
                <a:lnTo>
                  <a:pt x="3453003" y="3895206"/>
                </a:lnTo>
                <a:cubicBezTo>
                  <a:pt x="3443192" y="3902254"/>
                  <a:pt x="3432715" y="3908255"/>
                  <a:pt x="3422618" y="3914732"/>
                </a:cubicBezTo>
                <a:lnTo>
                  <a:pt x="3391948" y="3933782"/>
                </a:lnTo>
                <a:cubicBezTo>
                  <a:pt x="3351466" y="3959975"/>
                  <a:pt x="3308795" y="3982455"/>
                  <a:pt x="3266694" y="4005886"/>
                </a:cubicBezTo>
                <a:cubicBezTo>
                  <a:pt x="3256216" y="4011887"/>
                  <a:pt x="3245453" y="4017125"/>
                  <a:pt x="3234595" y="4022459"/>
                </a:cubicBezTo>
                <a:lnTo>
                  <a:pt x="3202210" y="4038462"/>
                </a:lnTo>
                <a:lnTo>
                  <a:pt x="3169730" y="4054368"/>
                </a:lnTo>
                <a:cubicBezTo>
                  <a:pt x="3164300" y="4056940"/>
                  <a:pt x="3158966" y="4059702"/>
                  <a:pt x="3153442" y="4062179"/>
                </a:cubicBezTo>
                <a:lnTo>
                  <a:pt x="3136868" y="4069323"/>
                </a:lnTo>
                <a:lnTo>
                  <a:pt x="3070193" y="4097898"/>
                </a:lnTo>
                <a:lnTo>
                  <a:pt x="3053524" y="4104946"/>
                </a:lnTo>
                <a:lnTo>
                  <a:pt x="3036665" y="4111328"/>
                </a:lnTo>
                <a:lnTo>
                  <a:pt x="3002852" y="4123996"/>
                </a:lnTo>
                <a:lnTo>
                  <a:pt x="2969038" y="4136569"/>
                </a:lnTo>
                <a:lnTo>
                  <a:pt x="2952083" y="4142856"/>
                </a:lnTo>
                <a:lnTo>
                  <a:pt x="2934938" y="4148380"/>
                </a:lnTo>
                <a:lnTo>
                  <a:pt x="2866168" y="4170383"/>
                </a:lnTo>
                <a:cubicBezTo>
                  <a:pt x="2496064" y="4281578"/>
                  <a:pt x="2103473" y="4295103"/>
                  <a:pt x="1726597" y="4209626"/>
                </a:cubicBezTo>
                <a:lnTo>
                  <a:pt x="1714024" y="4204959"/>
                </a:lnTo>
                <a:cubicBezTo>
                  <a:pt x="1740884" y="4210769"/>
                  <a:pt x="1767745" y="4216770"/>
                  <a:pt x="1794701" y="4222199"/>
                </a:cubicBezTo>
                <a:lnTo>
                  <a:pt x="1876044" y="4235915"/>
                </a:lnTo>
                <a:lnTo>
                  <a:pt x="1896428" y="4239249"/>
                </a:lnTo>
                <a:lnTo>
                  <a:pt x="1916621" y="4242297"/>
                </a:lnTo>
                <a:lnTo>
                  <a:pt x="1957578" y="4247250"/>
                </a:lnTo>
                <a:lnTo>
                  <a:pt x="1998536" y="4252012"/>
                </a:lnTo>
                <a:cubicBezTo>
                  <a:pt x="2012156" y="4253346"/>
                  <a:pt x="2025872" y="4254108"/>
                  <a:pt x="2039588" y="4255156"/>
                </a:cubicBezTo>
                <a:lnTo>
                  <a:pt x="2080736" y="4258013"/>
                </a:lnTo>
                <a:cubicBezTo>
                  <a:pt x="2094452" y="4258870"/>
                  <a:pt x="2108168" y="4260299"/>
                  <a:pt x="2121884" y="4260299"/>
                </a:cubicBezTo>
                <a:lnTo>
                  <a:pt x="2204276" y="4262109"/>
                </a:lnTo>
                <a:cubicBezTo>
                  <a:pt x="2217992" y="4263061"/>
                  <a:pt x="2231803" y="4262109"/>
                  <a:pt x="2245519" y="4262109"/>
                </a:cubicBezTo>
                <a:lnTo>
                  <a:pt x="2286667" y="4261061"/>
                </a:lnTo>
                <a:cubicBezTo>
                  <a:pt x="2300383" y="4260585"/>
                  <a:pt x="2314194" y="4260490"/>
                  <a:pt x="2327910" y="4259632"/>
                </a:cubicBezTo>
                <a:lnTo>
                  <a:pt x="2368963" y="4256775"/>
                </a:lnTo>
                <a:lnTo>
                  <a:pt x="2355056" y="4254203"/>
                </a:lnTo>
                <a:cubicBezTo>
                  <a:pt x="2342198" y="4254965"/>
                  <a:pt x="2329625" y="4256298"/>
                  <a:pt x="2316956" y="4256298"/>
                </a:cubicBezTo>
                <a:lnTo>
                  <a:pt x="2278856" y="4256870"/>
                </a:lnTo>
                <a:lnTo>
                  <a:pt x="2240756" y="4256870"/>
                </a:lnTo>
                <a:cubicBezTo>
                  <a:pt x="2228088" y="4256870"/>
                  <a:pt x="2215325" y="4257537"/>
                  <a:pt x="2202656" y="4256870"/>
                </a:cubicBezTo>
                <a:lnTo>
                  <a:pt x="2127599" y="4254489"/>
                </a:lnTo>
                <a:lnTo>
                  <a:pt x="2109216" y="4253917"/>
                </a:lnTo>
                <a:lnTo>
                  <a:pt x="2091118" y="4252584"/>
                </a:lnTo>
                <a:lnTo>
                  <a:pt x="2055686" y="4250012"/>
                </a:lnTo>
                <a:lnTo>
                  <a:pt x="2011489" y="4246773"/>
                </a:lnTo>
                <a:cubicBezTo>
                  <a:pt x="1996726" y="4245821"/>
                  <a:pt x="1982153" y="4243630"/>
                  <a:pt x="1967484" y="4242011"/>
                </a:cubicBezTo>
                <a:lnTo>
                  <a:pt x="1923479" y="4236772"/>
                </a:lnTo>
                <a:lnTo>
                  <a:pt x="1901476" y="4234105"/>
                </a:lnTo>
                <a:cubicBezTo>
                  <a:pt x="1894142" y="4233248"/>
                  <a:pt x="1886903" y="4231819"/>
                  <a:pt x="1879664" y="4230676"/>
                </a:cubicBezTo>
                <a:lnTo>
                  <a:pt x="1792319" y="4215912"/>
                </a:lnTo>
                <a:lnTo>
                  <a:pt x="1705737" y="4196862"/>
                </a:lnTo>
                <a:cubicBezTo>
                  <a:pt x="1590742" y="4169535"/>
                  <a:pt x="1478023" y="4133416"/>
                  <a:pt x="1368552" y="4088849"/>
                </a:cubicBezTo>
                <a:lnTo>
                  <a:pt x="1287209" y="4053511"/>
                </a:lnTo>
                <a:cubicBezTo>
                  <a:pt x="1260443" y="4041129"/>
                  <a:pt x="1234345" y="4027222"/>
                  <a:pt x="1207580" y="4014649"/>
                </a:cubicBezTo>
                <a:cubicBezTo>
                  <a:pt x="1180814" y="4002076"/>
                  <a:pt x="1155383" y="3986931"/>
                  <a:pt x="1129475" y="3972739"/>
                </a:cubicBezTo>
                <a:lnTo>
                  <a:pt x="1090803" y="3951117"/>
                </a:lnTo>
                <a:cubicBezTo>
                  <a:pt x="1077754" y="3943688"/>
                  <a:pt x="1065276" y="3935687"/>
                  <a:pt x="1052703" y="3927876"/>
                </a:cubicBezTo>
                <a:lnTo>
                  <a:pt x="1015175" y="3904445"/>
                </a:lnTo>
                <a:lnTo>
                  <a:pt x="996125" y="3892634"/>
                </a:lnTo>
                <a:cubicBezTo>
                  <a:pt x="989838" y="3888729"/>
                  <a:pt x="983933" y="3884347"/>
                  <a:pt x="977741" y="3880156"/>
                </a:cubicBezTo>
                <a:lnTo>
                  <a:pt x="905065" y="3829578"/>
                </a:lnTo>
                <a:cubicBezTo>
                  <a:pt x="858203" y="3793764"/>
                  <a:pt x="810863" y="3758236"/>
                  <a:pt x="766763" y="3719088"/>
                </a:cubicBezTo>
                <a:lnTo>
                  <a:pt x="733235" y="3690513"/>
                </a:lnTo>
                <a:cubicBezTo>
                  <a:pt x="722090" y="3680893"/>
                  <a:pt x="711708" y="3670416"/>
                  <a:pt x="700945" y="3660414"/>
                </a:cubicBezTo>
                <a:lnTo>
                  <a:pt x="668846" y="3629934"/>
                </a:lnTo>
                <a:lnTo>
                  <a:pt x="652844" y="3614694"/>
                </a:lnTo>
                <a:lnTo>
                  <a:pt x="644938" y="3607074"/>
                </a:lnTo>
                <a:lnTo>
                  <a:pt x="637223" y="3599073"/>
                </a:lnTo>
                <a:lnTo>
                  <a:pt x="576263" y="3535065"/>
                </a:lnTo>
                <a:cubicBezTo>
                  <a:pt x="565976" y="3524588"/>
                  <a:pt x="556451" y="3513158"/>
                  <a:pt x="546926" y="3502109"/>
                </a:cubicBezTo>
                <a:lnTo>
                  <a:pt x="518350" y="3468485"/>
                </a:lnTo>
                <a:cubicBezTo>
                  <a:pt x="508825" y="3457246"/>
                  <a:pt x="499300" y="3446292"/>
                  <a:pt x="489775" y="3434672"/>
                </a:cubicBezTo>
                <a:lnTo>
                  <a:pt x="462534" y="3399715"/>
                </a:lnTo>
                <a:lnTo>
                  <a:pt x="435388" y="3364663"/>
                </a:lnTo>
                <a:cubicBezTo>
                  <a:pt x="431006" y="3358758"/>
                  <a:pt x="426244" y="3353138"/>
                  <a:pt x="422053" y="3347042"/>
                </a:cubicBezTo>
                <a:lnTo>
                  <a:pt x="409289" y="3328849"/>
                </a:lnTo>
                <a:cubicBezTo>
                  <a:pt x="392430" y="3304560"/>
                  <a:pt x="375285" y="3280462"/>
                  <a:pt x="358712" y="3255888"/>
                </a:cubicBezTo>
                <a:lnTo>
                  <a:pt x="311563" y="3180640"/>
                </a:lnTo>
                <a:cubicBezTo>
                  <a:pt x="250705" y="3078865"/>
                  <a:pt x="197810" y="2972538"/>
                  <a:pt x="153353" y="2862600"/>
                </a:cubicBezTo>
                <a:lnTo>
                  <a:pt x="121920" y="2779352"/>
                </a:lnTo>
                <a:cubicBezTo>
                  <a:pt x="112014" y="2751443"/>
                  <a:pt x="103632" y="2723440"/>
                  <a:pt x="94107" y="2694865"/>
                </a:cubicBezTo>
                <a:cubicBezTo>
                  <a:pt x="84582" y="2666290"/>
                  <a:pt x="77629" y="2637715"/>
                  <a:pt x="69628" y="2609140"/>
                </a:cubicBezTo>
                <a:lnTo>
                  <a:pt x="58103" y="2566182"/>
                </a:lnTo>
                <a:lnTo>
                  <a:pt x="48578" y="2522653"/>
                </a:lnTo>
                <a:cubicBezTo>
                  <a:pt x="44196" y="2501126"/>
                  <a:pt x="38957" y="2479124"/>
                  <a:pt x="34671" y="2456740"/>
                </a:cubicBezTo>
                <a:cubicBezTo>
                  <a:pt x="30988" y="2434194"/>
                  <a:pt x="27241" y="2411306"/>
                  <a:pt x="23432" y="2388065"/>
                </a:cubicBezTo>
                <a:cubicBezTo>
                  <a:pt x="21622" y="2376540"/>
                  <a:pt x="19241" y="2364919"/>
                  <a:pt x="18002" y="2353108"/>
                </a:cubicBezTo>
                <a:cubicBezTo>
                  <a:pt x="16764" y="2341297"/>
                  <a:pt x="15431" y="2329486"/>
                  <a:pt x="14097" y="2317580"/>
                </a:cubicBezTo>
                <a:cubicBezTo>
                  <a:pt x="11525" y="2293767"/>
                  <a:pt x="8001" y="2269764"/>
                  <a:pt x="6572" y="2245571"/>
                </a:cubicBezTo>
                <a:cubicBezTo>
                  <a:pt x="5144" y="2221377"/>
                  <a:pt x="3620" y="2197089"/>
                  <a:pt x="2191" y="2172704"/>
                </a:cubicBezTo>
                <a:cubicBezTo>
                  <a:pt x="1619" y="2160608"/>
                  <a:pt x="476" y="2148416"/>
                  <a:pt x="476" y="2136224"/>
                </a:cubicBezTo>
                <a:lnTo>
                  <a:pt x="0" y="2099648"/>
                </a:lnTo>
                <a:cubicBezTo>
                  <a:pt x="0" y="2087456"/>
                  <a:pt x="0" y="2075168"/>
                  <a:pt x="0" y="2063072"/>
                </a:cubicBezTo>
                <a:cubicBezTo>
                  <a:pt x="0" y="2050975"/>
                  <a:pt x="0" y="2038973"/>
                  <a:pt x="191" y="2026972"/>
                </a:cubicBezTo>
                <a:cubicBezTo>
                  <a:pt x="1079" y="2002778"/>
                  <a:pt x="1905" y="1978747"/>
                  <a:pt x="2667" y="1954868"/>
                </a:cubicBezTo>
                <a:cubicBezTo>
                  <a:pt x="8684" y="1826614"/>
                  <a:pt x="25894" y="1699131"/>
                  <a:pt x="54102" y="1573868"/>
                </a:cubicBezTo>
                <a:cubicBezTo>
                  <a:pt x="84075" y="1442832"/>
                  <a:pt x="126166" y="1314873"/>
                  <a:pt x="179832" y="1191629"/>
                </a:cubicBezTo>
                <a:cubicBezTo>
                  <a:pt x="178308" y="1197916"/>
                  <a:pt x="177260" y="1202964"/>
                  <a:pt x="176498" y="1208012"/>
                </a:cubicBezTo>
                <a:cubicBezTo>
                  <a:pt x="175736" y="1213061"/>
                  <a:pt x="175069" y="1217823"/>
                  <a:pt x="174308" y="1223348"/>
                </a:cubicBezTo>
                <a:cubicBezTo>
                  <a:pt x="171487" y="1239445"/>
                  <a:pt x="167670" y="1255352"/>
                  <a:pt x="162878" y="1270973"/>
                </a:cubicBezTo>
                <a:cubicBezTo>
                  <a:pt x="159449" y="1282403"/>
                  <a:pt x="155734" y="1294214"/>
                  <a:pt x="152400" y="1306215"/>
                </a:cubicBezTo>
                <a:cubicBezTo>
                  <a:pt x="149066" y="1318217"/>
                  <a:pt x="146304" y="1330885"/>
                  <a:pt x="142875" y="1343648"/>
                </a:cubicBezTo>
                <a:cubicBezTo>
                  <a:pt x="136303" y="1369080"/>
                  <a:pt x="128492" y="1395655"/>
                  <a:pt x="122587" y="1423849"/>
                </a:cubicBezTo>
                <a:cubicBezTo>
                  <a:pt x="116681" y="1452043"/>
                  <a:pt x="109919" y="1481285"/>
                  <a:pt x="104394" y="1511479"/>
                </a:cubicBezTo>
                <a:cubicBezTo>
                  <a:pt x="98870" y="1541673"/>
                  <a:pt x="94298" y="1573106"/>
                  <a:pt x="89345" y="1605110"/>
                </a:cubicBezTo>
                <a:cubicBezTo>
                  <a:pt x="126138" y="1428088"/>
                  <a:pt x="185153" y="1256418"/>
                  <a:pt x="264986" y="1094189"/>
                </a:cubicBezTo>
                <a:lnTo>
                  <a:pt x="293561" y="1046564"/>
                </a:lnTo>
                <a:lnTo>
                  <a:pt x="267557" y="1102761"/>
                </a:lnTo>
                <a:cubicBezTo>
                  <a:pt x="263366" y="1112000"/>
                  <a:pt x="258890" y="1120954"/>
                  <a:pt x="255080" y="1130479"/>
                </a:cubicBezTo>
                <a:cubicBezTo>
                  <a:pt x="251269" y="1140004"/>
                  <a:pt x="247460" y="1149529"/>
                  <a:pt x="243554" y="1159054"/>
                </a:cubicBezTo>
                <a:lnTo>
                  <a:pt x="219742" y="1217633"/>
                </a:lnTo>
                <a:cubicBezTo>
                  <a:pt x="211741" y="1237826"/>
                  <a:pt x="204502" y="1259257"/>
                  <a:pt x="196120" y="1281641"/>
                </a:cubicBezTo>
                <a:cubicBezTo>
                  <a:pt x="88615" y="1575030"/>
                  <a:pt x="46865" y="1888450"/>
                  <a:pt x="73819" y="2199756"/>
                </a:cubicBezTo>
                <a:cubicBezTo>
                  <a:pt x="74771" y="2210328"/>
                  <a:pt x="75533" y="2219663"/>
                  <a:pt x="76391" y="2228331"/>
                </a:cubicBezTo>
                <a:cubicBezTo>
                  <a:pt x="77248" y="2236998"/>
                  <a:pt x="78105" y="2244999"/>
                  <a:pt x="79439" y="2252524"/>
                </a:cubicBezTo>
                <a:cubicBezTo>
                  <a:pt x="81915" y="2267478"/>
                  <a:pt x="84296" y="2280432"/>
                  <a:pt x="86678" y="2292624"/>
                </a:cubicBezTo>
                <a:lnTo>
                  <a:pt x="93821" y="2327486"/>
                </a:lnTo>
                <a:cubicBezTo>
                  <a:pt x="94964" y="2333296"/>
                  <a:pt x="96012" y="2338916"/>
                  <a:pt x="97441" y="2345202"/>
                </a:cubicBezTo>
                <a:cubicBezTo>
                  <a:pt x="98870" y="2351489"/>
                  <a:pt x="100298" y="2357680"/>
                  <a:pt x="101822" y="2364252"/>
                </a:cubicBezTo>
                <a:cubicBezTo>
                  <a:pt x="89578" y="2252295"/>
                  <a:pt x="84868" y="2139653"/>
                  <a:pt x="87725" y="2027067"/>
                </a:cubicBezTo>
                <a:cubicBezTo>
                  <a:pt x="88614" y="2002236"/>
                  <a:pt x="89408" y="1977318"/>
                  <a:pt x="90107" y="1952296"/>
                </a:cubicBezTo>
                <a:cubicBezTo>
                  <a:pt x="90773" y="1945819"/>
                  <a:pt x="90773" y="1939532"/>
                  <a:pt x="90773" y="1933246"/>
                </a:cubicBezTo>
                <a:lnTo>
                  <a:pt x="92012" y="1914196"/>
                </a:lnTo>
                <a:cubicBezTo>
                  <a:pt x="92774" y="1901337"/>
                  <a:pt x="93631" y="1888764"/>
                  <a:pt x="94488" y="1876096"/>
                </a:cubicBezTo>
                <a:cubicBezTo>
                  <a:pt x="95345" y="1863428"/>
                  <a:pt x="96012" y="1850664"/>
                  <a:pt x="96965" y="1837996"/>
                </a:cubicBezTo>
                <a:cubicBezTo>
                  <a:pt x="97917" y="1825328"/>
                  <a:pt x="99632" y="1812660"/>
                  <a:pt x="100965" y="1799896"/>
                </a:cubicBezTo>
                <a:cubicBezTo>
                  <a:pt x="104203" y="1774464"/>
                  <a:pt x="106585" y="1748842"/>
                  <a:pt x="110490" y="1723220"/>
                </a:cubicBezTo>
                <a:cubicBezTo>
                  <a:pt x="134425" y="1564695"/>
                  <a:pt x="175956" y="1409342"/>
                  <a:pt x="234315" y="1260019"/>
                </a:cubicBezTo>
                <a:cubicBezTo>
                  <a:pt x="237935" y="1250970"/>
                  <a:pt x="241268" y="1241445"/>
                  <a:pt x="245174" y="1231920"/>
                </a:cubicBezTo>
                <a:lnTo>
                  <a:pt x="257175" y="1204298"/>
                </a:lnTo>
                <a:lnTo>
                  <a:pt x="280797" y="1148957"/>
                </a:lnTo>
                <a:cubicBezTo>
                  <a:pt x="284702" y="1139718"/>
                  <a:pt x="289370" y="1131241"/>
                  <a:pt x="293751" y="1121716"/>
                </a:cubicBezTo>
                <a:lnTo>
                  <a:pt x="307181" y="1094665"/>
                </a:lnTo>
                <a:cubicBezTo>
                  <a:pt x="316230" y="1076758"/>
                  <a:pt x="324803" y="1058470"/>
                  <a:pt x="334328" y="1040753"/>
                </a:cubicBezTo>
                <a:lnTo>
                  <a:pt x="364236" y="987890"/>
                </a:lnTo>
                <a:lnTo>
                  <a:pt x="379000" y="961505"/>
                </a:lnTo>
                <a:cubicBezTo>
                  <a:pt x="383858" y="952647"/>
                  <a:pt x="389573" y="944265"/>
                  <a:pt x="394811" y="935693"/>
                </a:cubicBezTo>
                <a:cubicBezTo>
                  <a:pt x="416338" y="901593"/>
                  <a:pt x="436912" y="866732"/>
                  <a:pt x="460724" y="833966"/>
                </a:cubicBezTo>
                <a:cubicBezTo>
                  <a:pt x="471678" y="818249"/>
                  <a:pt x="483299" y="801962"/>
                  <a:pt x="495300" y="785293"/>
                </a:cubicBezTo>
                <a:cubicBezTo>
                  <a:pt x="501015" y="776720"/>
                  <a:pt x="507873" y="768815"/>
                  <a:pt x="514350" y="760528"/>
                </a:cubicBezTo>
                <a:lnTo>
                  <a:pt x="533972" y="735287"/>
                </a:lnTo>
                <a:lnTo>
                  <a:pt x="554260" y="710236"/>
                </a:lnTo>
                <a:cubicBezTo>
                  <a:pt x="561023" y="701854"/>
                  <a:pt x="567785" y="693377"/>
                  <a:pt x="575024" y="685471"/>
                </a:cubicBezTo>
                <a:lnTo>
                  <a:pt x="617601" y="637846"/>
                </a:lnTo>
                <a:lnTo>
                  <a:pt x="638747" y="619748"/>
                </a:lnTo>
                <a:lnTo>
                  <a:pt x="598361" y="668421"/>
                </a:lnTo>
                <a:cubicBezTo>
                  <a:pt x="585216" y="684614"/>
                  <a:pt x="571786" y="700425"/>
                  <a:pt x="559499" y="717665"/>
                </a:cubicBezTo>
                <a:cubicBezTo>
                  <a:pt x="534448" y="751670"/>
                  <a:pt x="507778" y="785960"/>
                  <a:pt x="481108" y="826155"/>
                </a:cubicBezTo>
                <a:cubicBezTo>
                  <a:pt x="448628" y="871589"/>
                  <a:pt x="419100" y="920453"/>
                  <a:pt x="389096" y="969221"/>
                </a:cubicBezTo>
                <a:lnTo>
                  <a:pt x="347091" y="1044849"/>
                </a:lnTo>
                <a:cubicBezTo>
                  <a:pt x="343948" y="1050945"/>
                  <a:pt x="340709" y="1057422"/>
                  <a:pt x="337566" y="1063899"/>
                </a:cubicBezTo>
                <a:lnTo>
                  <a:pt x="328041" y="1082949"/>
                </a:lnTo>
                <a:lnTo>
                  <a:pt x="308991" y="1121906"/>
                </a:lnTo>
                <a:cubicBezTo>
                  <a:pt x="260589" y="1223672"/>
                  <a:pt x="220454" y="1329170"/>
                  <a:pt x="188976" y="1437374"/>
                </a:cubicBezTo>
                <a:cubicBezTo>
                  <a:pt x="161821" y="1534891"/>
                  <a:pt x="141359" y="1634151"/>
                  <a:pt x="127730" y="1734459"/>
                </a:cubicBezTo>
                <a:cubicBezTo>
                  <a:pt x="125254" y="1758719"/>
                  <a:pt x="122777" y="1782656"/>
                  <a:pt x="120301" y="1806278"/>
                </a:cubicBezTo>
                <a:cubicBezTo>
                  <a:pt x="119253" y="1818089"/>
                  <a:pt x="117634" y="1829804"/>
                  <a:pt x="117062" y="1841425"/>
                </a:cubicBezTo>
                <a:cubicBezTo>
                  <a:pt x="116491" y="1853045"/>
                  <a:pt x="115919" y="1864571"/>
                  <a:pt x="115253" y="1875906"/>
                </a:cubicBezTo>
                <a:cubicBezTo>
                  <a:pt x="114205" y="1898385"/>
                  <a:pt x="112395" y="1920673"/>
                  <a:pt x="112395" y="1942581"/>
                </a:cubicBezTo>
                <a:cubicBezTo>
                  <a:pt x="112395" y="1964488"/>
                  <a:pt x="112395" y="1985824"/>
                  <a:pt x="112395" y="2006493"/>
                </a:cubicBezTo>
                <a:cubicBezTo>
                  <a:pt x="112109" y="2034782"/>
                  <a:pt x="113824" y="2058976"/>
                  <a:pt x="115062" y="2079360"/>
                </a:cubicBezTo>
                <a:cubicBezTo>
                  <a:pt x="116300" y="2099743"/>
                  <a:pt x="117539" y="2115936"/>
                  <a:pt x="118682" y="2128318"/>
                </a:cubicBezTo>
                <a:cubicBezTo>
                  <a:pt x="121253" y="2152893"/>
                  <a:pt x="124111" y="2161560"/>
                  <a:pt x="125349" y="2154226"/>
                </a:cubicBezTo>
                <a:cubicBezTo>
                  <a:pt x="126111" y="2150321"/>
                  <a:pt x="126302" y="2142891"/>
                  <a:pt x="127064" y="2131271"/>
                </a:cubicBezTo>
                <a:cubicBezTo>
                  <a:pt x="127826" y="2119650"/>
                  <a:pt x="128588" y="2104029"/>
                  <a:pt x="129350" y="2084312"/>
                </a:cubicBezTo>
                <a:cubicBezTo>
                  <a:pt x="130207" y="2045069"/>
                  <a:pt x="133731" y="1989824"/>
                  <a:pt x="140399" y="1918863"/>
                </a:cubicBezTo>
                <a:cubicBezTo>
                  <a:pt x="139827" y="1925340"/>
                  <a:pt x="139827" y="1931627"/>
                  <a:pt x="139827" y="1937913"/>
                </a:cubicBezTo>
                <a:lnTo>
                  <a:pt x="139827" y="1956963"/>
                </a:lnTo>
                <a:lnTo>
                  <a:pt x="140303" y="1995063"/>
                </a:lnTo>
                <a:lnTo>
                  <a:pt x="140875" y="2032687"/>
                </a:lnTo>
                <a:cubicBezTo>
                  <a:pt x="141256" y="2045165"/>
                  <a:pt x="142208" y="2057738"/>
                  <a:pt x="142875" y="2070215"/>
                </a:cubicBezTo>
                <a:lnTo>
                  <a:pt x="145161" y="2108316"/>
                </a:lnTo>
                <a:lnTo>
                  <a:pt x="146399" y="2127366"/>
                </a:lnTo>
                <a:lnTo>
                  <a:pt x="146971" y="2136891"/>
                </a:lnTo>
                <a:lnTo>
                  <a:pt x="148019" y="2146416"/>
                </a:lnTo>
                <a:cubicBezTo>
                  <a:pt x="150686" y="2171181"/>
                  <a:pt x="153384" y="2196260"/>
                  <a:pt x="156115" y="2221663"/>
                </a:cubicBezTo>
                <a:cubicBezTo>
                  <a:pt x="169535" y="2325247"/>
                  <a:pt x="189900" y="2427803"/>
                  <a:pt x="217075" y="2528654"/>
                </a:cubicBezTo>
                <a:cubicBezTo>
                  <a:pt x="248007" y="2639449"/>
                  <a:pt x="287365" y="2747710"/>
                  <a:pt x="334804" y="2852504"/>
                </a:cubicBezTo>
                <a:cubicBezTo>
                  <a:pt x="389580" y="2973576"/>
                  <a:pt x="455390" y="3089352"/>
                  <a:pt x="531400" y="3198357"/>
                </a:cubicBezTo>
                <a:cubicBezTo>
                  <a:pt x="689111" y="3424575"/>
                  <a:pt x="890404" y="3617028"/>
                  <a:pt x="1123474" y="3764427"/>
                </a:cubicBezTo>
                <a:cubicBezTo>
                  <a:pt x="1358275" y="3912370"/>
                  <a:pt x="1620812" y="4010801"/>
                  <a:pt x="1894999" y="4053701"/>
                </a:cubicBezTo>
                <a:lnTo>
                  <a:pt x="1878044" y="4045796"/>
                </a:lnTo>
                <a:cubicBezTo>
                  <a:pt x="1769431" y="4025641"/>
                  <a:pt x="1662513" y="3997276"/>
                  <a:pt x="1558195" y="3960928"/>
                </a:cubicBezTo>
                <a:cubicBezTo>
                  <a:pt x="1461497" y="3927781"/>
                  <a:pt x="1367314" y="3887738"/>
                  <a:pt x="1276350" y="3841104"/>
                </a:cubicBezTo>
                <a:cubicBezTo>
                  <a:pt x="1186158" y="3793821"/>
                  <a:pt x="1099366" y="3740319"/>
                  <a:pt x="1016603" y="3680988"/>
                </a:cubicBezTo>
                <a:cubicBezTo>
                  <a:pt x="996220" y="3665939"/>
                  <a:pt x="976313" y="3650223"/>
                  <a:pt x="956215" y="3634792"/>
                </a:cubicBezTo>
                <a:cubicBezTo>
                  <a:pt x="946213" y="3626982"/>
                  <a:pt x="935831" y="3619552"/>
                  <a:pt x="926306" y="3611360"/>
                </a:cubicBezTo>
                <a:lnTo>
                  <a:pt x="897731" y="3586786"/>
                </a:lnTo>
                <a:lnTo>
                  <a:pt x="869156" y="3562212"/>
                </a:lnTo>
                <a:lnTo>
                  <a:pt x="854774" y="3549829"/>
                </a:lnTo>
                <a:cubicBezTo>
                  <a:pt x="850392" y="3545733"/>
                  <a:pt x="845534" y="3541257"/>
                  <a:pt x="840867" y="3536970"/>
                </a:cubicBezTo>
                <a:lnTo>
                  <a:pt x="785908" y="3485059"/>
                </a:lnTo>
                <a:cubicBezTo>
                  <a:pt x="776573" y="3476582"/>
                  <a:pt x="768001" y="3467247"/>
                  <a:pt x="759238" y="3458199"/>
                </a:cubicBezTo>
                <a:lnTo>
                  <a:pt x="733425" y="3430957"/>
                </a:lnTo>
                <a:lnTo>
                  <a:pt x="707041" y="3403811"/>
                </a:lnTo>
                <a:cubicBezTo>
                  <a:pt x="698563" y="3394286"/>
                  <a:pt x="690467" y="3384761"/>
                  <a:pt x="682181" y="3375236"/>
                </a:cubicBezTo>
                <a:cubicBezTo>
                  <a:pt x="665798" y="3356186"/>
                  <a:pt x="649034" y="3337136"/>
                  <a:pt x="633032" y="3318086"/>
                </a:cubicBezTo>
                <a:lnTo>
                  <a:pt x="586645" y="3258650"/>
                </a:lnTo>
                <a:cubicBezTo>
                  <a:pt x="503549" y="3149274"/>
                  <a:pt x="432345" y="3031355"/>
                  <a:pt x="374237" y="2906891"/>
                </a:cubicBezTo>
                <a:cubicBezTo>
                  <a:pt x="307650" y="2763778"/>
                  <a:pt x="259328" y="2612864"/>
                  <a:pt x="230410" y="2457692"/>
                </a:cubicBezTo>
                <a:cubicBezTo>
                  <a:pt x="261747" y="2578660"/>
                  <a:pt x="311753" y="2744300"/>
                  <a:pt x="387953" y="2903082"/>
                </a:cubicBezTo>
                <a:lnTo>
                  <a:pt x="417386" y="2962232"/>
                </a:lnTo>
                <a:lnTo>
                  <a:pt x="424720" y="2976996"/>
                </a:lnTo>
                <a:lnTo>
                  <a:pt x="432721" y="2991474"/>
                </a:lnTo>
                <a:cubicBezTo>
                  <a:pt x="438150" y="3000999"/>
                  <a:pt x="443389" y="3010524"/>
                  <a:pt x="448818" y="3020049"/>
                </a:cubicBezTo>
                <a:cubicBezTo>
                  <a:pt x="454247" y="3029574"/>
                  <a:pt x="459581" y="3039099"/>
                  <a:pt x="464915" y="3048624"/>
                </a:cubicBezTo>
                <a:lnTo>
                  <a:pt x="472916" y="3062625"/>
                </a:lnTo>
                <a:cubicBezTo>
                  <a:pt x="475679" y="3067292"/>
                  <a:pt x="478631" y="3071769"/>
                  <a:pt x="481489" y="3076341"/>
                </a:cubicBezTo>
                <a:cubicBezTo>
                  <a:pt x="493014" y="3094629"/>
                  <a:pt x="504825" y="3112346"/>
                  <a:pt x="515779" y="3130443"/>
                </a:cubicBezTo>
                <a:cubicBezTo>
                  <a:pt x="526733" y="3148541"/>
                  <a:pt x="539115" y="3165209"/>
                  <a:pt x="550926" y="3181974"/>
                </a:cubicBezTo>
                <a:lnTo>
                  <a:pt x="586835" y="3231027"/>
                </a:lnTo>
                <a:lnTo>
                  <a:pt x="622840" y="3275699"/>
                </a:lnTo>
                <a:lnTo>
                  <a:pt x="640175" y="3297035"/>
                </a:lnTo>
                <a:cubicBezTo>
                  <a:pt x="645986" y="3303893"/>
                  <a:pt x="651415" y="3310942"/>
                  <a:pt x="657511" y="3317229"/>
                </a:cubicBezTo>
                <a:cubicBezTo>
                  <a:pt x="650367" y="3309513"/>
                  <a:pt x="644652" y="3301131"/>
                  <a:pt x="638461" y="3293035"/>
                </a:cubicBezTo>
                <a:lnTo>
                  <a:pt x="620363" y="3268746"/>
                </a:lnTo>
                <a:lnTo>
                  <a:pt x="602361" y="3244553"/>
                </a:lnTo>
                <a:cubicBezTo>
                  <a:pt x="596456" y="3236552"/>
                  <a:pt x="590264" y="3228646"/>
                  <a:pt x="584930" y="3220264"/>
                </a:cubicBezTo>
                <a:lnTo>
                  <a:pt x="551593" y="3170734"/>
                </a:lnTo>
                <a:lnTo>
                  <a:pt x="535115" y="3146159"/>
                </a:lnTo>
                <a:lnTo>
                  <a:pt x="519779" y="3121014"/>
                </a:lnTo>
                <a:lnTo>
                  <a:pt x="489490" y="3070817"/>
                </a:lnTo>
                <a:cubicBezTo>
                  <a:pt x="487013" y="3066626"/>
                  <a:pt x="484442" y="3062530"/>
                  <a:pt x="482060" y="3058339"/>
                </a:cubicBezTo>
                <a:lnTo>
                  <a:pt x="475107" y="3045575"/>
                </a:lnTo>
                <a:lnTo>
                  <a:pt x="461296" y="3020049"/>
                </a:lnTo>
                <a:cubicBezTo>
                  <a:pt x="452152" y="3003094"/>
                  <a:pt x="442817" y="2986235"/>
                  <a:pt x="433959" y="2969280"/>
                </a:cubicBezTo>
                <a:lnTo>
                  <a:pt x="409099" y="2917655"/>
                </a:lnTo>
                <a:cubicBezTo>
                  <a:pt x="282161" y="2651384"/>
                  <a:pt x="215151" y="2360518"/>
                  <a:pt x="212789" y="2065548"/>
                </a:cubicBezTo>
                <a:lnTo>
                  <a:pt x="212789" y="2038402"/>
                </a:lnTo>
                <a:lnTo>
                  <a:pt x="213646" y="2011256"/>
                </a:lnTo>
                <a:lnTo>
                  <a:pt x="215360" y="1956868"/>
                </a:lnTo>
                <a:cubicBezTo>
                  <a:pt x="215551" y="1938770"/>
                  <a:pt x="217456" y="1920673"/>
                  <a:pt x="218980" y="1902575"/>
                </a:cubicBezTo>
                <a:cubicBezTo>
                  <a:pt x="220504" y="1884478"/>
                  <a:pt x="221361" y="1866285"/>
                  <a:pt x="223456" y="1848188"/>
                </a:cubicBezTo>
                <a:cubicBezTo>
                  <a:pt x="225552" y="1830090"/>
                  <a:pt x="228124" y="1811993"/>
                  <a:pt x="230410" y="1793895"/>
                </a:cubicBezTo>
                <a:lnTo>
                  <a:pt x="234029" y="1766749"/>
                </a:lnTo>
                <a:cubicBezTo>
                  <a:pt x="235268" y="1757605"/>
                  <a:pt x="236315" y="1748556"/>
                  <a:pt x="238125" y="1739603"/>
                </a:cubicBezTo>
                <a:cubicBezTo>
                  <a:pt x="241078" y="1721505"/>
                  <a:pt x="244316" y="1703503"/>
                  <a:pt x="247650" y="1685406"/>
                </a:cubicBezTo>
                <a:lnTo>
                  <a:pt x="252127" y="1657211"/>
                </a:lnTo>
                <a:cubicBezTo>
                  <a:pt x="254032" y="1648163"/>
                  <a:pt x="256318" y="1639209"/>
                  <a:pt x="258318" y="1630160"/>
                </a:cubicBezTo>
                <a:cubicBezTo>
                  <a:pt x="175670" y="2038088"/>
                  <a:pt x="222283" y="2461645"/>
                  <a:pt x="391668" y="2841836"/>
                </a:cubicBezTo>
                <a:cubicBezTo>
                  <a:pt x="389858" y="2834692"/>
                  <a:pt x="388049" y="2827548"/>
                  <a:pt x="386334" y="2820309"/>
                </a:cubicBezTo>
                <a:cubicBezTo>
                  <a:pt x="369856" y="2784305"/>
                  <a:pt x="356807" y="2746205"/>
                  <a:pt x="342519" y="2708105"/>
                </a:cubicBezTo>
                <a:lnTo>
                  <a:pt x="337280" y="2693913"/>
                </a:lnTo>
                <a:lnTo>
                  <a:pt x="332613" y="2679339"/>
                </a:lnTo>
                <a:lnTo>
                  <a:pt x="323088" y="2650764"/>
                </a:lnTo>
                <a:lnTo>
                  <a:pt x="313563" y="2622189"/>
                </a:lnTo>
                <a:cubicBezTo>
                  <a:pt x="310515" y="2612664"/>
                  <a:pt x="307276" y="2603139"/>
                  <a:pt x="304895" y="2593614"/>
                </a:cubicBezTo>
                <a:cubicBezTo>
                  <a:pt x="299625" y="2574117"/>
                  <a:pt x="294482" y="2554848"/>
                  <a:pt x="289465" y="2535798"/>
                </a:cubicBezTo>
                <a:cubicBezTo>
                  <a:pt x="286988" y="2526273"/>
                  <a:pt x="284131" y="2516748"/>
                  <a:pt x="282035" y="2507223"/>
                </a:cubicBezTo>
                <a:cubicBezTo>
                  <a:pt x="279940" y="2497698"/>
                  <a:pt x="277844" y="2488173"/>
                  <a:pt x="275844" y="2478648"/>
                </a:cubicBezTo>
                <a:cubicBezTo>
                  <a:pt x="271653" y="2459788"/>
                  <a:pt x="266986" y="2441214"/>
                  <a:pt x="263557" y="2422926"/>
                </a:cubicBezTo>
                <a:cubicBezTo>
                  <a:pt x="260128" y="2404638"/>
                  <a:pt x="257366" y="2386445"/>
                  <a:pt x="254032" y="2368824"/>
                </a:cubicBezTo>
                <a:cubicBezTo>
                  <a:pt x="235565" y="2265630"/>
                  <a:pt x="226004" y="2161046"/>
                  <a:pt x="225457" y="2056214"/>
                </a:cubicBezTo>
                <a:cubicBezTo>
                  <a:pt x="224880" y="1949048"/>
                  <a:pt x="233066" y="1842006"/>
                  <a:pt x="249936" y="1736174"/>
                </a:cubicBezTo>
                <a:cubicBezTo>
                  <a:pt x="254889" y="1709504"/>
                  <a:pt x="259556" y="1682834"/>
                  <a:pt x="264414" y="1655973"/>
                </a:cubicBezTo>
                <a:cubicBezTo>
                  <a:pt x="270383" y="1629494"/>
                  <a:pt x="276542" y="1602919"/>
                  <a:pt x="282893" y="1576249"/>
                </a:cubicBezTo>
                <a:cubicBezTo>
                  <a:pt x="285750" y="1562723"/>
                  <a:pt x="289751" y="1549674"/>
                  <a:pt x="293561" y="1536530"/>
                </a:cubicBezTo>
                <a:cubicBezTo>
                  <a:pt x="297371" y="1523385"/>
                  <a:pt x="301181" y="1510145"/>
                  <a:pt x="304895" y="1496906"/>
                </a:cubicBezTo>
                <a:cubicBezTo>
                  <a:pt x="311944" y="1470236"/>
                  <a:pt x="321564" y="1444328"/>
                  <a:pt x="330327" y="1418134"/>
                </a:cubicBezTo>
                <a:cubicBezTo>
                  <a:pt x="366915" y="1312359"/>
                  <a:pt x="412550" y="1209937"/>
                  <a:pt x="466725" y="1112000"/>
                </a:cubicBezTo>
                <a:cubicBezTo>
                  <a:pt x="502630" y="1047811"/>
                  <a:pt x="542722" y="986051"/>
                  <a:pt x="586740" y="927120"/>
                </a:cubicBezTo>
                <a:cubicBezTo>
                  <a:pt x="595979" y="915023"/>
                  <a:pt x="604171" y="903308"/>
                  <a:pt x="612458" y="893116"/>
                </a:cubicBezTo>
                <a:cubicBezTo>
                  <a:pt x="620744" y="882924"/>
                  <a:pt x="628269" y="873018"/>
                  <a:pt x="636080" y="864541"/>
                </a:cubicBezTo>
                <a:cubicBezTo>
                  <a:pt x="651320" y="847301"/>
                  <a:pt x="664369" y="833013"/>
                  <a:pt x="674942" y="822059"/>
                </a:cubicBezTo>
                <a:cubicBezTo>
                  <a:pt x="682471" y="813800"/>
                  <a:pt x="690588" y="806097"/>
                  <a:pt x="699230" y="799009"/>
                </a:cubicBezTo>
                <a:cubicBezTo>
                  <a:pt x="704945" y="794913"/>
                  <a:pt x="707803" y="794056"/>
                  <a:pt x="707803" y="796628"/>
                </a:cubicBezTo>
                <a:cubicBezTo>
                  <a:pt x="707327" y="801581"/>
                  <a:pt x="696182" y="821297"/>
                  <a:pt x="672179" y="856921"/>
                </a:cubicBezTo>
                <a:lnTo>
                  <a:pt x="663702" y="869113"/>
                </a:lnTo>
                <a:cubicBezTo>
                  <a:pt x="649129" y="889115"/>
                  <a:pt x="639032" y="907403"/>
                  <a:pt x="630079" y="922358"/>
                </a:cubicBezTo>
                <a:cubicBezTo>
                  <a:pt x="621125" y="937312"/>
                  <a:pt x="614267" y="949218"/>
                  <a:pt x="609505" y="957981"/>
                </a:cubicBezTo>
                <a:cubicBezTo>
                  <a:pt x="599885" y="975412"/>
                  <a:pt x="599027" y="979889"/>
                  <a:pt x="607981" y="970173"/>
                </a:cubicBezTo>
                <a:cubicBezTo>
                  <a:pt x="616934" y="960458"/>
                  <a:pt x="635603" y="936169"/>
                  <a:pt x="665893" y="896640"/>
                </a:cubicBezTo>
                <a:lnTo>
                  <a:pt x="723043" y="827774"/>
                </a:lnTo>
                <a:cubicBezTo>
                  <a:pt x="734949" y="814725"/>
                  <a:pt x="747713" y="801009"/>
                  <a:pt x="761143" y="786150"/>
                </a:cubicBezTo>
                <a:lnTo>
                  <a:pt x="781907" y="763290"/>
                </a:lnTo>
                <a:cubicBezTo>
                  <a:pt x="785527" y="759385"/>
                  <a:pt x="789146" y="755289"/>
                  <a:pt x="792861" y="751384"/>
                </a:cubicBezTo>
                <a:lnTo>
                  <a:pt x="804767" y="739573"/>
                </a:lnTo>
                <a:cubicBezTo>
                  <a:pt x="717233" y="838252"/>
                  <a:pt x="693896" y="878924"/>
                  <a:pt x="694087" y="885877"/>
                </a:cubicBezTo>
                <a:cubicBezTo>
                  <a:pt x="694277" y="892830"/>
                  <a:pt x="720090" y="868256"/>
                  <a:pt x="743426" y="847015"/>
                </a:cubicBezTo>
                <a:cubicBezTo>
                  <a:pt x="758000" y="834347"/>
                  <a:pt x="772382" y="822536"/>
                  <a:pt x="786575" y="811296"/>
                </a:cubicBezTo>
                <a:cubicBezTo>
                  <a:pt x="800767" y="800057"/>
                  <a:pt x="814197" y="788912"/>
                  <a:pt x="827627" y="778911"/>
                </a:cubicBezTo>
                <a:lnTo>
                  <a:pt x="833152" y="775101"/>
                </a:lnTo>
                <a:cubicBezTo>
                  <a:pt x="852266" y="754082"/>
                  <a:pt x="871950" y="733445"/>
                  <a:pt x="892207" y="713189"/>
                </a:cubicBezTo>
                <a:cubicBezTo>
                  <a:pt x="1188339" y="416373"/>
                  <a:pt x="1575892" y="228053"/>
                  <a:pt x="1992249" y="178646"/>
                </a:cubicBezTo>
                <a:lnTo>
                  <a:pt x="1962341" y="181598"/>
                </a:lnTo>
                <a:cubicBezTo>
                  <a:pt x="1956816" y="182170"/>
                  <a:pt x="1951292" y="182646"/>
                  <a:pt x="1945767" y="183408"/>
                </a:cubicBezTo>
                <a:lnTo>
                  <a:pt x="1929289" y="185885"/>
                </a:lnTo>
                <a:lnTo>
                  <a:pt x="1862614" y="195886"/>
                </a:lnTo>
                <a:cubicBezTo>
                  <a:pt x="1840135" y="199505"/>
                  <a:pt x="1818132" y="204649"/>
                  <a:pt x="1795939" y="209030"/>
                </a:cubicBezTo>
                <a:cubicBezTo>
                  <a:pt x="1784890" y="211412"/>
                  <a:pt x="1773746" y="213221"/>
                  <a:pt x="1762792" y="216079"/>
                </a:cubicBezTo>
                <a:lnTo>
                  <a:pt x="1729931" y="224366"/>
                </a:lnTo>
                <a:lnTo>
                  <a:pt x="1696974" y="232652"/>
                </a:lnTo>
                <a:lnTo>
                  <a:pt x="1680591" y="236843"/>
                </a:lnTo>
                <a:lnTo>
                  <a:pt x="1664399" y="241701"/>
                </a:lnTo>
                <a:lnTo>
                  <a:pt x="1599724" y="260751"/>
                </a:lnTo>
                <a:cubicBezTo>
                  <a:pt x="1578388" y="267800"/>
                  <a:pt x="1557433" y="275515"/>
                  <a:pt x="1536383" y="282754"/>
                </a:cubicBezTo>
                <a:cubicBezTo>
                  <a:pt x="1525810" y="286469"/>
                  <a:pt x="1515237" y="289898"/>
                  <a:pt x="1504950" y="293803"/>
                </a:cubicBezTo>
                <a:lnTo>
                  <a:pt x="1473899" y="306757"/>
                </a:lnTo>
                <a:cubicBezTo>
                  <a:pt x="1394936" y="337761"/>
                  <a:pt x="1317593" y="372730"/>
                  <a:pt x="1242155" y="411532"/>
                </a:cubicBezTo>
                <a:cubicBezTo>
                  <a:pt x="1251776" y="405341"/>
                  <a:pt x="1262348" y="400007"/>
                  <a:pt x="1271873" y="394577"/>
                </a:cubicBezTo>
                <a:lnTo>
                  <a:pt x="1301782" y="378385"/>
                </a:lnTo>
                <a:lnTo>
                  <a:pt x="1331309" y="362383"/>
                </a:lnTo>
                <a:cubicBezTo>
                  <a:pt x="1341215" y="357144"/>
                  <a:pt x="1351788" y="352572"/>
                  <a:pt x="1361313" y="347619"/>
                </a:cubicBezTo>
                <a:lnTo>
                  <a:pt x="1420939" y="319044"/>
                </a:lnTo>
                <a:lnTo>
                  <a:pt x="1480947" y="293708"/>
                </a:lnTo>
                <a:cubicBezTo>
                  <a:pt x="1490948" y="289612"/>
                  <a:pt x="1500664" y="285040"/>
                  <a:pt x="1510856" y="281516"/>
                </a:cubicBezTo>
                <a:lnTo>
                  <a:pt x="1540859" y="270467"/>
                </a:lnTo>
                <a:lnTo>
                  <a:pt x="1570768" y="259513"/>
                </a:lnTo>
                <a:cubicBezTo>
                  <a:pt x="1580769" y="255989"/>
                  <a:pt x="1590580" y="252083"/>
                  <a:pt x="1600676" y="249226"/>
                </a:cubicBezTo>
                <a:lnTo>
                  <a:pt x="1660684" y="230176"/>
                </a:lnTo>
                <a:lnTo>
                  <a:pt x="1675543" y="225509"/>
                </a:lnTo>
                <a:cubicBezTo>
                  <a:pt x="1680496" y="223985"/>
                  <a:pt x="1685544" y="222842"/>
                  <a:pt x="1690592" y="221508"/>
                </a:cubicBezTo>
                <a:lnTo>
                  <a:pt x="1720596" y="213793"/>
                </a:lnTo>
                <a:lnTo>
                  <a:pt x="1750505" y="206078"/>
                </a:lnTo>
                <a:lnTo>
                  <a:pt x="1765364" y="202268"/>
                </a:lnTo>
                <a:lnTo>
                  <a:pt x="1780318" y="199029"/>
                </a:lnTo>
                <a:lnTo>
                  <a:pt x="1840135" y="186742"/>
                </a:lnTo>
                <a:lnTo>
                  <a:pt x="1855089" y="183599"/>
                </a:lnTo>
                <a:lnTo>
                  <a:pt x="1870043" y="181217"/>
                </a:lnTo>
                <a:lnTo>
                  <a:pt x="1899952" y="176550"/>
                </a:lnTo>
                <a:lnTo>
                  <a:pt x="1929765" y="171883"/>
                </a:lnTo>
                <a:lnTo>
                  <a:pt x="1944624" y="169597"/>
                </a:lnTo>
                <a:lnTo>
                  <a:pt x="1959578" y="167978"/>
                </a:lnTo>
                <a:lnTo>
                  <a:pt x="2019300" y="161596"/>
                </a:lnTo>
                <a:lnTo>
                  <a:pt x="2034635" y="159691"/>
                </a:lnTo>
                <a:lnTo>
                  <a:pt x="2049589" y="158738"/>
                </a:lnTo>
                <a:lnTo>
                  <a:pt x="2079403" y="157024"/>
                </a:lnTo>
                <a:lnTo>
                  <a:pt x="2109121" y="155309"/>
                </a:lnTo>
                <a:lnTo>
                  <a:pt x="2124075" y="154547"/>
                </a:lnTo>
                <a:cubicBezTo>
                  <a:pt x="2129409" y="154547"/>
                  <a:pt x="2133981" y="154547"/>
                  <a:pt x="2138934" y="154547"/>
                </a:cubicBezTo>
                <a:lnTo>
                  <a:pt x="2198561" y="154071"/>
                </a:lnTo>
                <a:cubicBezTo>
                  <a:pt x="2334721" y="154612"/>
                  <a:pt x="2470414" y="169909"/>
                  <a:pt x="2603278" y="199696"/>
                </a:cubicBezTo>
                <a:cubicBezTo>
                  <a:pt x="2988078" y="284848"/>
                  <a:pt x="3337294" y="486496"/>
                  <a:pt x="3603403" y="777197"/>
                </a:cubicBezTo>
                <a:cubicBezTo>
                  <a:pt x="3659096" y="838102"/>
                  <a:pt x="3710645" y="902668"/>
                  <a:pt x="3757708" y="970459"/>
                </a:cubicBezTo>
                <a:cubicBezTo>
                  <a:pt x="3782473" y="1004177"/>
                  <a:pt x="3803809" y="1040277"/>
                  <a:pt x="3826288" y="1075996"/>
                </a:cubicBezTo>
                <a:cubicBezTo>
                  <a:pt x="3832098" y="1084283"/>
                  <a:pt x="3836956" y="1093808"/>
                  <a:pt x="3842195" y="1103333"/>
                </a:cubicBezTo>
                <a:lnTo>
                  <a:pt x="3857625" y="1131050"/>
                </a:lnTo>
                <a:lnTo>
                  <a:pt x="3871722" y="1158959"/>
                </a:lnTo>
                <a:cubicBezTo>
                  <a:pt x="3874389" y="1163531"/>
                  <a:pt x="3876866" y="1168198"/>
                  <a:pt x="3879152" y="1173056"/>
                </a:cubicBezTo>
                <a:lnTo>
                  <a:pt x="3886200" y="1187343"/>
                </a:lnTo>
                <a:cubicBezTo>
                  <a:pt x="3895725" y="1206393"/>
                  <a:pt x="3905917" y="1225062"/>
                  <a:pt x="3914775" y="1244493"/>
                </a:cubicBezTo>
                <a:cubicBezTo>
                  <a:pt x="3923633" y="1263924"/>
                  <a:pt x="3931825" y="1283736"/>
                  <a:pt x="3940397" y="1303358"/>
                </a:cubicBezTo>
                <a:lnTo>
                  <a:pt x="3953161" y="1332885"/>
                </a:lnTo>
                <a:lnTo>
                  <a:pt x="3964400" y="1362984"/>
                </a:lnTo>
                <a:cubicBezTo>
                  <a:pt x="3971830" y="1383177"/>
                  <a:pt x="3979831" y="1403180"/>
                  <a:pt x="3986784" y="1423563"/>
                </a:cubicBezTo>
                <a:cubicBezTo>
                  <a:pt x="3999738" y="1464330"/>
                  <a:pt x="4013740" y="1505288"/>
                  <a:pt x="4024027" y="1547388"/>
                </a:cubicBezTo>
                <a:cubicBezTo>
                  <a:pt x="4036124" y="1589012"/>
                  <a:pt x="4044029" y="1631685"/>
                  <a:pt x="4053554" y="1674166"/>
                </a:cubicBezTo>
                <a:cubicBezTo>
                  <a:pt x="4057555" y="1695502"/>
                  <a:pt x="4060698" y="1717028"/>
                  <a:pt x="4064318" y="1738555"/>
                </a:cubicBezTo>
                <a:cubicBezTo>
                  <a:pt x="4066032" y="1749223"/>
                  <a:pt x="4068032" y="1759986"/>
                  <a:pt x="4069556" y="1770749"/>
                </a:cubicBezTo>
                <a:lnTo>
                  <a:pt x="4073271" y="1803230"/>
                </a:lnTo>
                <a:lnTo>
                  <a:pt x="4074033" y="1809897"/>
                </a:lnTo>
                <a:cubicBezTo>
                  <a:pt x="4074414" y="1812660"/>
                  <a:pt x="4074986" y="1815517"/>
                  <a:pt x="4074986" y="1818374"/>
                </a:cubicBezTo>
                <a:lnTo>
                  <a:pt x="4076986" y="1835710"/>
                </a:lnTo>
                <a:cubicBezTo>
                  <a:pt x="4078224" y="1846568"/>
                  <a:pt x="4079748" y="1857332"/>
                  <a:pt x="4080224" y="1868285"/>
                </a:cubicBezTo>
                <a:lnTo>
                  <a:pt x="4080796" y="1875715"/>
                </a:lnTo>
                <a:cubicBezTo>
                  <a:pt x="4108390" y="2195831"/>
                  <a:pt x="4053326" y="2517671"/>
                  <a:pt x="3920871" y="2810403"/>
                </a:cubicBezTo>
                <a:cubicBezTo>
                  <a:pt x="3949760" y="2748586"/>
                  <a:pt x="3975202" y="2685207"/>
                  <a:pt x="3997071" y="2620570"/>
                </a:cubicBezTo>
                <a:lnTo>
                  <a:pt x="4008120" y="2587137"/>
                </a:lnTo>
                <a:lnTo>
                  <a:pt x="4013645" y="2570468"/>
                </a:lnTo>
                <a:lnTo>
                  <a:pt x="4018407" y="2553514"/>
                </a:lnTo>
                <a:lnTo>
                  <a:pt x="4037457" y="2485791"/>
                </a:lnTo>
                <a:cubicBezTo>
                  <a:pt x="4047458" y="2440071"/>
                  <a:pt x="4059270" y="2394447"/>
                  <a:pt x="4066508" y="2348060"/>
                </a:cubicBezTo>
                <a:lnTo>
                  <a:pt x="4072699" y="2313294"/>
                </a:lnTo>
                <a:cubicBezTo>
                  <a:pt x="4074890" y="2301768"/>
                  <a:pt x="4075938" y="2290053"/>
                  <a:pt x="4077557" y="2278432"/>
                </a:cubicBezTo>
                <a:lnTo>
                  <a:pt x="4082034" y="2243475"/>
                </a:lnTo>
                <a:lnTo>
                  <a:pt x="4084320" y="2226045"/>
                </a:lnTo>
                <a:cubicBezTo>
                  <a:pt x="4085082" y="2220234"/>
                  <a:pt x="4086130" y="2214329"/>
                  <a:pt x="4086130" y="2208519"/>
                </a:cubicBezTo>
                <a:lnTo>
                  <a:pt x="4091845" y="2138224"/>
                </a:lnTo>
                <a:cubicBezTo>
                  <a:pt x="4092988" y="2126508"/>
                  <a:pt x="4093464" y="2114793"/>
                  <a:pt x="4093464" y="2102982"/>
                </a:cubicBezTo>
                <a:lnTo>
                  <a:pt x="4094607" y="2067739"/>
                </a:lnTo>
                <a:cubicBezTo>
                  <a:pt x="4094893" y="2056023"/>
                  <a:pt x="4095560" y="2044212"/>
                  <a:pt x="4095560" y="2032497"/>
                </a:cubicBezTo>
                <a:lnTo>
                  <a:pt x="4095560" y="1997254"/>
                </a:lnTo>
                <a:lnTo>
                  <a:pt x="4094988" y="1961916"/>
                </a:lnTo>
                <a:cubicBezTo>
                  <a:pt x="4094988" y="1956011"/>
                  <a:pt x="4094988" y="1950200"/>
                  <a:pt x="4094988" y="1944295"/>
                </a:cubicBezTo>
                <a:lnTo>
                  <a:pt x="4093940" y="1926674"/>
                </a:lnTo>
                <a:lnTo>
                  <a:pt x="4089464" y="1856189"/>
                </a:lnTo>
                <a:lnTo>
                  <a:pt x="4081653" y="1786085"/>
                </a:lnTo>
                <a:lnTo>
                  <a:pt x="4079653" y="1768464"/>
                </a:lnTo>
                <a:cubicBezTo>
                  <a:pt x="4078986" y="1762653"/>
                  <a:pt x="4077938" y="1756843"/>
                  <a:pt x="4076986" y="1751033"/>
                </a:cubicBezTo>
                <a:lnTo>
                  <a:pt x="4071461" y="1716171"/>
                </a:lnTo>
                <a:lnTo>
                  <a:pt x="4065841" y="1681310"/>
                </a:lnTo>
                <a:cubicBezTo>
                  <a:pt x="4063841" y="1669689"/>
                  <a:pt x="4061174" y="1658259"/>
                  <a:pt x="4058793" y="1646734"/>
                </a:cubicBezTo>
                <a:lnTo>
                  <a:pt x="4051554" y="1612063"/>
                </a:lnTo>
                <a:cubicBezTo>
                  <a:pt x="4049078" y="1600633"/>
                  <a:pt x="4046982" y="1589012"/>
                  <a:pt x="4043744" y="1577678"/>
                </a:cubicBezTo>
                <a:lnTo>
                  <a:pt x="4025932" y="1509288"/>
                </a:lnTo>
                <a:cubicBezTo>
                  <a:pt x="3999957" y="1418620"/>
                  <a:pt x="3967648" y="1329875"/>
                  <a:pt x="3929253" y="1243731"/>
                </a:cubicBezTo>
                <a:cubicBezTo>
                  <a:pt x="3889724" y="1158187"/>
                  <a:pt x="3844414" y="1075453"/>
                  <a:pt x="3793617" y="996081"/>
                </a:cubicBezTo>
                <a:cubicBezTo>
                  <a:pt x="3741582" y="917414"/>
                  <a:pt x="3684299" y="842346"/>
                  <a:pt x="3622167" y="771386"/>
                </a:cubicBezTo>
                <a:lnTo>
                  <a:pt x="3573971" y="719666"/>
                </a:lnTo>
                <a:cubicBezTo>
                  <a:pt x="3565779" y="711188"/>
                  <a:pt x="3558064" y="702235"/>
                  <a:pt x="3549491" y="694139"/>
                </a:cubicBezTo>
                <a:lnTo>
                  <a:pt x="3524060" y="669659"/>
                </a:lnTo>
                <a:lnTo>
                  <a:pt x="3498628" y="645085"/>
                </a:lnTo>
                <a:lnTo>
                  <a:pt x="3485960" y="632798"/>
                </a:lnTo>
                <a:cubicBezTo>
                  <a:pt x="3481673" y="628797"/>
                  <a:pt x="3477101" y="625082"/>
                  <a:pt x="3472720" y="621177"/>
                </a:cubicBezTo>
                <a:lnTo>
                  <a:pt x="3419475" y="574695"/>
                </a:lnTo>
                <a:cubicBezTo>
                  <a:pt x="3325473" y="495940"/>
                  <a:pt x="3224860" y="425416"/>
                  <a:pt x="3118771" y="363907"/>
                </a:cubicBezTo>
                <a:cubicBezTo>
                  <a:pt x="3029322" y="311934"/>
                  <a:pt x="2936434" y="266139"/>
                  <a:pt x="2840736" y="226842"/>
                </a:cubicBezTo>
                <a:cubicBezTo>
                  <a:pt x="2799112" y="210935"/>
                  <a:pt x="2805589" y="206078"/>
                  <a:pt x="2828925" y="210173"/>
                </a:cubicBezTo>
                <a:cubicBezTo>
                  <a:pt x="2833973" y="211126"/>
                  <a:pt x="2842832" y="212840"/>
                  <a:pt x="2853881" y="216365"/>
                </a:cubicBezTo>
                <a:cubicBezTo>
                  <a:pt x="2864930" y="219889"/>
                  <a:pt x="2878836" y="224556"/>
                  <a:pt x="2894553" y="229985"/>
                </a:cubicBezTo>
                <a:cubicBezTo>
                  <a:pt x="2910269" y="235415"/>
                  <a:pt x="2928080" y="241225"/>
                  <a:pt x="2947130" y="248273"/>
                </a:cubicBezTo>
                <a:lnTo>
                  <a:pt x="3006757" y="272181"/>
                </a:lnTo>
                <a:cubicBezTo>
                  <a:pt x="2876055" y="209261"/>
                  <a:pt x="2738428" y="161853"/>
                  <a:pt x="2596706" y="130925"/>
                </a:cubicBezTo>
                <a:cubicBezTo>
                  <a:pt x="2588133" y="128735"/>
                  <a:pt x="2579465" y="127306"/>
                  <a:pt x="2570893" y="125687"/>
                </a:cubicBezTo>
                <a:lnTo>
                  <a:pt x="2545080" y="120924"/>
                </a:lnTo>
                <a:lnTo>
                  <a:pt x="2493645" y="111399"/>
                </a:lnTo>
                <a:lnTo>
                  <a:pt x="2442210" y="104541"/>
                </a:lnTo>
                <a:lnTo>
                  <a:pt x="2416588" y="101112"/>
                </a:lnTo>
                <a:lnTo>
                  <a:pt x="2403824" y="99493"/>
                </a:lnTo>
                <a:lnTo>
                  <a:pt x="2390966" y="98350"/>
                </a:lnTo>
                <a:lnTo>
                  <a:pt x="2339816" y="94064"/>
                </a:lnTo>
                <a:lnTo>
                  <a:pt x="2314385" y="91968"/>
                </a:lnTo>
                <a:cubicBezTo>
                  <a:pt x="2305812" y="90920"/>
                  <a:pt x="2297335" y="90920"/>
                  <a:pt x="2288858" y="90920"/>
                </a:cubicBezTo>
                <a:lnTo>
                  <a:pt x="2238089" y="89206"/>
                </a:lnTo>
                <a:cubicBezTo>
                  <a:pt x="2229707" y="89015"/>
                  <a:pt x="2221230" y="88539"/>
                  <a:pt x="2212848" y="88539"/>
                </a:cubicBezTo>
                <a:lnTo>
                  <a:pt x="2187607" y="88539"/>
                </a:lnTo>
                <a:cubicBezTo>
                  <a:pt x="1923279" y="90597"/>
                  <a:pt x="1662141" y="146435"/>
                  <a:pt x="1420082" y="252655"/>
                </a:cubicBezTo>
                <a:lnTo>
                  <a:pt x="1400175" y="257798"/>
                </a:lnTo>
                <a:lnTo>
                  <a:pt x="1479995" y="222937"/>
                </a:lnTo>
                <a:lnTo>
                  <a:pt x="1561243" y="191790"/>
                </a:lnTo>
                <a:cubicBezTo>
                  <a:pt x="1588580" y="182075"/>
                  <a:pt x="1616393" y="173788"/>
                  <a:pt x="1644015" y="164263"/>
                </a:cubicBezTo>
                <a:cubicBezTo>
                  <a:pt x="1657350" y="159500"/>
                  <a:pt x="1671828" y="155881"/>
                  <a:pt x="1685925" y="151976"/>
                </a:cubicBezTo>
                <a:lnTo>
                  <a:pt x="1727645" y="140355"/>
                </a:lnTo>
                <a:cubicBezTo>
                  <a:pt x="1699070" y="145308"/>
                  <a:pt x="1673828" y="149118"/>
                  <a:pt x="1651445" y="153881"/>
                </a:cubicBezTo>
                <a:cubicBezTo>
                  <a:pt x="1629061" y="158643"/>
                  <a:pt x="1608963" y="163596"/>
                  <a:pt x="1589913" y="168168"/>
                </a:cubicBezTo>
                <a:lnTo>
                  <a:pt x="1562100" y="174931"/>
                </a:lnTo>
                <a:lnTo>
                  <a:pt x="1536668" y="183027"/>
                </a:lnTo>
                <a:cubicBezTo>
                  <a:pt x="1519047" y="188552"/>
                  <a:pt x="1501521" y="194267"/>
                  <a:pt x="1482471" y="200553"/>
                </a:cubicBezTo>
                <a:cubicBezTo>
                  <a:pt x="1472946" y="203506"/>
                  <a:pt x="1463516" y="207506"/>
                  <a:pt x="1453420" y="211507"/>
                </a:cubicBezTo>
                <a:lnTo>
                  <a:pt x="1421892" y="224270"/>
                </a:lnTo>
                <a:lnTo>
                  <a:pt x="1386840" y="238653"/>
                </a:lnTo>
                <a:cubicBezTo>
                  <a:pt x="1374553" y="244082"/>
                  <a:pt x="1361885" y="250369"/>
                  <a:pt x="1348168" y="256846"/>
                </a:cubicBezTo>
                <a:lnTo>
                  <a:pt x="1304354" y="277896"/>
                </a:lnTo>
                <a:cubicBezTo>
                  <a:pt x="1296448" y="281516"/>
                  <a:pt x="1288733" y="285802"/>
                  <a:pt x="1280636" y="290279"/>
                </a:cubicBezTo>
                <a:lnTo>
                  <a:pt x="1255490" y="303899"/>
                </a:lnTo>
                <a:lnTo>
                  <a:pt x="1228725" y="318473"/>
                </a:lnTo>
                <a:cubicBezTo>
                  <a:pt x="1219200" y="323616"/>
                  <a:pt x="1209675" y="328569"/>
                  <a:pt x="1200150" y="334570"/>
                </a:cubicBezTo>
                <a:lnTo>
                  <a:pt x="1138619" y="372003"/>
                </a:lnTo>
                <a:lnTo>
                  <a:pt x="1123950" y="380957"/>
                </a:lnTo>
                <a:lnTo>
                  <a:pt x="1109472" y="390482"/>
                </a:lnTo>
                <a:lnTo>
                  <a:pt x="1079945" y="410198"/>
                </a:lnTo>
                <a:lnTo>
                  <a:pt x="1049274" y="430296"/>
                </a:lnTo>
                <a:lnTo>
                  <a:pt x="1041559" y="435344"/>
                </a:lnTo>
                <a:lnTo>
                  <a:pt x="1034129" y="440774"/>
                </a:lnTo>
                <a:lnTo>
                  <a:pt x="1019270" y="451537"/>
                </a:lnTo>
                <a:lnTo>
                  <a:pt x="959168" y="495066"/>
                </a:lnTo>
                <a:lnTo>
                  <a:pt x="902018" y="541358"/>
                </a:lnTo>
                <a:cubicBezTo>
                  <a:pt x="951066" y="491563"/>
                  <a:pt x="1003897" y="445643"/>
                  <a:pt x="1060037" y="404007"/>
                </a:cubicBezTo>
                <a:lnTo>
                  <a:pt x="1090708" y="382290"/>
                </a:lnTo>
                <a:cubicBezTo>
                  <a:pt x="1101566" y="374861"/>
                  <a:pt x="1112425" y="366574"/>
                  <a:pt x="1124617" y="359335"/>
                </a:cubicBezTo>
                <a:cubicBezTo>
                  <a:pt x="1148620" y="344476"/>
                  <a:pt x="1174052" y="328760"/>
                  <a:pt x="1200150" y="312948"/>
                </a:cubicBezTo>
                <a:lnTo>
                  <a:pt x="1280922" y="268466"/>
                </a:lnTo>
                <a:cubicBezTo>
                  <a:pt x="1307973" y="254750"/>
                  <a:pt x="1334929" y="241987"/>
                  <a:pt x="1360075" y="229414"/>
                </a:cubicBezTo>
                <a:cubicBezTo>
                  <a:pt x="1371981" y="223032"/>
                  <a:pt x="1383125" y="218365"/>
                  <a:pt x="1393508" y="213507"/>
                </a:cubicBezTo>
                <a:lnTo>
                  <a:pt x="1422940" y="199505"/>
                </a:lnTo>
                <a:lnTo>
                  <a:pt x="1450562" y="185980"/>
                </a:lnTo>
                <a:cubicBezTo>
                  <a:pt x="1455039" y="183789"/>
                  <a:pt x="1459706" y="181408"/>
                  <a:pt x="1464564" y="179312"/>
                </a:cubicBezTo>
                <a:lnTo>
                  <a:pt x="1479137" y="173121"/>
                </a:lnTo>
                <a:cubicBezTo>
                  <a:pt x="1472565" y="175312"/>
                  <a:pt x="1465802" y="177217"/>
                  <a:pt x="1459325" y="179503"/>
                </a:cubicBezTo>
                <a:lnTo>
                  <a:pt x="1439799" y="186551"/>
                </a:lnTo>
                <a:lnTo>
                  <a:pt x="1400842" y="200648"/>
                </a:lnTo>
                <a:lnTo>
                  <a:pt x="1381220" y="207887"/>
                </a:lnTo>
                <a:cubicBezTo>
                  <a:pt x="1374648" y="210364"/>
                  <a:pt x="1367981" y="212840"/>
                  <a:pt x="1361504" y="215793"/>
                </a:cubicBezTo>
                <a:cubicBezTo>
                  <a:pt x="1348359" y="221603"/>
                  <a:pt x="1335024" y="227604"/>
                  <a:pt x="1321403" y="233986"/>
                </a:cubicBezTo>
                <a:lnTo>
                  <a:pt x="1280732" y="253036"/>
                </a:lnTo>
                <a:lnTo>
                  <a:pt x="1240536" y="274753"/>
                </a:lnTo>
                <a:cubicBezTo>
                  <a:pt x="1227011" y="282056"/>
                  <a:pt x="1213514" y="289421"/>
                  <a:pt x="1200055" y="296851"/>
                </a:cubicBezTo>
                <a:cubicBezTo>
                  <a:pt x="1193197" y="300375"/>
                  <a:pt x="1186720" y="304471"/>
                  <a:pt x="1180148" y="308471"/>
                </a:cubicBezTo>
                <a:lnTo>
                  <a:pt x="1160431" y="320473"/>
                </a:lnTo>
                <a:cubicBezTo>
                  <a:pt x="1134428" y="336761"/>
                  <a:pt x="1107948" y="351905"/>
                  <a:pt x="1083564" y="369050"/>
                </a:cubicBezTo>
                <a:lnTo>
                  <a:pt x="1046988" y="393720"/>
                </a:lnTo>
                <a:cubicBezTo>
                  <a:pt x="1034987" y="401816"/>
                  <a:pt x="1022890" y="409436"/>
                  <a:pt x="1011746" y="417914"/>
                </a:cubicBezTo>
                <a:cubicBezTo>
                  <a:pt x="990124" y="433725"/>
                  <a:pt x="969264" y="448775"/>
                  <a:pt x="948881" y="463253"/>
                </a:cubicBezTo>
                <a:cubicBezTo>
                  <a:pt x="938403" y="470301"/>
                  <a:pt x="928878" y="478397"/>
                  <a:pt x="919353" y="485732"/>
                </a:cubicBezTo>
                <a:lnTo>
                  <a:pt x="890778" y="508115"/>
                </a:lnTo>
                <a:lnTo>
                  <a:pt x="862203" y="530118"/>
                </a:lnTo>
                <a:cubicBezTo>
                  <a:pt x="852869" y="537548"/>
                  <a:pt x="844391" y="545453"/>
                  <a:pt x="834866" y="553169"/>
                </a:cubicBezTo>
                <a:lnTo>
                  <a:pt x="780002" y="600794"/>
                </a:lnTo>
                <a:cubicBezTo>
                  <a:pt x="806196" y="574409"/>
                  <a:pt x="830009" y="549549"/>
                  <a:pt x="855631" y="524022"/>
                </a:cubicBezTo>
                <a:cubicBezTo>
                  <a:pt x="868585" y="511830"/>
                  <a:pt x="882587" y="499352"/>
                  <a:pt x="897160" y="486398"/>
                </a:cubicBezTo>
                <a:lnTo>
                  <a:pt x="919639" y="466682"/>
                </a:lnTo>
                <a:cubicBezTo>
                  <a:pt x="923544" y="463348"/>
                  <a:pt x="927449" y="459824"/>
                  <a:pt x="931545" y="456395"/>
                </a:cubicBezTo>
                <a:lnTo>
                  <a:pt x="944404" y="446393"/>
                </a:lnTo>
                <a:cubicBezTo>
                  <a:pt x="1295234" y="164732"/>
                  <a:pt x="1726120" y="10465"/>
                  <a:pt x="2167802" y="514"/>
                </a:cubicBezTo>
                <a:close/>
              </a:path>
            </a:pathLst>
          </a:custGeom>
          <a:blipFill>
            <a:blip r:embed="rId2"/>
            <a:stretch>
              <a:fillRect/>
            </a:stretch>
          </a:blipFill>
        </p:spPr>
        <p:txBody>
          <a:bodyPr wrap="square">
            <a:noAutofit/>
          </a:bodyPr>
          <a:lstStyle/>
          <a:p>
            <a:endParaRPr lang="x-none"/>
          </a:p>
        </p:txBody>
      </p:sp>
      <p:sp>
        <p:nvSpPr>
          <p:cNvPr id="15" name="TextBox 14">
            <a:extLst>
              <a:ext uri="{FF2B5EF4-FFF2-40B4-BE49-F238E27FC236}">
                <a16:creationId xmlns="" xmlns:a16="http://schemas.microsoft.com/office/drawing/2014/main" id="{52188D94-C442-6447-8CFE-DA61E7E3418D}"/>
              </a:ext>
            </a:extLst>
          </p:cNvPr>
          <p:cNvSpPr txBox="1"/>
          <p:nvPr userDrawn="1"/>
        </p:nvSpPr>
        <p:spPr>
          <a:xfrm>
            <a:off x="440532" y="4779043"/>
            <a:ext cx="1484381" cy="126958"/>
          </a:xfrm>
          <a:prstGeom prst="rect">
            <a:avLst/>
          </a:prstGeom>
          <a:noFill/>
        </p:spPr>
        <p:txBody>
          <a:bodyPr wrap="none" lIns="0" tIns="0" rIns="0" bIns="0" rtlCol="0">
            <a:spAutoFit/>
          </a:bodyPr>
          <a:lstStyle/>
          <a:p>
            <a:pPr algn="l"/>
            <a:r>
              <a:rPr lang="x-none" sz="825">
                <a:solidFill>
                  <a:schemeClr val="tx2"/>
                </a:solidFill>
                <a:latin typeface="Raleway" panose="020B0503030101060003" pitchFamily="34" charset="77"/>
                <a:ea typeface="Roboto" panose="02000000000000000000" pitchFamily="2" charset="0"/>
                <a:cs typeface="Open Sans" panose="020B0606030504020204" pitchFamily="34" charset="0"/>
              </a:rPr>
              <a:t>www.</a:t>
            </a:r>
            <a:r>
              <a:rPr lang="pt-BR" sz="825" dirty="0" err="1">
                <a:solidFill>
                  <a:schemeClr val="tx2"/>
                </a:solidFill>
                <a:latin typeface="Raleway" panose="020B0503030101060003" pitchFamily="34" charset="77"/>
                <a:ea typeface="Roboto" panose="02000000000000000000" pitchFamily="2" charset="0"/>
                <a:cs typeface="Open Sans" panose="020B0606030504020204" pitchFamily="34" charset="0"/>
              </a:rPr>
              <a:t>visitmozambique</a:t>
            </a:r>
            <a:r>
              <a:rPr lang="x-none" sz="825">
                <a:solidFill>
                  <a:schemeClr val="tx2"/>
                </a:solidFill>
                <a:latin typeface="Raleway" panose="020B0503030101060003" pitchFamily="34" charset="77"/>
                <a:ea typeface="Roboto" panose="02000000000000000000" pitchFamily="2" charset="0"/>
                <a:cs typeface="Open Sans" panose="020B0606030504020204" pitchFamily="34" charset="0"/>
              </a:rPr>
              <a:t>.</a:t>
            </a:r>
            <a:r>
              <a:rPr lang="pt-BR" sz="825" dirty="0" err="1">
                <a:solidFill>
                  <a:schemeClr val="tx2"/>
                </a:solidFill>
                <a:latin typeface="Raleway" panose="020B0503030101060003" pitchFamily="34" charset="77"/>
                <a:ea typeface="Roboto" panose="02000000000000000000" pitchFamily="2" charset="0"/>
                <a:cs typeface="Open Sans" panose="020B0606030504020204" pitchFamily="34" charset="0"/>
              </a:rPr>
              <a:t>gov.mz</a:t>
            </a:r>
            <a:endParaRPr lang="x-none" sz="675" dirty="0">
              <a:solidFill>
                <a:schemeClr val="tx2"/>
              </a:solidFill>
              <a:latin typeface="Raleway" panose="020B0503030101060003" pitchFamily="34" charset="77"/>
              <a:ea typeface="Roboto" panose="02000000000000000000" pitchFamily="2" charset="0"/>
              <a:cs typeface="Open Sans" panose="020B0606030504020204" pitchFamily="34" charset="0"/>
            </a:endParaRPr>
          </a:p>
        </p:txBody>
      </p:sp>
      <p:sp>
        <p:nvSpPr>
          <p:cNvPr id="16" name="Slide Number Placeholder 5">
            <a:extLst>
              <a:ext uri="{FF2B5EF4-FFF2-40B4-BE49-F238E27FC236}">
                <a16:creationId xmlns="" xmlns:a16="http://schemas.microsoft.com/office/drawing/2014/main" id="{1F299FFA-0AEF-4149-B7AD-C227A6AE2B0E}"/>
              </a:ext>
            </a:extLst>
          </p:cNvPr>
          <p:cNvSpPr txBox="1">
            <a:spLocks/>
          </p:cNvSpPr>
          <p:nvPr userDrawn="1"/>
        </p:nvSpPr>
        <p:spPr>
          <a:xfrm>
            <a:off x="4401844" y="4705600"/>
            <a:ext cx="340313"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A454DBC-893C-0A48-8CE6-C0602109D889}" type="slidenum">
              <a:rPr lang="en-US" sz="788" b="1" i="0" smtClean="0">
                <a:solidFill>
                  <a:schemeClr val="tx2"/>
                </a:solidFill>
                <a:latin typeface="Raleway" panose="020B0503030101060003" pitchFamily="34" charset="77"/>
                <a:ea typeface="Roboto" panose="02000000000000000000" pitchFamily="2" charset="0"/>
                <a:cs typeface="Open Sans" panose="020B0606030504020204" pitchFamily="34" charset="0"/>
              </a:rPr>
              <a:pPr algn="ctr"/>
              <a:t>‹#›</a:t>
            </a:fld>
            <a:endParaRPr lang="en-US" sz="900" b="1" i="0" dirty="0">
              <a:solidFill>
                <a:schemeClr val="tx2"/>
              </a:solidFill>
              <a:latin typeface="Raleway" panose="020B0503030101060003" pitchFamily="34" charset="77"/>
              <a:ea typeface="Roboto" panose="02000000000000000000" pitchFamily="2" charset="0"/>
              <a:cs typeface="Open Sans" panose="020B0606030504020204" pitchFamily="34" charset="0"/>
            </a:endParaRPr>
          </a:p>
        </p:txBody>
      </p:sp>
    </p:spTree>
    <p:extLst>
      <p:ext uri="{BB962C8B-B14F-4D97-AF65-F5344CB8AC3E}">
        <p14:creationId xmlns:p14="http://schemas.microsoft.com/office/powerpoint/2010/main" val="1160977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799488E-F0C5-2F43-88E5-42ADD6E9B0A2}"/>
              </a:ext>
            </a:extLst>
          </p:cNvPr>
          <p:cNvSpPr>
            <a:spLocks noGrp="1"/>
          </p:cNvSpPr>
          <p:nvPr>
            <p:ph type="pic" sz="quarter" idx="10"/>
          </p:nvPr>
        </p:nvSpPr>
        <p:spPr>
          <a:xfrm>
            <a:off x="4489944" y="0"/>
            <a:ext cx="4655768" cy="4705748"/>
          </a:xfrm>
          <a:custGeom>
            <a:avLst/>
            <a:gdLst>
              <a:gd name="connsiteX0" fmla="*/ 6205443 w 6207690"/>
              <a:gd name="connsiteY0" fmla="*/ 5698378 h 6274330"/>
              <a:gd name="connsiteX1" fmla="*/ 6205443 w 6207690"/>
              <a:gd name="connsiteY1" fmla="*/ 5792163 h 6274330"/>
              <a:gd name="connsiteX2" fmla="*/ 6185748 w 6207690"/>
              <a:gd name="connsiteY2" fmla="*/ 5802583 h 6274330"/>
              <a:gd name="connsiteX3" fmla="*/ 6072060 w 6207690"/>
              <a:gd name="connsiteY3" fmla="*/ 5858125 h 6274330"/>
              <a:gd name="connsiteX4" fmla="*/ 5841662 w 6207690"/>
              <a:gd name="connsiteY4" fmla="*/ 5960976 h 6274330"/>
              <a:gd name="connsiteX5" fmla="*/ 5722764 w 6207690"/>
              <a:gd name="connsiteY5" fmla="*/ 6007452 h 6274330"/>
              <a:gd name="connsiteX6" fmla="*/ 5600842 w 6207690"/>
              <a:gd name="connsiteY6" fmla="*/ 6052469 h 6274330"/>
              <a:gd name="connsiteX7" fmla="*/ 5474232 w 6207690"/>
              <a:gd name="connsiteY7" fmla="*/ 6093421 h 6274330"/>
              <a:gd name="connsiteX8" fmla="*/ 5409416 w 6207690"/>
              <a:gd name="connsiteY8" fmla="*/ 6114263 h 6274330"/>
              <a:gd name="connsiteX9" fmla="*/ 5342828 w 6207690"/>
              <a:gd name="connsiteY9" fmla="*/ 6132706 h 6274330"/>
              <a:gd name="connsiteX10" fmla="*/ 5184436 w 6207690"/>
              <a:gd name="connsiteY10" fmla="*/ 6169908 h 6274330"/>
              <a:gd name="connsiteX11" fmla="*/ 5140045 w 6207690"/>
              <a:gd name="connsiteY11" fmla="*/ 6163240 h 6274330"/>
              <a:gd name="connsiteX12" fmla="*/ 5058244 w 6207690"/>
              <a:gd name="connsiteY12" fmla="*/ 6177307 h 6274330"/>
              <a:gd name="connsiteX13" fmla="*/ 4944972 w 6207690"/>
              <a:gd name="connsiteY13" fmla="*/ 6198148 h 6274330"/>
              <a:gd name="connsiteX14" fmla="*/ 4305046 w 6207690"/>
              <a:gd name="connsiteY14" fmla="*/ 6272342 h 6274330"/>
              <a:gd name="connsiteX15" fmla="*/ 4163716 w 6207690"/>
              <a:gd name="connsiteY15" fmla="*/ 6274270 h 6274330"/>
              <a:gd name="connsiteX16" fmla="*/ 4030985 w 6207690"/>
              <a:gd name="connsiteY16" fmla="*/ 6269946 h 6274330"/>
              <a:gd name="connsiteX17" fmla="*/ 4078710 w 6207690"/>
              <a:gd name="connsiteY17" fmla="*/ 6262339 h 6274330"/>
              <a:gd name="connsiteX18" fmla="*/ 5791434 w 6207690"/>
              <a:gd name="connsiteY18" fmla="*/ 5907935 h 6274330"/>
              <a:gd name="connsiteX19" fmla="*/ 6205443 w 6207690"/>
              <a:gd name="connsiteY19" fmla="*/ 5698378 h 6274330"/>
              <a:gd name="connsiteX20" fmla="*/ 6204716 w 6207690"/>
              <a:gd name="connsiteY20" fmla="*/ 5437864 h 6274330"/>
              <a:gd name="connsiteX21" fmla="*/ 6204716 w 6207690"/>
              <a:gd name="connsiteY21" fmla="*/ 5674098 h 6274330"/>
              <a:gd name="connsiteX22" fmla="*/ 6130104 w 6207690"/>
              <a:gd name="connsiteY22" fmla="*/ 5715780 h 6274330"/>
              <a:gd name="connsiteX23" fmla="*/ 5483092 w 6207690"/>
              <a:gd name="connsiteY23" fmla="*/ 5997135 h 6274330"/>
              <a:gd name="connsiteX24" fmla="*/ 5399726 w 6207690"/>
              <a:gd name="connsiteY24" fmla="*/ 6025375 h 6274330"/>
              <a:gd name="connsiteX25" fmla="*/ 5378885 w 6207690"/>
              <a:gd name="connsiteY25" fmla="*/ 6032357 h 6274330"/>
              <a:gd name="connsiteX26" fmla="*/ 5358044 w 6207690"/>
              <a:gd name="connsiteY26" fmla="*/ 6038401 h 6274330"/>
              <a:gd name="connsiteX27" fmla="*/ 5315528 w 6207690"/>
              <a:gd name="connsiteY27" fmla="*/ 6050489 h 6274330"/>
              <a:gd name="connsiteX28" fmla="*/ 5230600 w 6207690"/>
              <a:gd name="connsiteY28" fmla="*/ 6074561 h 6274330"/>
              <a:gd name="connsiteX29" fmla="*/ 5187980 w 6207690"/>
              <a:gd name="connsiteY29" fmla="*/ 6086127 h 6274330"/>
              <a:gd name="connsiteX30" fmla="*/ 5145048 w 6207690"/>
              <a:gd name="connsiteY30" fmla="*/ 6096547 h 6274330"/>
              <a:gd name="connsiteX31" fmla="*/ 4972900 w 6207690"/>
              <a:gd name="connsiteY31" fmla="*/ 6135937 h 6274330"/>
              <a:gd name="connsiteX32" fmla="*/ 4799085 w 6207690"/>
              <a:gd name="connsiteY32" fmla="*/ 6167199 h 6274330"/>
              <a:gd name="connsiteX33" fmla="*/ 4817321 w 6207690"/>
              <a:gd name="connsiteY33" fmla="*/ 6160322 h 6274330"/>
              <a:gd name="connsiteX34" fmla="*/ 4954977 w 6207690"/>
              <a:gd name="connsiteY34" fmla="*/ 6134167 h 6274330"/>
              <a:gd name="connsiteX35" fmla="*/ 5023127 w 6207690"/>
              <a:gd name="connsiteY35" fmla="*/ 6118744 h 6274330"/>
              <a:gd name="connsiteX36" fmla="*/ 5091070 w 6207690"/>
              <a:gd name="connsiteY36" fmla="*/ 6102383 h 6274330"/>
              <a:gd name="connsiteX37" fmla="*/ 5360232 w 6207690"/>
              <a:gd name="connsiteY37" fmla="*/ 6027252 h 6274330"/>
              <a:gd name="connsiteX38" fmla="*/ 5376905 w 6207690"/>
              <a:gd name="connsiteY38" fmla="*/ 6022249 h 6274330"/>
              <a:gd name="connsiteX39" fmla="*/ 5393474 w 6207690"/>
              <a:gd name="connsiteY39" fmla="*/ 6016517 h 6274330"/>
              <a:gd name="connsiteX40" fmla="*/ 5426403 w 6207690"/>
              <a:gd name="connsiteY40" fmla="*/ 6005054 h 6274330"/>
              <a:gd name="connsiteX41" fmla="*/ 5492364 w 6207690"/>
              <a:gd name="connsiteY41" fmla="*/ 5982025 h 6274330"/>
              <a:gd name="connsiteX42" fmla="*/ 5558118 w 6207690"/>
              <a:gd name="connsiteY42" fmla="*/ 5958787 h 6274330"/>
              <a:gd name="connsiteX43" fmla="*/ 5623143 w 6207690"/>
              <a:gd name="connsiteY43" fmla="*/ 5933257 h 6274330"/>
              <a:gd name="connsiteX44" fmla="*/ 5752358 w 6207690"/>
              <a:gd name="connsiteY44" fmla="*/ 5880529 h 6274330"/>
              <a:gd name="connsiteX45" fmla="*/ 5879072 w 6207690"/>
              <a:gd name="connsiteY45" fmla="*/ 5822278 h 6274330"/>
              <a:gd name="connsiteX46" fmla="*/ 5754026 w 6207690"/>
              <a:gd name="connsiteY46" fmla="*/ 5868337 h 6274330"/>
              <a:gd name="connsiteX47" fmla="*/ 5604906 w 6207690"/>
              <a:gd name="connsiteY47" fmla="*/ 5922838 h 6274330"/>
              <a:gd name="connsiteX48" fmla="*/ 5569790 w 6207690"/>
              <a:gd name="connsiteY48" fmla="*/ 5936071 h 6274330"/>
              <a:gd name="connsiteX49" fmla="*/ 5533631 w 6207690"/>
              <a:gd name="connsiteY49" fmla="*/ 5947846 h 6274330"/>
              <a:gd name="connsiteX50" fmla="*/ 5460686 w 6207690"/>
              <a:gd name="connsiteY50" fmla="*/ 5971085 h 6274330"/>
              <a:gd name="connsiteX51" fmla="*/ 5387743 w 6207690"/>
              <a:gd name="connsiteY51" fmla="*/ 5994218 h 6274330"/>
              <a:gd name="connsiteX52" fmla="*/ 5369506 w 6207690"/>
              <a:gd name="connsiteY52" fmla="*/ 5999950 h 6274330"/>
              <a:gd name="connsiteX53" fmla="*/ 5351063 w 6207690"/>
              <a:gd name="connsiteY53" fmla="*/ 6004950 h 6274330"/>
              <a:gd name="connsiteX54" fmla="*/ 5314068 w 6207690"/>
              <a:gd name="connsiteY54" fmla="*/ 6015371 h 6274330"/>
              <a:gd name="connsiteX55" fmla="*/ 5166202 w 6207690"/>
              <a:gd name="connsiteY55" fmla="*/ 6054344 h 6274330"/>
              <a:gd name="connsiteX56" fmla="*/ 5016772 w 6207690"/>
              <a:gd name="connsiteY56" fmla="*/ 6086127 h 6274330"/>
              <a:gd name="connsiteX57" fmla="*/ 4420714 w 6207690"/>
              <a:gd name="connsiteY57" fmla="*/ 6159071 h 6274330"/>
              <a:gd name="connsiteX58" fmla="*/ 4201257 w 6207690"/>
              <a:gd name="connsiteY58" fmla="*/ 6162301 h 6274330"/>
              <a:gd name="connsiteX59" fmla="*/ 4134148 w 6207690"/>
              <a:gd name="connsiteY59" fmla="*/ 6159696 h 6274330"/>
              <a:gd name="connsiteX60" fmla="*/ 4098928 w 6207690"/>
              <a:gd name="connsiteY60" fmla="*/ 6154590 h 6274330"/>
              <a:gd name="connsiteX61" fmla="*/ 4133940 w 6207690"/>
              <a:gd name="connsiteY61" fmla="*/ 6143128 h 6274330"/>
              <a:gd name="connsiteX62" fmla="*/ 4325783 w 6207690"/>
              <a:gd name="connsiteY62" fmla="*/ 6123121 h 6274330"/>
              <a:gd name="connsiteX63" fmla="*/ 4453330 w 6207690"/>
              <a:gd name="connsiteY63" fmla="*/ 6104884 h 6274330"/>
              <a:gd name="connsiteX64" fmla="*/ 4508664 w 6207690"/>
              <a:gd name="connsiteY64" fmla="*/ 6095714 h 6274330"/>
              <a:gd name="connsiteX65" fmla="*/ 4560766 w 6207690"/>
              <a:gd name="connsiteY65" fmla="*/ 6086023 h 6274330"/>
              <a:gd name="connsiteX66" fmla="*/ 4664972 w 6207690"/>
              <a:gd name="connsiteY66" fmla="*/ 6062889 h 6274330"/>
              <a:gd name="connsiteX67" fmla="*/ 4721348 w 6207690"/>
              <a:gd name="connsiteY67" fmla="*/ 6050801 h 6274330"/>
              <a:gd name="connsiteX68" fmla="*/ 4751462 w 6207690"/>
              <a:gd name="connsiteY68" fmla="*/ 6044236 h 6274330"/>
              <a:gd name="connsiteX69" fmla="*/ 4782724 w 6207690"/>
              <a:gd name="connsiteY69" fmla="*/ 6036316 h 6274330"/>
              <a:gd name="connsiteX70" fmla="*/ 4886930 w 6207690"/>
              <a:gd name="connsiteY70" fmla="*/ 6010682 h 6274330"/>
              <a:gd name="connsiteX71" fmla="*/ 4944348 w 6207690"/>
              <a:gd name="connsiteY71" fmla="*/ 5996823 h 6274330"/>
              <a:gd name="connsiteX72" fmla="*/ 5004266 w 6207690"/>
              <a:gd name="connsiteY72" fmla="*/ 5979837 h 6274330"/>
              <a:gd name="connsiteX73" fmla="*/ 5132126 w 6207690"/>
              <a:gd name="connsiteY73" fmla="*/ 5944512 h 6274330"/>
              <a:gd name="connsiteX74" fmla="*/ 5264884 w 6207690"/>
              <a:gd name="connsiteY74" fmla="*/ 5902205 h 6274330"/>
              <a:gd name="connsiteX75" fmla="*/ 5328138 w 6207690"/>
              <a:gd name="connsiteY75" fmla="*/ 5882092 h 6274330"/>
              <a:gd name="connsiteX76" fmla="*/ 5390661 w 6207690"/>
              <a:gd name="connsiteY76" fmla="*/ 5859272 h 6274330"/>
              <a:gd name="connsiteX77" fmla="*/ 5515708 w 6207690"/>
              <a:gd name="connsiteY77" fmla="*/ 5812900 h 6274330"/>
              <a:gd name="connsiteX78" fmla="*/ 5637419 w 6207690"/>
              <a:gd name="connsiteY78" fmla="*/ 5761632 h 6274330"/>
              <a:gd name="connsiteX79" fmla="*/ 5697234 w 6207690"/>
              <a:gd name="connsiteY79" fmla="*/ 5736204 h 6274330"/>
              <a:gd name="connsiteX80" fmla="*/ 5754964 w 6207690"/>
              <a:gd name="connsiteY80" fmla="*/ 5708694 h 6274330"/>
              <a:gd name="connsiteX81" fmla="*/ 5866672 w 6207690"/>
              <a:gd name="connsiteY81" fmla="*/ 5654924 h 6274330"/>
              <a:gd name="connsiteX82" fmla="*/ 5970253 w 6207690"/>
              <a:gd name="connsiteY82" fmla="*/ 5599695 h 6274330"/>
              <a:gd name="connsiteX83" fmla="*/ 6019229 w 6207690"/>
              <a:gd name="connsiteY83" fmla="*/ 5573122 h 6274330"/>
              <a:gd name="connsiteX84" fmla="*/ 6065704 w 6207690"/>
              <a:gd name="connsiteY84" fmla="*/ 5546862 h 6274330"/>
              <a:gd name="connsiteX85" fmla="*/ 6150319 w 6207690"/>
              <a:gd name="connsiteY85" fmla="*/ 5495593 h 6274330"/>
              <a:gd name="connsiteX86" fmla="*/ 6204716 w 6207690"/>
              <a:gd name="connsiteY86" fmla="*/ 5437864 h 6274330"/>
              <a:gd name="connsiteX87" fmla="*/ 5377868 w 6207690"/>
              <a:gd name="connsiteY87" fmla="*/ 4764012 h 6274330"/>
              <a:gd name="connsiteX88" fmla="*/ 5343165 w 6207690"/>
              <a:gd name="connsiteY88" fmla="*/ 4778916 h 6274330"/>
              <a:gd name="connsiteX89" fmla="*/ 5158386 w 6207690"/>
              <a:gd name="connsiteY89" fmla="*/ 4858272 h 6274330"/>
              <a:gd name="connsiteX90" fmla="*/ 4463891 w 6207690"/>
              <a:gd name="connsiteY90" fmla="*/ 5029203 h 6274330"/>
              <a:gd name="connsiteX91" fmla="*/ 4225537 w 6207690"/>
              <a:gd name="connsiteY91" fmla="*/ 5048760 h 6274330"/>
              <a:gd name="connsiteX92" fmla="*/ 4233878 w 6207690"/>
              <a:gd name="connsiteY92" fmla="*/ 5041384 h 6274330"/>
              <a:gd name="connsiteX93" fmla="*/ 4225537 w 6207690"/>
              <a:gd name="connsiteY93" fmla="*/ 5048760 h 6274330"/>
              <a:gd name="connsiteX94" fmla="*/ 4225537 w 6207690"/>
              <a:gd name="connsiteY94" fmla="*/ 5048760 h 6274330"/>
              <a:gd name="connsiteX95" fmla="*/ 4225536 w 6207690"/>
              <a:gd name="connsiteY95" fmla="*/ 5048761 h 6274330"/>
              <a:gd name="connsiteX96" fmla="*/ 5158384 w 6207690"/>
              <a:gd name="connsiteY96" fmla="*/ 4858273 h 6274330"/>
              <a:gd name="connsiteX97" fmla="*/ 5343165 w 6207690"/>
              <a:gd name="connsiteY97" fmla="*/ 4778916 h 6274330"/>
              <a:gd name="connsiteX98" fmla="*/ 5377869 w 6207690"/>
              <a:gd name="connsiteY98" fmla="*/ 4764012 h 6274330"/>
              <a:gd name="connsiteX99" fmla="*/ 1281937 w 6207690"/>
              <a:gd name="connsiteY99" fmla="*/ 4546907 h 6274330"/>
              <a:gd name="connsiteX100" fmla="*/ 1436887 w 6207690"/>
              <a:gd name="connsiteY100" fmla="*/ 4708889 h 6274330"/>
              <a:gd name="connsiteX101" fmla="*/ 1437168 w 6207690"/>
              <a:gd name="connsiteY101" fmla="*/ 4709151 h 6274330"/>
              <a:gd name="connsiteX102" fmla="*/ 1579703 w 6207690"/>
              <a:gd name="connsiteY102" fmla="*/ 4842639 h 6274330"/>
              <a:gd name="connsiteX103" fmla="*/ 1591180 w 6207690"/>
              <a:gd name="connsiteY103" fmla="*/ 4852335 h 6274330"/>
              <a:gd name="connsiteX104" fmla="*/ 1600635 w 6207690"/>
              <a:gd name="connsiteY104" fmla="*/ 4861124 h 6274330"/>
              <a:gd name="connsiteX105" fmla="*/ 1643791 w 6207690"/>
              <a:gd name="connsiteY105" fmla="*/ 4896778 h 6274330"/>
              <a:gd name="connsiteX106" fmla="*/ 1728938 w 6207690"/>
              <a:gd name="connsiteY106" fmla="*/ 4968709 h 6274330"/>
              <a:gd name="connsiteX107" fmla="*/ 1753146 w 6207690"/>
              <a:gd name="connsiteY107" fmla="*/ 4987125 h 6274330"/>
              <a:gd name="connsiteX108" fmla="*/ 1772710 w 6207690"/>
              <a:gd name="connsiteY108" fmla="*/ 5003289 h 6274330"/>
              <a:gd name="connsiteX109" fmla="*/ 1817768 w 6207690"/>
              <a:gd name="connsiteY109" fmla="*/ 5036286 h 6274330"/>
              <a:gd name="connsiteX110" fmla="*/ 1884277 w 6207690"/>
              <a:gd name="connsiteY110" fmla="*/ 5086882 h 6274330"/>
              <a:gd name="connsiteX111" fmla="*/ 1922622 w 6207690"/>
              <a:gd name="connsiteY111" fmla="*/ 5113074 h 6274330"/>
              <a:gd name="connsiteX112" fmla="*/ 1952639 w 6207690"/>
              <a:gd name="connsiteY112" fmla="*/ 5135057 h 6274330"/>
              <a:gd name="connsiteX113" fmla="*/ 1992813 w 6207690"/>
              <a:gd name="connsiteY113" fmla="*/ 5161018 h 6274330"/>
              <a:gd name="connsiteX114" fmla="*/ 2045402 w 6207690"/>
              <a:gd name="connsiteY114" fmla="*/ 5196939 h 6274330"/>
              <a:gd name="connsiteX115" fmla="*/ 2099750 w 6207690"/>
              <a:gd name="connsiteY115" fmla="*/ 5230125 h 6274330"/>
              <a:gd name="connsiteX116" fmla="*/ 2139949 w 6207690"/>
              <a:gd name="connsiteY116" fmla="*/ 5256103 h 6274330"/>
              <a:gd name="connsiteX117" fmla="*/ 2172327 w 6207690"/>
              <a:gd name="connsiteY117" fmla="*/ 5274441 h 6274330"/>
              <a:gd name="connsiteX118" fmla="*/ 2211999 w 6207690"/>
              <a:gd name="connsiteY118" fmla="*/ 5298664 h 6274330"/>
              <a:gd name="connsiteX119" fmla="*/ 2285506 w 6207690"/>
              <a:gd name="connsiteY119" fmla="*/ 5338542 h 6274330"/>
              <a:gd name="connsiteX120" fmla="*/ 2334169 w 6207690"/>
              <a:gd name="connsiteY120" fmla="*/ 5366102 h 6274330"/>
              <a:gd name="connsiteX121" fmla="*/ 2356964 w 6207690"/>
              <a:gd name="connsiteY121" fmla="*/ 5377306 h 6274330"/>
              <a:gd name="connsiteX122" fmla="*/ 2383748 w 6207690"/>
              <a:gd name="connsiteY122" fmla="*/ 5391837 h 6274330"/>
              <a:gd name="connsiteX123" fmla="*/ 2484492 w 6207690"/>
              <a:gd name="connsiteY123" fmla="*/ 5439990 h 6274330"/>
              <a:gd name="connsiteX124" fmla="*/ 2534823 w 6207690"/>
              <a:gd name="connsiteY124" fmla="*/ 5464729 h 6274330"/>
              <a:gd name="connsiteX125" fmla="*/ 2546737 w 6207690"/>
              <a:gd name="connsiteY125" fmla="*/ 5469741 h 6274330"/>
              <a:gd name="connsiteX126" fmla="*/ 2560335 w 6207690"/>
              <a:gd name="connsiteY126" fmla="*/ 5476241 h 6274330"/>
              <a:gd name="connsiteX127" fmla="*/ 2741172 w 6207690"/>
              <a:gd name="connsiteY127" fmla="*/ 5551544 h 6274330"/>
              <a:gd name="connsiteX128" fmla="*/ 2741441 w 6207690"/>
              <a:gd name="connsiteY128" fmla="*/ 5551658 h 6274330"/>
              <a:gd name="connsiteX129" fmla="*/ 2761553 w 6207690"/>
              <a:gd name="connsiteY129" fmla="*/ 5555131 h 6274330"/>
              <a:gd name="connsiteX130" fmla="*/ 2801774 w 6207690"/>
              <a:gd name="connsiteY130" fmla="*/ 5562079 h 6274330"/>
              <a:gd name="connsiteX131" fmla="*/ 2801776 w 6207690"/>
              <a:gd name="connsiteY131" fmla="*/ 5562079 h 6274330"/>
              <a:gd name="connsiteX132" fmla="*/ 2761553 w 6207690"/>
              <a:gd name="connsiteY132" fmla="*/ 5555131 h 6274330"/>
              <a:gd name="connsiteX133" fmla="*/ 2741442 w 6207690"/>
              <a:gd name="connsiteY133" fmla="*/ 5551658 h 6274330"/>
              <a:gd name="connsiteX134" fmla="*/ 2741172 w 6207690"/>
              <a:gd name="connsiteY134" fmla="*/ 5551544 h 6274330"/>
              <a:gd name="connsiteX135" fmla="*/ 2546737 w 6207690"/>
              <a:gd name="connsiteY135" fmla="*/ 5469741 h 6274330"/>
              <a:gd name="connsiteX136" fmla="*/ 2484492 w 6207690"/>
              <a:gd name="connsiteY136" fmla="*/ 5439990 h 6274330"/>
              <a:gd name="connsiteX137" fmla="*/ 2356964 w 6207690"/>
              <a:gd name="connsiteY137" fmla="*/ 5377306 h 6274330"/>
              <a:gd name="connsiteX138" fmla="*/ 2285506 w 6207690"/>
              <a:gd name="connsiteY138" fmla="*/ 5338542 h 6274330"/>
              <a:gd name="connsiteX139" fmla="*/ 2172327 w 6207690"/>
              <a:gd name="connsiteY139" fmla="*/ 5274441 h 6274330"/>
              <a:gd name="connsiteX140" fmla="*/ 2099750 w 6207690"/>
              <a:gd name="connsiteY140" fmla="*/ 5230125 h 6274330"/>
              <a:gd name="connsiteX141" fmla="*/ 1992813 w 6207690"/>
              <a:gd name="connsiteY141" fmla="*/ 5161018 h 6274330"/>
              <a:gd name="connsiteX142" fmla="*/ 1922622 w 6207690"/>
              <a:gd name="connsiteY142" fmla="*/ 5113074 h 6274330"/>
              <a:gd name="connsiteX143" fmla="*/ 1817768 w 6207690"/>
              <a:gd name="connsiteY143" fmla="*/ 5036286 h 6274330"/>
              <a:gd name="connsiteX144" fmla="*/ 1753146 w 6207690"/>
              <a:gd name="connsiteY144" fmla="*/ 4987125 h 6274330"/>
              <a:gd name="connsiteX145" fmla="*/ 1643791 w 6207690"/>
              <a:gd name="connsiteY145" fmla="*/ 4896778 h 6274330"/>
              <a:gd name="connsiteX146" fmla="*/ 1591180 w 6207690"/>
              <a:gd name="connsiteY146" fmla="*/ 4852335 h 6274330"/>
              <a:gd name="connsiteX147" fmla="*/ 1437168 w 6207690"/>
              <a:gd name="connsiteY147" fmla="*/ 4709151 h 6274330"/>
              <a:gd name="connsiteX148" fmla="*/ 1436888 w 6207690"/>
              <a:gd name="connsiteY148" fmla="*/ 4708888 h 6274330"/>
              <a:gd name="connsiteX149" fmla="*/ 1281943 w 6207690"/>
              <a:gd name="connsiteY149" fmla="*/ 4546912 h 6274330"/>
              <a:gd name="connsiteX150" fmla="*/ 5799332 w 6207690"/>
              <a:gd name="connsiteY150" fmla="*/ 4521225 h 6274330"/>
              <a:gd name="connsiteX151" fmla="*/ 5791852 w 6207690"/>
              <a:gd name="connsiteY151" fmla="*/ 4526170 h 6274330"/>
              <a:gd name="connsiteX152" fmla="*/ 5760344 w 6207690"/>
              <a:gd name="connsiteY152" fmla="*/ 4547120 h 6274330"/>
              <a:gd name="connsiteX153" fmla="*/ 5791852 w 6207690"/>
              <a:gd name="connsiteY153" fmla="*/ 4526171 h 6274330"/>
              <a:gd name="connsiteX154" fmla="*/ 5889274 w 6207690"/>
              <a:gd name="connsiteY154" fmla="*/ 4455901 h 6274330"/>
              <a:gd name="connsiteX155" fmla="*/ 5888242 w 6207690"/>
              <a:gd name="connsiteY155" fmla="*/ 4456665 h 6274330"/>
              <a:gd name="connsiteX156" fmla="*/ 5883988 w 6207690"/>
              <a:gd name="connsiteY156" fmla="*/ 4459809 h 6274330"/>
              <a:gd name="connsiteX157" fmla="*/ 5888241 w 6207690"/>
              <a:gd name="connsiteY157" fmla="*/ 4456666 h 6274330"/>
              <a:gd name="connsiteX158" fmla="*/ 6206068 w 6207690"/>
              <a:gd name="connsiteY158" fmla="*/ 4167391 h 6274330"/>
              <a:gd name="connsiteX159" fmla="*/ 6166924 w 6207690"/>
              <a:gd name="connsiteY159" fmla="*/ 4205557 h 6274330"/>
              <a:gd name="connsiteX160" fmla="*/ 6164386 w 6207690"/>
              <a:gd name="connsiteY160" fmla="*/ 4208031 h 6274330"/>
              <a:gd name="connsiteX161" fmla="*/ 6163166 w 6207690"/>
              <a:gd name="connsiteY161" fmla="*/ 4209252 h 6274330"/>
              <a:gd name="connsiteX162" fmla="*/ 6143546 w 6207690"/>
              <a:gd name="connsiteY162" fmla="*/ 4228870 h 6274330"/>
              <a:gd name="connsiteX163" fmla="*/ 6141691 w 6207690"/>
              <a:gd name="connsiteY163" fmla="*/ 4230516 h 6274330"/>
              <a:gd name="connsiteX164" fmla="*/ 6121348 w 6207690"/>
              <a:gd name="connsiteY164" fmla="*/ 4248566 h 6274330"/>
              <a:gd name="connsiteX165" fmla="*/ 6083307 w 6207690"/>
              <a:gd name="connsiteY165" fmla="*/ 4282581 h 6274330"/>
              <a:gd name="connsiteX166" fmla="*/ 6077062 w 6207690"/>
              <a:gd name="connsiteY166" fmla="*/ 4288164 h 6274330"/>
              <a:gd name="connsiteX167" fmla="*/ 6071744 w 6207690"/>
              <a:gd name="connsiteY167" fmla="*/ 4292896 h 6274330"/>
              <a:gd name="connsiteX168" fmla="*/ 6032670 w 6207690"/>
              <a:gd name="connsiteY168" fmla="*/ 4327658 h 6274330"/>
              <a:gd name="connsiteX169" fmla="*/ 5986507 w 6207690"/>
              <a:gd name="connsiteY169" fmla="*/ 4365067 h 6274330"/>
              <a:gd name="connsiteX170" fmla="*/ 5976067 w 6207690"/>
              <a:gd name="connsiteY170" fmla="*/ 4372972 h 6274330"/>
              <a:gd name="connsiteX171" fmla="*/ 5797000 w 6207690"/>
              <a:gd name="connsiteY171" fmla="*/ 4508546 h 6274330"/>
              <a:gd name="connsiteX172" fmla="*/ 5637125 w 6207690"/>
              <a:gd name="connsiteY172" fmla="*/ 4609897 h 6274330"/>
              <a:gd name="connsiteX173" fmla="*/ 5596193 w 6207690"/>
              <a:gd name="connsiteY173" fmla="*/ 4635846 h 6274330"/>
              <a:gd name="connsiteX174" fmla="*/ 5596192 w 6207690"/>
              <a:gd name="connsiteY174" fmla="*/ 4635847 h 6274330"/>
              <a:gd name="connsiteX175" fmla="*/ 5637125 w 6207690"/>
              <a:gd name="connsiteY175" fmla="*/ 4609897 h 6274330"/>
              <a:gd name="connsiteX176" fmla="*/ 5797002 w 6207690"/>
              <a:gd name="connsiteY176" fmla="*/ 4508546 h 6274330"/>
              <a:gd name="connsiteX177" fmla="*/ 5976067 w 6207690"/>
              <a:gd name="connsiteY177" fmla="*/ 4372972 h 6274330"/>
              <a:gd name="connsiteX178" fmla="*/ 5986506 w 6207690"/>
              <a:gd name="connsiteY178" fmla="*/ 4365068 h 6274330"/>
              <a:gd name="connsiteX179" fmla="*/ 5986507 w 6207690"/>
              <a:gd name="connsiteY179" fmla="*/ 4365067 h 6274330"/>
              <a:gd name="connsiteX180" fmla="*/ 6032671 w 6207690"/>
              <a:gd name="connsiteY180" fmla="*/ 4327658 h 6274330"/>
              <a:gd name="connsiteX181" fmla="*/ 6071744 w 6207690"/>
              <a:gd name="connsiteY181" fmla="*/ 4292896 h 6274330"/>
              <a:gd name="connsiteX182" fmla="*/ 6077062 w 6207690"/>
              <a:gd name="connsiteY182" fmla="*/ 4288166 h 6274330"/>
              <a:gd name="connsiteX183" fmla="*/ 6083307 w 6207690"/>
              <a:gd name="connsiteY183" fmla="*/ 4282581 h 6274330"/>
              <a:gd name="connsiteX184" fmla="*/ 6121350 w 6207690"/>
              <a:gd name="connsiteY184" fmla="*/ 4248566 h 6274330"/>
              <a:gd name="connsiteX185" fmla="*/ 6141691 w 6207690"/>
              <a:gd name="connsiteY185" fmla="*/ 4230516 h 6274330"/>
              <a:gd name="connsiteX186" fmla="*/ 6143545 w 6207690"/>
              <a:gd name="connsiteY186" fmla="*/ 4228871 h 6274330"/>
              <a:gd name="connsiteX187" fmla="*/ 6163166 w 6207690"/>
              <a:gd name="connsiteY187" fmla="*/ 4209252 h 6274330"/>
              <a:gd name="connsiteX188" fmla="*/ 6164388 w 6207690"/>
              <a:gd name="connsiteY188" fmla="*/ 4208030 h 6274330"/>
              <a:gd name="connsiteX189" fmla="*/ 6166924 w 6207690"/>
              <a:gd name="connsiteY189" fmla="*/ 4205557 h 6274330"/>
              <a:gd name="connsiteX190" fmla="*/ 6206068 w 6207690"/>
              <a:gd name="connsiteY190" fmla="*/ 4167392 h 6274330"/>
              <a:gd name="connsiteX191" fmla="*/ 557395 w 6207690"/>
              <a:gd name="connsiteY191" fmla="*/ 2492702 h 6274330"/>
              <a:gd name="connsiteX192" fmla="*/ 567815 w 6207690"/>
              <a:gd name="connsiteY192" fmla="*/ 2539908 h 6274330"/>
              <a:gd name="connsiteX193" fmla="*/ 590740 w 6207690"/>
              <a:gd name="connsiteY193" fmla="*/ 2640153 h 6274330"/>
              <a:gd name="connsiteX194" fmla="*/ 653263 w 6207690"/>
              <a:gd name="connsiteY194" fmla="*/ 2887954 h 6274330"/>
              <a:gd name="connsiteX195" fmla="*/ 701197 w 6207690"/>
              <a:gd name="connsiteY195" fmla="*/ 3040720 h 6274330"/>
              <a:gd name="connsiteX196" fmla="*/ 729334 w 6207690"/>
              <a:gd name="connsiteY196" fmla="*/ 3120958 h 6274330"/>
              <a:gd name="connsiteX197" fmla="*/ 760595 w 6207690"/>
              <a:gd name="connsiteY197" fmla="*/ 3205364 h 6274330"/>
              <a:gd name="connsiteX198" fmla="*/ 796650 w 6207690"/>
              <a:gd name="connsiteY198" fmla="*/ 3294147 h 6274330"/>
              <a:gd name="connsiteX199" fmla="*/ 836665 w 6207690"/>
              <a:gd name="connsiteY199" fmla="*/ 3388870 h 6274330"/>
              <a:gd name="connsiteX200" fmla="*/ 884704 w 6207690"/>
              <a:gd name="connsiteY200" fmla="*/ 3488803 h 6274330"/>
              <a:gd name="connsiteX201" fmla="*/ 910234 w 6207690"/>
              <a:gd name="connsiteY201" fmla="*/ 3541843 h 6274330"/>
              <a:gd name="connsiteX202" fmla="*/ 939308 w 6207690"/>
              <a:gd name="connsiteY202" fmla="*/ 3595719 h 6274330"/>
              <a:gd name="connsiteX203" fmla="*/ 923364 w 6207690"/>
              <a:gd name="connsiteY203" fmla="*/ 3562580 h 6274330"/>
              <a:gd name="connsiteX204" fmla="*/ 915758 w 6207690"/>
              <a:gd name="connsiteY204" fmla="*/ 3546533 h 6274330"/>
              <a:gd name="connsiteX205" fmla="*/ 908984 w 6207690"/>
              <a:gd name="connsiteY205" fmla="*/ 3530590 h 6274330"/>
              <a:gd name="connsiteX206" fmla="*/ 883662 w 6207690"/>
              <a:gd name="connsiteY206" fmla="*/ 3470777 h 6274330"/>
              <a:gd name="connsiteX207" fmla="*/ 860945 w 6207690"/>
              <a:gd name="connsiteY207" fmla="*/ 3417214 h 6274330"/>
              <a:gd name="connsiteX208" fmla="*/ 841563 w 6207690"/>
              <a:gd name="connsiteY208" fmla="*/ 3369176 h 6274330"/>
              <a:gd name="connsiteX209" fmla="*/ 792378 w 6207690"/>
              <a:gd name="connsiteY209" fmla="*/ 3230478 h 6274330"/>
              <a:gd name="connsiteX210" fmla="*/ 744756 w 6207690"/>
              <a:gd name="connsiteY210" fmla="*/ 3061248 h 6274330"/>
              <a:gd name="connsiteX211" fmla="*/ 708597 w 6207690"/>
              <a:gd name="connsiteY211" fmla="*/ 2897854 h 6274330"/>
              <a:gd name="connsiteX212" fmla="*/ 703699 w 6207690"/>
              <a:gd name="connsiteY212" fmla="*/ 2867217 h 6274330"/>
              <a:gd name="connsiteX213" fmla="*/ 701094 w 6207690"/>
              <a:gd name="connsiteY213" fmla="*/ 2842938 h 6274330"/>
              <a:gd name="connsiteX214" fmla="*/ 702240 w 6207690"/>
              <a:gd name="connsiteY214" fmla="*/ 2818970 h 6274330"/>
              <a:gd name="connsiteX215" fmla="*/ 713494 w 6207690"/>
              <a:gd name="connsiteY215" fmla="*/ 2835956 h 6274330"/>
              <a:gd name="connsiteX216" fmla="*/ 723914 w 6207690"/>
              <a:gd name="connsiteY216" fmla="*/ 2862632 h 6274330"/>
              <a:gd name="connsiteX217" fmla="*/ 738817 w 6207690"/>
              <a:gd name="connsiteY217" fmla="*/ 2902751 h 6274330"/>
              <a:gd name="connsiteX218" fmla="*/ 791648 w 6207690"/>
              <a:gd name="connsiteY218" fmla="*/ 3033009 h 6274330"/>
              <a:gd name="connsiteX219" fmla="*/ 813427 w 6207690"/>
              <a:gd name="connsiteY219" fmla="*/ 3061874 h 6274330"/>
              <a:gd name="connsiteX220" fmla="*/ 807488 w 6207690"/>
              <a:gd name="connsiteY220" fmla="*/ 3010500 h 6274330"/>
              <a:gd name="connsiteX221" fmla="*/ 807175 w 6207690"/>
              <a:gd name="connsiteY221" fmla="*/ 3008797 h 6274330"/>
              <a:gd name="connsiteX222" fmla="*/ 860865 w 6207690"/>
              <a:gd name="connsiteY222" fmla="*/ 3167574 h 6274330"/>
              <a:gd name="connsiteX223" fmla="*/ 4186226 w 6207690"/>
              <a:gd name="connsiteY223" fmla="*/ 5491868 h 6274330"/>
              <a:gd name="connsiteX224" fmla="*/ 5980254 w 6207690"/>
              <a:gd name="connsiteY224" fmla="*/ 5003990 h 6274330"/>
              <a:gd name="connsiteX225" fmla="*/ 6205534 w 6207690"/>
              <a:gd name="connsiteY225" fmla="*/ 4859289 h 6274330"/>
              <a:gd name="connsiteX226" fmla="*/ 6205442 w 6207690"/>
              <a:gd name="connsiteY226" fmla="*/ 4994574 h 6274330"/>
              <a:gd name="connsiteX227" fmla="*/ 6155112 w 6207690"/>
              <a:gd name="connsiteY227" fmla="*/ 5030003 h 6274330"/>
              <a:gd name="connsiteX228" fmla="*/ 5940136 w 6207690"/>
              <a:gd name="connsiteY228" fmla="*/ 5163907 h 6274330"/>
              <a:gd name="connsiteX229" fmla="*/ 5718073 w 6207690"/>
              <a:gd name="connsiteY229" fmla="*/ 5283327 h 6274330"/>
              <a:gd name="connsiteX230" fmla="*/ 5604072 w 6207690"/>
              <a:gd name="connsiteY230" fmla="*/ 5335430 h 6274330"/>
              <a:gd name="connsiteX231" fmla="*/ 5546968 w 6207690"/>
              <a:gd name="connsiteY231" fmla="*/ 5361377 h 6274330"/>
              <a:gd name="connsiteX232" fmla="*/ 5488924 w 6207690"/>
              <a:gd name="connsiteY232" fmla="*/ 5384511 h 6274330"/>
              <a:gd name="connsiteX233" fmla="*/ 5372735 w 6207690"/>
              <a:gd name="connsiteY233" fmla="*/ 5430153 h 6274330"/>
              <a:gd name="connsiteX234" fmla="*/ 5254984 w 6207690"/>
              <a:gd name="connsiteY234" fmla="*/ 5470167 h 6274330"/>
              <a:gd name="connsiteX235" fmla="*/ 5225701 w 6207690"/>
              <a:gd name="connsiteY235" fmla="*/ 5480588 h 6274330"/>
              <a:gd name="connsiteX236" fmla="*/ 5196107 w 6207690"/>
              <a:gd name="connsiteY236" fmla="*/ 5489863 h 6274330"/>
              <a:gd name="connsiteX237" fmla="*/ 5136606 w 6207690"/>
              <a:gd name="connsiteY237" fmla="*/ 5506744 h 6274330"/>
              <a:gd name="connsiteX238" fmla="*/ 5077208 w 6207690"/>
              <a:gd name="connsiteY238" fmla="*/ 5523625 h 6274330"/>
              <a:gd name="connsiteX239" fmla="*/ 5017707 w 6207690"/>
              <a:gd name="connsiteY239" fmla="*/ 5539464 h 6274330"/>
              <a:gd name="connsiteX240" fmla="*/ 4778034 w 6207690"/>
              <a:gd name="connsiteY240" fmla="*/ 5590212 h 6274330"/>
              <a:gd name="connsiteX241" fmla="*/ 4299834 w 6207690"/>
              <a:gd name="connsiteY241" fmla="*/ 5643774 h 6274330"/>
              <a:gd name="connsiteX242" fmla="*/ 4013078 w 6207690"/>
              <a:gd name="connsiteY242" fmla="*/ 5645418 h 6274330"/>
              <a:gd name="connsiteX243" fmla="*/ 2128814 w 6207690"/>
              <a:gd name="connsiteY243" fmla="*/ 5062204 h 6274330"/>
              <a:gd name="connsiteX244" fmla="*/ 1509208 w 6207690"/>
              <a:gd name="connsiteY244" fmla="*/ 4568062 h 6274330"/>
              <a:gd name="connsiteX245" fmla="*/ 1427929 w 6207690"/>
              <a:gd name="connsiteY245" fmla="*/ 4485426 h 6274330"/>
              <a:gd name="connsiteX246" fmla="*/ 1407712 w 6207690"/>
              <a:gd name="connsiteY246" fmla="*/ 4464585 h 6274330"/>
              <a:gd name="connsiteX247" fmla="*/ 1388433 w 6207690"/>
              <a:gd name="connsiteY247" fmla="*/ 4442911 h 6274330"/>
              <a:gd name="connsiteX248" fmla="*/ 1349774 w 6207690"/>
              <a:gd name="connsiteY248" fmla="*/ 4399664 h 6274330"/>
              <a:gd name="connsiteX249" fmla="*/ 1311322 w 6207690"/>
              <a:gd name="connsiteY249" fmla="*/ 4356315 h 6274330"/>
              <a:gd name="connsiteX250" fmla="*/ 1292044 w 6207690"/>
              <a:gd name="connsiteY250" fmla="*/ 4334534 h 6274330"/>
              <a:gd name="connsiteX251" fmla="*/ 1273704 w 6207690"/>
              <a:gd name="connsiteY251" fmla="*/ 4311818 h 6274330"/>
              <a:gd name="connsiteX252" fmla="*/ 1200759 w 6207690"/>
              <a:gd name="connsiteY252" fmla="*/ 4220953 h 6274330"/>
              <a:gd name="connsiteX253" fmla="*/ 1182419 w 6207690"/>
              <a:gd name="connsiteY253" fmla="*/ 4198132 h 6274330"/>
              <a:gd name="connsiteX254" fmla="*/ 1165122 w 6207690"/>
              <a:gd name="connsiteY254" fmla="*/ 4174476 h 6274330"/>
              <a:gd name="connsiteX255" fmla="*/ 1130525 w 6207690"/>
              <a:gd name="connsiteY255" fmla="*/ 4127061 h 6274330"/>
              <a:gd name="connsiteX256" fmla="*/ 1095824 w 6207690"/>
              <a:gd name="connsiteY256" fmla="*/ 4079441 h 6274330"/>
              <a:gd name="connsiteX257" fmla="*/ 1078526 w 6207690"/>
              <a:gd name="connsiteY257" fmla="*/ 4055578 h 6274330"/>
              <a:gd name="connsiteX258" fmla="*/ 1062270 w 6207690"/>
              <a:gd name="connsiteY258" fmla="*/ 4030881 h 6274330"/>
              <a:gd name="connsiteX259" fmla="*/ 997037 w 6207690"/>
              <a:gd name="connsiteY259" fmla="*/ 3931574 h 6274330"/>
              <a:gd name="connsiteX260" fmla="*/ 980677 w 6207690"/>
              <a:gd name="connsiteY260" fmla="*/ 3906564 h 6274330"/>
              <a:gd name="connsiteX261" fmla="*/ 965463 w 6207690"/>
              <a:gd name="connsiteY261" fmla="*/ 3880824 h 6274330"/>
              <a:gd name="connsiteX262" fmla="*/ 935035 w 6207690"/>
              <a:gd name="connsiteY262" fmla="*/ 3828721 h 6274330"/>
              <a:gd name="connsiteX263" fmla="*/ 904398 w 6207690"/>
              <a:gd name="connsiteY263" fmla="*/ 3776620 h 6274330"/>
              <a:gd name="connsiteX264" fmla="*/ 889289 w 6207690"/>
              <a:gd name="connsiteY264" fmla="*/ 3750359 h 6274330"/>
              <a:gd name="connsiteX265" fmla="*/ 875117 w 6207690"/>
              <a:gd name="connsiteY265" fmla="*/ 3723578 h 6274330"/>
              <a:gd name="connsiteX266" fmla="*/ 818326 w 6207690"/>
              <a:gd name="connsiteY266" fmla="*/ 3615412 h 6274330"/>
              <a:gd name="connsiteX267" fmla="*/ 791440 w 6207690"/>
              <a:gd name="connsiteY267" fmla="*/ 3559976 h 6274330"/>
              <a:gd name="connsiteX268" fmla="*/ 765284 w 6207690"/>
              <a:gd name="connsiteY268" fmla="*/ 3503810 h 6274330"/>
              <a:gd name="connsiteX269" fmla="*/ 739024 w 6207690"/>
              <a:gd name="connsiteY269" fmla="*/ 3447226 h 6274330"/>
              <a:gd name="connsiteX270" fmla="*/ 714745 w 6207690"/>
              <a:gd name="connsiteY270" fmla="*/ 3389392 h 6274330"/>
              <a:gd name="connsiteX271" fmla="*/ 667018 w 6207690"/>
              <a:gd name="connsiteY271" fmla="*/ 3271952 h 6274330"/>
              <a:gd name="connsiteX272" fmla="*/ 624294 w 6207690"/>
              <a:gd name="connsiteY272" fmla="*/ 3150657 h 6274330"/>
              <a:gd name="connsiteX273" fmla="*/ 603453 w 6207690"/>
              <a:gd name="connsiteY273" fmla="*/ 3089175 h 6274330"/>
              <a:gd name="connsiteX274" fmla="*/ 584905 w 6207690"/>
              <a:gd name="connsiteY274" fmla="*/ 3026652 h 6274330"/>
              <a:gd name="connsiteX275" fmla="*/ 566148 w 6207690"/>
              <a:gd name="connsiteY275" fmla="*/ 2963399 h 6274330"/>
              <a:gd name="connsiteX276" fmla="*/ 548433 w 6207690"/>
              <a:gd name="connsiteY276" fmla="*/ 2899209 h 6274330"/>
              <a:gd name="connsiteX277" fmla="*/ 722977 w 6207690"/>
              <a:gd name="connsiteY277" fmla="*/ 3362402 h 6274330"/>
              <a:gd name="connsiteX278" fmla="*/ 748299 w 6207690"/>
              <a:gd name="connsiteY278" fmla="*/ 3421591 h 6274330"/>
              <a:gd name="connsiteX279" fmla="*/ 776330 w 6207690"/>
              <a:gd name="connsiteY279" fmla="*/ 3480051 h 6274330"/>
              <a:gd name="connsiteX280" fmla="*/ 833330 w 6207690"/>
              <a:gd name="connsiteY280" fmla="*/ 3597490 h 6274330"/>
              <a:gd name="connsiteX281" fmla="*/ 895854 w 6207690"/>
              <a:gd name="connsiteY281" fmla="*/ 3713157 h 6274330"/>
              <a:gd name="connsiteX282" fmla="*/ 911381 w 6207690"/>
              <a:gd name="connsiteY282" fmla="*/ 3742231 h 6274330"/>
              <a:gd name="connsiteX283" fmla="*/ 928262 w 6207690"/>
              <a:gd name="connsiteY283" fmla="*/ 3770575 h 6274330"/>
              <a:gd name="connsiteX284" fmla="*/ 962128 w 6207690"/>
              <a:gd name="connsiteY284" fmla="*/ 3827264 h 6274330"/>
              <a:gd name="connsiteX285" fmla="*/ 995995 w 6207690"/>
              <a:gd name="connsiteY285" fmla="*/ 3883846 h 6274330"/>
              <a:gd name="connsiteX286" fmla="*/ 1031947 w 6207690"/>
              <a:gd name="connsiteY286" fmla="*/ 3939180 h 6274330"/>
              <a:gd name="connsiteX287" fmla="*/ 1104890 w 6207690"/>
              <a:gd name="connsiteY287" fmla="*/ 4048596 h 6274330"/>
              <a:gd name="connsiteX288" fmla="*/ 1182524 w 6207690"/>
              <a:gd name="connsiteY288" fmla="*/ 4153844 h 6274330"/>
              <a:gd name="connsiteX289" fmla="*/ 1201906 w 6207690"/>
              <a:gd name="connsiteY289" fmla="*/ 4179999 h 6274330"/>
              <a:gd name="connsiteX290" fmla="*/ 1222748 w 6207690"/>
              <a:gd name="connsiteY290" fmla="*/ 4205217 h 6274330"/>
              <a:gd name="connsiteX291" fmla="*/ 1263700 w 6207690"/>
              <a:gd name="connsiteY291" fmla="*/ 4255236 h 6274330"/>
              <a:gd name="connsiteX292" fmla="*/ 1431679 w 6207690"/>
              <a:gd name="connsiteY292" fmla="*/ 4445307 h 6274330"/>
              <a:gd name="connsiteX293" fmla="*/ 1519629 w 6207690"/>
              <a:gd name="connsiteY293" fmla="*/ 4531589 h 6274330"/>
              <a:gd name="connsiteX294" fmla="*/ 1563291 w 6207690"/>
              <a:gd name="connsiteY294" fmla="*/ 4573271 h 6274330"/>
              <a:gd name="connsiteX295" fmla="*/ 1608308 w 6207690"/>
              <a:gd name="connsiteY295" fmla="*/ 4612558 h 6274330"/>
              <a:gd name="connsiteX296" fmla="*/ 1559122 w 6207690"/>
              <a:gd name="connsiteY296" fmla="*/ 4563892 h 6274330"/>
              <a:gd name="connsiteX297" fmla="*/ 1523381 w 6207690"/>
              <a:gd name="connsiteY297" fmla="*/ 4525127 h 6274330"/>
              <a:gd name="connsiteX298" fmla="*/ 1467526 w 6207690"/>
              <a:gd name="connsiteY298" fmla="*/ 4465313 h 6274330"/>
              <a:gd name="connsiteX299" fmla="*/ 991828 w 6207690"/>
              <a:gd name="connsiteY299" fmla="*/ 3822470 h 6274330"/>
              <a:gd name="connsiteX300" fmla="*/ 668790 w 6207690"/>
              <a:gd name="connsiteY300" fmla="*/ 3092406 h 6274330"/>
              <a:gd name="connsiteX301" fmla="*/ 641071 w 6207690"/>
              <a:gd name="connsiteY301" fmla="*/ 2996432 h 6274330"/>
              <a:gd name="connsiteX302" fmla="*/ 614916 w 6207690"/>
              <a:gd name="connsiteY302" fmla="*/ 2901084 h 6274330"/>
              <a:gd name="connsiteX303" fmla="*/ 580215 w 6207690"/>
              <a:gd name="connsiteY303" fmla="*/ 2736648 h 6274330"/>
              <a:gd name="connsiteX304" fmla="*/ 557395 w 6207690"/>
              <a:gd name="connsiteY304" fmla="*/ 2564917 h 6274330"/>
              <a:gd name="connsiteX305" fmla="*/ 557395 w 6207690"/>
              <a:gd name="connsiteY305" fmla="*/ 2492702 h 6274330"/>
              <a:gd name="connsiteX306" fmla="*/ 173189 w 6207690"/>
              <a:gd name="connsiteY306" fmla="*/ 2002416 h 6274330"/>
              <a:gd name="connsiteX307" fmla="*/ 183609 w 6207690"/>
              <a:gd name="connsiteY307" fmla="*/ 2142885 h 6274330"/>
              <a:gd name="connsiteX308" fmla="*/ 189445 w 6207690"/>
              <a:gd name="connsiteY308" fmla="*/ 2212286 h 6274330"/>
              <a:gd name="connsiteX309" fmla="*/ 198303 w 6207690"/>
              <a:gd name="connsiteY309" fmla="*/ 2281686 h 6274330"/>
              <a:gd name="connsiteX310" fmla="*/ 207056 w 6207690"/>
              <a:gd name="connsiteY310" fmla="*/ 2351921 h 6274330"/>
              <a:gd name="connsiteX311" fmla="*/ 216747 w 6207690"/>
              <a:gd name="connsiteY311" fmla="*/ 2423407 h 6274330"/>
              <a:gd name="connsiteX312" fmla="*/ 240923 w 6207690"/>
              <a:gd name="connsiteY312" fmla="*/ 2572420 h 6274330"/>
              <a:gd name="connsiteX313" fmla="*/ 256033 w 6207690"/>
              <a:gd name="connsiteY313" fmla="*/ 2654222 h 6274330"/>
              <a:gd name="connsiteX314" fmla="*/ 272497 w 6207690"/>
              <a:gd name="connsiteY314" fmla="*/ 2738420 h 6274330"/>
              <a:gd name="connsiteX315" fmla="*/ 311470 w 6207690"/>
              <a:gd name="connsiteY315" fmla="*/ 2911089 h 6274330"/>
              <a:gd name="connsiteX316" fmla="*/ 321890 w 6207690"/>
              <a:gd name="connsiteY316" fmla="*/ 2954647 h 6274330"/>
              <a:gd name="connsiteX317" fmla="*/ 333144 w 6207690"/>
              <a:gd name="connsiteY317" fmla="*/ 2998101 h 6274330"/>
              <a:gd name="connsiteX318" fmla="*/ 358467 w 6207690"/>
              <a:gd name="connsiteY318" fmla="*/ 3084174 h 6274330"/>
              <a:gd name="connsiteX319" fmla="*/ 384100 w 6207690"/>
              <a:gd name="connsiteY319" fmla="*/ 3169415 h 6274330"/>
              <a:gd name="connsiteX320" fmla="*/ 413487 w 6207690"/>
              <a:gd name="connsiteY320" fmla="*/ 3251841 h 6274330"/>
              <a:gd name="connsiteX321" fmla="*/ 443706 w 6207690"/>
              <a:gd name="connsiteY321" fmla="*/ 3331871 h 6274330"/>
              <a:gd name="connsiteX322" fmla="*/ 459962 w 6207690"/>
              <a:gd name="connsiteY322" fmla="*/ 3370010 h 6274330"/>
              <a:gd name="connsiteX323" fmla="*/ 476948 w 6207690"/>
              <a:gd name="connsiteY323" fmla="*/ 3407002 h 6274330"/>
              <a:gd name="connsiteX324" fmla="*/ 511127 w 6207690"/>
              <a:gd name="connsiteY324" fmla="*/ 3479947 h 6274330"/>
              <a:gd name="connsiteX325" fmla="*/ 528217 w 6207690"/>
              <a:gd name="connsiteY325" fmla="*/ 3516419 h 6274330"/>
              <a:gd name="connsiteX326" fmla="*/ 546870 w 6207690"/>
              <a:gd name="connsiteY326" fmla="*/ 3552578 h 6274330"/>
              <a:gd name="connsiteX327" fmla="*/ 535199 w 6207690"/>
              <a:gd name="connsiteY327" fmla="*/ 3523818 h 6274330"/>
              <a:gd name="connsiteX328" fmla="*/ 524778 w 6207690"/>
              <a:gd name="connsiteY328" fmla="*/ 3495474 h 6274330"/>
              <a:gd name="connsiteX329" fmla="*/ 505397 w 6207690"/>
              <a:gd name="connsiteY329" fmla="*/ 3438890 h 6274330"/>
              <a:gd name="connsiteX330" fmla="*/ 484555 w 6207690"/>
              <a:gd name="connsiteY330" fmla="*/ 3379076 h 6274330"/>
              <a:gd name="connsiteX331" fmla="*/ 460483 w 6207690"/>
              <a:gd name="connsiteY331" fmla="*/ 3311239 h 6274330"/>
              <a:gd name="connsiteX332" fmla="*/ 405255 w 6207690"/>
              <a:gd name="connsiteY332" fmla="*/ 3148469 h 6274330"/>
              <a:gd name="connsiteX333" fmla="*/ 354923 w 6207690"/>
              <a:gd name="connsiteY333" fmla="*/ 2976947 h 6274330"/>
              <a:gd name="connsiteX334" fmla="*/ 314805 w 6207690"/>
              <a:gd name="connsiteY334" fmla="*/ 2809072 h 6274330"/>
              <a:gd name="connsiteX335" fmla="*/ 299695 w 6207690"/>
              <a:gd name="connsiteY335" fmla="*/ 2730813 h 6274330"/>
              <a:gd name="connsiteX336" fmla="*/ 287398 w 6207690"/>
              <a:gd name="connsiteY336" fmla="*/ 2658702 h 6274330"/>
              <a:gd name="connsiteX337" fmla="*/ 258950 w 6207690"/>
              <a:gd name="connsiteY337" fmla="*/ 2252300 h 6274330"/>
              <a:gd name="connsiteX338" fmla="*/ 274477 w 6207690"/>
              <a:gd name="connsiteY338" fmla="*/ 2395167 h 6274330"/>
              <a:gd name="connsiteX339" fmla="*/ 297194 w 6207690"/>
              <a:gd name="connsiteY339" fmla="*/ 2537825 h 6274330"/>
              <a:gd name="connsiteX340" fmla="*/ 302821 w 6207690"/>
              <a:gd name="connsiteY340" fmla="*/ 2573150 h 6274330"/>
              <a:gd name="connsiteX341" fmla="*/ 305634 w 6207690"/>
              <a:gd name="connsiteY341" fmla="*/ 2590761 h 6274330"/>
              <a:gd name="connsiteX342" fmla="*/ 309281 w 6207690"/>
              <a:gd name="connsiteY342" fmla="*/ 2608267 h 6274330"/>
              <a:gd name="connsiteX343" fmla="*/ 323453 w 6207690"/>
              <a:gd name="connsiteY343" fmla="*/ 2677252 h 6274330"/>
              <a:gd name="connsiteX344" fmla="*/ 337105 w 6207690"/>
              <a:gd name="connsiteY344" fmla="*/ 2745089 h 6274330"/>
              <a:gd name="connsiteX345" fmla="*/ 343565 w 6207690"/>
              <a:gd name="connsiteY345" fmla="*/ 2778331 h 6274330"/>
              <a:gd name="connsiteX346" fmla="*/ 351381 w 6207690"/>
              <a:gd name="connsiteY346" fmla="*/ 2810843 h 6274330"/>
              <a:gd name="connsiteX347" fmla="*/ 383893 w 6207690"/>
              <a:gd name="connsiteY347" fmla="*/ 2946310 h 6274330"/>
              <a:gd name="connsiteX348" fmla="*/ 400774 w 6207690"/>
              <a:gd name="connsiteY348" fmla="*/ 3007271 h 6274330"/>
              <a:gd name="connsiteX349" fmla="*/ 417447 w 6207690"/>
              <a:gd name="connsiteY349" fmla="*/ 3064271 h 6274330"/>
              <a:gd name="connsiteX350" fmla="*/ 433182 w 6207690"/>
              <a:gd name="connsiteY350" fmla="*/ 3117519 h 6274330"/>
              <a:gd name="connsiteX351" fmla="*/ 448917 w 6207690"/>
              <a:gd name="connsiteY351" fmla="*/ 3167225 h 6274330"/>
              <a:gd name="connsiteX352" fmla="*/ 480179 w 6207690"/>
              <a:gd name="connsiteY352" fmla="*/ 3256427 h 6274330"/>
              <a:gd name="connsiteX353" fmla="*/ 508419 w 6207690"/>
              <a:gd name="connsiteY353" fmla="*/ 3334684 h 6274330"/>
              <a:gd name="connsiteX354" fmla="*/ 536763 w 6207690"/>
              <a:gd name="connsiteY354" fmla="*/ 3402834 h 6274330"/>
              <a:gd name="connsiteX355" fmla="*/ 562605 w 6207690"/>
              <a:gd name="connsiteY355" fmla="*/ 3463691 h 6274330"/>
              <a:gd name="connsiteX356" fmla="*/ 587927 w 6207690"/>
              <a:gd name="connsiteY356" fmla="*/ 3518712 h 6274330"/>
              <a:gd name="connsiteX357" fmla="*/ 638258 w 6207690"/>
              <a:gd name="connsiteY357" fmla="*/ 3617289 h 6274330"/>
              <a:gd name="connsiteX358" fmla="*/ 663684 w 6207690"/>
              <a:gd name="connsiteY358" fmla="*/ 3665016 h 6274330"/>
              <a:gd name="connsiteX359" fmla="*/ 692446 w 6207690"/>
              <a:gd name="connsiteY359" fmla="*/ 3712534 h 6274330"/>
              <a:gd name="connsiteX360" fmla="*/ 757574 w 6207690"/>
              <a:gd name="connsiteY360" fmla="*/ 3816739 h 6274330"/>
              <a:gd name="connsiteX361" fmla="*/ 843856 w 6207690"/>
              <a:gd name="connsiteY361" fmla="*/ 3940431 h 6274330"/>
              <a:gd name="connsiteX362" fmla="*/ 802174 w 6207690"/>
              <a:gd name="connsiteY362" fmla="*/ 3866342 h 6274330"/>
              <a:gd name="connsiteX363" fmla="*/ 761534 w 6207690"/>
              <a:gd name="connsiteY363" fmla="*/ 3791626 h 6274330"/>
              <a:gd name="connsiteX364" fmla="*/ 685567 w 6207690"/>
              <a:gd name="connsiteY364" fmla="*/ 3639902 h 6274330"/>
              <a:gd name="connsiteX365" fmla="*/ 616688 w 6207690"/>
              <a:gd name="connsiteY365" fmla="*/ 3485260 h 6274330"/>
              <a:gd name="connsiteX366" fmla="*/ 555414 w 6207690"/>
              <a:gd name="connsiteY366" fmla="*/ 3327599 h 6274330"/>
              <a:gd name="connsiteX367" fmla="*/ 576256 w 6207690"/>
              <a:gd name="connsiteY367" fmla="*/ 3362195 h 6274330"/>
              <a:gd name="connsiteX368" fmla="*/ 1405837 w 6207690"/>
              <a:gd name="connsiteY368" fmla="*/ 4643924 h 6274330"/>
              <a:gd name="connsiteX369" fmla="*/ 1440121 w 6207690"/>
              <a:gd name="connsiteY369" fmla="*/ 4679248 h 6274330"/>
              <a:gd name="connsiteX370" fmla="*/ 1475759 w 6207690"/>
              <a:gd name="connsiteY370" fmla="*/ 4713115 h 6274330"/>
              <a:gd name="connsiteX371" fmla="*/ 1547973 w 6207690"/>
              <a:gd name="connsiteY371" fmla="*/ 4780640 h 6274330"/>
              <a:gd name="connsiteX372" fmla="*/ 1584550 w 6207690"/>
              <a:gd name="connsiteY372" fmla="*/ 4814194 h 6274330"/>
              <a:gd name="connsiteX373" fmla="*/ 1622481 w 6207690"/>
              <a:gd name="connsiteY373" fmla="*/ 4846393 h 6274330"/>
              <a:gd name="connsiteX374" fmla="*/ 1698655 w 6207690"/>
              <a:gd name="connsiteY374" fmla="*/ 4910896 h 6274330"/>
              <a:gd name="connsiteX375" fmla="*/ 1717933 w 6207690"/>
              <a:gd name="connsiteY375" fmla="*/ 4926946 h 6274330"/>
              <a:gd name="connsiteX376" fmla="*/ 1737837 w 6207690"/>
              <a:gd name="connsiteY376" fmla="*/ 4942262 h 6274330"/>
              <a:gd name="connsiteX377" fmla="*/ 1777746 w 6207690"/>
              <a:gd name="connsiteY377" fmla="*/ 4972795 h 6274330"/>
              <a:gd name="connsiteX378" fmla="*/ 1857985 w 6207690"/>
              <a:gd name="connsiteY378" fmla="*/ 5034172 h 6274330"/>
              <a:gd name="connsiteX379" fmla="*/ 1941350 w 6207690"/>
              <a:gd name="connsiteY379" fmla="*/ 5092006 h 6274330"/>
              <a:gd name="connsiteX380" fmla="*/ 1983032 w 6207690"/>
              <a:gd name="connsiteY380" fmla="*/ 5120975 h 6274330"/>
              <a:gd name="connsiteX381" fmla="*/ 2025756 w 6207690"/>
              <a:gd name="connsiteY381" fmla="*/ 5149215 h 6274330"/>
              <a:gd name="connsiteX382" fmla="*/ 2784269 w 6207690"/>
              <a:gd name="connsiteY382" fmla="*/ 5519041 h 6274330"/>
              <a:gd name="connsiteX383" fmla="*/ 2669642 w 6207690"/>
              <a:gd name="connsiteY383" fmla="*/ 5469440 h 6274330"/>
              <a:gd name="connsiteX384" fmla="*/ 2572106 w 6207690"/>
              <a:gd name="connsiteY384" fmla="*/ 5422233 h 6274330"/>
              <a:gd name="connsiteX385" fmla="*/ 2497494 w 6207690"/>
              <a:gd name="connsiteY385" fmla="*/ 5384928 h 6274330"/>
              <a:gd name="connsiteX386" fmla="*/ 2454666 w 6207690"/>
              <a:gd name="connsiteY386" fmla="*/ 5358877 h 6274330"/>
              <a:gd name="connsiteX387" fmla="*/ 2493952 w 6207690"/>
              <a:gd name="connsiteY387" fmla="*/ 5351999 h 6274330"/>
              <a:gd name="connsiteX388" fmla="*/ 3065103 w 6207690"/>
              <a:gd name="connsiteY388" fmla="*/ 5546134 h 6274330"/>
              <a:gd name="connsiteX389" fmla="*/ 3768282 w 6207690"/>
              <a:gd name="connsiteY389" fmla="*/ 5669306 h 6274330"/>
              <a:gd name="connsiteX390" fmla="*/ 3905520 w 6207690"/>
              <a:gd name="connsiteY390" fmla="*/ 5678788 h 6274330"/>
              <a:gd name="connsiteX391" fmla="*/ 3939805 w 6207690"/>
              <a:gd name="connsiteY391" fmla="*/ 5680872 h 6274330"/>
              <a:gd name="connsiteX392" fmla="*/ 3974193 w 6207690"/>
              <a:gd name="connsiteY392" fmla="*/ 5681497 h 6274330"/>
              <a:gd name="connsiteX393" fmla="*/ 4042968 w 6207690"/>
              <a:gd name="connsiteY393" fmla="*/ 5682748 h 6274330"/>
              <a:gd name="connsiteX394" fmla="*/ 4111744 w 6207690"/>
              <a:gd name="connsiteY394" fmla="*/ 5683998 h 6274330"/>
              <a:gd name="connsiteX395" fmla="*/ 4180416 w 6207690"/>
              <a:gd name="connsiteY395" fmla="*/ 5682435 h 6274330"/>
              <a:gd name="connsiteX396" fmla="*/ 4317862 w 6207690"/>
              <a:gd name="connsiteY396" fmla="*/ 5677746 h 6274330"/>
              <a:gd name="connsiteX397" fmla="*/ 4862962 w 6207690"/>
              <a:gd name="connsiteY397" fmla="*/ 5604801 h 6274330"/>
              <a:gd name="connsiteX398" fmla="*/ 5390868 w 6207690"/>
              <a:gd name="connsiteY398" fmla="*/ 5450474 h 6274330"/>
              <a:gd name="connsiteX399" fmla="*/ 5889179 w 6207690"/>
              <a:gd name="connsiteY399" fmla="*/ 5218095 h 6274330"/>
              <a:gd name="connsiteX400" fmla="*/ 6007453 w 6207690"/>
              <a:gd name="connsiteY400" fmla="*/ 5148277 h 6274330"/>
              <a:gd name="connsiteX401" fmla="*/ 6065598 w 6207690"/>
              <a:gd name="connsiteY401" fmla="*/ 5111493 h 6274330"/>
              <a:gd name="connsiteX402" fmla="*/ 6123121 w 6207690"/>
              <a:gd name="connsiteY402" fmla="*/ 5073875 h 6274330"/>
              <a:gd name="connsiteX403" fmla="*/ 6180434 w 6207690"/>
              <a:gd name="connsiteY403" fmla="*/ 5035943 h 6274330"/>
              <a:gd name="connsiteX404" fmla="*/ 6205130 w 6207690"/>
              <a:gd name="connsiteY404" fmla="*/ 5018125 h 6274330"/>
              <a:gd name="connsiteX405" fmla="*/ 6205130 w 6207690"/>
              <a:gd name="connsiteY405" fmla="*/ 5402330 h 6274330"/>
              <a:gd name="connsiteX406" fmla="*/ 4777514 w 6207690"/>
              <a:gd name="connsiteY406" fmla="*/ 5926486 h 6274330"/>
              <a:gd name="connsiteX407" fmla="*/ 4791582 w 6207690"/>
              <a:gd name="connsiteY407" fmla="*/ 5919294 h 6274330"/>
              <a:gd name="connsiteX408" fmla="*/ 5672431 w 6207690"/>
              <a:gd name="connsiteY408" fmla="*/ 5643984 h 6274330"/>
              <a:gd name="connsiteX409" fmla="*/ 5692335 w 6207690"/>
              <a:gd name="connsiteY409" fmla="*/ 5625956 h 6274330"/>
              <a:gd name="connsiteX410" fmla="*/ 4863066 w 6207690"/>
              <a:gd name="connsiteY410" fmla="*/ 5878551 h 6274330"/>
              <a:gd name="connsiteX411" fmla="*/ 4096752 w 6207690"/>
              <a:gd name="connsiteY411" fmla="*/ 5952203 h 6274330"/>
              <a:gd name="connsiteX412" fmla="*/ 3330514 w 6207690"/>
              <a:gd name="connsiteY412" fmla="*/ 5877717 h 6274330"/>
              <a:gd name="connsiteX413" fmla="*/ 1919153 w 6207690"/>
              <a:gd name="connsiteY413" fmla="*/ 5294166 h 6274330"/>
              <a:gd name="connsiteX414" fmla="*/ 186840 w 6207690"/>
              <a:gd name="connsiteY414" fmla="*/ 2441121 h 6274330"/>
              <a:gd name="connsiteX415" fmla="*/ 182984 w 6207690"/>
              <a:gd name="connsiteY415" fmla="*/ 2409860 h 6274330"/>
              <a:gd name="connsiteX416" fmla="*/ 180692 w 6207690"/>
              <a:gd name="connsiteY416" fmla="*/ 2379432 h 6274330"/>
              <a:gd name="connsiteX417" fmla="*/ 177149 w 6207690"/>
              <a:gd name="connsiteY417" fmla="*/ 2320972 h 6274330"/>
              <a:gd name="connsiteX418" fmla="*/ 171834 w 6207690"/>
              <a:gd name="connsiteY418" fmla="*/ 2212078 h 6274330"/>
              <a:gd name="connsiteX419" fmla="*/ 173189 w 6207690"/>
              <a:gd name="connsiteY419" fmla="*/ 2002416 h 6274330"/>
              <a:gd name="connsiteX420" fmla="*/ 410049 w 6207690"/>
              <a:gd name="connsiteY420" fmla="*/ 522 h 6274330"/>
              <a:gd name="connsiteX421" fmla="*/ 440372 w 6207690"/>
              <a:gd name="connsiteY421" fmla="*/ 522 h 6274330"/>
              <a:gd name="connsiteX422" fmla="*/ 306781 w 6207690"/>
              <a:gd name="connsiteY422" fmla="*/ 262495 h 6274330"/>
              <a:gd name="connsiteX423" fmla="*/ 251135 w 6207690"/>
              <a:gd name="connsiteY423" fmla="*/ 383269 h 6274330"/>
              <a:gd name="connsiteX424" fmla="*/ 203201 w 6207690"/>
              <a:gd name="connsiteY424" fmla="*/ 496540 h 6274330"/>
              <a:gd name="connsiteX425" fmla="*/ 179963 w 6207690"/>
              <a:gd name="connsiteY425" fmla="*/ 551457 h 6274330"/>
              <a:gd name="connsiteX426" fmla="*/ 159122 w 6207690"/>
              <a:gd name="connsiteY426" fmla="*/ 606894 h 6274330"/>
              <a:gd name="connsiteX427" fmla="*/ 117440 w 6207690"/>
              <a:gd name="connsiteY427" fmla="*/ 719957 h 6274330"/>
              <a:gd name="connsiteX428" fmla="*/ 144116 w 6207690"/>
              <a:gd name="connsiteY428" fmla="*/ 614606 h 6274330"/>
              <a:gd name="connsiteX429" fmla="*/ 410049 w 6207690"/>
              <a:gd name="connsiteY429" fmla="*/ 522 h 6274330"/>
              <a:gd name="connsiteX430" fmla="*/ 1469924 w 6207690"/>
              <a:gd name="connsiteY430" fmla="*/ 418 h 6274330"/>
              <a:gd name="connsiteX431" fmla="*/ 1500456 w 6207690"/>
              <a:gd name="connsiteY431" fmla="*/ 418 h 6274330"/>
              <a:gd name="connsiteX432" fmla="*/ 1497953 w 6207690"/>
              <a:gd name="connsiteY432" fmla="*/ 3332 h 6274330"/>
              <a:gd name="connsiteX433" fmla="*/ 1497954 w 6207690"/>
              <a:gd name="connsiteY433" fmla="*/ 3332 h 6274330"/>
              <a:gd name="connsiteX434" fmla="*/ 6207690 w 6207690"/>
              <a:gd name="connsiteY434" fmla="*/ 3332 h 6274330"/>
              <a:gd name="connsiteX435" fmla="*/ 6207690 w 6207690"/>
              <a:gd name="connsiteY435" fmla="*/ 4857905 h 6274330"/>
              <a:gd name="connsiteX436" fmla="*/ 6205534 w 6207690"/>
              <a:gd name="connsiteY436" fmla="*/ 4859289 h 6274330"/>
              <a:gd name="connsiteX437" fmla="*/ 6205964 w 6207690"/>
              <a:gd name="connsiteY437" fmla="*/ 4231477 h 6274330"/>
              <a:gd name="connsiteX438" fmla="*/ 6161884 w 6207690"/>
              <a:gd name="connsiteY438" fmla="*/ 4273160 h 6274330"/>
              <a:gd name="connsiteX439" fmla="*/ 6086648 w 6207690"/>
              <a:gd name="connsiteY439" fmla="*/ 4339747 h 6274330"/>
              <a:gd name="connsiteX440" fmla="*/ 6067892 w 6207690"/>
              <a:gd name="connsiteY440" fmla="*/ 4356419 h 6274330"/>
              <a:gd name="connsiteX441" fmla="*/ 6048405 w 6207690"/>
              <a:gd name="connsiteY441" fmla="*/ 4372050 h 6274330"/>
              <a:gd name="connsiteX442" fmla="*/ 6009431 w 6207690"/>
              <a:gd name="connsiteY442" fmla="*/ 4403311 h 6274330"/>
              <a:gd name="connsiteX443" fmla="*/ 5970563 w 6207690"/>
              <a:gd name="connsiteY443" fmla="*/ 4434574 h 6274330"/>
              <a:gd name="connsiteX444" fmla="*/ 5951181 w 6207690"/>
              <a:gd name="connsiteY444" fmla="*/ 4450309 h 6274330"/>
              <a:gd name="connsiteX445" fmla="*/ 5931070 w 6207690"/>
              <a:gd name="connsiteY445" fmla="*/ 4464898 h 6274330"/>
              <a:gd name="connsiteX446" fmla="*/ 5850726 w 6207690"/>
              <a:gd name="connsiteY446" fmla="*/ 4523879 h 6274330"/>
              <a:gd name="connsiteX447" fmla="*/ 5512266 w 6207690"/>
              <a:gd name="connsiteY447" fmla="*/ 4732287 h 6274330"/>
              <a:gd name="connsiteX448" fmla="*/ 4757506 w 6207690"/>
              <a:gd name="connsiteY448" fmla="*/ 5020105 h 6274330"/>
              <a:gd name="connsiteX449" fmla="*/ 4230434 w 6207690"/>
              <a:gd name="connsiteY449" fmla="*/ 5096173 h 6274330"/>
              <a:gd name="connsiteX450" fmla="*/ 4163012 w 6207690"/>
              <a:gd name="connsiteY450" fmla="*/ 5099405 h 6274330"/>
              <a:gd name="connsiteX451" fmla="*/ 4129250 w 6207690"/>
              <a:gd name="connsiteY451" fmla="*/ 5101176 h 6274330"/>
              <a:gd name="connsiteX452" fmla="*/ 4095487 w 6207690"/>
              <a:gd name="connsiteY452" fmla="*/ 5101176 h 6274330"/>
              <a:gd name="connsiteX453" fmla="*/ 3960020 w 6207690"/>
              <a:gd name="connsiteY453" fmla="*/ 5100447 h 6274330"/>
              <a:gd name="connsiteX454" fmla="*/ 3824552 w 6207690"/>
              <a:gd name="connsiteY454" fmla="*/ 5092944 h 6274330"/>
              <a:gd name="connsiteX455" fmla="*/ 3807568 w 6207690"/>
              <a:gd name="connsiteY455" fmla="*/ 5092110 h 6274330"/>
              <a:gd name="connsiteX456" fmla="*/ 3790686 w 6207690"/>
              <a:gd name="connsiteY456" fmla="*/ 5090235 h 6274330"/>
              <a:gd name="connsiteX457" fmla="*/ 3756924 w 6207690"/>
              <a:gd name="connsiteY457" fmla="*/ 5086483 h 6274330"/>
              <a:gd name="connsiteX458" fmla="*/ 3689190 w 6207690"/>
              <a:gd name="connsiteY458" fmla="*/ 5079396 h 6274330"/>
              <a:gd name="connsiteX459" fmla="*/ 2650052 w 6207690"/>
              <a:gd name="connsiteY459" fmla="*/ 4763863 h 6274330"/>
              <a:gd name="connsiteX460" fmla="*/ 1113123 w 6207690"/>
              <a:gd name="connsiteY460" fmla="*/ 3048639 h 6274330"/>
              <a:gd name="connsiteX461" fmla="*/ 1074566 w 6207690"/>
              <a:gd name="connsiteY461" fmla="*/ 2944434 h 6274330"/>
              <a:gd name="connsiteX462" fmla="*/ 1040491 w 6207690"/>
              <a:gd name="connsiteY462" fmla="*/ 2840228 h 6274330"/>
              <a:gd name="connsiteX463" fmla="*/ 1009230 w 6207690"/>
              <a:gd name="connsiteY463" fmla="*/ 2735502 h 6274330"/>
              <a:gd name="connsiteX464" fmla="*/ 994641 w 6207690"/>
              <a:gd name="connsiteY464" fmla="*/ 2682773 h 6274330"/>
              <a:gd name="connsiteX465" fmla="*/ 980990 w 6207690"/>
              <a:gd name="connsiteY465" fmla="*/ 2629524 h 6274330"/>
              <a:gd name="connsiteX466" fmla="*/ 972966 w 6207690"/>
              <a:gd name="connsiteY466" fmla="*/ 2627128 h 6274330"/>
              <a:gd name="connsiteX467" fmla="*/ 977759 w 6207690"/>
              <a:gd name="connsiteY467" fmla="*/ 2653387 h 6274330"/>
              <a:gd name="connsiteX468" fmla="*/ 983907 w 6207690"/>
              <a:gd name="connsiteY468" fmla="*/ 2679335 h 6274330"/>
              <a:gd name="connsiteX469" fmla="*/ 995995 w 6207690"/>
              <a:gd name="connsiteY469" fmla="*/ 2731437 h 6274330"/>
              <a:gd name="connsiteX470" fmla="*/ 1007979 w 6207690"/>
              <a:gd name="connsiteY470" fmla="*/ 2783540 h 6274330"/>
              <a:gd name="connsiteX471" fmla="*/ 1014127 w 6207690"/>
              <a:gd name="connsiteY471" fmla="*/ 2809487 h 6274330"/>
              <a:gd name="connsiteX472" fmla="*/ 1021527 w 6207690"/>
              <a:gd name="connsiteY472" fmla="*/ 2835018 h 6274330"/>
              <a:gd name="connsiteX473" fmla="*/ 1050704 w 6207690"/>
              <a:gd name="connsiteY473" fmla="*/ 2937557 h 6274330"/>
              <a:gd name="connsiteX474" fmla="*/ 1066751 w 6207690"/>
              <a:gd name="connsiteY474" fmla="*/ 2988200 h 6274330"/>
              <a:gd name="connsiteX475" fmla="*/ 1083946 w 6207690"/>
              <a:gd name="connsiteY475" fmla="*/ 3038636 h 6274330"/>
              <a:gd name="connsiteX476" fmla="*/ 1158661 w 6207690"/>
              <a:gd name="connsiteY476" fmla="*/ 3237771 h 6274330"/>
              <a:gd name="connsiteX477" fmla="*/ 1179502 w 6207690"/>
              <a:gd name="connsiteY477" fmla="*/ 3286645 h 6274330"/>
              <a:gd name="connsiteX478" fmla="*/ 1201489 w 6207690"/>
              <a:gd name="connsiteY478" fmla="*/ 3335101 h 6274330"/>
              <a:gd name="connsiteX479" fmla="*/ 1223685 w 6207690"/>
              <a:gd name="connsiteY479" fmla="*/ 3383453 h 6274330"/>
              <a:gd name="connsiteX480" fmla="*/ 1247548 w 6207690"/>
              <a:gd name="connsiteY480" fmla="*/ 3431074 h 6274330"/>
              <a:gd name="connsiteX481" fmla="*/ 1296316 w 6207690"/>
              <a:gd name="connsiteY481" fmla="*/ 3526107 h 6274330"/>
              <a:gd name="connsiteX482" fmla="*/ 1349461 w 6207690"/>
              <a:gd name="connsiteY482" fmla="*/ 3618748 h 6274330"/>
              <a:gd name="connsiteX483" fmla="*/ 1375825 w 6207690"/>
              <a:gd name="connsiteY483" fmla="*/ 3665223 h 6274330"/>
              <a:gd name="connsiteX484" fmla="*/ 1404794 w 6207690"/>
              <a:gd name="connsiteY484" fmla="*/ 3710240 h 6274330"/>
              <a:gd name="connsiteX485" fmla="*/ 1463566 w 6207690"/>
              <a:gd name="connsiteY485" fmla="*/ 3800482 h 6274330"/>
              <a:gd name="connsiteX486" fmla="*/ 1526089 w 6207690"/>
              <a:gd name="connsiteY486" fmla="*/ 3887911 h 6274330"/>
              <a:gd name="connsiteX487" fmla="*/ 1557872 w 6207690"/>
              <a:gd name="connsiteY487" fmla="*/ 3931468 h 6274330"/>
              <a:gd name="connsiteX488" fmla="*/ 1591114 w 6207690"/>
              <a:gd name="connsiteY488" fmla="*/ 3974505 h 6274330"/>
              <a:gd name="connsiteX489" fmla="*/ 1624667 w 6207690"/>
              <a:gd name="connsiteY489" fmla="*/ 4016813 h 6274330"/>
              <a:gd name="connsiteX490" fmla="*/ 1658952 w 6207690"/>
              <a:gd name="connsiteY490" fmla="*/ 4058495 h 6274330"/>
              <a:gd name="connsiteX491" fmla="*/ 1730645 w 6207690"/>
              <a:gd name="connsiteY491" fmla="*/ 4140192 h 6274330"/>
              <a:gd name="connsiteX492" fmla="*/ 2217598 w 6207690"/>
              <a:gd name="connsiteY492" fmla="*/ 4575147 h 6274330"/>
              <a:gd name="connsiteX493" fmla="*/ 2788332 w 6207690"/>
              <a:gd name="connsiteY493" fmla="*/ 4902352 h 6274330"/>
              <a:gd name="connsiteX494" fmla="*/ 2866694 w 6207690"/>
              <a:gd name="connsiteY494" fmla="*/ 4936739 h 6274330"/>
              <a:gd name="connsiteX495" fmla="*/ 2906605 w 6207690"/>
              <a:gd name="connsiteY495" fmla="*/ 4952995 h 6274330"/>
              <a:gd name="connsiteX496" fmla="*/ 2947038 w 6207690"/>
              <a:gd name="connsiteY496" fmla="*/ 4968418 h 6274330"/>
              <a:gd name="connsiteX497" fmla="*/ 3027484 w 6207690"/>
              <a:gd name="connsiteY497" fmla="*/ 4999681 h 6274330"/>
              <a:gd name="connsiteX498" fmla="*/ 3108348 w 6207690"/>
              <a:gd name="connsiteY498" fmla="*/ 5026461 h 6274330"/>
              <a:gd name="connsiteX499" fmla="*/ 3187439 w 6207690"/>
              <a:gd name="connsiteY499" fmla="*/ 5052511 h 6274330"/>
              <a:gd name="connsiteX500" fmla="*/ 3264864 w 6207690"/>
              <a:gd name="connsiteY500" fmla="*/ 5074499 h 6274330"/>
              <a:gd name="connsiteX501" fmla="*/ 3338746 w 6207690"/>
              <a:gd name="connsiteY501" fmla="*/ 5095341 h 6274330"/>
              <a:gd name="connsiteX502" fmla="*/ 3408876 w 6207690"/>
              <a:gd name="connsiteY502" fmla="*/ 5112429 h 6274330"/>
              <a:gd name="connsiteX503" fmla="*/ 3492241 w 6207690"/>
              <a:gd name="connsiteY503" fmla="*/ 5134417 h 6274330"/>
              <a:gd name="connsiteX504" fmla="*/ 3556224 w 6207690"/>
              <a:gd name="connsiteY504" fmla="*/ 5151194 h 6274330"/>
              <a:gd name="connsiteX505" fmla="*/ 3611452 w 6207690"/>
              <a:gd name="connsiteY505" fmla="*/ 5167660 h 6274330"/>
              <a:gd name="connsiteX506" fmla="*/ 3639483 w 6207690"/>
              <a:gd name="connsiteY506" fmla="*/ 5175683 h 6274330"/>
              <a:gd name="connsiteX507" fmla="*/ 3669911 w 6207690"/>
              <a:gd name="connsiteY507" fmla="*/ 5182457 h 6274330"/>
              <a:gd name="connsiteX508" fmla="*/ 3553305 w 6207690"/>
              <a:gd name="connsiteY508" fmla="*/ 5168494 h 6274330"/>
              <a:gd name="connsiteX509" fmla="*/ 3436699 w 6207690"/>
              <a:gd name="connsiteY509" fmla="*/ 5151090 h 6274330"/>
              <a:gd name="connsiteX510" fmla="*/ 3321239 w 6207690"/>
              <a:gd name="connsiteY510" fmla="*/ 5129312 h 6274330"/>
              <a:gd name="connsiteX511" fmla="*/ 3208697 w 6207690"/>
              <a:gd name="connsiteY511" fmla="*/ 5100550 h 6274330"/>
              <a:gd name="connsiteX512" fmla="*/ 2579087 w 6207690"/>
              <a:gd name="connsiteY512" fmla="*/ 4852437 h 6274330"/>
              <a:gd name="connsiteX513" fmla="*/ 1170019 w 6207690"/>
              <a:gd name="connsiteY513" fmla="*/ 3413045 h 6274330"/>
              <a:gd name="connsiteX514" fmla="*/ 1126565 w 6207690"/>
              <a:gd name="connsiteY514" fmla="*/ 3320825 h 6274330"/>
              <a:gd name="connsiteX515" fmla="*/ 1104577 w 6207690"/>
              <a:gd name="connsiteY515" fmla="*/ 3274661 h 6274330"/>
              <a:gd name="connsiteX516" fmla="*/ 1084779 w 6207690"/>
              <a:gd name="connsiteY516" fmla="*/ 3227352 h 6274330"/>
              <a:gd name="connsiteX517" fmla="*/ 1050602 w 6207690"/>
              <a:gd name="connsiteY517" fmla="*/ 3147463 h 6274330"/>
              <a:gd name="connsiteX518" fmla="*/ 1050601 w 6207690"/>
              <a:gd name="connsiteY518" fmla="*/ 3147460 h 6274330"/>
              <a:gd name="connsiteX519" fmla="*/ 1044346 w 6207690"/>
              <a:gd name="connsiteY519" fmla="*/ 3132837 h 6274330"/>
              <a:gd name="connsiteX520" fmla="*/ 1050602 w 6207690"/>
              <a:gd name="connsiteY520" fmla="*/ 3147463 h 6274330"/>
              <a:gd name="connsiteX521" fmla="*/ 1093693 w 6207690"/>
              <a:gd name="connsiteY521" fmla="*/ 3259193 h 6274330"/>
              <a:gd name="connsiteX522" fmla="*/ 1196695 w 6207690"/>
              <a:gd name="connsiteY522" fmla="*/ 3474944 h 6274330"/>
              <a:gd name="connsiteX523" fmla="*/ 1224623 w 6207690"/>
              <a:gd name="connsiteY523" fmla="*/ 3527776 h 6274330"/>
              <a:gd name="connsiteX524" fmla="*/ 1253384 w 6207690"/>
              <a:gd name="connsiteY524" fmla="*/ 3579879 h 6274330"/>
              <a:gd name="connsiteX525" fmla="*/ 1314344 w 6207690"/>
              <a:gd name="connsiteY525" fmla="*/ 3682625 h 6274330"/>
              <a:gd name="connsiteX526" fmla="*/ 1346439 w 6207690"/>
              <a:gd name="connsiteY526" fmla="*/ 3732957 h 6274330"/>
              <a:gd name="connsiteX527" fmla="*/ 1379368 w 6207690"/>
              <a:gd name="connsiteY527" fmla="*/ 3782767 h 6274330"/>
              <a:gd name="connsiteX528" fmla="*/ 1412298 w 6207690"/>
              <a:gd name="connsiteY528" fmla="*/ 3832578 h 6274330"/>
              <a:gd name="connsiteX529" fmla="*/ 1447623 w 6207690"/>
              <a:gd name="connsiteY529" fmla="*/ 3880721 h 6274330"/>
              <a:gd name="connsiteX530" fmla="*/ 1482844 w 6207690"/>
              <a:gd name="connsiteY530" fmla="*/ 3928864 h 6274330"/>
              <a:gd name="connsiteX531" fmla="*/ 1518900 w 6207690"/>
              <a:gd name="connsiteY531" fmla="*/ 3976382 h 6274330"/>
              <a:gd name="connsiteX532" fmla="*/ 1593719 w 6207690"/>
              <a:gd name="connsiteY532" fmla="*/ 4069124 h 6274330"/>
              <a:gd name="connsiteX533" fmla="*/ 1632796 w 6207690"/>
              <a:gd name="connsiteY533" fmla="*/ 4114037 h 6274330"/>
              <a:gd name="connsiteX534" fmla="*/ 1672394 w 6207690"/>
              <a:gd name="connsiteY534" fmla="*/ 4158533 h 6274330"/>
              <a:gd name="connsiteX535" fmla="*/ 1712097 w 6207690"/>
              <a:gd name="connsiteY535" fmla="*/ 4202820 h 6274330"/>
              <a:gd name="connsiteX536" fmla="*/ 1753779 w 6207690"/>
              <a:gd name="connsiteY536" fmla="*/ 4245336 h 6274330"/>
              <a:gd name="connsiteX537" fmla="*/ 1795461 w 6207690"/>
              <a:gd name="connsiteY537" fmla="*/ 4287853 h 6274330"/>
              <a:gd name="connsiteX538" fmla="*/ 1816302 w 6207690"/>
              <a:gd name="connsiteY538" fmla="*/ 4308694 h 6274330"/>
              <a:gd name="connsiteX539" fmla="*/ 1838081 w 6207690"/>
              <a:gd name="connsiteY539" fmla="*/ 4328909 h 6274330"/>
              <a:gd name="connsiteX540" fmla="*/ 1924988 w 6207690"/>
              <a:gd name="connsiteY540" fmla="*/ 4409772 h 6274330"/>
              <a:gd name="connsiteX541" fmla="*/ 2015231 w 6207690"/>
              <a:gd name="connsiteY541" fmla="*/ 4486573 h 6274330"/>
              <a:gd name="connsiteX542" fmla="*/ 2060664 w 6207690"/>
              <a:gd name="connsiteY542" fmla="*/ 4524503 h 6274330"/>
              <a:gd name="connsiteX543" fmla="*/ 2107661 w 6207690"/>
              <a:gd name="connsiteY543" fmla="*/ 4560454 h 6274330"/>
              <a:gd name="connsiteX544" fmla="*/ 2454978 w 6207690"/>
              <a:gd name="connsiteY544" fmla="*/ 4795646 h 6274330"/>
              <a:gd name="connsiteX545" fmla="*/ 2638797 w 6207690"/>
              <a:gd name="connsiteY545" fmla="*/ 4895057 h 6274330"/>
              <a:gd name="connsiteX546" fmla="*/ 2685481 w 6207690"/>
              <a:gd name="connsiteY546" fmla="*/ 4918399 h 6274330"/>
              <a:gd name="connsiteX547" fmla="*/ 2732374 w 6207690"/>
              <a:gd name="connsiteY547" fmla="*/ 4941012 h 6274330"/>
              <a:gd name="connsiteX548" fmla="*/ 2827721 w 6207690"/>
              <a:gd name="connsiteY548" fmla="*/ 4982696 h 6274330"/>
              <a:gd name="connsiteX549" fmla="*/ 2924320 w 6207690"/>
              <a:gd name="connsiteY549" fmla="*/ 5021563 h 6274330"/>
              <a:gd name="connsiteX550" fmla="*/ 2972880 w 6207690"/>
              <a:gd name="connsiteY550" fmla="*/ 5040321 h 6274330"/>
              <a:gd name="connsiteX551" fmla="*/ 3021648 w 6207690"/>
              <a:gd name="connsiteY551" fmla="*/ 5058348 h 6274330"/>
              <a:gd name="connsiteX552" fmla="*/ 3120332 w 6207690"/>
              <a:gd name="connsiteY552" fmla="*/ 5090860 h 6274330"/>
              <a:gd name="connsiteX553" fmla="*/ 3169828 w 6207690"/>
              <a:gd name="connsiteY553" fmla="*/ 5106595 h 6274330"/>
              <a:gd name="connsiteX554" fmla="*/ 3219952 w 6207690"/>
              <a:gd name="connsiteY554" fmla="*/ 5120350 h 6274330"/>
              <a:gd name="connsiteX555" fmla="*/ 3320198 w 6207690"/>
              <a:gd name="connsiteY555" fmla="*/ 5147652 h 6274330"/>
              <a:gd name="connsiteX556" fmla="*/ 3421589 w 6207690"/>
              <a:gd name="connsiteY556" fmla="*/ 5170055 h 6274330"/>
              <a:gd name="connsiteX557" fmla="*/ 3472234 w 6207690"/>
              <a:gd name="connsiteY557" fmla="*/ 5181310 h 6274330"/>
              <a:gd name="connsiteX558" fmla="*/ 3523503 w 6207690"/>
              <a:gd name="connsiteY558" fmla="*/ 5189959 h 6274330"/>
              <a:gd name="connsiteX559" fmla="*/ 3626249 w 6207690"/>
              <a:gd name="connsiteY559" fmla="*/ 5207049 h 6274330"/>
              <a:gd name="connsiteX560" fmla="*/ 3720034 w 6207690"/>
              <a:gd name="connsiteY560" fmla="*/ 5219554 h 6274330"/>
              <a:gd name="connsiteX561" fmla="*/ 3800168 w 6207690"/>
              <a:gd name="connsiteY561" fmla="*/ 5231641 h 6274330"/>
              <a:gd name="connsiteX562" fmla="*/ 3963355 w 6207690"/>
              <a:gd name="connsiteY562" fmla="*/ 5250711 h 6274330"/>
              <a:gd name="connsiteX563" fmla="*/ 4123935 w 6207690"/>
              <a:gd name="connsiteY563" fmla="*/ 5261757 h 6274330"/>
              <a:gd name="connsiteX564" fmla="*/ 4280244 w 6207690"/>
              <a:gd name="connsiteY564" fmla="*/ 5264674 h 6274330"/>
              <a:gd name="connsiteX565" fmla="*/ 4318382 w 6207690"/>
              <a:gd name="connsiteY565" fmla="*/ 5264049 h 6274330"/>
              <a:gd name="connsiteX566" fmla="*/ 4356106 w 6207690"/>
              <a:gd name="connsiteY566" fmla="*/ 5262800 h 6274330"/>
              <a:gd name="connsiteX567" fmla="*/ 4430300 w 6207690"/>
              <a:gd name="connsiteY567" fmla="*/ 5260506 h 6274330"/>
              <a:gd name="connsiteX568" fmla="*/ 3942353 w 6207690"/>
              <a:gd name="connsiteY568" fmla="*/ 5286336 h 6274330"/>
              <a:gd name="connsiteX569" fmla="*/ 3138150 w 6207690"/>
              <a:gd name="connsiteY569" fmla="*/ 5170889 h 6274330"/>
              <a:gd name="connsiteX570" fmla="*/ 3042594 w 6207690"/>
              <a:gd name="connsiteY570" fmla="*/ 5156821 h 6274330"/>
              <a:gd name="connsiteX571" fmla="*/ 2982258 w 6207690"/>
              <a:gd name="connsiteY571" fmla="*/ 5142962 h 6274330"/>
              <a:gd name="connsiteX572" fmla="*/ 2907751 w 6207690"/>
              <a:gd name="connsiteY572" fmla="*/ 5118891 h 6274330"/>
              <a:gd name="connsiteX573" fmla="*/ 2813341 w 6207690"/>
              <a:gd name="connsiteY573" fmla="*/ 5084815 h 6274330"/>
              <a:gd name="connsiteX574" fmla="*/ 2695798 w 6207690"/>
              <a:gd name="connsiteY574" fmla="*/ 5034067 h 6274330"/>
              <a:gd name="connsiteX575" fmla="*/ 2627230 w 6207690"/>
              <a:gd name="connsiteY575" fmla="*/ 5001139 h 6274330"/>
              <a:gd name="connsiteX576" fmla="*/ 2551160 w 6207690"/>
              <a:gd name="connsiteY576" fmla="*/ 4962792 h 6274330"/>
              <a:gd name="connsiteX577" fmla="*/ 2467795 w 6207690"/>
              <a:gd name="connsiteY577" fmla="*/ 4916941 h 6274330"/>
              <a:gd name="connsiteX578" fmla="*/ 2376824 w 6207690"/>
              <a:gd name="connsiteY578" fmla="*/ 4864212 h 6274330"/>
              <a:gd name="connsiteX579" fmla="*/ 1373949 w 6207690"/>
              <a:gd name="connsiteY579" fmla="*/ 3960333 h 6274330"/>
              <a:gd name="connsiteX580" fmla="*/ 1032780 w 6207690"/>
              <a:gd name="connsiteY580" fmla="*/ 3426696 h 6274330"/>
              <a:gd name="connsiteX581" fmla="*/ 798005 w 6207690"/>
              <a:gd name="connsiteY581" fmla="*/ 2857422 h 6274330"/>
              <a:gd name="connsiteX582" fmla="*/ 779977 w 6207690"/>
              <a:gd name="connsiteY582" fmla="*/ 2827723 h 6274330"/>
              <a:gd name="connsiteX583" fmla="*/ 784980 w 6207690"/>
              <a:gd name="connsiteY583" fmla="*/ 2897020 h 6274330"/>
              <a:gd name="connsiteX584" fmla="*/ 798227 w 6207690"/>
              <a:gd name="connsiteY584" fmla="*/ 2960208 h 6274330"/>
              <a:gd name="connsiteX585" fmla="*/ 807175 w 6207690"/>
              <a:gd name="connsiteY585" fmla="*/ 3008797 h 6274330"/>
              <a:gd name="connsiteX586" fmla="*/ 805209 w 6207690"/>
              <a:gd name="connsiteY586" fmla="*/ 3002984 h 6274330"/>
              <a:gd name="connsiteX587" fmla="*/ 646055 w 6207690"/>
              <a:gd name="connsiteY587" fmla="*/ 1949600 h 6274330"/>
              <a:gd name="connsiteX588" fmla="*/ 793830 w 6207690"/>
              <a:gd name="connsiteY588" fmla="*/ 933644 h 6274330"/>
              <a:gd name="connsiteX589" fmla="*/ 840206 w 6207690"/>
              <a:gd name="connsiteY589" fmla="*/ 796838 h 6274330"/>
              <a:gd name="connsiteX590" fmla="*/ 836170 w 6207690"/>
              <a:gd name="connsiteY590" fmla="*/ 799826 h 6274330"/>
              <a:gd name="connsiteX591" fmla="*/ 829162 w 6207690"/>
              <a:gd name="connsiteY591" fmla="*/ 783002 h 6274330"/>
              <a:gd name="connsiteX592" fmla="*/ 821139 w 6207690"/>
              <a:gd name="connsiteY592" fmla="*/ 775082 h 6274330"/>
              <a:gd name="connsiteX593" fmla="*/ 810718 w 6207690"/>
              <a:gd name="connsiteY593" fmla="*/ 790400 h 6274330"/>
              <a:gd name="connsiteX594" fmla="*/ 795608 w 6207690"/>
              <a:gd name="connsiteY594" fmla="*/ 823850 h 6274330"/>
              <a:gd name="connsiteX595" fmla="*/ 767576 w 6207690"/>
              <a:gd name="connsiteY595" fmla="*/ 892521 h 6274330"/>
              <a:gd name="connsiteX596" fmla="*/ 753300 w 6207690"/>
              <a:gd name="connsiteY596" fmla="*/ 927951 h 6274330"/>
              <a:gd name="connsiteX597" fmla="*/ 739442 w 6207690"/>
              <a:gd name="connsiteY597" fmla="*/ 964215 h 6274330"/>
              <a:gd name="connsiteX598" fmla="*/ 687339 w 6207690"/>
              <a:gd name="connsiteY598" fmla="*/ 1116876 h 6274330"/>
              <a:gd name="connsiteX599" fmla="*/ 641071 w 6207690"/>
              <a:gd name="connsiteY599" fmla="*/ 1279228 h 6274330"/>
              <a:gd name="connsiteX600" fmla="*/ 601577 w 6207690"/>
              <a:gd name="connsiteY600" fmla="*/ 1448459 h 6274330"/>
              <a:gd name="connsiteX601" fmla="*/ 611998 w 6207690"/>
              <a:gd name="connsiteY601" fmla="*/ 1353110 h 6274330"/>
              <a:gd name="connsiteX602" fmla="*/ 619397 w 6207690"/>
              <a:gd name="connsiteY602" fmla="*/ 1285376 h 6274330"/>
              <a:gd name="connsiteX603" fmla="*/ 632423 w 6207690"/>
              <a:gd name="connsiteY603" fmla="*/ 1203471 h 6274330"/>
              <a:gd name="connsiteX604" fmla="*/ 535407 w 6207690"/>
              <a:gd name="connsiteY604" fmla="*/ 1839855 h 6274330"/>
              <a:gd name="connsiteX605" fmla="*/ 519794 w 6207690"/>
              <a:gd name="connsiteY605" fmla="*/ 2002064 h 6274330"/>
              <a:gd name="connsiteX606" fmla="*/ 517900 w 6207690"/>
              <a:gd name="connsiteY606" fmla="*/ 1999393 h 6274330"/>
              <a:gd name="connsiteX607" fmla="*/ 484241 w 6207690"/>
              <a:gd name="connsiteY607" fmla="*/ 1823077 h 6274330"/>
              <a:gd name="connsiteX608" fmla="*/ 472363 w 6207690"/>
              <a:gd name="connsiteY608" fmla="*/ 1721998 h 6274330"/>
              <a:gd name="connsiteX609" fmla="*/ 461943 w 6207690"/>
              <a:gd name="connsiteY609" fmla="*/ 1613416 h 6274330"/>
              <a:gd name="connsiteX610" fmla="*/ 447562 w 6207690"/>
              <a:gd name="connsiteY610" fmla="*/ 1492121 h 6274330"/>
              <a:gd name="connsiteX611" fmla="*/ 398481 w 6207690"/>
              <a:gd name="connsiteY611" fmla="*/ 1845690 h 6274330"/>
              <a:gd name="connsiteX612" fmla="*/ 398481 w 6207690"/>
              <a:gd name="connsiteY612" fmla="*/ 1813178 h 6274330"/>
              <a:gd name="connsiteX613" fmla="*/ 399836 w 6207690"/>
              <a:gd name="connsiteY613" fmla="*/ 1781916 h 6274330"/>
              <a:gd name="connsiteX614" fmla="*/ 402649 w 6207690"/>
              <a:gd name="connsiteY614" fmla="*/ 1721789 h 6274330"/>
              <a:gd name="connsiteX615" fmla="*/ 408067 w 6207690"/>
              <a:gd name="connsiteY615" fmla="*/ 1612791 h 6274330"/>
              <a:gd name="connsiteX616" fmla="*/ 424220 w 6207690"/>
              <a:gd name="connsiteY616" fmla="*/ 1439288 h 6274330"/>
              <a:gd name="connsiteX617" fmla="*/ 445582 w 6207690"/>
              <a:gd name="connsiteY617" fmla="*/ 1258388 h 6274330"/>
              <a:gd name="connsiteX618" fmla="*/ 430889 w 6207690"/>
              <a:gd name="connsiteY618" fmla="*/ 1277249 h 6274330"/>
              <a:gd name="connsiteX619" fmla="*/ 410047 w 6207690"/>
              <a:gd name="connsiteY619" fmla="*/ 1354569 h 6274330"/>
              <a:gd name="connsiteX620" fmla="*/ 383059 w 6207690"/>
              <a:gd name="connsiteY620" fmla="*/ 1473989 h 6274330"/>
              <a:gd name="connsiteX621" fmla="*/ 377953 w 6207690"/>
              <a:gd name="connsiteY621" fmla="*/ 1502645 h 6274330"/>
              <a:gd name="connsiteX622" fmla="*/ 343981 w 6207690"/>
              <a:gd name="connsiteY622" fmla="*/ 1634465 h 6274330"/>
              <a:gd name="connsiteX623" fmla="*/ 335437 w 6207690"/>
              <a:gd name="connsiteY623" fmla="*/ 1619355 h 6274330"/>
              <a:gd name="connsiteX624" fmla="*/ 333770 w 6207690"/>
              <a:gd name="connsiteY624" fmla="*/ 1554331 h 6274330"/>
              <a:gd name="connsiteX625" fmla="*/ 338667 w 6207690"/>
              <a:gd name="connsiteY625" fmla="*/ 1442414 h 6274330"/>
              <a:gd name="connsiteX626" fmla="*/ 345961 w 6207690"/>
              <a:gd name="connsiteY626" fmla="*/ 1370305 h 6274330"/>
              <a:gd name="connsiteX627" fmla="*/ 356381 w 6207690"/>
              <a:gd name="connsiteY627" fmla="*/ 1287877 h 6274330"/>
              <a:gd name="connsiteX628" fmla="*/ 445478 w 6207690"/>
              <a:gd name="connsiteY628" fmla="*/ 868138 h 6274330"/>
              <a:gd name="connsiteX629" fmla="*/ 679002 w 6207690"/>
              <a:gd name="connsiteY629" fmla="*/ 259369 h 6274330"/>
              <a:gd name="connsiteX630" fmla="*/ 751946 w 6207690"/>
              <a:gd name="connsiteY630" fmla="*/ 115982 h 6274330"/>
              <a:gd name="connsiteX631" fmla="*/ 791023 w 6207690"/>
              <a:gd name="connsiteY631" fmla="*/ 45851 h 6274330"/>
              <a:gd name="connsiteX632" fmla="*/ 816241 w 6207690"/>
              <a:gd name="connsiteY632" fmla="*/ 834 h 6274330"/>
              <a:gd name="connsiteX633" fmla="*/ 1267556 w 6207690"/>
              <a:gd name="connsiteY633" fmla="*/ 834 h 6274330"/>
              <a:gd name="connsiteX634" fmla="*/ 1265900 w 6207690"/>
              <a:gd name="connsiteY634" fmla="*/ 3332 h 6274330"/>
              <a:gd name="connsiteX635" fmla="*/ 1467705 w 6207690"/>
              <a:gd name="connsiteY635" fmla="*/ 3332 h 6274330"/>
              <a:gd name="connsiteX636" fmla="*/ 1464609 w 6207690"/>
              <a:gd name="connsiteY636" fmla="*/ 7399 h 6274330"/>
              <a:gd name="connsiteX637" fmla="*/ 1432617 w 6207690"/>
              <a:gd name="connsiteY637" fmla="*/ 54188 h 6274330"/>
              <a:gd name="connsiteX638" fmla="*/ 1363946 w 6207690"/>
              <a:gd name="connsiteY638" fmla="*/ 156205 h 6274330"/>
              <a:gd name="connsiteX639" fmla="*/ 1291002 w 6207690"/>
              <a:gd name="connsiteY639" fmla="*/ 274791 h 6274330"/>
              <a:gd name="connsiteX640" fmla="*/ 1291008 w 6207690"/>
              <a:gd name="connsiteY640" fmla="*/ 274782 h 6274330"/>
              <a:gd name="connsiteX641" fmla="*/ 1363947 w 6207690"/>
              <a:gd name="connsiteY641" fmla="*/ 156205 h 6274330"/>
              <a:gd name="connsiteX642" fmla="*/ 1432618 w 6207690"/>
              <a:gd name="connsiteY642" fmla="*/ 54188 h 6274330"/>
              <a:gd name="connsiteX643" fmla="*/ 1464610 w 6207690"/>
              <a:gd name="connsiteY643" fmla="*/ 7399 h 6274330"/>
              <a:gd name="connsiteX644" fmla="*/ 1467706 w 6207690"/>
              <a:gd name="connsiteY644" fmla="*/ 3332 h 6274330"/>
              <a:gd name="connsiteX645" fmla="*/ 1467705 w 6207690"/>
              <a:gd name="connsiteY645" fmla="*/ 3332 h 6274330"/>
              <a:gd name="connsiteX646" fmla="*/ 323142 w 6207690"/>
              <a:gd name="connsiteY646" fmla="*/ 313 h 6274330"/>
              <a:gd name="connsiteX647" fmla="*/ 379308 w 6207690"/>
              <a:gd name="connsiteY647" fmla="*/ 313 h 6274330"/>
              <a:gd name="connsiteX648" fmla="*/ 317827 w 6207690"/>
              <a:gd name="connsiteY648" fmla="*/ 103789 h 6274330"/>
              <a:gd name="connsiteX649" fmla="*/ 279792 w 6207690"/>
              <a:gd name="connsiteY649" fmla="*/ 168918 h 6274330"/>
              <a:gd name="connsiteX650" fmla="*/ 245717 w 6207690"/>
              <a:gd name="connsiteY650" fmla="*/ 231441 h 6274330"/>
              <a:gd name="connsiteX651" fmla="*/ 195698 w 6207690"/>
              <a:gd name="connsiteY651" fmla="*/ 312930 h 6274330"/>
              <a:gd name="connsiteX652" fmla="*/ 177670 w 6207690"/>
              <a:gd name="connsiteY652" fmla="*/ 337001 h 6274330"/>
              <a:gd name="connsiteX653" fmla="*/ 159747 w 6207690"/>
              <a:gd name="connsiteY653" fmla="*/ 364199 h 6274330"/>
              <a:gd name="connsiteX654" fmla="*/ 323142 w 6207690"/>
              <a:gd name="connsiteY654" fmla="*/ 313 h 6274330"/>
              <a:gd name="connsiteX655" fmla="*/ 498728 w 6207690"/>
              <a:gd name="connsiteY655" fmla="*/ 0 h 6274330"/>
              <a:gd name="connsiteX656" fmla="*/ 532178 w 6207690"/>
              <a:gd name="connsiteY656" fmla="*/ 0 h 6274330"/>
              <a:gd name="connsiteX657" fmla="*/ 511337 w 6207690"/>
              <a:gd name="connsiteY657" fmla="*/ 35743 h 6274330"/>
              <a:gd name="connsiteX658" fmla="*/ 242382 w 6207690"/>
              <a:gd name="connsiteY658" fmla="*/ 635134 h 6274330"/>
              <a:gd name="connsiteX659" fmla="*/ 215288 w 6207690"/>
              <a:gd name="connsiteY659" fmla="*/ 714955 h 6274330"/>
              <a:gd name="connsiteX660" fmla="*/ 201742 w 6207690"/>
              <a:gd name="connsiteY660" fmla="*/ 754866 h 6274330"/>
              <a:gd name="connsiteX661" fmla="*/ 189030 w 6207690"/>
              <a:gd name="connsiteY661" fmla="*/ 795090 h 6274330"/>
              <a:gd name="connsiteX662" fmla="*/ 142762 w 6207690"/>
              <a:gd name="connsiteY662" fmla="*/ 957024 h 6274330"/>
              <a:gd name="connsiteX663" fmla="*/ 71486 w 6207690"/>
              <a:gd name="connsiteY663" fmla="*/ 1280062 h 6274330"/>
              <a:gd name="connsiteX664" fmla="*/ 29803 w 6207690"/>
              <a:gd name="connsiteY664" fmla="*/ 1537242 h 6274330"/>
              <a:gd name="connsiteX665" fmla="*/ 15527 w 6207690"/>
              <a:gd name="connsiteY665" fmla="*/ 1658641 h 6274330"/>
              <a:gd name="connsiteX666" fmla="*/ 3647 w 6207690"/>
              <a:gd name="connsiteY666" fmla="*/ 1781604 h 6274330"/>
              <a:gd name="connsiteX667" fmla="*/ 0 w 6207690"/>
              <a:gd name="connsiteY667" fmla="*/ 1727000 h 6274330"/>
              <a:gd name="connsiteX668" fmla="*/ 7294 w 6207690"/>
              <a:gd name="connsiteY668" fmla="*/ 1602578 h 6274330"/>
              <a:gd name="connsiteX669" fmla="*/ 13442 w 6207690"/>
              <a:gd name="connsiteY669" fmla="*/ 1540889 h 6274330"/>
              <a:gd name="connsiteX670" fmla="*/ 20112 w 6207690"/>
              <a:gd name="connsiteY670" fmla="*/ 1478366 h 6274330"/>
              <a:gd name="connsiteX671" fmla="*/ 26885 w 6207690"/>
              <a:gd name="connsiteY671" fmla="*/ 1416676 h 6274330"/>
              <a:gd name="connsiteX672" fmla="*/ 34492 w 6207690"/>
              <a:gd name="connsiteY672" fmla="*/ 1356236 h 6274330"/>
              <a:gd name="connsiteX673" fmla="*/ 53979 w 6207690"/>
              <a:gd name="connsiteY673" fmla="*/ 1241610 h 6274330"/>
              <a:gd name="connsiteX674" fmla="*/ 103164 w 6207690"/>
              <a:gd name="connsiteY674" fmla="*/ 1010795 h 6274330"/>
              <a:gd name="connsiteX675" fmla="*/ 117023 w 6207690"/>
              <a:gd name="connsiteY675" fmla="*/ 953586 h 6274330"/>
              <a:gd name="connsiteX676" fmla="*/ 132966 w 6207690"/>
              <a:gd name="connsiteY676" fmla="*/ 896898 h 6274330"/>
              <a:gd name="connsiteX677" fmla="*/ 165166 w 6207690"/>
              <a:gd name="connsiteY677" fmla="*/ 783731 h 6274330"/>
              <a:gd name="connsiteX678" fmla="*/ 201951 w 6207690"/>
              <a:gd name="connsiteY678" fmla="*/ 672126 h 6274330"/>
              <a:gd name="connsiteX679" fmla="*/ 220812 w 6207690"/>
              <a:gd name="connsiteY679" fmla="*/ 616481 h 6274330"/>
              <a:gd name="connsiteX680" fmla="*/ 240507 w 6207690"/>
              <a:gd name="connsiteY680" fmla="*/ 561148 h 6274330"/>
              <a:gd name="connsiteX681" fmla="*/ 283440 w 6207690"/>
              <a:gd name="connsiteY681" fmla="*/ 452044 h 6274330"/>
              <a:gd name="connsiteX682" fmla="*/ 305010 w 6207690"/>
              <a:gd name="connsiteY682" fmla="*/ 397544 h 6274330"/>
              <a:gd name="connsiteX683" fmla="*/ 328664 w 6207690"/>
              <a:gd name="connsiteY683" fmla="*/ 343879 h 6274330"/>
              <a:gd name="connsiteX684" fmla="*/ 498728 w 6207690"/>
              <a:gd name="connsiteY684" fmla="*/ 0 h 62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6207690" h="6274330">
                <a:moveTo>
                  <a:pt x="6205443" y="5698378"/>
                </a:moveTo>
                <a:lnTo>
                  <a:pt x="6205443" y="5792163"/>
                </a:lnTo>
                <a:lnTo>
                  <a:pt x="6185748" y="5802583"/>
                </a:lnTo>
                <a:lnTo>
                  <a:pt x="6072060" y="5858125"/>
                </a:lnTo>
                <a:cubicBezTo>
                  <a:pt x="5997240" y="5896160"/>
                  <a:pt x="5919399" y="5927422"/>
                  <a:pt x="5841662" y="5960976"/>
                </a:cubicBezTo>
                <a:cubicBezTo>
                  <a:pt x="5803106" y="5978274"/>
                  <a:pt x="5762778" y="5992238"/>
                  <a:pt x="5722764" y="6007452"/>
                </a:cubicBezTo>
                <a:cubicBezTo>
                  <a:pt x="5682748" y="6022665"/>
                  <a:pt x="5642106" y="6037775"/>
                  <a:pt x="5600842" y="6052469"/>
                </a:cubicBezTo>
                <a:lnTo>
                  <a:pt x="5474232" y="6093421"/>
                </a:lnTo>
                <a:lnTo>
                  <a:pt x="5409416" y="6114263"/>
                </a:lnTo>
                <a:cubicBezTo>
                  <a:pt x="5387533" y="6120619"/>
                  <a:pt x="5365234" y="6126558"/>
                  <a:pt x="5342828" y="6132706"/>
                </a:cubicBezTo>
                <a:cubicBezTo>
                  <a:pt x="5271970" y="6152089"/>
                  <a:pt x="5178392" y="6175640"/>
                  <a:pt x="5184436" y="6169908"/>
                </a:cubicBezTo>
                <a:cubicBezTo>
                  <a:pt x="5200692" y="6158445"/>
                  <a:pt x="5182873" y="6157195"/>
                  <a:pt x="5140045" y="6163240"/>
                </a:cubicBezTo>
                <a:cubicBezTo>
                  <a:pt x="5119204" y="6166157"/>
                  <a:pt x="5091069" y="6171054"/>
                  <a:pt x="5058244" y="6177307"/>
                </a:cubicBezTo>
                <a:cubicBezTo>
                  <a:pt x="5025418" y="6183559"/>
                  <a:pt x="4987488" y="6192104"/>
                  <a:pt x="4944972" y="6198148"/>
                </a:cubicBezTo>
                <a:cubicBezTo>
                  <a:pt x="4733538" y="6236712"/>
                  <a:pt x="4519740" y="6261496"/>
                  <a:pt x="4305046" y="6272342"/>
                </a:cubicBezTo>
                <a:cubicBezTo>
                  <a:pt x="4253934" y="6273801"/>
                  <a:pt x="4208108" y="6274557"/>
                  <a:pt x="4163716" y="6274270"/>
                </a:cubicBezTo>
                <a:cubicBezTo>
                  <a:pt x="4119325" y="6273984"/>
                  <a:pt x="4076366" y="6272655"/>
                  <a:pt x="4030985" y="6269946"/>
                </a:cubicBezTo>
                <a:lnTo>
                  <a:pt x="4078710" y="6262339"/>
                </a:lnTo>
                <a:cubicBezTo>
                  <a:pt x="4667994" y="6264380"/>
                  <a:pt x="5251336" y="6143684"/>
                  <a:pt x="5791434" y="5907935"/>
                </a:cubicBezTo>
                <a:cubicBezTo>
                  <a:pt x="5933154" y="5845724"/>
                  <a:pt x="6071436" y="5775766"/>
                  <a:pt x="6205443" y="5698378"/>
                </a:cubicBezTo>
                <a:close/>
                <a:moveTo>
                  <a:pt x="6204716" y="5437864"/>
                </a:moveTo>
                <a:lnTo>
                  <a:pt x="6204716" y="5674098"/>
                </a:lnTo>
                <a:cubicBezTo>
                  <a:pt x="6180018" y="5688165"/>
                  <a:pt x="6155114" y="5702129"/>
                  <a:pt x="6130104" y="5715780"/>
                </a:cubicBezTo>
                <a:cubicBezTo>
                  <a:pt x="5922630" y="5827422"/>
                  <a:pt x="5706194" y="5921535"/>
                  <a:pt x="5483092" y="5997135"/>
                </a:cubicBezTo>
                <a:lnTo>
                  <a:pt x="5399726" y="6025375"/>
                </a:lnTo>
                <a:lnTo>
                  <a:pt x="5378885" y="6032357"/>
                </a:lnTo>
                <a:lnTo>
                  <a:pt x="5358044" y="6038401"/>
                </a:lnTo>
                <a:lnTo>
                  <a:pt x="5315528" y="6050489"/>
                </a:lnTo>
                <a:lnTo>
                  <a:pt x="5230600" y="6074561"/>
                </a:lnTo>
                <a:lnTo>
                  <a:pt x="5187980" y="6086127"/>
                </a:lnTo>
                <a:cubicBezTo>
                  <a:pt x="5173808" y="6090191"/>
                  <a:pt x="5159324" y="6093005"/>
                  <a:pt x="5145048" y="6096547"/>
                </a:cubicBezTo>
                <a:lnTo>
                  <a:pt x="4972900" y="6135937"/>
                </a:lnTo>
                <a:lnTo>
                  <a:pt x="4799085" y="6167199"/>
                </a:lnTo>
                <a:lnTo>
                  <a:pt x="4817321" y="6160322"/>
                </a:lnTo>
                <a:lnTo>
                  <a:pt x="4954977" y="6134167"/>
                </a:lnTo>
                <a:cubicBezTo>
                  <a:pt x="4978006" y="6130310"/>
                  <a:pt x="5000410" y="6123745"/>
                  <a:pt x="5023127" y="6118744"/>
                </a:cubicBezTo>
                <a:lnTo>
                  <a:pt x="5091070" y="6102383"/>
                </a:lnTo>
                <a:cubicBezTo>
                  <a:pt x="5182146" y="6082167"/>
                  <a:pt x="5270824" y="6053407"/>
                  <a:pt x="5360232" y="6027252"/>
                </a:cubicBezTo>
                <a:lnTo>
                  <a:pt x="5376905" y="6022249"/>
                </a:lnTo>
                <a:lnTo>
                  <a:pt x="5393474" y="6016517"/>
                </a:lnTo>
                <a:lnTo>
                  <a:pt x="5426403" y="6005054"/>
                </a:lnTo>
                <a:lnTo>
                  <a:pt x="5492364" y="5982025"/>
                </a:lnTo>
                <a:lnTo>
                  <a:pt x="5558118" y="5958787"/>
                </a:lnTo>
                <a:cubicBezTo>
                  <a:pt x="5580210" y="5951284"/>
                  <a:pt x="5601468" y="5941699"/>
                  <a:pt x="5623143" y="5933257"/>
                </a:cubicBezTo>
                <a:lnTo>
                  <a:pt x="5752358" y="5880529"/>
                </a:lnTo>
                <a:cubicBezTo>
                  <a:pt x="5794874" y="5861981"/>
                  <a:pt x="5836868" y="5841765"/>
                  <a:pt x="5879072" y="5822278"/>
                </a:cubicBezTo>
                <a:cubicBezTo>
                  <a:pt x="5842392" y="5833949"/>
                  <a:pt x="5800188" y="5850205"/>
                  <a:pt x="5754026" y="5868337"/>
                </a:cubicBezTo>
                <a:cubicBezTo>
                  <a:pt x="5706925" y="5884802"/>
                  <a:pt x="5656592" y="5903560"/>
                  <a:pt x="5604906" y="5922838"/>
                </a:cubicBezTo>
                <a:lnTo>
                  <a:pt x="5569790" y="5936071"/>
                </a:lnTo>
                <a:cubicBezTo>
                  <a:pt x="5557806" y="5940239"/>
                  <a:pt x="5545615" y="5943886"/>
                  <a:pt x="5533631" y="5947846"/>
                </a:cubicBezTo>
                <a:lnTo>
                  <a:pt x="5460686" y="5971085"/>
                </a:lnTo>
                <a:lnTo>
                  <a:pt x="5387743" y="5994218"/>
                </a:lnTo>
                <a:lnTo>
                  <a:pt x="5369506" y="5999950"/>
                </a:lnTo>
                <a:lnTo>
                  <a:pt x="5351063" y="6004950"/>
                </a:lnTo>
                <a:lnTo>
                  <a:pt x="5314068" y="6015371"/>
                </a:lnTo>
                <a:cubicBezTo>
                  <a:pt x="5264780" y="6028397"/>
                  <a:pt x="5215595" y="6041736"/>
                  <a:pt x="5166202" y="6054344"/>
                </a:cubicBezTo>
                <a:lnTo>
                  <a:pt x="5016772" y="6086127"/>
                </a:lnTo>
                <a:cubicBezTo>
                  <a:pt x="4820238" y="6125328"/>
                  <a:pt x="4620946" y="6149712"/>
                  <a:pt x="4420714" y="6159071"/>
                </a:cubicBezTo>
                <a:cubicBezTo>
                  <a:pt x="4330472" y="6165636"/>
                  <a:pt x="4255966" y="6162822"/>
                  <a:pt x="4201257" y="6162301"/>
                </a:cubicBezTo>
                <a:cubicBezTo>
                  <a:pt x="4173851" y="6161677"/>
                  <a:pt x="4151343" y="6160842"/>
                  <a:pt x="4134148" y="6159696"/>
                </a:cubicBezTo>
                <a:cubicBezTo>
                  <a:pt x="4122270" y="6159148"/>
                  <a:pt x="4110473" y="6157438"/>
                  <a:pt x="4098928" y="6154590"/>
                </a:cubicBezTo>
                <a:cubicBezTo>
                  <a:pt x="4086527" y="6150629"/>
                  <a:pt x="4097156" y="6147609"/>
                  <a:pt x="4133940" y="6143128"/>
                </a:cubicBezTo>
                <a:cubicBezTo>
                  <a:pt x="4170725" y="6138648"/>
                  <a:pt x="4233666" y="6131353"/>
                  <a:pt x="4325783" y="6123121"/>
                </a:cubicBezTo>
                <a:cubicBezTo>
                  <a:pt x="4373510" y="6117701"/>
                  <a:pt x="4415087" y="6110823"/>
                  <a:pt x="4453330" y="6104884"/>
                </a:cubicBezTo>
                <a:lnTo>
                  <a:pt x="4508664" y="6095714"/>
                </a:lnTo>
                <a:cubicBezTo>
                  <a:pt x="4526483" y="6092588"/>
                  <a:pt x="4543885" y="6090086"/>
                  <a:pt x="4560766" y="6086023"/>
                </a:cubicBezTo>
                <a:lnTo>
                  <a:pt x="4664972" y="6062889"/>
                </a:lnTo>
                <a:lnTo>
                  <a:pt x="4721348" y="6050801"/>
                </a:lnTo>
                <a:cubicBezTo>
                  <a:pt x="4731143" y="6048614"/>
                  <a:pt x="4741251" y="6046842"/>
                  <a:pt x="4751462" y="6044236"/>
                </a:cubicBezTo>
                <a:lnTo>
                  <a:pt x="4782724" y="6036316"/>
                </a:lnTo>
                <a:lnTo>
                  <a:pt x="4886930" y="6010682"/>
                </a:lnTo>
                <a:lnTo>
                  <a:pt x="4944348" y="5996823"/>
                </a:lnTo>
                <a:lnTo>
                  <a:pt x="5004266" y="5979837"/>
                </a:lnTo>
                <a:lnTo>
                  <a:pt x="5132126" y="5944512"/>
                </a:lnTo>
                <a:cubicBezTo>
                  <a:pt x="5175476" y="5931277"/>
                  <a:pt x="5219764" y="5916376"/>
                  <a:pt x="5264884" y="5902205"/>
                </a:cubicBezTo>
                <a:lnTo>
                  <a:pt x="5328138" y="5882092"/>
                </a:lnTo>
                <a:cubicBezTo>
                  <a:pt x="5348978" y="5874798"/>
                  <a:pt x="5369820" y="5866878"/>
                  <a:pt x="5390661" y="5859272"/>
                </a:cubicBezTo>
                <a:lnTo>
                  <a:pt x="5515708" y="5812900"/>
                </a:lnTo>
                <a:lnTo>
                  <a:pt x="5637419" y="5761632"/>
                </a:lnTo>
                <a:lnTo>
                  <a:pt x="5697234" y="5736204"/>
                </a:lnTo>
                <a:cubicBezTo>
                  <a:pt x="5716824" y="5727243"/>
                  <a:pt x="5735892" y="5717760"/>
                  <a:pt x="5754964" y="5708694"/>
                </a:cubicBezTo>
                <a:lnTo>
                  <a:pt x="5866672" y="5654924"/>
                </a:lnTo>
                <a:cubicBezTo>
                  <a:pt x="5902726" y="5636896"/>
                  <a:pt x="5936906" y="5617410"/>
                  <a:pt x="5970253" y="5599695"/>
                </a:cubicBezTo>
                <a:lnTo>
                  <a:pt x="6019229" y="5573122"/>
                </a:lnTo>
                <a:cubicBezTo>
                  <a:pt x="6035068" y="5564265"/>
                  <a:pt x="6050490" y="5556241"/>
                  <a:pt x="6065704" y="5546862"/>
                </a:cubicBezTo>
                <a:lnTo>
                  <a:pt x="6150319" y="5495593"/>
                </a:lnTo>
                <a:cubicBezTo>
                  <a:pt x="6170326" y="5474753"/>
                  <a:pt x="6187834" y="5456308"/>
                  <a:pt x="6204716" y="5437864"/>
                </a:cubicBezTo>
                <a:close/>
                <a:moveTo>
                  <a:pt x="5377868" y="4764012"/>
                </a:moveTo>
                <a:lnTo>
                  <a:pt x="5343165" y="4778916"/>
                </a:lnTo>
                <a:lnTo>
                  <a:pt x="5158386" y="4858272"/>
                </a:lnTo>
                <a:cubicBezTo>
                  <a:pt x="4934239" y="4942858"/>
                  <a:pt x="4701084" y="5000177"/>
                  <a:pt x="4463891" y="5029203"/>
                </a:cubicBezTo>
                <a:lnTo>
                  <a:pt x="4225537" y="5048760"/>
                </a:lnTo>
                <a:lnTo>
                  <a:pt x="4233878" y="5041384"/>
                </a:lnTo>
                <a:lnTo>
                  <a:pt x="4225537" y="5048760"/>
                </a:lnTo>
                <a:lnTo>
                  <a:pt x="4225537" y="5048760"/>
                </a:lnTo>
                <a:lnTo>
                  <a:pt x="4225536" y="5048761"/>
                </a:lnTo>
                <a:cubicBezTo>
                  <a:pt x="4544644" y="5035360"/>
                  <a:pt x="4859523" y="4971055"/>
                  <a:pt x="5158384" y="4858273"/>
                </a:cubicBezTo>
                <a:lnTo>
                  <a:pt x="5343165" y="4778916"/>
                </a:lnTo>
                <a:lnTo>
                  <a:pt x="5377869" y="4764012"/>
                </a:lnTo>
                <a:close/>
                <a:moveTo>
                  <a:pt x="1281937" y="4546907"/>
                </a:moveTo>
                <a:cubicBezTo>
                  <a:pt x="1332068" y="4602489"/>
                  <a:pt x="1383744" y="4656501"/>
                  <a:pt x="1436887" y="4708889"/>
                </a:cubicBezTo>
                <a:lnTo>
                  <a:pt x="1437168" y="4709151"/>
                </a:lnTo>
                <a:lnTo>
                  <a:pt x="1579703" y="4842639"/>
                </a:lnTo>
                <a:lnTo>
                  <a:pt x="1591180" y="4852335"/>
                </a:lnTo>
                <a:lnTo>
                  <a:pt x="1600635" y="4861124"/>
                </a:lnTo>
                <a:lnTo>
                  <a:pt x="1643791" y="4896778"/>
                </a:lnTo>
                <a:lnTo>
                  <a:pt x="1728938" y="4968709"/>
                </a:lnTo>
                <a:lnTo>
                  <a:pt x="1753146" y="4987125"/>
                </a:lnTo>
                <a:lnTo>
                  <a:pt x="1772710" y="5003289"/>
                </a:lnTo>
                <a:lnTo>
                  <a:pt x="1817768" y="5036286"/>
                </a:lnTo>
                <a:lnTo>
                  <a:pt x="1884277" y="5086882"/>
                </a:lnTo>
                <a:lnTo>
                  <a:pt x="1922622" y="5113074"/>
                </a:lnTo>
                <a:lnTo>
                  <a:pt x="1952639" y="5135057"/>
                </a:lnTo>
                <a:lnTo>
                  <a:pt x="1992813" y="5161018"/>
                </a:lnTo>
                <a:lnTo>
                  <a:pt x="2045402" y="5196939"/>
                </a:lnTo>
                <a:lnTo>
                  <a:pt x="2099750" y="5230125"/>
                </a:lnTo>
                <a:lnTo>
                  <a:pt x="2139949" y="5256103"/>
                </a:lnTo>
                <a:lnTo>
                  <a:pt x="2172327" y="5274441"/>
                </a:lnTo>
                <a:lnTo>
                  <a:pt x="2211999" y="5298664"/>
                </a:lnTo>
                <a:lnTo>
                  <a:pt x="2285506" y="5338542"/>
                </a:lnTo>
                <a:lnTo>
                  <a:pt x="2334169" y="5366102"/>
                </a:lnTo>
                <a:lnTo>
                  <a:pt x="2356964" y="5377306"/>
                </a:lnTo>
                <a:lnTo>
                  <a:pt x="2383748" y="5391837"/>
                </a:lnTo>
                <a:lnTo>
                  <a:pt x="2484492" y="5439990"/>
                </a:lnTo>
                <a:lnTo>
                  <a:pt x="2534823" y="5464729"/>
                </a:lnTo>
                <a:lnTo>
                  <a:pt x="2546737" y="5469741"/>
                </a:lnTo>
                <a:lnTo>
                  <a:pt x="2560335" y="5476241"/>
                </a:lnTo>
                <a:lnTo>
                  <a:pt x="2741172" y="5551544"/>
                </a:lnTo>
                <a:lnTo>
                  <a:pt x="2741441" y="5551658"/>
                </a:lnTo>
                <a:lnTo>
                  <a:pt x="2761553" y="5555131"/>
                </a:lnTo>
                <a:lnTo>
                  <a:pt x="2801774" y="5562079"/>
                </a:lnTo>
                <a:lnTo>
                  <a:pt x="2801776" y="5562079"/>
                </a:lnTo>
                <a:lnTo>
                  <a:pt x="2761553" y="5555131"/>
                </a:lnTo>
                <a:lnTo>
                  <a:pt x="2741442" y="5551658"/>
                </a:lnTo>
                <a:lnTo>
                  <a:pt x="2741172" y="5551544"/>
                </a:lnTo>
                <a:lnTo>
                  <a:pt x="2546737" y="5469741"/>
                </a:lnTo>
                <a:lnTo>
                  <a:pt x="2484492" y="5439990"/>
                </a:lnTo>
                <a:lnTo>
                  <a:pt x="2356964" y="5377306"/>
                </a:lnTo>
                <a:lnTo>
                  <a:pt x="2285506" y="5338542"/>
                </a:lnTo>
                <a:lnTo>
                  <a:pt x="2172327" y="5274441"/>
                </a:lnTo>
                <a:lnTo>
                  <a:pt x="2099750" y="5230125"/>
                </a:lnTo>
                <a:lnTo>
                  <a:pt x="1992813" y="5161018"/>
                </a:lnTo>
                <a:lnTo>
                  <a:pt x="1922622" y="5113074"/>
                </a:lnTo>
                <a:lnTo>
                  <a:pt x="1817768" y="5036286"/>
                </a:lnTo>
                <a:lnTo>
                  <a:pt x="1753146" y="4987125"/>
                </a:lnTo>
                <a:lnTo>
                  <a:pt x="1643791" y="4896778"/>
                </a:lnTo>
                <a:lnTo>
                  <a:pt x="1591180" y="4852335"/>
                </a:lnTo>
                <a:lnTo>
                  <a:pt x="1437168" y="4709151"/>
                </a:lnTo>
                <a:lnTo>
                  <a:pt x="1436888" y="4708888"/>
                </a:lnTo>
                <a:lnTo>
                  <a:pt x="1281943" y="4546912"/>
                </a:lnTo>
                <a:close/>
                <a:moveTo>
                  <a:pt x="5799332" y="4521225"/>
                </a:moveTo>
                <a:lnTo>
                  <a:pt x="5791852" y="4526170"/>
                </a:lnTo>
                <a:lnTo>
                  <a:pt x="5760344" y="4547120"/>
                </a:lnTo>
                <a:lnTo>
                  <a:pt x="5791852" y="4526171"/>
                </a:lnTo>
                <a:close/>
                <a:moveTo>
                  <a:pt x="5889274" y="4455901"/>
                </a:moveTo>
                <a:lnTo>
                  <a:pt x="5888242" y="4456665"/>
                </a:lnTo>
                <a:lnTo>
                  <a:pt x="5883988" y="4459809"/>
                </a:lnTo>
                <a:lnTo>
                  <a:pt x="5888241" y="4456666"/>
                </a:lnTo>
                <a:close/>
                <a:moveTo>
                  <a:pt x="6206068" y="4167391"/>
                </a:moveTo>
                <a:lnTo>
                  <a:pt x="6166924" y="4205557"/>
                </a:lnTo>
                <a:lnTo>
                  <a:pt x="6164386" y="4208031"/>
                </a:lnTo>
                <a:lnTo>
                  <a:pt x="6163166" y="4209252"/>
                </a:lnTo>
                <a:lnTo>
                  <a:pt x="6143546" y="4228870"/>
                </a:lnTo>
                <a:lnTo>
                  <a:pt x="6141691" y="4230516"/>
                </a:lnTo>
                <a:lnTo>
                  <a:pt x="6121348" y="4248566"/>
                </a:lnTo>
                <a:lnTo>
                  <a:pt x="6083307" y="4282581"/>
                </a:lnTo>
                <a:lnTo>
                  <a:pt x="6077062" y="4288164"/>
                </a:lnTo>
                <a:lnTo>
                  <a:pt x="6071744" y="4292896"/>
                </a:lnTo>
                <a:lnTo>
                  <a:pt x="6032670" y="4327658"/>
                </a:lnTo>
                <a:lnTo>
                  <a:pt x="5986507" y="4365067"/>
                </a:lnTo>
                <a:lnTo>
                  <a:pt x="5976067" y="4372972"/>
                </a:lnTo>
                <a:lnTo>
                  <a:pt x="5797000" y="4508546"/>
                </a:lnTo>
                <a:lnTo>
                  <a:pt x="5637125" y="4609897"/>
                </a:lnTo>
                <a:lnTo>
                  <a:pt x="5596193" y="4635846"/>
                </a:lnTo>
                <a:lnTo>
                  <a:pt x="5596192" y="4635847"/>
                </a:lnTo>
                <a:lnTo>
                  <a:pt x="5637125" y="4609897"/>
                </a:lnTo>
                <a:lnTo>
                  <a:pt x="5797002" y="4508546"/>
                </a:lnTo>
                <a:lnTo>
                  <a:pt x="5976067" y="4372972"/>
                </a:lnTo>
                <a:lnTo>
                  <a:pt x="5986506" y="4365068"/>
                </a:lnTo>
                <a:lnTo>
                  <a:pt x="5986507" y="4365067"/>
                </a:lnTo>
                <a:lnTo>
                  <a:pt x="6032671" y="4327658"/>
                </a:lnTo>
                <a:lnTo>
                  <a:pt x="6071744" y="4292896"/>
                </a:lnTo>
                <a:lnTo>
                  <a:pt x="6077062" y="4288166"/>
                </a:lnTo>
                <a:lnTo>
                  <a:pt x="6083307" y="4282581"/>
                </a:lnTo>
                <a:lnTo>
                  <a:pt x="6121350" y="4248566"/>
                </a:lnTo>
                <a:lnTo>
                  <a:pt x="6141691" y="4230516"/>
                </a:lnTo>
                <a:lnTo>
                  <a:pt x="6143545" y="4228871"/>
                </a:lnTo>
                <a:lnTo>
                  <a:pt x="6163166" y="4209252"/>
                </a:lnTo>
                <a:lnTo>
                  <a:pt x="6164388" y="4208030"/>
                </a:lnTo>
                <a:lnTo>
                  <a:pt x="6166924" y="4205557"/>
                </a:lnTo>
                <a:lnTo>
                  <a:pt x="6206068" y="4167392"/>
                </a:lnTo>
                <a:close/>
                <a:moveTo>
                  <a:pt x="557395" y="2492702"/>
                </a:moveTo>
                <a:cubicBezTo>
                  <a:pt x="561948" y="2508177"/>
                  <a:pt x="565428" y="2523953"/>
                  <a:pt x="567815" y="2539908"/>
                </a:cubicBezTo>
                <a:cubicBezTo>
                  <a:pt x="573233" y="2566168"/>
                  <a:pt x="582091" y="2600972"/>
                  <a:pt x="590740" y="2640153"/>
                </a:cubicBezTo>
                <a:cubicBezTo>
                  <a:pt x="606579" y="2718933"/>
                  <a:pt x="634090" y="2812926"/>
                  <a:pt x="653263" y="2887954"/>
                </a:cubicBezTo>
                <a:cubicBezTo>
                  <a:pt x="668164" y="2937557"/>
                  <a:pt x="684525" y="2987783"/>
                  <a:pt x="701197" y="3040720"/>
                </a:cubicBezTo>
                <a:cubicBezTo>
                  <a:pt x="708805" y="3067292"/>
                  <a:pt x="719538" y="3093552"/>
                  <a:pt x="729334" y="3120958"/>
                </a:cubicBezTo>
                <a:lnTo>
                  <a:pt x="760595" y="3205364"/>
                </a:lnTo>
                <a:cubicBezTo>
                  <a:pt x="771016" y="3234646"/>
                  <a:pt x="784146" y="3263615"/>
                  <a:pt x="796650" y="3294147"/>
                </a:cubicBezTo>
                <a:cubicBezTo>
                  <a:pt x="809155" y="3324680"/>
                  <a:pt x="822806" y="3356149"/>
                  <a:pt x="836665" y="3388870"/>
                </a:cubicBezTo>
                <a:lnTo>
                  <a:pt x="884704" y="3488803"/>
                </a:lnTo>
                <a:lnTo>
                  <a:pt x="910234" y="3541843"/>
                </a:lnTo>
                <a:cubicBezTo>
                  <a:pt x="919299" y="3559661"/>
                  <a:pt x="929409" y="3577378"/>
                  <a:pt x="939308" y="3595719"/>
                </a:cubicBezTo>
                <a:lnTo>
                  <a:pt x="923364" y="3562580"/>
                </a:lnTo>
                <a:cubicBezTo>
                  <a:pt x="920863" y="3557161"/>
                  <a:pt x="918258" y="3552160"/>
                  <a:pt x="915758" y="3546533"/>
                </a:cubicBezTo>
                <a:cubicBezTo>
                  <a:pt x="913257" y="3540907"/>
                  <a:pt x="911172" y="3536113"/>
                  <a:pt x="908984" y="3530590"/>
                </a:cubicBezTo>
                <a:lnTo>
                  <a:pt x="883662" y="3470777"/>
                </a:lnTo>
                <a:cubicBezTo>
                  <a:pt x="875638" y="3451915"/>
                  <a:pt x="868136" y="3433990"/>
                  <a:pt x="860945" y="3417214"/>
                </a:cubicBezTo>
                <a:cubicBezTo>
                  <a:pt x="853755" y="3400437"/>
                  <a:pt x="846773" y="3384493"/>
                  <a:pt x="841563" y="3369176"/>
                </a:cubicBezTo>
                <a:cubicBezTo>
                  <a:pt x="819263" y="3308215"/>
                  <a:pt x="802903" y="3262781"/>
                  <a:pt x="792378" y="3230478"/>
                </a:cubicBezTo>
                <a:cubicBezTo>
                  <a:pt x="778519" y="3181397"/>
                  <a:pt x="761116" y="3120646"/>
                  <a:pt x="744756" y="3061248"/>
                </a:cubicBezTo>
                <a:cubicBezTo>
                  <a:pt x="730376" y="3001226"/>
                  <a:pt x="717662" y="2942350"/>
                  <a:pt x="708597" y="2897854"/>
                </a:cubicBezTo>
                <a:cubicBezTo>
                  <a:pt x="706439" y="2887736"/>
                  <a:pt x="704803" y="2877503"/>
                  <a:pt x="703699" y="2867217"/>
                </a:cubicBezTo>
                <a:cubicBezTo>
                  <a:pt x="702552" y="2857943"/>
                  <a:pt x="701719" y="2849815"/>
                  <a:pt x="701094" y="2842938"/>
                </a:cubicBezTo>
                <a:cubicBezTo>
                  <a:pt x="700051" y="2829182"/>
                  <a:pt x="700260" y="2820742"/>
                  <a:pt x="702240" y="2818970"/>
                </a:cubicBezTo>
                <a:cubicBezTo>
                  <a:pt x="704220" y="2817199"/>
                  <a:pt x="707763" y="2822409"/>
                  <a:pt x="713494" y="2835956"/>
                </a:cubicBezTo>
                <a:cubicBezTo>
                  <a:pt x="716412" y="2842729"/>
                  <a:pt x="719851" y="2851586"/>
                  <a:pt x="723914" y="2862632"/>
                </a:cubicBezTo>
                <a:cubicBezTo>
                  <a:pt x="727979" y="2873678"/>
                  <a:pt x="732772" y="2887120"/>
                  <a:pt x="738817" y="2902751"/>
                </a:cubicBezTo>
                <a:cubicBezTo>
                  <a:pt x="762679" y="2965275"/>
                  <a:pt x="779873" y="3007583"/>
                  <a:pt x="791648" y="3033009"/>
                </a:cubicBezTo>
                <a:cubicBezTo>
                  <a:pt x="803424" y="3058434"/>
                  <a:pt x="811552" y="3066667"/>
                  <a:pt x="813427" y="3061874"/>
                </a:cubicBezTo>
                <a:cubicBezTo>
                  <a:pt x="815303" y="3057081"/>
                  <a:pt x="811968" y="3039261"/>
                  <a:pt x="807488" y="3010500"/>
                </a:cubicBezTo>
                <a:lnTo>
                  <a:pt x="807175" y="3008797"/>
                </a:lnTo>
                <a:lnTo>
                  <a:pt x="860865" y="3167574"/>
                </a:lnTo>
                <a:cubicBezTo>
                  <a:pt x="1357182" y="4523930"/>
                  <a:pt x="2658694" y="5491868"/>
                  <a:pt x="4186226" y="5491868"/>
                </a:cubicBezTo>
                <a:cubicBezTo>
                  <a:pt x="4818727" y="5492863"/>
                  <a:pt x="5438102" y="5323534"/>
                  <a:pt x="5980254" y="5003990"/>
                </a:cubicBezTo>
                <a:lnTo>
                  <a:pt x="6205534" y="4859289"/>
                </a:lnTo>
                <a:lnTo>
                  <a:pt x="6205442" y="4994574"/>
                </a:lnTo>
                <a:cubicBezTo>
                  <a:pt x="6188770" y="5006556"/>
                  <a:pt x="6172097" y="5018436"/>
                  <a:pt x="6155112" y="5030003"/>
                </a:cubicBezTo>
                <a:cubicBezTo>
                  <a:pt x="6083938" y="5075645"/>
                  <a:pt x="6014017" y="5123163"/>
                  <a:pt x="5940136" y="5163907"/>
                </a:cubicBezTo>
                <a:cubicBezTo>
                  <a:pt x="5868129" y="5207674"/>
                  <a:pt x="5792476" y="5244667"/>
                  <a:pt x="5718073" y="5283327"/>
                </a:cubicBezTo>
                <a:cubicBezTo>
                  <a:pt x="5680454" y="5301876"/>
                  <a:pt x="5642003" y="5318340"/>
                  <a:pt x="5604072" y="5335430"/>
                </a:cubicBezTo>
                <a:lnTo>
                  <a:pt x="5546968" y="5361377"/>
                </a:lnTo>
                <a:lnTo>
                  <a:pt x="5488924" y="5384511"/>
                </a:lnTo>
                <a:cubicBezTo>
                  <a:pt x="5450056" y="5399726"/>
                  <a:pt x="5411603" y="5415772"/>
                  <a:pt x="5372735" y="5430153"/>
                </a:cubicBezTo>
                <a:lnTo>
                  <a:pt x="5254984" y="5470167"/>
                </a:lnTo>
                <a:lnTo>
                  <a:pt x="5225701" y="5480588"/>
                </a:lnTo>
                <a:cubicBezTo>
                  <a:pt x="5215906" y="5484028"/>
                  <a:pt x="5206110" y="5487153"/>
                  <a:pt x="5196107" y="5489863"/>
                </a:cubicBezTo>
                <a:lnTo>
                  <a:pt x="5136606" y="5506744"/>
                </a:lnTo>
                <a:lnTo>
                  <a:pt x="5077208" y="5523625"/>
                </a:lnTo>
                <a:cubicBezTo>
                  <a:pt x="5057408" y="5529044"/>
                  <a:pt x="5037818" y="5535296"/>
                  <a:pt x="5017707" y="5539464"/>
                </a:cubicBezTo>
                <a:cubicBezTo>
                  <a:pt x="4937782" y="5557596"/>
                  <a:pt x="4858586" y="5577812"/>
                  <a:pt x="4778034" y="5590212"/>
                </a:cubicBezTo>
                <a:cubicBezTo>
                  <a:pt x="4618496" y="5621474"/>
                  <a:pt x="4458018" y="5634813"/>
                  <a:pt x="4299834" y="5643774"/>
                </a:cubicBezTo>
                <a:cubicBezTo>
                  <a:pt x="4204054" y="5648006"/>
                  <a:pt x="4108402" y="5648536"/>
                  <a:pt x="4013078" y="5645418"/>
                </a:cubicBezTo>
                <a:cubicBezTo>
                  <a:pt x="3345814" y="5623594"/>
                  <a:pt x="2694686" y="5423021"/>
                  <a:pt x="2128814" y="5062204"/>
                </a:cubicBezTo>
                <a:cubicBezTo>
                  <a:pt x="1905055" y="4920326"/>
                  <a:pt x="1697310" y="4754650"/>
                  <a:pt x="1509208" y="4568062"/>
                </a:cubicBezTo>
                <a:lnTo>
                  <a:pt x="1427929" y="4485426"/>
                </a:lnTo>
                <a:cubicBezTo>
                  <a:pt x="1421154" y="4478444"/>
                  <a:pt x="1414173" y="4471776"/>
                  <a:pt x="1407712" y="4464585"/>
                </a:cubicBezTo>
                <a:lnTo>
                  <a:pt x="1388433" y="4442911"/>
                </a:lnTo>
                <a:lnTo>
                  <a:pt x="1349774" y="4399664"/>
                </a:lnTo>
                <a:lnTo>
                  <a:pt x="1311322" y="4356315"/>
                </a:lnTo>
                <a:cubicBezTo>
                  <a:pt x="1304861" y="4349019"/>
                  <a:pt x="1298296" y="4341934"/>
                  <a:pt x="1292044" y="4334534"/>
                </a:cubicBezTo>
                <a:lnTo>
                  <a:pt x="1273704" y="4311818"/>
                </a:lnTo>
                <a:lnTo>
                  <a:pt x="1200759" y="4220953"/>
                </a:lnTo>
                <a:lnTo>
                  <a:pt x="1182419" y="4198132"/>
                </a:lnTo>
                <a:lnTo>
                  <a:pt x="1165122" y="4174476"/>
                </a:lnTo>
                <a:cubicBezTo>
                  <a:pt x="1153554" y="4158740"/>
                  <a:pt x="1142091" y="4143214"/>
                  <a:pt x="1130525" y="4127061"/>
                </a:cubicBezTo>
                <a:lnTo>
                  <a:pt x="1095824" y="4079441"/>
                </a:lnTo>
                <a:lnTo>
                  <a:pt x="1078526" y="4055578"/>
                </a:lnTo>
                <a:lnTo>
                  <a:pt x="1062270" y="4030881"/>
                </a:lnTo>
                <a:lnTo>
                  <a:pt x="997037" y="3931574"/>
                </a:lnTo>
                <a:lnTo>
                  <a:pt x="980677" y="3906564"/>
                </a:lnTo>
                <a:lnTo>
                  <a:pt x="965463" y="3880824"/>
                </a:lnTo>
                <a:lnTo>
                  <a:pt x="935035" y="3828721"/>
                </a:lnTo>
                <a:lnTo>
                  <a:pt x="904398" y="3776620"/>
                </a:lnTo>
                <a:cubicBezTo>
                  <a:pt x="899397" y="3767866"/>
                  <a:pt x="893978" y="3759321"/>
                  <a:pt x="889289" y="3750359"/>
                </a:cubicBezTo>
                <a:lnTo>
                  <a:pt x="875117" y="3723578"/>
                </a:lnTo>
                <a:cubicBezTo>
                  <a:pt x="856225" y="3687732"/>
                  <a:pt x="837290" y="3651678"/>
                  <a:pt x="818326" y="3615412"/>
                </a:cubicBezTo>
                <a:cubicBezTo>
                  <a:pt x="807905" y="3597490"/>
                  <a:pt x="800193" y="3578628"/>
                  <a:pt x="791440" y="3559976"/>
                </a:cubicBezTo>
                <a:cubicBezTo>
                  <a:pt x="782686" y="3541324"/>
                  <a:pt x="774038" y="3522566"/>
                  <a:pt x="765284" y="3503810"/>
                </a:cubicBezTo>
                <a:cubicBezTo>
                  <a:pt x="756531" y="3485053"/>
                  <a:pt x="747778" y="3466191"/>
                  <a:pt x="739024" y="3447226"/>
                </a:cubicBezTo>
                <a:cubicBezTo>
                  <a:pt x="730271" y="3428261"/>
                  <a:pt x="722977" y="3408773"/>
                  <a:pt x="714745" y="3389392"/>
                </a:cubicBezTo>
                <a:cubicBezTo>
                  <a:pt x="698905" y="3350490"/>
                  <a:pt x="682994" y="3311342"/>
                  <a:pt x="667018" y="3271952"/>
                </a:cubicBezTo>
                <a:cubicBezTo>
                  <a:pt x="653128" y="3231801"/>
                  <a:pt x="638883" y="3191368"/>
                  <a:pt x="624294" y="3150657"/>
                </a:cubicBezTo>
                <a:cubicBezTo>
                  <a:pt x="617313" y="3129815"/>
                  <a:pt x="609601" y="3110017"/>
                  <a:pt x="603453" y="3089175"/>
                </a:cubicBezTo>
                <a:cubicBezTo>
                  <a:pt x="597305" y="3068334"/>
                  <a:pt x="591156" y="3047493"/>
                  <a:pt x="584905" y="3026652"/>
                </a:cubicBezTo>
                <a:cubicBezTo>
                  <a:pt x="578652" y="3005810"/>
                  <a:pt x="572400" y="2984970"/>
                  <a:pt x="566148" y="2963399"/>
                </a:cubicBezTo>
                <a:cubicBezTo>
                  <a:pt x="559895" y="2941829"/>
                  <a:pt x="553227" y="2920987"/>
                  <a:pt x="548433" y="2899209"/>
                </a:cubicBezTo>
                <a:cubicBezTo>
                  <a:pt x="598451" y="3048639"/>
                  <a:pt x="652638" y="3206197"/>
                  <a:pt x="722977" y="3362402"/>
                </a:cubicBezTo>
                <a:lnTo>
                  <a:pt x="748299" y="3421591"/>
                </a:lnTo>
                <a:cubicBezTo>
                  <a:pt x="757156" y="3441286"/>
                  <a:pt x="767056" y="3460458"/>
                  <a:pt x="776330" y="3480051"/>
                </a:cubicBezTo>
                <a:cubicBezTo>
                  <a:pt x="795400" y="3518919"/>
                  <a:pt x="813532" y="3558516"/>
                  <a:pt x="833330" y="3597490"/>
                </a:cubicBezTo>
                <a:lnTo>
                  <a:pt x="895854" y="3713157"/>
                </a:lnTo>
                <a:lnTo>
                  <a:pt x="911381" y="3742231"/>
                </a:lnTo>
                <a:lnTo>
                  <a:pt x="928262" y="3770575"/>
                </a:lnTo>
                <a:lnTo>
                  <a:pt x="962128" y="3827264"/>
                </a:lnTo>
                <a:lnTo>
                  <a:pt x="995995" y="3883846"/>
                </a:lnTo>
                <a:cubicBezTo>
                  <a:pt x="1007042" y="3902916"/>
                  <a:pt x="1019963" y="3920734"/>
                  <a:pt x="1031947" y="3939180"/>
                </a:cubicBezTo>
                <a:cubicBezTo>
                  <a:pt x="1056435" y="3975756"/>
                  <a:pt x="1080193" y="4012645"/>
                  <a:pt x="1104890" y="4048596"/>
                </a:cubicBezTo>
                <a:lnTo>
                  <a:pt x="1182524" y="4153844"/>
                </a:lnTo>
                <a:lnTo>
                  <a:pt x="1201906" y="4179999"/>
                </a:lnTo>
                <a:cubicBezTo>
                  <a:pt x="1208471" y="4188647"/>
                  <a:pt x="1215557" y="4196880"/>
                  <a:pt x="1222748" y="4205217"/>
                </a:cubicBezTo>
                <a:cubicBezTo>
                  <a:pt x="1236638" y="4221964"/>
                  <a:pt x="1250288" y="4238634"/>
                  <a:pt x="1263700" y="4255236"/>
                </a:cubicBezTo>
                <a:cubicBezTo>
                  <a:pt x="1316740" y="4322760"/>
                  <a:pt x="1375929" y="4383824"/>
                  <a:pt x="1431679" y="4445307"/>
                </a:cubicBezTo>
                <a:cubicBezTo>
                  <a:pt x="1461066" y="4474692"/>
                  <a:pt x="1490555" y="4503246"/>
                  <a:pt x="1519629" y="4531589"/>
                </a:cubicBezTo>
                <a:cubicBezTo>
                  <a:pt x="1534322" y="4545658"/>
                  <a:pt x="1548493" y="4560037"/>
                  <a:pt x="1563291" y="4573271"/>
                </a:cubicBezTo>
                <a:lnTo>
                  <a:pt x="1608308" y="4612558"/>
                </a:lnTo>
                <a:cubicBezTo>
                  <a:pt x="1589447" y="4593904"/>
                  <a:pt x="1573086" y="4578169"/>
                  <a:pt x="1559122" y="4563892"/>
                </a:cubicBezTo>
                <a:lnTo>
                  <a:pt x="1523381" y="4525127"/>
                </a:lnTo>
                <a:cubicBezTo>
                  <a:pt x="1502539" y="4502203"/>
                  <a:pt x="1485658" y="4484384"/>
                  <a:pt x="1467526" y="4465313"/>
                </a:cubicBezTo>
                <a:cubicBezTo>
                  <a:pt x="1285354" y="4269554"/>
                  <a:pt x="1125783" y="4053909"/>
                  <a:pt x="991828" y="3822470"/>
                </a:cubicBezTo>
                <a:cubicBezTo>
                  <a:pt x="857767" y="3591665"/>
                  <a:pt x="749445" y="3346844"/>
                  <a:pt x="668790" y="3092406"/>
                </a:cubicBezTo>
                <a:cubicBezTo>
                  <a:pt x="658369" y="3061144"/>
                  <a:pt x="650346" y="3028528"/>
                  <a:pt x="641071" y="2996432"/>
                </a:cubicBezTo>
                <a:cubicBezTo>
                  <a:pt x="631797" y="2964337"/>
                  <a:pt x="622731" y="2932137"/>
                  <a:pt x="614916" y="2901084"/>
                </a:cubicBezTo>
                <a:cubicBezTo>
                  <a:pt x="601057" y="2838561"/>
                  <a:pt x="588656" y="2780935"/>
                  <a:pt x="580215" y="2736648"/>
                </a:cubicBezTo>
                <a:cubicBezTo>
                  <a:pt x="571566" y="2679231"/>
                  <a:pt x="563022" y="2613685"/>
                  <a:pt x="557395" y="2564917"/>
                </a:cubicBezTo>
                <a:cubicBezTo>
                  <a:pt x="551767" y="2516149"/>
                  <a:pt x="553227" y="2483533"/>
                  <a:pt x="557395" y="2492702"/>
                </a:cubicBezTo>
                <a:close/>
                <a:moveTo>
                  <a:pt x="173189" y="2002416"/>
                </a:moveTo>
                <a:cubicBezTo>
                  <a:pt x="176836" y="2049934"/>
                  <a:pt x="180274" y="2096201"/>
                  <a:pt x="183609" y="2142885"/>
                </a:cubicBezTo>
                <a:cubicBezTo>
                  <a:pt x="185589" y="2166018"/>
                  <a:pt x="186944" y="2189152"/>
                  <a:pt x="189445" y="2212286"/>
                </a:cubicBezTo>
                <a:cubicBezTo>
                  <a:pt x="191946" y="2235419"/>
                  <a:pt x="195281" y="2258448"/>
                  <a:pt x="198303" y="2281686"/>
                </a:cubicBezTo>
                <a:cubicBezTo>
                  <a:pt x="201324" y="2304924"/>
                  <a:pt x="204139" y="2328371"/>
                  <a:pt x="207056" y="2351921"/>
                </a:cubicBezTo>
                <a:cubicBezTo>
                  <a:pt x="209973" y="2375472"/>
                  <a:pt x="212161" y="2399439"/>
                  <a:pt x="216747" y="2423407"/>
                </a:cubicBezTo>
                <a:cubicBezTo>
                  <a:pt x="224875" y="2471550"/>
                  <a:pt x="232898" y="2520943"/>
                  <a:pt x="240923" y="2572420"/>
                </a:cubicBezTo>
                <a:cubicBezTo>
                  <a:pt x="244569" y="2599410"/>
                  <a:pt x="250718" y="2626503"/>
                  <a:pt x="256033" y="2654222"/>
                </a:cubicBezTo>
                <a:cubicBezTo>
                  <a:pt x="261347" y="2681940"/>
                  <a:pt x="266453" y="2709972"/>
                  <a:pt x="272497" y="2738420"/>
                </a:cubicBezTo>
                <a:cubicBezTo>
                  <a:pt x="282293" y="2795629"/>
                  <a:pt x="297924" y="2853046"/>
                  <a:pt x="311470" y="2911089"/>
                </a:cubicBezTo>
                <a:cubicBezTo>
                  <a:pt x="314908" y="2925574"/>
                  <a:pt x="318452" y="2940058"/>
                  <a:pt x="321890" y="2954647"/>
                </a:cubicBezTo>
                <a:cubicBezTo>
                  <a:pt x="325329" y="2969236"/>
                  <a:pt x="328663" y="2983824"/>
                  <a:pt x="333144" y="2998101"/>
                </a:cubicBezTo>
                <a:lnTo>
                  <a:pt x="358467" y="3084174"/>
                </a:lnTo>
                <a:cubicBezTo>
                  <a:pt x="367011" y="3112726"/>
                  <a:pt x="375556" y="3141143"/>
                  <a:pt x="384100" y="3169415"/>
                </a:cubicBezTo>
                <a:lnTo>
                  <a:pt x="413487" y="3251841"/>
                </a:lnTo>
                <a:cubicBezTo>
                  <a:pt x="423908" y="3279456"/>
                  <a:pt x="433494" y="3306027"/>
                  <a:pt x="443706" y="3331871"/>
                </a:cubicBezTo>
                <a:cubicBezTo>
                  <a:pt x="448500" y="3345001"/>
                  <a:pt x="454128" y="3357506"/>
                  <a:pt x="459962" y="3370010"/>
                </a:cubicBezTo>
                <a:lnTo>
                  <a:pt x="476948" y="3407002"/>
                </a:lnTo>
                <a:lnTo>
                  <a:pt x="511127" y="3479947"/>
                </a:lnTo>
                <a:cubicBezTo>
                  <a:pt x="516859" y="3492035"/>
                  <a:pt x="522486" y="3504226"/>
                  <a:pt x="528217" y="3516419"/>
                </a:cubicBezTo>
                <a:cubicBezTo>
                  <a:pt x="533949" y="3528610"/>
                  <a:pt x="540618" y="3540385"/>
                  <a:pt x="546870" y="3552578"/>
                </a:cubicBezTo>
                <a:cubicBezTo>
                  <a:pt x="542910" y="3542782"/>
                  <a:pt x="539055" y="3533196"/>
                  <a:pt x="535199" y="3523818"/>
                </a:cubicBezTo>
                <a:cubicBezTo>
                  <a:pt x="531343" y="3514439"/>
                  <a:pt x="528529" y="3504852"/>
                  <a:pt x="524778" y="3495474"/>
                </a:cubicBezTo>
                <a:cubicBezTo>
                  <a:pt x="518318" y="3476716"/>
                  <a:pt x="511961" y="3458063"/>
                  <a:pt x="505397" y="3438890"/>
                </a:cubicBezTo>
                <a:lnTo>
                  <a:pt x="484555" y="3379076"/>
                </a:lnTo>
                <a:cubicBezTo>
                  <a:pt x="476844" y="3358234"/>
                  <a:pt x="468404" y="3335935"/>
                  <a:pt x="460483" y="3311239"/>
                </a:cubicBezTo>
                <a:cubicBezTo>
                  <a:pt x="443186" y="3259135"/>
                  <a:pt x="423596" y="3204740"/>
                  <a:pt x="405255" y="3148469"/>
                </a:cubicBezTo>
                <a:lnTo>
                  <a:pt x="354923" y="2976947"/>
                </a:lnTo>
                <a:cubicBezTo>
                  <a:pt x="340752" y="2919322"/>
                  <a:pt x="327309" y="2862321"/>
                  <a:pt x="314805" y="2809072"/>
                </a:cubicBezTo>
                <a:cubicBezTo>
                  <a:pt x="308031" y="2782394"/>
                  <a:pt x="304384" y="2755927"/>
                  <a:pt x="299695" y="2730813"/>
                </a:cubicBezTo>
                <a:cubicBezTo>
                  <a:pt x="295005" y="2705699"/>
                  <a:pt x="291254" y="2681524"/>
                  <a:pt x="287398" y="2658702"/>
                </a:cubicBezTo>
                <a:cubicBezTo>
                  <a:pt x="260617" y="2481553"/>
                  <a:pt x="261555" y="2384329"/>
                  <a:pt x="258950" y="2252300"/>
                </a:cubicBezTo>
                <a:cubicBezTo>
                  <a:pt x="264057" y="2299402"/>
                  <a:pt x="269371" y="2347233"/>
                  <a:pt x="274477" y="2395167"/>
                </a:cubicBezTo>
                <a:cubicBezTo>
                  <a:pt x="281980" y="2442685"/>
                  <a:pt x="289587" y="2490411"/>
                  <a:pt x="297194" y="2537825"/>
                </a:cubicBezTo>
                <a:lnTo>
                  <a:pt x="302821" y="2573150"/>
                </a:lnTo>
                <a:lnTo>
                  <a:pt x="305634" y="2590761"/>
                </a:lnTo>
                <a:lnTo>
                  <a:pt x="309281" y="2608267"/>
                </a:lnTo>
                <a:cubicBezTo>
                  <a:pt x="314075" y="2631401"/>
                  <a:pt x="318796" y="2654399"/>
                  <a:pt x="323453" y="2677252"/>
                </a:cubicBezTo>
                <a:cubicBezTo>
                  <a:pt x="328038" y="2700177"/>
                  <a:pt x="332624" y="2722685"/>
                  <a:pt x="337105" y="2745089"/>
                </a:cubicBezTo>
                <a:cubicBezTo>
                  <a:pt x="339292" y="2756240"/>
                  <a:pt x="341481" y="2767285"/>
                  <a:pt x="343565" y="2778331"/>
                </a:cubicBezTo>
                <a:lnTo>
                  <a:pt x="351381" y="2810843"/>
                </a:lnTo>
                <a:cubicBezTo>
                  <a:pt x="362916" y="2858913"/>
                  <a:pt x="373753" y="2904076"/>
                  <a:pt x="383893" y="2946310"/>
                </a:cubicBezTo>
                <a:cubicBezTo>
                  <a:pt x="388581" y="2967151"/>
                  <a:pt x="395147" y="2987993"/>
                  <a:pt x="400774" y="3007271"/>
                </a:cubicBezTo>
                <a:lnTo>
                  <a:pt x="417447" y="3064271"/>
                </a:lnTo>
                <a:lnTo>
                  <a:pt x="433182" y="3117519"/>
                </a:lnTo>
                <a:cubicBezTo>
                  <a:pt x="438288" y="3134714"/>
                  <a:pt x="442978" y="3151386"/>
                  <a:pt x="448917" y="3167225"/>
                </a:cubicBezTo>
                <a:cubicBezTo>
                  <a:pt x="459962" y="3198488"/>
                  <a:pt x="470384" y="3228499"/>
                  <a:pt x="480179" y="3256427"/>
                </a:cubicBezTo>
                <a:cubicBezTo>
                  <a:pt x="489974" y="3284353"/>
                  <a:pt x="498936" y="3310405"/>
                  <a:pt x="508419" y="3334684"/>
                </a:cubicBezTo>
                <a:cubicBezTo>
                  <a:pt x="517901" y="3358964"/>
                  <a:pt x="527904" y="3381368"/>
                  <a:pt x="536763" y="3402834"/>
                </a:cubicBezTo>
                <a:cubicBezTo>
                  <a:pt x="545619" y="3424300"/>
                  <a:pt x="554477" y="3444517"/>
                  <a:pt x="562605" y="3463691"/>
                </a:cubicBezTo>
                <a:cubicBezTo>
                  <a:pt x="570733" y="3482865"/>
                  <a:pt x="578861" y="3501830"/>
                  <a:pt x="587927" y="3518712"/>
                </a:cubicBezTo>
                <a:cubicBezTo>
                  <a:pt x="605121" y="3553412"/>
                  <a:pt x="621586" y="3585612"/>
                  <a:pt x="638258" y="3617289"/>
                </a:cubicBezTo>
                <a:lnTo>
                  <a:pt x="663684" y="3665016"/>
                </a:lnTo>
                <a:cubicBezTo>
                  <a:pt x="672855" y="3680647"/>
                  <a:pt x="682546" y="3696277"/>
                  <a:pt x="692446" y="3712534"/>
                </a:cubicBezTo>
                <a:cubicBezTo>
                  <a:pt x="712348" y="3744941"/>
                  <a:pt x="734128" y="3779018"/>
                  <a:pt x="757574" y="3816739"/>
                </a:cubicBezTo>
                <a:cubicBezTo>
                  <a:pt x="781020" y="3854461"/>
                  <a:pt x="811553" y="3894268"/>
                  <a:pt x="843856" y="3940431"/>
                </a:cubicBezTo>
                <a:cubicBezTo>
                  <a:pt x="829789" y="3915631"/>
                  <a:pt x="815825" y="3890934"/>
                  <a:pt x="802174" y="3866342"/>
                </a:cubicBezTo>
                <a:cubicBezTo>
                  <a:pt x="788523" y="3841749"/>
                  <a:pt x="773830" y="3817259"/>
                  <a:pt x="761534" y="3791626"/>
                </a:cubicBezTo>
                <a:cubicBezTo>
                  <a:pt x="736212" y="3740982"/>
                  <a:pt x="709431" y="3690963"/>
                  <a:pt x="685567" y="3639902"/>
                </a:cubicBezTo>
                <a:cubicBezTo>
                  <a:pt x="661705" y="3588841"/>
                  <a:pt x="639613" y="3536739"/>
                  <a:pt x="616688" y="3485260"/>
                </a:cubicBezTo>
                <a:lnTo>
                  <a:pt x="555414" y="3327599"/>
                </a:lnTo>
                <a:lnTo>
                  <a:pt x="576256" y="3362195"/>
                </a:lnTo>
                <a:cubicBezTo>
                  <a:pt x="763034" y="3841259"/>
                  <a:pt x="1045276" y="4277337"/>
                  <a:pt x="1405837" y="4643924"/>
                </a:cubicBezTo>
                <a:lnTo>
                  <a:pt x="1440121" y="4679248"/>
                </a:lnTo>
                <a:cubicBezTo>
                  <a:pt x="1451583" y="4690814"/>
                  <a:pt x="1463879" y="4701756"/>
                  <a:pt x="1475759" y="4713115"/>
                </a:cubicBezTo>
                <a:cubicBezTo>
                  <a:pt x="1499830" y="4735519"/>
                  <a:pt x="1523798" y="4758027"/>
                  <a:pt x="1547973" y="4780640"/>
                </a:cubicBezTo>
                <a:cubicBezTo>
                  <a:pt x="1560165" y="4791790"/>
                  <a:pt x="1571837" y="4803565"/>
                  <a:pt x="1584550" y="4814194"/>
                </a:cubicBezTo>
                <a:lnTo>
                  <a:pt x="1622481" y="4846393"/>
                </a:lnTo>
                <a:lnTo>
                  <a:pt x="1698655" y="4910896"/>
                </a:lnTo>
                <a:cubicBezTo>
                  <a:pt x="1705116" y="4916211"/>
                  <a:pt x="1711368" y="4921318"/>
                  <a:pt x="1717933" y="4926946"/>
                </a:cubicBezTo>
                <a:lnTo>
                  <a:pt x="1737837" y="4942262"/>
                </a:lnTo>
                <a:lnTo>
                  <a:pt x="1777746" y="4972795"/>
                </a:lnTo>
                <a:lnTo>
                  <a:pt x="1857985" y="5034172"/>
                </a:lnTo>
                <a:lnTo>
                  <a:pt x="1941350" y="5092006"/>
                </a:lnTo>
                <a:lnTo>
                  <a:pt x="1983032" y="5120975"/>
                </a:lnTo>
                <a:cubicBezTo>
                  <a:pt x="1997100" y="5130562"/>
                  <a:pt x="2010958" y="5140463"/>
                  <a:pt x="2025756" y="5149215"/>
                </a:cubicBezTo>
                <a:cubicBezTo>
                  <a:pt x="2263324" y="5301615"/>
                  <a:pt x="2517888" y="5425736"/>
                  <a:pt x="2784269" y="5519041"/>
                </a:cubicBezTo>
                <a:lnTo>
                  <a:pt x="2669642" y="5469440"/>
                </a:lnTo>
                <a:cubicBezTo>
                  <a:pt x="2634004" y="5452975"/>
                  <a:pt x="2601284" y="5436407"/>
                  <a:pt x="2572106" y="5422233"/>
                </a:cubicBezTo>
                <a:cubicBezTo>
                  <a:pt x="2542929" y="5408062"/>
                  <a:pt x="2517606" y="5395349"/>
                  <a:pt x="2497494" y="5384928"/>
                </a:cubicBezTo>
                <a:cubicBezTo>
                  <a:pt x="2477384" y="5374508"/>
                  <a:pt x="2463108" y="5364713"/>
                  <a:pt x="2454666" y="5358877"/>
                </a:cubicBezTo>
                <a:cubicBezTo>
                  <a:pt x="2417048" y="5332200"/>
                  <a:pt x="2414652" y="5316674"/>
                  <a:pt x="2493952" y="5351999"/>
                </a:cubicBezTo>
                <a:cubicBezTo>
                  <a:pt x="2679678" y="5429674"/>
                  <a:pt x="2870510" y="5494533"/>
                  <a:pt x="3065103" y="5546134"/>
                </a:cubicBezTo>
                <a:cubicBezTo>
                  <a:pt x="3295544" y="5607230"/>
                  <a:pt x="3530798" y="5648433"/>
                  <a:pt x="3768282" y="5669306"/>
                </a:cubicBezTo>
                <a:lnTo>
                  <a:pt x="3905520" y="5678788"/>
                </a:lnTo>
                <a:cubicBezTo>
                  <a:pt x="3916984" y="5679413"/>
                  <a:pt x="3928342" y="5680559"/>
                  <a:pt x="3939805" y="5680872"/>
                </a:cubicBezTo>
                <a:lnTo>
                  <a:pt x="3974193" y="5681497"/>
                </a:lnTo>
                <a:lnTo>
                  <a:pt x="4042968" y="5682748"/>
                </a:lnTo>
                <a:lnTo>
                  <a:pt x="4111744" y="5683998"/>
                </a:lnTo>
                <a:cubicBezTo>
                  <a:pt x="4134565" y="5684624"/>
                  <a:pt x="4157490" y="5682852"/>
                  <a:pt x="4180416" y="5682435"/>
                </a:cubicBezTo>
                <a:lnTo>
                  <a:pt x="4317862" y="5677746"/>
                </a:lnTo>
                <a:cubicBezTo>
                  <a:pt x="4500994" y="5665648"/>
                  <a:pt x="4683104" y="5641275"/>
                  <a:pt x="4862962" y="5604801"/>
                </a:cubicBezTo>
                <a:cubicBezTo>
                  <a:pt x="5042196" y="5565402"/>
                  <a:pt x="5218616" y="5513841"/>
                  <a:pt x="5390868" y="5450474"/>
                </a:cubicBezTo>
                <a:cubicBezTo>
                  <a:pt x="5562182" y="5384637"/>
                  <a:pt x="5728703" y="5306992"/>
                  <a:pt x="5889179" y="5218095"/>
                </a:cubicBezTo>
                <a:lnTo>
                  <a:pt x="6007453" y="5148277"/>
                </a:lnTo>
                <a:cubicBezTo>
                  <a:pt x="6027460" y="5137023"/>
                  <a:pt x="6046320" y="5123894"/>
                  <a:pt x="6065598" y="5111493"/>
                </a:cubicBezTo>
                <a:lnTo>
                  <a:pt x="6123121" y="5073875"/>
                </a:lnTo>
                <a:cubicBezTo>
                  <a:pt x="6142191" y="5061266"/>
                  <a:pt x="6161678" y="5049178"/>
                  <a:pt x="6180434" y="5035943"/>
                </a:cubicBezTo>
                <a:lnTo>
                  <a:pt x="6205130" y="5018125"/>
                </a:lnTo>
                <a:lnTo>
                  <a:pt x="6205130" y="5402330"/>
                </a:lnTo>
                <a:cubicBezTo>
                  <a:pt x="5767571" y="5667586"/>
                  <a:pt x="5282806" y="5845579"/>
                  <a:pt x="4777514" y="5926486"/>
                </a:cubicBezTo>
                <a:lnTo>
                  <a:pt x="4791582" y="5919294"/>
                </a:lnTo>
                <a:cubicBezTo>
                  <a:pt x="5094820" y="5861895"/>
                  <a:pt x="5390452" y="5769507"/>
                  <a:pt x="5672431" y="5643984"/>
                </a:cubicBezTo>
                <a:lnTo>
                  <a:pt x="5692335" y="5625956"/>
                </a:lnTo>
                <a:cubicBezTo>
                  <a:pt x="5425984" y="5740258"/>
                  <a:pt x="5147861" y="5824963"/>
                  <a:pt x="4863066" y="5878551"/>
                </a:cubicBezTo>
                <a:cubicBezTo>
                  <a:pt x="4610004" y="5927793"/>
                  <a:pt x="4353371" y="5952343"/>
                  <a:pt x="4096752" y="5952203"/>
                </a:cubicBezTo>
                <a:cubicBezTo>
                  <a:pt x="3840132" y="5952063"/>
                  <a:pt x="3583526" y="5927234"/>
                  <a:pt x="3330514" y="5877717"/>
                </a:cubicBezTo>
                <a:cubicBezTo>
                  <a:pt x="2826274" y="5777857"/>
                  <a:pt x="2346678" y="5579564"/>
                  <a:pt x="1919153" y="5294166"/>
                </a:cubicBezTo>
                <a:cubicBezTo>
                  <a:pt x="947874" y="4646445"/>
                  <a:pt x="313512" y="3601670"/>
                  <a:pt x="186840" y="2441121"/>
                </a:cubicBezTo>
                <a:cubicBezTo>
                  <a:pt x="185485" y="2430701"/>
                  <a:pt x="184234" y="2420281"/>
                  <a:pt x="182984" y="2409860"/>
                </a:cubicBezTo>
                <a:cubicBezTo>
                  <a:pt x="181734" y="2399439"/>
                  <a:pt x="181420" y="2389019"/>
                  <a:pt x="180692" y="2379432"/>
                </a:cubicBezTo>
                <a:cubicBezTo>
                  <a:pt x="179441" y="2359320"/>
                  <a:pt x="178295" y="2339938"/>
                  <a:pt x="177149" y="2320972"/>
                </a:cubicBezTo>
                <a:cubicBezTo>
                  <a:pt x="174960" y="2283146"/>
                  <a:pt x="173293" y="2247195"/>
                  <a:pt x="171834" y="2212078"/>
                </a:cubicBezTo>
                <a:cubicBezTo>
                  <a:pt x="171834" y="2141843"/>
                  <a:pt x="173085" y="2074839"/>
                  <a:pt x="173189" y="2002416"/>
                </a:cubicBezTo>
                <a:close/>
                <a:moveTo>
                  <a:pt x="410049" y="522"/>
                </a:moveTo>
                <a:lnTo>
                  <a:pt x="440372" y="522"/>
                </a:lnTo>
                <a:cubicBezTo>
                  <a:pt x="392647" y="86804"/>
                  <a:pt x="348120" y="174128"/>
                  <a:pt x="306781" y="262495"/>
                </a:cubicBezTo>
                <a:cubicBezTo>
                  <a:pt x="287503" y="304907"/>
                  <a:pt x="267912" y="344401"/>
                  <a:pt x="251135" y="383269"/>
                </a:cubicBezTo>
                <a:lnTo>
                  <a:pt x="203201" y="496540"/>
                </a:lnTo>
                <a:lnTo>
                  <a:pt x="179963" y="551457"/>
                </a:lnTo>
                <a:cubicBezTo>
                  <a:pt x="172565" y="569797"/>
                  <a:pt x="165999" y="588345"/>
                  <a:pt x="159122" y="606894"/>
                </a:cubicBezTo>
                <a:lnTo>
                  <a:pt x="117440" y="719957"/>
                </a:lnTo>
                <a:lnTo>
                  <a:pt x="144116" y="614606"/>
                </a:lnTo>
                <a:cubicBezTo>
                  <a:pt x="215539" y="402881"/>
                  <a:pt x="304499" y="197471"/>
                  <a:pt x="410049" y="522"/>
                </a:cubicBezTo>
                <a:close/>
                <a:moveTo>
                  <a:pt x="1469924" y="418"/>
                </a:moveTo>
                <a:lnTo>
                  <a:pt x="1500456" y="418"/>
                </a:lnTo>
                <a:lnTo>
                  <a:pt x="1497953" y="3332"/>
                </a:lnTo>
                <a:lnTo>
                  <a:pt x="1497954" y="3332"/>
                </a:lnTo>
                <a:lnTo>
                  <a:pt x="6207690" y="3332"/>
                </a:lnTo>
                <a:lnTo>
                  <a:pt x="6207690" y="4857905"/>
                </a:lnTo>
                <a:lnTo>
                  <a:pt x="6205534" y="4859289"/>
                </a:lnTo>
                <a:lnTo>
                  <a:pt x="6205964" y="4231477"/>
                </a:lnTo>
                <a:cubicBezTo>
                  <a:pt x="6191375" y="4245857"/>
                  <a:pt x="6176786" y="4259612"/>
                  <a:pt x="6161884" y="4273160"/>
                </a:cubicBezTo>
                <a:lnTo>
                  <a:pt x="6086648" y="4339747"/>
                </a:lnTo>
                <a:lnTo>
                  <a:pt x="6067892" y="4356419"/>
                </a:lnTo>
                <a:lnTo>
                  <a:pt x="6048405" y="4372050"/>
                </a:lnTo>
                <a:lnTo>
                  <a:pt x="6009431" y="4403311"/>
                </a:lnTo>
                <a:lnTo>
                  <a:pt x="5970563" y="4434574"/>
                </a:lnTo>
                <a:lnTo>
                  <a:pt x="5951181" y="4450309"/>
                </a:lnTo>
                <a:lnTo>
                  <a:pt x="5931070" y="4464898"/>
                </a:lnTo>
                <a:lnTo>
                  <a:pt x="5850726" y="4523879"/>
                </a:lnTo>
                <a:cubicBezTo>
                  <a:pt x="5742354" y="4600386"/>
                  <a:pt x="5629393" y="4669993"/>
                  <a:pt x="5512266" y="4732287"/>
                </a:cubicBezTo>
                <a:cubicBezTo>
                  <a:pt x="5278534" y="4859420"/>
                  <a:pt x="5026042" y="4953413"/>
                  <a:pt x="4757506" y="5020105"/>
                </a:cubicBezTo>
                <a:cubicBezTo>
                  <a:pt x="4584326" y="5060556"/>
                  <a:pt x="4407979" y="5086003"/>
                  <a:pt x="4230434" y="5096173"/>
                </a:cubicBezTo>
                <a:lnTo>
                  <a:pt x="4163012" y="5099405"/>
                </a:lnTo>
                <a:lnTo>
                  <a:pt x="4129250" y="5101176"/>
                </a:lnTo>
                <a:cubicBezTo>
                  <a:pt x="4117996" y="5101176"/>
                  <a:pt x="4106742" y="5101176"/>
                  <a:pt x="4095487" y="5101176"/>
                </a:cubicBezTo>
                <a:lnTo>
                  <a:pt x="3960020" y="5100447"/>
                </a:lnTo>
                <a:lnTo>
                  <a:pt x="3824552" y="5092944"/>
                </a:lnTo>
                <a:lnTo>
                  <a:pt x="3807568" y="5092110"/>
                </a:lnTo>
                <a:lnTo>
                  <a:pt x="3790686" y="5090235"/>
                </a:lnTo>
                <a:lnTo>
                  <a:pt x="3756924" y="5086483"/>
                </a:lnTo>
                <a:lnTo>
                  <a:pt x="3689190" y="5079396"/>
                </a:lnTo>
                <a:cubicBezTo>
                  <a:pt x="3327106" y="5035401"/>
                  <a:pt x="2975464" y="4928631"/>
                  <a:pt x="2650052" y="4763863"/>
                </a:cubicBezTo>
                <a:cubicBezTo>
                  <a:pt x="1941672" y="4403915"/>
                  <a:pt x="1393478" y="3792125"/>
                  <a:pt x="1113123" y="3048639"/>
                </a:cubicBezTo>
                <a:cubicBezTo>
                  <a:pt x="1100514" y="3013418"/>
                  <a:pt x="1086029" y="2979343"/>
                  <a:pt x="1074566" y="2944434"/>
                </a:cubicBezTo>
                <a:cubicBezTo>
                  <a:pt x="1063104" y="2909524"/>
                  <a:pt x="1053100" y="2874616"/>
                  <a:pt x="1040491" y="2840228"/>
                </a:cubicBezTo>
                <a:cubicBezTo>
                  <a:pt x="1027882" y="2805840"/>
                  <a:pt x="1018921" y="2770618"/>
                  <a:pt x="1009230" y="2735502"/>
                </a:cubicBezTo>
                <a:cubicBezTo>
                  <a:pt x="1004332" y="2717995"/>
                  <a:pt x="999538" y="2700384"/>
                  <a:pt x="994641" y="2682773"/>
                </a:cubicBezTo>
                <a:cubicBezTo>
                  <a:pt x="989743" y="2665162"/>
                  <a:pt x="984428" y="2647552"/>
                  <a:pt x="980990" y="2629524"/>
                </a:cubicBezTo>
                <a:lnTo>
                  <a:pt x="972966" y="2627128"/>
                </a:lnTo>
                <a:cubicBezTo>
                  <a:pt x="974530" y="2635881"/>
                  <a:pt x="975885" y="2644738"/>
                  <a:pt x="977759" y="2653387"/>
                </a:cubicBezTo>
                <a:lnTo>
                  <a:pt x="983907" y="2679335"/>
                </a:lnTo>
                <a:lnTo>
                  <a:pt x="995995" y="2731437"/>
                </a:lnTo>
                <a:lnTo>
                  <a:pt x="1007979" y="2783540"/>
                </a:lnTo>
                <a:cubicBezTo>
                  <a:pt x="1010064" y="2792189"/>
                  <a:pt x="1011731" y="2800943"/>
                  <a:pt x="1014127" y="2809487"/>
                </a:cubicBezTo>
                <a:lnTo>
                  <a:pt x="1021527" y="2835018"/>
                </a:lnTo>
                <a:lnTo>
                  <a:pt x="1050704" y="2937557"/>
                </a:lnTo>
                <a:cubicBezTo>
                  <a:pt x="1055081" y="2954750"/>
                  <a:pt x="1060915" y="2971424"/>
                  <a:pt x="1066751" y="2988200"/>
                </a:cubicBezTo>
                <a:lnTo>
                  <a:pt x="1083946" y="3038636"/>
                </a:lnTo>
                <a:cubicBezTo>
                  <a:pt x="1104995" y="3106369"/>
                  <a:pt x="1133130" y="3171601"/>
                  <a:pt x="1158661" y="3237771"/>
                </a:cubicBezTo>
                <a:cubicBezTo>
                  <a:pt x="1164288" y="3254549"/>
                  <a:pt x="1172311" y="3270389"/>
                  <a:pt x="1179502" y="3286645"/>
                </a:cubicBezTo>
                <a:lnTo>
                  <a:pt x="1201489" y="3335101"/>
                </a:lnTo>
                <a:lnTo>
                  <a:pt x="1223685" y="3383453"/>
                </a:lnTo>
                <a:cubicBezTo>
                  <a:pt x="1230667" y="3399811"/>
                  <a:pt x="1239732" y="3415130"/>
                  <a:pt x="1247548" y="3431074"/>
                </a:cubicBezTo>
                <a:lnTo>
                  <a:pt x="1296316" y="3526107"/>
                </a:lnTo>
                <a:cubicBezTo>
                  <a:pt x="1313405" y="3557267"/>
                  <a:pt x="1331850" y="3587486"/>
                  <a:pt x="1349461" y="3618748"/>
                </a:cubicBezTo>
                <a:lnTo>
                  <a:pt x="1375825" y="3665223"/>
                </a:lnTo>
                <a:cubicBezTo>
                  <a:pt x="1385204" y="3680333"/>
                  <a:pt x="1395103" y="3695235"/>
                  <a:pt x="1404794" y="3710240"/>
                </a:cubicBezTo>
                <a:lnTo>
                  <a:pt x="1463566" y="3800482"/>
                </a:lnTo>
                <a:cubicBezTo>
                  <a:pt x="1484407" y="3829587"/>
                  <a:pt x="1505249" y="3858733"/>
                  <a:pt x="1526089" y="3887911"/>
                </a:cubicBezTo>
                <a:cubicBezTo>
                  <a:pt x="1537031" y="3902395"/>
                  <a:pt x="1546618" y="3917505"/>
                  <a:pt x="1557872" y="3931468"/>
                </a:cubicBezTo>
                <a:lnTo>
                  <a:pt x="1591114" y="3974505"/>
                </a:lnTo>
                <a:lnTo>
                  <a:pt x="1624667" y="4016813"/>
                </a:lnTo>
                <a:cubicBezTo>
                  <a:pt x="1635923" y="4030672"/>
                  <a:pt x="1646760" y="4045157"/>
                  <a:pt x="1658952" y="4058495"/>
                </a:cubicBezTo>
                <a:lnTo>
                  <a:pt x="1730645" y="4140192"/>
                </a:lnTo>
                <a:cubicBezTo>
                  <a:pt x="1876970" y="4302149"/>
                  <a:pt x="2040219" y="4447963"/>
                  <a:pt x="2217598" y="4575147"/>
                </a:cubicBezTo>
                <a:cubicBezTo>
                  <a:pt x="2396373" y="4703100"/>
                  <a:pt x="2587580" y="4812725"/>
                  <a:pt x="2788332" y="4902352"/>
                </a:cubicBezTo>
                <a:lnTo>
                  <a:pt x="2866694" y="4936739"/>
                </a:lnTo>
                <a:cubicBezTo>
                  <a:pt x="2879616" y="4942575"/>
                  <a:pt x="2893163" y="4947890"/>
                  <a:pt x="2906605" y="4952995"/>
                </a:cubicBezTo>
                <a:lnTo>
                  <a:pt x="2947038" y="4968418"/>
                </a:lnTo>
                <a:lnTo>
                  <a:pt x="3027484" y="4999681"/>
                </a:lnTo>
                <a:lnTo>
                  <a:pt x="3108348" y="5026461"/>
                </a:lnTo>
                <a:cubicBezTo>
                  <a:pt x="3135337" y="5035109"/>
                  <a:pt x="3161180" y="5044905"/>
                  <a:pt x="3187439" y="5052511"/>
                </a:cubicBezTo>
                <a:lnTo>
                  <a:pt x="3264864" y="5074499"/>
                </a:lnTo>
                <a:cubicBezTo>
                  <a:pt x="3290186" y="5081377"/>
                  <a:pt x="3314570" y="5089505"/>
                  <a:pt x="3338746" y="5095341"/>
                </a:cubicBezTo>
                <a:lnTo>
                  <a:pt x="3408876" y="5112429"/>
                </a:lnTo>
                <a:cubicBezTo>
                  <a:pt x="3441388" y="5120142"/>
                  <a:pt x="3468169" y="5128686"/>
                  <a:pt x="3492241" y="5134417"/>
                </a:cubicBezTo>
                <a:cubicBezTo>
                  <a:pt x="3516312" y="5140148"/>
                  <a:pt x="3536945" y="5145778"/>
                  <a:pt x="3556224" y="5151194"/>
                </a:cubicBezTo>
                <a:lnTo>
                  <a:pt x="3611452" y="5167660"/>
                </a:lnTo>
                <a:cubicBezTo>
                  <a:pt x="3620623" y="5170265"/>
                  <a:pt x="3629792" y="5173391"/>
                  <a:pt x="3639483" y="5175683"/>
                </a:cubicBezTo>
                <a:lnTo>
                  <a:pt x="3669911" y="5182457"/>
                </a:lnTo>
                <a:cubicBezTo>
                  <a:pt x="3630834" y="5180163"/>
                  <a:pt x="3592278" y="5173912"/>
                  <a:pt x="3553305" y="5168494"/>
                </a:cubicBezTo>
                <a:cubicBezTo>
                  <a:pt x="3514332" y="5163074"/>
                  <a:pt x="3475047" y="5159323"/>
                  <a:pt x="3436699" y="5151090"/>
                </a:cubicBezTo>
                <a:lnTo>
                  <a:pt x="3321239" y="5129312"/>
                </a:lnTo>
                <a:cubicBezTo>
                  <a:pt x="3283309" y="5120142"/>
                  <a:pt x="3245899" y="5110347"/>
                  <a:pt x="3208697" y="5100550"/>
                </a:cubicBezTo>
                <a:cubicBezTo>
                  <a:pt x="2990690" y="5040226"/>
                  <a:pt x="2779641" y="4957059"/>
                  <a:pt x="2579087" y="4852437"/>
                </a:cubicBezTo>
                <a:cubicBezTo>
                  <a:pt x="1970328" y="4531932"/>
                  <a:pt x="1477498" y="4028485"/>
                  <a:pt x="1170019" y="3413045"/>
                </a:cubicBezTo>
                <a:lnTo>
                  <a:pt x="1126565" y="3320825"/>
                </a:lnTo>
                <a:cubicBezTo>
                  <a:pt x="1119271" y="3305402"/>
                  <a:pt x="1111559" y="3290188"/>
                  <a:pt x="1104577" y="3274661"/>
                </a:cubicBezTo>
                <a:lnTo>
                  <a:pt x="1084779" y="3227352"/>
                </a:lnTo>
                <a:lnTo>
                  <a:pt x="1050602" y="3147463"/>
                </a:lnTo>
                <a:lnTo>
                  <a:pt x="1050601" y="3147460"/>
                </a:lnTo>
                <a:lnTo>
                  <a:pt x="1044346" y="3132837"/>
                </a:lnTo>
                <a:lnTo>
                  <a:pt x="1050602" y="3147463"/>
                </a:lnTo>
                <a:lnTo>
                  <a:pt x="1093693" y="3259193"/>
                </a:lnTo>
                <a:cubicBezTo>
                  <a:pt x="1125221" y="3332382"/>
                  <a:pt x="1159577" y="3404355"/>
                  <a:pt x="1196695" y="3474944"/>
                </a:cubicBezTo>
                <a:lnTo>
                  <a:pt x="1224623" y="3527776"/>
                </a:lnTo>
                <a:cubicBezTo>
                  <a:pt x="1234105" y="3544971"/>
                  <a:pt x="1242963" y="3562997"/>
                  <a:pt x="1253384" y="3579879"/>
                </a:cubicBezTo>
                <a:lnTo>
                  <a:pt x="1314344" y="3682625"/>
                </a:lnTo>
                <a:cubicBezTo>
                  <a:pt x="1324034" y="3700029"/>
                  <a:pt x="1336019" y="3716285"/>
                  <a:pt x="1346439" y="3732957"/>
                </a:cubicBezTo>
                <a:lnTo>
                  <a:pt x="1379368" y="3782767"/>
                </a:lnTo>
                <a:lnTo>
                  <a:pt x="1412298" y="3832578"/>
                </a:lnTo>
                <a:lnTo>
                  <a:pt x="1447623" y="3880721"/>
                </a:lnTo>
                <a:lnTo>
                  <a:pt x="1482844" y="3928864"/>
                </a:lnTo>
                <a:cubicBezTo>
                  <a:pt x="1494515" y="3945120"/>
                  <a:pt x="1505978" y="3961167"/>
                  <a:pt x="1518900" y="3976382"/>
                </a:cubicBezTo>
                <a:lnTo>
                  <a:pt x="1593719" y="4069124"/>
                </a:lnTo>
                <a:cubicBezTo>
                  <a:pt x="1605807" y="4084859"/>
                  <a:pt x="1619874" y="4099032"/>
                  <a:pt x="1632796" y="4114037"/>
                </a:cubicBezTo>
                <a:lnTo>
                  <a:pt x="1672394" y="4158533"/>
                </a:lnTo>
                <a:cubicBezTo>
                  <a:pt x="1685628" y="4173226"/>
                  <a:pt x="1698446" y="4188439"/>
                  <a:pt x="1712097" y="4202820"/>
                </a:cubicBezTo>
                <a:lnTo>
                  <a:pt x="1753779" y="4245336"/>
                </a:lnTo>
                <a:lnTo>
                  <a:pt x="1795461" y="4287853"/>
                </a:lnTo>
                <a:lnTo>
                  <a:pt x="1816302" y="4308694"/>
                </a:lnTo>
                <a:lnTo>
                  <a:pt x="1838081" y="4328909"/>
                </a:lnTo>
                <a:lnTo>
                  <a:pt x="1924988" y="4409772"/>
                </a:lnTo>
                <a:cubicBezTo>
                  <a:pt x="1954479" y="4436033"/>
                  <a:pt x="1985219" y="4460937"/>
                  <a:pt x="2015231" y="4486573"/>
                </a:cubicBezTo>
                <a:cubicBezTo>
                  <a:pt x="2030444" y="4499182"/>
                  <a:pt x="2044929" y="4512624"/>
                  <a:pt x="2060664" y="4524503"/>
                </a:cubicBezTo>
                <a:lnTo>
                  <a:pt x="2107661" y="4560454"/>
                </a:lnTo>
                <a:cubicBezTo>
                  <a:pt x="2218327" y="4646142"/>
                  <a:pt x="2334329" y="4724692"/>
                  <a:pt x="2454978" y="4795646"/>
                </a:cubicBezTo>
                <a:cubicBezTo>
                  <a:pt x="2516043" y="4829408"/>
                  <a:pt x="2575752" y="4865359"/>
                  <a:pt x="2638797" y="4895057"/>
                </a:cubicBezTo>
                <a:lnTo>
                  <a:pt x="2685481" y="4918399"/>
                </a:lnTo>
                <a:cubicBezTo>
                  <a:pt x="2701112" y="4926111"/>
                  <a:pt x="2716326" y="4934343"/>
                  <a:pt x="2732374" y="4941012"/>
                </a:cubicBezTo>
                <a:lnTo>
                  <a:pt x="2827721" y="4982696"/>
                </a:lnTo>
                <a:cubicBezTo>
                  <a:pt x="2859192" y="4997492"/>
                  <a:pt x="2892017" y="5008955"/>
                  <a:pt x="2924320" y="5021563"/>
                </a:cubicBezTo>
                <a:lnTo>
                  <a:pt x="2972880" y="5040321"/>
                </a:lnTo>
                <a:cubicBezTo>
                  <a:pt x="2989136" y="5046260"/>
                  <a:pt x="3004975" y="5053450"/>
                  <a:pt x="3021648" y="5058348"/>
                </a:cubicBezTo>
                <a:lnTo>
                  <a:pt x="3120332" y="5090860"/>
                </a:lnTo>
                <a:cubicBezTo>
                  <a:pt x="3136900" y="5096173"/>
                  <a:pt x="3153052" y="5102322"/>
                  <a:pt x="3169828" y="5106595"/>
                </a:cubicBezTo>
                <a:lnTo>
                  <a:pt x="3219952" y="5120350"/>
                </a:lnTo>
                <a:cubicBezTo>
                  <a:pt x="3253402" y="5129312"/>
                  <a:pt x="3286644" y="5139108"/>
                  <a:pt x="3320198" y="5147652"/>
                </a:cubicBezTo>
                <a:lnTo>
                  <a:pt x="3421589" y="5170055"/>
                </a:lnTo>
                <a:lnTo>
                  <a:pt x="3472234" y="5181310"/>
                </a:lnTo>
                <a:lnTo>
                  <a:pt x="3523503" y="5189959"/>
                </a:lnTo>
                <a:lnTo>
                  <a:pt x="3626249" y="5207049"/>
                </a:lnTo>
                <a:cubicBezTo>
                  <a:pt x="3657510" y="5211217"/>
                  <a:pt x="3689918" y="5215073"/>
                  <a:pt x="3720034" y="5219554"/>
                </a:cubicBezTo>
                <a:lnTo>
                  <a:pt x="3800168" y="5231641"/>
                </a:lnTo>
                <a:lnTo>
                  <a:pt x="3963355" y="5250711"/>
                </a:lnTo>
                <a:lnTo>
                  <a:pt x="4123935" y="5261757"/>
                </a:lnTo>
                <a:lnTo>
                  <a:pt x="4280244" y="5264674"/>
                </a:lnTo>
                <a:cubicBezTo>
                  <a:pt x="4293061" y="5265195"/>
                  <a:pt x="4305670" y="5264049"/>
                  <a:pt x="4318382" y="5264049"/>
                </a:cubicBezTo>
                <a:lnTo>
                  <a:pt x="4356106" y="5262800"/>
                </a:lnTo>
                <a:lnTo>
                  <a:pt x="4430300" y="5260506"/>
                </a:lnTo>
                <a:cubicBezTo>
                  <a:pt x="4268138" y="5281083"/>
                  <a:pt x="4105052" y="5289664"/>
                  <a:pt x="3942353" y="5286336"/>
                </a:cubicBezTo>
                <a:cubicBezTo>
                  <a:pt x="3671189" y="5280790"/>
                  <a:pt x="3401100" y="5242166"/>
                  <a:pt x="3138150" y="5170889"/>
                </a:cubicBezTo>
                <a:cubicBezTo>
                  <a:pt x="3106054" y="5168035"/>
                  <a:pt x="3074147" y="5163344"/>
                  <a:pt x="3042594" y="5156821"/>
                </a:cubicBezTo>
                <a:cubicBezTo>
                  <a:pt x="3024462" y="5153383"/>
                  <a:pt x="3004663" y="5149214"/>
                  <a:pt x="2982258" y="5142962"/>
                </a:cubicBezTo>
                <a:cubicBezTo>
                  <a:pt x="2959854" y="5136710"/>
                  <a:pt x="2935470" y="5128686"/>
                  <a:pt x="2907751" y="5118891"/>
                </a:cubicBezTo>
                <a:cubicBezTo>
                  <a:pt x="2880033" y="5109096"/>
                  <a:pt x="2848458" y="5098571"/>
                  <a:pt x="2813341" y="5084815"/>
                </a:cubicBezTo>
                <a:lnTo>
                  <a:pt x="2695798" y="5034067"/>
                </a:lnTo>
                <a:cubicBezTo>
                  <a:pt x="2673602" y="5025002"/>
                  <a:pt x="2651198" y="5013122"/>
                  <a:pt x="2627230" y="5001139"/>
                </a:cubicBezTo>
                <a:lnTo>
                  <a:pt x="2551160" y="4962792"/>
                </a:lnTo>
                <a:cubicBezTo>
                  <a:pt x="2523650" y="4949973"/>
                  <a:pt x="2496244" y="4933717"/>
                  <a:pt x="2467795" y="4916941"/>
                </a:cubicBezTo>
                <a:cubicBezTo>
                  <a:pt x="2439348" y="4900164"/>
                  <a:pt x="2408086" y="4883595"/>
                  <a:pt x="2376824" y="4864212"/>
                </a:cubicBezTo>
                <a:cubicBezTo>
                  <a:pt x="1983448" y="4622665"/>
                  <a:pt x="1649469" y="4314633"/>
                  <a:pt x="1373949" y="3960333"/>
                </a:cubicBezTo>
                <a:cubicBezTo>
                  <a:pt x="1244202" y="3793219"/>
                  <a:pt x="1130004" y="3614601"/>
                  <a:pt x="1032780" y="3426696"/>
                </a:cubicBezTo>
                <a:cubicBezTo>
                  <a:pt x="938099" y="3244128"/>
                  <a:pt x="859549" y="3053651"/>
                  <a:pt x="798005" y="2857422"/>
                </a:cubicBezTo>
                <a:cubicBezTo>
                  <a:pt x="789564" y="2827723"/>
                  <a:pt x="782686" y="2819595"/>
                  <a:pt x="779977" y="2827723"/>
                </a:cubicBezTo>
                <a:cubicBezTo>
                  <a:pt x="777268" y="2835851"/>
                  <a:pt x="776643" y="2860965"/>
                  <a:pt x="784980" y="2897020"/>
                </a:cubicBezTo>
                <a:cubicBezTo>
                  <a:pt x="789877" y="2919997"/>
                  <a:pt x="794384" y="2941177"/>
                  <a:pt x="798227" y="2960208"/>
                </a:cubicBezTo>
                <a:lnTo>
                  <a:pt x="807175" y="3008797"/>
                </a:lnTo>
                <a:lnTo>
                  <a:pt x="805209" y="3002984"/>
                </a:lnTo>
                <a:cubicBezTo>
                  <a:pt x="701775" y="2670222"/>
                  <a:pt x="646055" y="2316424"/>
                  <a:pt x="646055" y="1949600"/>
                </a:cubicBezTo>
                <a:cubicBezTo>
                  <a:pt x="645516" y="1603696"/>
                  <a:pt x="695824" y="1261534"/>
                  <a:pt x="793830" y="933644"/>
                </a:cubicBezTo>
                <a:lnTo>
                  <a:pt x="840206" y="796838"/>
                </a:lnTo>
                <a:lnTo>
                  <a:pt x="836170" y="799826"/>
                </a:lnTo>
                <a:cubicBezTo>
                  <a:pt x="831833" y="800638"/>
                  <a:pt x="829476" y="795141"/>
                  <a:pt x="829162" y="783002"/>
                </a:cubicBezTo>
                <a:cubicBezTo>
                  <a:pt x="829162" y="774248"/>
                  <a:pt x="826766" y="769976"/>
                  <a:pt x="821139" y="775082"/>
                </a:cubicBezTo>
                <a:cubicBezTo>
                  <a:pt x="816992" y="779698"/>
                  <a:pt x="813479" y="784846"/>
                  <a:pt x="810718" y="790400"/>
                </a:cubicBezTo>
                <a:cubicBezTo>
                  <a:pt x="806551" y="798319"/>
                  <a:pt x="801548" y="809261"/>
                  <a:pt x="795608" y="823850"/>
                </a:cubicBezTo>
                <a:cubicBezTo>
                  <a:pt x="786438" y="846223"/>
                  <a:pt x="777091" y="869107"/>
                  <a:pt x="767576" y="892521"/>
                </a:cubicBezTo>
                <a:lnTo>
                  <a:pt x="753300" y="927951"/>
                </a:lnTo>
                <a:cubicBezTo>
                  <a:pt x="748403" y="939831"/>
                  <a:pt x="743505" y="951815"/>
                  <a:pt x="739442" y="964215"/>
                </a:cubicBezTo>
                <a:cubicBezTo>
                  <a:pt x="722561" y="1013713"/>
                  <a:pt x="705053" y="1064773"/>
                  <a:pt x="687339" y="1116876"/>
                </a:cubicBezTo>
                <a:cubicBezTo>
                  <a:pt x="672229" y="1170021"/>
                  <a:pt x="656807" y="1224312"/>
                  <a:pt x="641071" y="1279228"/>
                </a:cubicBezTo>
                <a:lnTo>
                  <a:pt x="601577" y="1448459"/>
                </a:lnTo>
                <a:cubicBezTo>
                  <a:pt x="604183" y="1424803"/>
                  <a:pt x="607621" y="1393542"/>
                  <a:pt x="611998" y="1353110"/>
                </a:cubicBezTo>
                <a:cubicBezTo>
                  <a:pt x="614186" y="1332894"/>
                  <a:pt x="616687" y="1310386"/>
                  <a:pt x="619397" y="1285376"/>
                </a:cubicBezTo>
                <a:cubicBezTo>
                  <a:pt x="622106" y="1260368"/>
                  <a:pt x="627733" y="1233274"/>
                  <a:pt x="632423" y="1203471"/>
                </a:cubicBezTo>
                <a:cubicBezTo>
                  <a:pt x="582466" y="1412539"/>
                  <a:pt x="550017" y="1625399"/>
                  <a:pt x="535407" y="1839855"/>
                </a:cubicBezTo>
                <a:cubicBezTo>
                  <a:pt x="531667" y="1915442"/>
                  <a:pt x="524579" y="1996855"/>
                  <a:pt x="519794" y="2002064"/>
                </a:cubicBezTo>
                <a:cubicBezTo>
                  <a:pt x="519111" y="2002809"/>
                  <a:pt x="518474" y="2001998"/>
                  <a:pt x="517900" y="1999393"/>
                </a:cubicBezTo>
                <a:cubicBezTo>
                  <a:pt x="506646" y="1947291"/>
                  <a:pt x="495392" y="1887894"/>
                  <a:pt x="484241" y="1823077"/>
                </a:cubicBezTo>
                <a:cubicBezTo>
                  <a:pt x="479449" y="1790774"/>
                  <a:pt x="476219" y="1757011"/>
                  <a:pt x="472363" y="1721998"/>
                </a:cubicBezTo>
                <a:cubicBezTo>
                  <a:pt x="468507" y="1686985"/>
                  <a:pt x="464339" y="1650721"/>
                  <a:pt x="461943" y="1613416"/>
                </a:cubicBezTo>
                <a:cubicBezTo>
                  <a:pt x="459024" y="1552143"/>
                  <a:pt x="457253" y="1482742"/>
                  <a:pt x="447562" y="1492121"/>
                </a:cubicBezTo>
                <a:cubicBezTo>
                  <a:pt x="439433" y="1501603"/>
                  <a:pt x="414007" y="1589344"/>
                  <a:pt x="398481" y="1845690"/>
                </a:cubicBezTo>
                <a:cubicBezTo>
                  <a:pt x="398481" y="1834645"/>
                  <a:pt x="398481" y="1823807"/>
                  <a:pt x="398481" y="1813178"/>
                </a:cubicBezTo>
                <a:cubicBezTo>
                  <a:pt x="398481" y="1802549"/>
                  <a:pt x="399419" y="1792337"/>
                  <a:pt x="399836" y="1781916"/>
                </a:cubicBezTo>
                <a:cubicBezTo>
                  <a:pt x="400742" y="1761076"/>
                  <a:pt x="401680" y="1741037"/>
                  <a:pt x="402649" y="1721789"/>
                </a:cubicBezTo>
                <a:cubicBezTo>
                  <a:pt x="404629" y="1682921"/>
                  <a:pt x="405775" y="1646554"/>
                  <a:pt x="408067" y="1612791"/>
                </a:cubicBezTo>
                <a:cubicBezTo>
                  <a:pt x="414320" y="1545266"/>
                  <a:pt x="419707" y="1487431"/>
                  <a:pt x="424220" y="1439288"/>
                </a:cubicBezTo>
                <a:cubicBezTo>
                  <a:pt x="436828" y="1343107"/>
                  <a:pt x="445061" y="1284126"/>
                  <a:pt x="445582" y="1258388"/>
                </a:cubicBezTo>
                <a:cubicBezTo>
                  <a:pt x="446103" y="1232649"/>
                  <a:pt x="441726" y="1240152"/>
                  <a:pt x="430889" y="1277249"/>
                </a:cubicBezTo>
                <a:cubicBezTo>
                  <a:pt x="425470" y="1295797"/>
                  <a:pt x="418593" y="1321744"/>
                  <a:pt x="410047" y="1354569"/>
                </a:cubicBezTo>
                <a:cubicBezTo>
                  <a:pt x="401503" y="1387394"/>
                  <a:pt x="391082" y="1427513"/>
                  <a:pt x="383059" y="1473989"/>
                </a:cubicBezTo>
                <a:cubicBezTo>
                  <a:pt x="381600" y="1482429"/>
                  <a:pt x="379411" y="1494830"/>
                  <a:pt x="377953" y="1502645"/>
                </a:cubicBezTo>
                <a:cubicBezTo>
                  <a:pt x="361904" y="1584551"/>
                  <a:pt x="350129" y="1627171"/>
                  <a:pt x="343981" y="1634465"/>
                </a:cubicBezTo>
                <a:cubicBezTo>
                  <a:pt x="340542" y="1638112"/>
                  <a:pt x="337624" y="1632902"/>
                  <a:pt x="335437" y="1619355"/>
                </a:cubicBezTo>
                <a:cubicBezTo>
                  <a:pt x="333321" y="1597754"/>
                  <a:pt x="332769" y="1576016"/>
                  <a:pt x="333770" y="1554331"/>
                </a:cubicBezTo>
                <a:cubicBezTo>
                  <a:pt x="333770" y="1524633"/>
                  <a:pt x="335957" y="1487119"/>
                  <a:pt x="338667" y="1442414"/>
                </a:cubicBezTo>
                <a:cubicBezTo>
                  <a:pt x="339605" y="1420010"/>
                  <a:pt x="342938" y="1396043"/>
                  <a:pt x="345961" y="1370305"/>
                </a:cubicBezTo>
                <a:cubicBezTo>
                  <a:pt x="348983" y="1344565"/>
                  <a:pt x="352734" y="1316951"/>
                  <a:pt x="356381" y="1287877"/>
                </a:cubicBezTo>
                <a:cubicBezTo>
                  <a:pt x="376848" y="1146158"/>
                  <a:pt x="406609" y="1005949"/>
                  <a:pt x="445478" y="868138"/>
                </a:cubicBezTo>
                <a:cubicBezTo>
                  <a:pt x="505709" y="658892"/>
                  <a:pt x="583831" y="455212"/>
                  <a:pt x="679002" y="259369"/>
                </a:cubicBezTo>
                <a:cubicBezTo>
                  <a:pt x="703073" y="211225"/>
                  <a:pt x="725478" y="162249"/>
                  <a:pt x="751946" y="115982"/>
                </a:cubicBezTo>
                <a:lnTo>
                  <a:pt x="791023" y="45851"/>
                </a:lnTo>
                <a:cubicBezTo>
                  <a:pt x="799463" y="30949"/>
                  <a:pt x="807697" y="15735"/>
                  <a:pt x="816241" y="834"/>
                </a:cubicBezTo>
                <a:lnTo>
                  <a:pt x="1267556" y="834"/>
                </a:lnTo>
                <a:lnTo>
                  <a:pt x="1265900" y="3332"/>
                </a:lnTo>
                <a:lnTo>
                  <a:pt x="1467705" y="3332"/>
                </a:lnTo>
                <a:lnTo>
                  <a:pt x="1464609" y="7399"/>
                </a:lnTo>
                <a:cubicBezTo>
                  <a:pt x="1453459" y="22301"/>
                  <a:pt x="1443663" y="38244"/>
                  <a:pt x="1432617" y="54188"/>
                </a:cubicBezTo>
                <a:cubicBezTo>
                  <a:pt x="1411152" y="86387"/>
                  <a:pt x="1386975" y="119108"/>
                  <a:pt x="1363946" y="156205"/>
                </a:cubicBezTo>
                <a:cubicBezTo>
                  <a:pt x="1340917" y="193302"/>
                  <a:pt x="1316845" y="232588"/>
                  <a:pt x="1291002" y="274791"/>
                </a:cubicBezTo>
                <a:lnTo>
                  <a:pt x="1291008" y="274782"/>
                </a:lnTo>
                <a:lnTo>
                  <a:pt x="1363947" y="156205"/>
                </a:lnTo>
                <a:cubicBezTo>
                  <a:pt x="1386976" y="119108"/>
                  <a:pt x="1411153" y="86387"/>
                  <a:pt x="1432618" y="54188"/>
                </a:cubicBezTo>
                <a:cubicBezTo>
                  <a:pt x="1443664" y="38244"/>
                  <a:pt x="1453460" y="22301"/>
                  <a:pt x="1464610" y="7399"/>
                </a:cubicBezTo>
                <a:lnTo>
                  <a:pt x="1467706" y="3332"/>
                </a:lnTo>
                <a:lnTo>
                  <a:pt x="1467705" y="3332"/>
                </a:lnTo>
                <a:close/>
                <a:moveTo>
                  <a:pt x="323142" y="313"/>
                </a:moveTo>
                <a:lnTo>
                  <a:pt x="379308" y="313"/>
                </a:lnTo>
                <a:cubicBezTo>
                  <a:pt x="358050" y="35847"/>
                  <a:pt x="337939" y="70652"/>
                  <a:pt x="317827" y="103789"/>
                </a:cubicBezTo>
                <a:cubicBezTo>
                  <a:pt x="304906" y="126089"/>
                  <a:pt x="291255" y="147348"/>
                  <a:pt x="279792" y="168918"/>
                </a:cubicBezTo>
                <a:lnTo>
                  <a:pt x="245717" y="231441"/>
                </a:lnTo>
                <a:cubicBezTo>
                  <a:pt x="230815" y="259649"/>
                  <a:pt x="214111" y="286878"/>
                  <a:pt x="195698" y="312930"/>
                </a:cubicBezTo>
                <a:lnTo>
                  <a:pt x="177670" y="337001"/>
                </a:lnTo>
                <a:cubicBezTo>
                  <a:pt x="172043" y="345025"/>
                  <a:pt x="166312" y="353466"/>
                  <a:pt x="159747" y="364199"/>
                </a:cubicBezTo>
                <a:cubicBezTo>
                  <a:pt x="208515" y="240611"/>
                  <a:pt x="263015" y="119003"/>
                  <a:pt x="323142" y="313"/>
                </a:cubicBezTo>
                <a:close/>
                <a:moveTo>
                  <a:pt x="498728" y="0"/>
                </a:moveTo>
                <a:lnTo>
                  <a:pt x="532178" y="0"/>
                </a:lnTo>
                <a:cubicBezTo>
                  <a:pt x="525405" y="11881"/>
                  <a:pt x="518423" y="23759"/>
                  <a:pt x="511337" y="35743"/>
                </a:cubicBezTo>
                <a:cubicBezTo>
                  <a:pt x="405870" y="228065"/>
                  <a:pt x="315930" y="428494"/>
                  <a:pt x="242382" y="635134"/>
                </a:cubicBezTo>
                <a:lnTo>
                  <a:pt x="215288" y="714955"/>
                </a:lnTo>
                <a:lnTo>
                  <a:pt x="201742" y="754866"/>
                </a:lnTo>
                <a:cubicBezTo>
                  <a:pt x="197157" y="768204"/>
                  <a:pt x="192677" y="781542"/>
                  <a:pt x="189030" y="795090"/>
                </a:cubicBezTo>
                <a:cubicBezTo>
                  <a:pt x="173471" y="849203"/>
                  <a:pt x="158048" y="903181"/>
                  <a:pt x="142762" y="957024"/>
                </a:cubicBezTo>
                <a:cubicBezTo>
                  <a:pt x="115982" y="1065607"/>
                  <a:pt x="89409" y="1173356"/>
                  <a:pt x="71486" y="1280062"/>
                </a:cubicBezTo>
                <a:cubicBezTo>
                  <a:pt x="52937" y="1372076"/>
                  <a:pt x="42412" y="1455962"/>
                  <a:pt x="29803" y="1537242"/>
                </a:cubicBezTo>
                <a:cubicBezTo>
                  <a:pt x="23030" y="1577882"/>
                  <a:pt x="19382" y="1618105"/>
                  <a:pt x="15527" y="1658641"/>
                </a:cubicBezTo>
                <a:cubicBezTo>
                  <a:pt x="11671" y="1699178"/>
                  <a:pt x="7712" y="1739818"/>
                  <a:pt x="3647" y="1781604"/>
                </a:cubicBezTo>
                <a:cubicBezTo>
                  <a:pt x="2397" y="1763368"/>
                  <a:pt x="1251" y="1745132"/>
                  <a:pt x="0" y="1727000"/>
                </a:cubicBezTo>
                <a:cubicBezTo>
                  <a:pt x="2397" y="1686152"/>
                  <a:pt x="4898" y="1644469"/>
                  <a:pt x="7294" y="1602578"/>
                </a:cubicBezTo>
                <a:cubicBezTo>
                  <a:pt x="8754" y="1582675"/>
                  <a:pt x="11150" y="1561834"/>
                  <a:pt x="13442" y="1540889"/>
                </a:cubicBezTo>
                <a:cubicBezTo>
                  <a:pt x="15663" y="1520048"/>
                  <a:pt x="17892" y="1499207"/>
                  <a:pt x="20112" y="1478366"/>
                </a:cubicBezTo>
                <a:cubicBezTo>
                  <a:pt x="22331" y="1457524"/>
                  <a:pt x="24593" y="1436964"/>
                  <a:pt x="26885" y="1416676"/>
                </a:cubicBezTo>
                <a:cubicBezTo>
                  <a:pt x="29386" y="1395835"/>
                  <a:pt x="30845" y="1375932"/>
                  <a:pt x="34492" y="1356236"/>
                </a:cubicBezTo>
                <a:cubicBezTo>
                  <a:pt x="40953" y="1316638"/>
                  <a:pt x="47414" y="1278291"/>
                  <a:pt x="53979" y="1241610"/>
                </a:cubicBezTo>
                <a:cubicBezTo>
                  <a:pt x="66171" y="1163664"/>
                  <a:pt x="85866" y="1087490"/>
                  <a:pt x="103164" y="1010795"/>
                </a:cubicBezTo>
                <a:cubicBezTo>
                  <a:pt x="107853" y="991725"/>
                  <a:pt x="111396" y="972343"/>
                  <a:pt x="117023" y="953586"/>
                </a:cubicBezTo>
                <a:lnTo>
                  <a:pt x="132966" y="896898"/>
                </a:lnTo>
                <a:lnTo>
                  <a:pt x="165166" y="783731"/>
                </a:lnTo>
                <a:cubicBezTo>
                  <a:pt x="176421" y="746113"/>
                  <a:pt x="189759" y="709224"/>
                  <a:pt x="201951" y="672126"/>
                </a:cubicBezTo>
                <a:lnTo>
                  <a:pt x="220812" y="616481"/>
                </a:lnTo>
                <a:cubicBezTo>
                  <a:pt x="227272" y="598037"/>
                  <a:pt x="233004" y="579280"/>
                  <a:pt x="240507" y="561148"/>
                </a:cubicBezTo>
                <a:lnTo>
                  <a:pt x="283440" y="452044"/>
                </a:lnTo>
                <a:lnTo>
                  <a:pt x="305010" y="397544"/>
                </a:lnTo>
                <a:cubicBezTo>
                  <a:pt x="312304" y="379413"/>
                  <a:pt x="320849" y="361802"/>
                  <a:pt x="328664" y="343879"/>
                </a:cubicBezTo>
                <a:cubicBezTo>
                  <a:pt x="380142" y="226616"/>
                  <a:pt x="436830" y="111991"/>
                  <a:pt x="498728"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2483601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9958A19C-E7FB-7844-8F85-5CDF5E43E368}"/>
              </a:ext>
            </a:extLst>
          </p:cNvPr>
          <p:cNvSpPr>
            <a:spLocks noGrp="1"/>
          </p:cNvSpPr>
          <p:nvPr>
            <p:ph type="pic" sz="quarter" idx="10"/>
          </p:nvPr>
        </p:nvSpPr>
        <p:spPr>
          <a:xfrm>
            <a:off x="1604622" y="598809"/>
            <a:ext cx="2716184" cy="2602076"/>
          </a:xfrm>
          <a:custGeom>
            <a:avLst/>
            <a:gdLst>
              <a:gd name="connsiteX0" fmla="*/ 1852669 w 3621578"/>
              <a:gd name="connsiteY0" fmla="*/ 3467262 h 3469434"/>
              <a:gd name="connsiteX1" fmla="*/ 1823706 w 3621578"/>
              <a:gd name="connsiteY1" fmla="*/ 3469434 h 3469434"/>
              <a:gd name="connsiteX2" fmla="*/ 1812780 w 3621578"/>
              <a:gd name="connsiteY2" fmla="*/ 3468157 h 3469434"/>
              <a:gd name="connsiteX3" fmla="*/ 2013360 w 3621578"/>
              <a:gd name="connsiteY3" fmla="*/ 3455212 h 3469434"/>
              <a:gd name="connsiteX4" fmla="*/ 1980492 w 3621578"/>
              <a:gd name="connsiteY4" fmla="*/ 3459101 h 3469434"/>
              <a:gd name="connsiteX5" fmla="*/ 1963872 w 3621578"/>
              <a:gd name="connsiteY5" fmla="*/ 3460959 h 3469434"/>
              <a:gd name="connsiteX6" fmla="*/ 1947136 w 3621578"/>
              <a:gd name="connsiteY6" fmla="*/ 3462120 h 3469434"/>
              <a:gd name="connsiteX7" fmla="*/ 1880074 w 3621578"/>
              <a:gd name="connsiteY7" fmla="*/ 3466648 h 3469434"/>
              <a:gd name="connsiteX8" fmla="*/ 1852669 w 3621578"/>
              <a:gd name="connsiteY8" fmla="*/ 3467262 h 3469434"/>
              <a:gd name="connsiteX9" fmla="*/ 2110920 w 3621578"/>
              <a:gd name="connsiteY9" fmla="*/ 3440963 h 3469434"/>
              <a:gd name="connsiteX10" fmla="*/ 2058149 w 3621578"/>
              <a:gd name="connsiteY10" fmla="*/ 3451853 h 3469434"/>
              <a:gd name="connsiteX11" fmla="*/ 2013360 w 3621578"/>
              <a:gd name="connsiteY11" fmla="*/ 3455212 h 3469434"/>
              <a:gd name="connsiteX12" fmla="*/ 2013848 w 3621578"/>
              <a:gd name="connsiteY12" fmla="*/ 3455154 h 3469434"/>
              <a:gd name="connsiteX13" fmla="*/ 2047205 w 3621578"/>
              <a:gd name="connsiteY13" fmla="*/ 3451323 h 3469434"/>
              <a:gd name="connsiteX14" fmla="*/ 2080445 w 3621578"/>
              <a:gd name="connsiteY14" fmla="*/ 3445983 h 3469434"/>
              <a:gd name="connsiteX15" fmla="*/ 2223891 w 3621578"/>
              <a:gd name="connsiteY15" fmla="*/ 3417649 h 3469434"/>
              <a:gd name="connsiteX16" fmla="*/ 2212243 w 3621578"/>
              <a:gd name="connsiteY16" fmla="*/ 3420558 h 3469434"/>
              <a:gd name="connsiteX17" fmla="*/ 2146576 w 3621578"/>
              <a:gd name="connsiteY17" fmla="*/ 3434605 h 3469434"/>
              <a:gd name="connsiteX18" fmla="*/ 2113569 w 3621578"/>
              <a:gd name="connsiteY18" fmla="*/ 3440526 h 3469434"/>
              <a:gd name="connsiteX19" fmla="*/ 2110920 w 3621578"/>
              <a:gd name="connsiteY19" fmla="*/ 3440963 h 3469434"/>
              <a:gd name="connsiteX20" fmla="*/ 1712540 w 3621578"/>
              <a:gd name="connsiteY20" fmla="*/ 64558 h 3469434"/>
              <a:gd name="connsiteX21" fmla="*/ 1344281 w 3621578"/>
              <a:gd name="connsiteY21" fmla="*/ 126836 h 3469434"/>
              <a:gd name="connsiteX22" fmla="*/ 1375778 w 3621578"/>
              <a:gd name="connsiteY22" fmla="*/ 123701 h 3469434"/>
              <a:gd name="connsiteX23" fmla="*/ 1420524 w 3621578"/>
              <a:gd name="connsiteY23" fmla="*/ 112092 h 3469434"/>
              <a:gd name="connsiteX24" fmla="*/ 1432146 w 3621578"/>
              <a:gd name="connsiteY24" fmla="*/ 109189 h 3469434"/>
              <a:gd name="connsiteX25" fmla="*/ 1443769 w 3621578"/>
              <a:gd name="connsiteY25" fmla="*/ 106752 h 3469434"/>
              <a:gd name="connsiteX26" fmla="*/ 1467014 w 3621578"/>
              <a:gd name="connsiteY26" fmla="*/ 102108 h 3469434"/>
              <a:gd name="connsiteX27" fmla="*/ 1512341 w 3621578"/>
              <a:gd name="connsiteY27" fmla="*/ 92821 h 3469434"/>
              <a:gd name="connsiteX28" fmla="*/ 1556390 w 3621578"/>
              <a:gd name="connsiteY28" fmla="*/ 85622 h 3469434"/>
              <a:gd name="connsiteX29" fmla="*/ 1579635 w 3621578"/>
              <a:gd name="connsiteY29" fmla="*/ 82024 h 3469434"/>
              <a:gd name="connsiteX30" fmla="*/ 1602880 w 3621578"/>
              <a:gd name="connsiteY30" fmla="*/ 79353 h 3469434"/>
              <a:gd name="connsiteX31" fmla="*/ 1649369 w 3621578"/>
              <a:gd name="connsiteY31" fmla="*/ 74245 h 3469434"/>
              <a:gd name="connsiteX32" fmla="*/ 1672614 w 3621578"/>
              <a:gd name="connsiteY32" fmla="*/ 72388 h 3469434"/>
              <a:gd name="connsiteX33" fmla="*/ 1695859 w 3621578"/>
              <a:gd name="connsiteY33" fmla="*/ 70995 h 3469434"/>
              <a:gd name="connsiteX34" fmla="*/ 1719104 w 3621578"/>
              <a:gd name="connsiteY34" fmla="*/ 69485 h 3469434"/>
              <a:gd name="connsiteX35" fmla="*/ 1742349 w 3621578"/>
              <a:gd name="connsiteY35" fmla="*/ 68441 h 3469434"/>
              <a:gd name="connsiteX36" fmla="*/ 2109152 w 3621578"/>
              <a:gd name="connsiteY36" fmla="*/ 98741 h 3469434"/>
              <a:gd name="connsiteX37" fmla="*/ 2085211 w 3621578"/>
              <a:gd name="connsiteY37" fmla="*/ 89337 h 3469434"/>
              <a:gd name="connsiteX38" fmla="*/ 1712540 w 3621578"/>
              <a:gd name="connsiteY38" fmla="*/ 64558 h 3469434"/>
              <a:gd name="connsiteX39" fmla="*/ 1736770 w 3621578"/>
              <a:gd name="connsiteY39" fmla="*/ 1106 h 3469434"/>
              <a:gd name="connsiteX40" fmla="*/ 2367983 w 3621578"/>
              <a:gd name="connsiteY40" fmla="*/ 103037 h 3469434"/>
              <a:gd name="connsiteX41" fmla="*/ 3154822 w 3621578"/>
              <a:gd name="connsiteY41" fmla="*/ 710328 h 3469434"/>
              <a:gd name="connsiteX42" fmla="*/ 3151684 w 3621578"/>
              <a:gd name="connsiteY42" fmla="*/ 699531 h 3469434"/>
              <a:gd name="connsiteX43" fmla="*/ 2898082 w 3621578"/>
              <a:gd name="connsiteY43" fmla="*/ 408366 h 3469434"/>
              <a:gd name="connsiteX44" fmla="*/ 2894596 w 3621578"/>
              <a:gd name="connsiteY44" fmla="*/ 402677 h 3469434"/>
              <a:gd name="connsiteX45" fmla="*/ 3303356 w 3621578"/>
              <a:gd name="connsiteY45" fmla="*/ 931720 h 3469434"/>
              <a:gd name="connsiteX46" fmla="*/ 3297196 w 3621578"/>
              <a:gd name="connsiteY46" fmla="*/ 893990 h 3469434"/>
              <a:gd name="connsiteX47" fmla="*/ 3289642 w 3621578"/>
              <a:gd name="connsiteY47" fmla="*/ 857188 h 3469434"/>
              <a:gd name="connsiteX48" fmla="*/ 3270697 w 3621578"/>
              <a:gd name="connsiteY48" fmla="*/ 820386 h 3469434"/>
              <a:gd name="connsiteX49" fmla="*/ 3259889 w 3621578"/>
              <a:gd name="connsiteY49" fmla="*/ 800882 h 3469434"/>
              <a:gd name="connsiteX50" fmla="*/ 3248266 w 3621578"/>
              <a:gd name="connsiteY50" fmla="*/ 780681 h 3469434"/>
              <a:gd name="connsiteX51" fmla="*/ 3223510 w 3621578"/>
              <a:gd name="connsiteY51" fmla="*/ 738307 h 3469434"/>
              <a:gd name="connsiteX52" fmla="*/ 3195500 w 3621578"/>
              <a:gd name="connsiteY52" fmla="*/ 694655 h 3469434"/>
              <a:gd name="connsiteX53" fmla="*/ 3180972 w 3621578"/>
              <a:gd name="connsiteY53" fmla="*/ 672248 h 3469434"/>
              <a:gd name="connsiteX54" fmla="*/ 3165165 w 3621578"/>
              <a:gd name="connsiteY54" fmla="*/ 650074 h 3469434"/>
              <a:gd name="connsiteX55" fmla="*/ 3132971 w 3621578"/>
              <a:gd name="connsiteY55" fmla="*/ 604798 h 3469434"/>
              <a:gd name="connsiteX56" fmla="*/ 3098104 w 3621578"/>
              <a:gd name="connsiteY56" fmla="*/ 560798 h 3469434"/>
              <a:gd name="connsiteX57" fmla="*/ 3080787 w 3621578"/>
              <a:gd name="connsiteY57" fmla="*/ 538972 h 3469434"/>
              <a:gd name="connsiteX58" fmla="*/ 3062656 w 3621578"/>
              <a:gd name="connsiteY58" fmla="*/ 517843 h 3469434"/>
              <a:gd name="connsiteX59" fmla="*/ 3024534 w 3621578"/>
              <a:gd name="connsiteY59" fmla="*/ 473727 h 3469434"/>
              <a:gd name="connsiteX60" fmla="*/ 2987110 w 3621578"/>
              <a:gd name="connsiteY60" fmla="*/ 433210 h 3469434"/>
              <a:gd name="connsiteX61" fmla="*/ 2969560 w 3621578"/>
              <a:gd name="connsiteY61" fmla="*/ 413938 h 3469434"/>
              <a:gd name="connsiteX62" fmla="*/ 2952127 w 3621578"/>
              <a:gd name="connsiteY62" fmla="*/ 396408 h 3469434"/>
              <a:gd name="connsiteX63" fmla="*/ 2920978 w 3621578"/>
              <a:gd name="connsiteY63" fmla="*/ 364714 h 3469434"/>
              <a:gd name="connsiteX64" fmla="*/ 2911448 w 3621578"/>
              <a:gd name="connsiteY64" fmla="*/ 354962 h 3469434"/>
              <a:gd name="connsiteX65" fmla="*/ 2902150 w 3621578"/>
              <a:gd name="connsiteY65" fmla="*/ 346023 h 3469434"/>
              <a:gd name="connsiteX66" fmla="*/ 2884716 w 3621578"/>
              <a:gd name="connsiteY66" fmla="*/ 329305 h 3469434"/>
              <a:gd name="connsiteX67" fmla="*/ 2852522 w 3621578"/>
              <a:gd name="connsiteY67" fmla="*/ 298192 h 3469434"/>
              <a:gd name="connsiteX68" fmla="*/ 2835903 w 3621578"/>
              <a:gd name="connsiteY68" fmla="*/ 283216 h 3469434"/>
              <a:gd name="connsiteX69" fmla="*/ 2818236 w 3621578"/>
              <a:gd name="connsiteY69" fmla="*/ 267892 h 3469434"/>
              <a:gd name="connsiteX70" fmla="*/ 2776744 w 3621578"/>
              <a:gd name="connsiteY70" fmla="*/ 233063 h 3469434"/>
              <a:gd name="connsiteX71" fmla="*/ 2712821 w 3621578"/>
              <a:gd name="connsiteY71" fmla="*/ 183839 h 3469434"/>
              <a:gd name="connsiteX72" fmla="*/ 2702826 w 3621578"/>
              <a:gd name="connsiteY72" fmla="*/ 172229 h 3469434"/>
              <a:gd name="connsiteX73" fmla="*/ 2716540 w 3621578"/>
              <a:gd name="connsiteY73" fmla="*/ 178150 h 3469434"/>
              <a:gd name="connsiteX74" fmla="*/ 2740947 w 3621578"/>
              <a:gd name="connsiteY74" fmla="*/ 191849 h 3469434"/>
              <a:gd name="connsiteX75" fmla="*/ 2818468 w 3621578"/>
              <a:gd name="connsiteY75" fmla="*/ 241190 h 3469434"/>
              <a:gd name="connsiteX76" fmla="*/ 3014074 w 3621578"/>
              <a:gd name="connsiteY76" fmla="*/ 398034 h 3469434"/>
              <a:gd name="connsiteX77" fmla="*/ 3060564 w 3621578"/>
              <a:gd name="connsiteY77" fmla="*/ 442149 h 3469434"/>
              <a:gd name="connsiteX78" fmla="*/ 3104729 w 3621578"/>
              <a:gd name="connsiteY78" fmla="*/ 488587 h 3469434"/>
              <a:gd name="connsiteX79" fmla="*/ 3115770 w 3621578"/>
              <a:gd name="connsiteY79" fmla="*/ 500197 h 3469434"/>
              <a:gd name="connsiteX80" fmla="*/ 3121232 w 3621578"/>
              <a:gd name="connsiteY80" fmla="*/ 506001 h 3469434"/>
              <a:gd name="connsiteX81" fmla="*/ 3126462 w 3621578"/>
              <a:gd name="connsiteY81" fmla="*/ 512039 h 3469434"/>
              <a:gd name="connsiteX82" fmla="*/ 3148081 w 3621578"/>
              <a:gd name="connsiteY82" fmla="*/ 537463 h 3469434"/>
              <a:gd name="connsiteX83" fmla="*/ 3168884 w 3621578"/>
              <a:gd name="connsiteY83" fmla="*/ 561611 h 3469434"/>
              <a:gd name="connsiteX84" fmla="*/ 3179113 w 3621578"/>
              <a:gd name="connsiteY84" fmla="*/ 573220 h 3469434"/>
              <a:gd name="connsiteX85" fmla="*/ 3188876 w 3621578"/>
              <a:gd name="connsiteY85" fmla="*/ 585758 h 3469434"/>
              <a:gd name="connsiteX86" fmla="*/ 3230018 w 3621578"/>
              <a:gd name="connsiteY86" fmla="*/ 637769 h 3469434"/>
              <a:gd name="connsiteX87" fmla="*/ 3264886 w 3621578"/>
              <a:gd name="connsiteY87" fmla="*/ 681536 h 3469434"/>
              <a:gd name="connsiteX88" fmla="*/ 3232576 w 3621578"/>
              <a:gd name="connsiteY88" fmla="*/ 633009 h 3469434"/>
              <a:gd name="connsiteX89" fmla="*/ 3197708 w 3621578"/>
              <a:gd name="connsiteY89" fmla="*/ 585875 h 3469434"/>
              <a:gd name="connsiteX90" fmla="*/ 3180158 w 3621578"/>
              <a:gd name="connsiteY90" fmla="*/ 562656 h 3469434"/>
              <a:gd name="connsiteX91" fmla="*/ 3161795 w 3621578"/>
              <a:gd name="connsiteY91" fmla="*/ 540017 h 3469434"/>
              <a:gd name="connsiteX92" fmla="*/ 3143315 w 3621578"/>
              <a:gd name="connsiteY92" fmla="*/ 516798 h 3469434"/>
              <a:gd name="connsiteX93" fmla="*/ 3134134 w 3621578"/>
              <a:gd name="connsiteY93" fmla="*/ 505189 h 3469434"/>
              <a:gd name="connsiteX94" fmla="*/ 3129484 w 3621578"/>
              <a:gd name="connsiteY94" fmla="*/ 499500 h 3469434"/>
              <a:gd name="connsiteX95" fmla="*/ 3124603 w 3621578"/>
              <a:gd name="connsiteY95" fmla="*/ 494160 h 3469434"/>
              <a:gd name="connsiteX96" fmla="*/ 3045106 w 3621578"/>
              <a:gd name="connsiteY96" fmla="*/ 408366 h 3469434"/>
              <a:gd name="connsiteX97" fmla="*/ 3024186 w 3621578"/>
              <a:gd name="connsiteY97" fmla="*/ 387585 h 3469434"/>
              <a:gd name="connsiteX98" fmla="*/ 3003265 w 3621578"/>
              <a:gd name="connsiteY98" fmla="*/ 367152 h 3469434"/>
              <a:gd name="connsiteX99" fmla="*/ 2960030 w 3621578"/>
              <a:gd name="connsiteY99" fmla="*/ 327796 h 3469434"/>
              <a:gd name="connsiteX100" fmla="*/ 2955149 w 3621578"/>
              <a:gd name="connsiteY100" fmla="*/ 321411 h 3469434"/>
              <a:gd name="connsiteX101" fmla="*/ 3010238 w 3621578"/>
              <a:gd name="connsiteY101" fmla="*/ 370519 h 3469434"/>
              <a:gd name="connsiteX102" fmla="*/ 3063004 w 3621578"/>
              <a:gd name="connsiteY102" fmla="*/ 422065 h 3469434"/>
              <a:gd name="connsiteX103" fmla="*/ 3075905 w 3621578"/>
              <a:gd name="connsiteY103" fmla="*/ 435183 h 3469434"/>
              <a:gd name="connsiteX104" fmla="*/ 3088457 w 3621578"/>
              <a:gd name="connsiteY104" fmla="*/ 448767 h 3469434"/>
              <a:gd name="connsiteX105" fmla="*/ 3113445 w 3621578"/>
              <a:gd name="connsiteY105" fmla="*/ 475933 h 3469434"/>
              <a:gd name="connsiteX106" fmla="*/ 3125882 w 3621578"/>
              <a:gd name="connsiteY106" fmla="*/ 489748 h 3469434"/>
              <a:gd name="connsiteX107" fmla="*/ 3132042 w 3621578"/>
              <a:gd name="connsiteY107" fmla="*/ 496597 h 3469434"/>
              <a:gd name="connsiteX108" fmla="*/ 3138085 w 3621578"/>
              <a:gd name="connsiteY108" fmla="*/ 503679 h 3469434"/>
              <a:gd name="connsiteX109" fmla="*/ 3161330 w 3621578"/>
              <a:gd name="connsiteY109" fmla="*/ 532122 h 3469434"/>
              <a:gd name="connsiteX110" fmla="*/ 3330785 w 3621578"/>
              <a:gd name="connsiteY110" fmla="*/ 774064 h 3469434"/>
              <a:gd name="connsiteX111" fmla="*/ 3535920 w 3621578"/>
              <a:gd name="connsiteY111" fmla="*/ 1324585 h 3469434"/>
              <a:gd name="connsiteX112" fmla="*/ 3535223 w 3621578"/>
              <a:gd name="connsiteY112" fmla="*/ 1302527 h 3469434"/>
              <a:gd name="connsiteX113" fmla="*/ 2719679 w 3621578"/>
              <a:gd name="connsiteY113" fmla="*/ 129390 h 3469434"/>
              <a:gd name="connsiteX114" fmla="*/ 2703872 w 3621578"/>
              <a:gd name="connsiteY114" fmla="*/ 116271 h 3469434"/>
              <a:gd name="connsiteX115" fmla="*/ 2802197 w 3621578"/>
              <a:gd name="connsiteY115" fmla="*/ 175479 h 3469434"/>
              <a:gd name="connsiteX116" fmla="*/ 3013957 w 3621578"/>
              <a:gd name="connsiteY116" fmla="*/ 341727 h 3469434"/>
              <a:gd name="connsiteX117" fmla="*/ 3049755 w 3621578"/>
              <a:gd name="connsiteY117" fmla="*/ 374002 h 3469434"/>
              <a:gd name="connsiteX118" fmla="*/ 3075789 w 3621578"/>
              <a:gd name="connsiteY118" fmla="*/ 397221 h 3469434"/>
              <a:gd name="connsiteX119" fmla="*/ 3093107 w 3621578"/>
              <a:gd name="connsiteY119" fmla="*/ 404534 h 3469434"/>
              <a:gd name="connsiteX120" fmla="*/ 3141455 w 3621578"/>
              <a:gd name="connsiteY120" fmla="*/ 452481 h 3469434"/>
              <a:gd name="connsiteX121" fmla="*/ 3161098 w 3621578"/>
              <a:gd name="connsiteY121" fmla="*/ 473727 h 3469434"/>
              <a:gd name="connsiteX122" fmla="*/ 3179577 w 3621578"/>
              <a:gd name="connsiteY122" fmla="*/ 495321 h 3469434"/>
              <a:gd name="connsiteX123" fmla="*/ 3215839 w 3621578"/>
              <a:gd name="connsiteY123" fmla="*/ 537695 h 3469434"/>
              <a:gd name="connsiteX124" fmla="*/ 3249312 w 3621578"/>
              <a:gd name="connsiteY124" fmla="*/ 580418 h 3469434"/>
              <a:gd name="connsiteX125" fmla="*/ 3281506 w 3621578"/>
              <a:gd name="connsiteY125" fmla="*/ 623024 h 3469434"/>
              <a:gd name="connsiteX126" fmla="*/ 3341129 w 3621578"/>
              <a:gd name="connsiteY126" fmla="*/ 710212 h 3469434"/>
              <a:gd name="connsiteX127" fmla="*/ 3369371 w 3621578"/>
              <a:gd name="connsiteY127" fmla="*/ 754908 h 3469434"/>
              <a:gd name="connsiteX128" fmla="*/ 3395870 w 3621578"/>
              <a:gd name="connsiteY128" fmla="*/ 801347 h 3469434"/>
              <a:gd name="connsiteX129" fmla="*/ 3446777 w 3621578"/>
              <a:gd name="connsiteY129" fmla="*/ 898982 h 3469434"/>
              <a:gd name="connsiteX130" fmla="*/ 3458399 w 3621578"/>
              <a:gd name="connsiteY130" fmla="*/ 924755 h 3469434"/>
              <a:gd name="connsiteX131" fmla="*/ 3470022 w 3621578"/>
              <a:gd name="connsiteY131" fmla="*/ 951224 h 3469434"/>
              <a:gd name="connsiteX132" fmla="*/ 3493266 w 3621578"/>
              <a:gd name="connsiteY132" fmla="*/ 1006137 h 3469434"/>
              <a:gd name="connsiteX133" fmla="*/ 3515000 w 3621578"/>
              <a:gd name="connsiteY133" fmla="*/ 1064184 h 3469434"/>
              <a:gd name="connsiteX134" fmla="*/ 3534875 w 3621578"/>
              <a:gd name="connsiteY134" fmla="*/ 1125715 h 3469434"/>
              <a:gd name="connsiteX135" fmla="*/ 3544638 w 3621578"/>
              <a:gd name="connsiteY135" fmla="*/ 1157757 h 3469434"/>
              <a:gd name="connsiteX136" fmla="*/ 3553355 w 3621578"/>
              <a:gd name="connsiteY136" fmla="*/ 1190960 h 3469434"/>
              <a:gd name="connsiteX137" fmla="*/ 3569974 w 3621578"/>
              <a:gd name="connsiteY137" fmla="*/ 1260617 h 3469434"/>
              <a:gd name="connsiteX138" fmla="*/ 3588918 w 3621578"/>
              <a:gd name="connsiteY138" fmla="*/ 1350939 h 3469434"/>
              <a:gd name="connsiteX139" fmla="*/ 3588918 w 3621578"/>
              <a:gd name="connsiteY139" fmla="*/ 1334221 h 3469434"/>
              <a:gd name="connsiteX140" fmla="*/ 3397730 w 3621578"/>
              <a:gd name="connsiteY140" fmla="*/ 784861 h 3469434"/>
              <a:gd name="connsiteX141" fmla="*/ 3391454 w 3621578"/>
              <a:gd name="connsiteY141" fmla="*/ 766170 h 3469434"/>
              <a:gd name="connsiteX142" fmla="*/ 3419464 w 3621578"/>
              <a:gd name="connsiteY142" fmla="*/ 817715 h 3469434"/>
              <a:gd name="connsiteX143" fmla="*/ 3432598 w 3621578"/>
              <a:gd name="connsiteY143" fmla="*/ 844069 h 3469434"/>
              <a:gd name="connsiteX144" fmla="*/ 3445382 w 3621578"/>
              <a:gd name="connsiteY144" fmla="*/ 870655 h 3469434"/>
              <a:gd name="connsiteX145" fmla="*/ 3492685 w 3621578"/>
              <a:gd name="connsiteY145" fmla="*/ 978042 h 3469434"/>
              <a:gd name="connsiteX146" fmla="*/ 3503145 w 3621578"/>
              <a:gd name="connsiteY146" fmla="*/ 1005557 h 3469434"/>
              <a:gd name="connsiteX147" fmla="*/ 3513374 w 3621578"/>
              <a:gd name="connsiteY147" fmla="*/ 1033187 h 3469434"/>
              <a:gd name="connsiteX148" fmla="*/ 3523020 w 3621578"/>
              <a:gd name="connsiteY148" fmla="*/ 1061282 h 3469434"/>
              <a:gd name="connsiteX149" fmla="*/ 3532201 w 3621578"/>
              <a:gd name="connsiteY149" fmla="*/ 1089261 h 3469434"/>
              <a:gd name="connsiteX150" fmla="*/ 3549635 w 3621578"/>
              <a:gd name="connsiteY150" fmla="*/ 1145450 h 3469434"/>
              <a:gd name="connsiteX151" fmla="*/ 3564861 w 3621578"/>
              <a:gd name="connsiteY151" fmla="*/ 1202221 h 3469434"/>
              <a:gd name="connsiteX152" fmla="*/ 3572182 w 3621578"/>
              <a:gd name="connsiteY152" fmla="*/ 1230781 h 3469434"/>
              <a:gd name="connsiteX153" fmla="*/ 3578575 w 3621578"/>
              <a:gd name="connsiteY153" fmla="*/ 1259456 h 3469434"/>
              <a:gd name="connsiteX154" fmla="*/ 3590197 w 3621578"/>
              <a:gd name="connsiteY154" fmla="*/ 1317503 h 3469434"/>
              <a:gd name="connsiteX155" fmla="*/ 3599728 w 3621578"/>
              <a:gd name="connsiteY155" fmla="*/ 1375550 h 3469434"/>
              <a:gd name="connsiteX156" fmla="*/ 3604376 w 3621578"/>
              <a:gd name="connsiteY156" fmla="*/ 1404574 h 3469434"/>
              <a:gd name="connsiteX157" fmla="*/ 3607864 w 3621578"/>
              <a:gd name="connsiteY157" fmla="*/ 1433830 h 3469434"/>
              <a:gd name="connsiteX158" fmla="*/ 3614372 w 3621578"/>
              <a:gd name="connsiteY158" fmla="*/ 1491877 h 3469434"/>
              <a:gd name="connsiteX159" fmla="*/ 3618324 w 3621578"/>
              <a:gd name="connsiteY159" fmla="*/ 1550621 h 3469434"/>
              <a:gd name="connsiteX160" fmla="*/ 3620067 w 3621578"/>
              <a:gd name="connsiteY160" fmla="*/ 1579994 h 3469434"/>
              <a:gd name="connsiteX161" fmla="*/ 3620764 w 3621578"/>
              <a:gd name="connsiteY161" fmla="*/ 1609365 h 3469434"/>
              <a:gd name="connsiteX162" fmla="*/ 3621578 w 3621578"/>
              <a:gd name="connsiteY162" fmla="*/ 1668225 h 3469434"/>
              <a:gd name="connsiteX163" fmla="*/ 3619835 w 3621578"/>
              <a:gd name="connsiteY163" fmla="*/ 1727085 h 3469434"/>
              <a:gd name="connsiteX164" fmla="*/ 3618789 w 3621578"/>
              <a:gd name="connsiteY164" fmla="*/ 1756457 h 3469434"/>
              <a:gd name="connsiteX165" fmla="*/ 3616464 w 3621578"/>
              <a:gd name="connsiteY165" fmla="*/ 1785829 h 3469434"/>
              <a:gd name="connsiteX166" fmla="*/ 3611583 w 3621578"/>
              <a:gd name="connsiteY166" fmla="*/ 1844457 h 3469434"/>
              <a:gd name="connsiteX167" fmla="*/ 3604144 w 3621578"/>
              <a:gd name="connsiteY167" fmla="*/ 1902504 h 3469434"/>
              <a:gd name="connsiteX168" fmla="*/ 3600192 w 3621578"/>
              <a:gd name="connsiteY168" fmla="*/ 1931760 h 3469434"/>
              <a:gd name="connsiteX169" fmla="*/ 3595079 w 3621578"/>
              <a:gd name="connsiteY169" fmla="*/ 1960783 h 3469434"/>
              <a:gd name="connsiteX170" fmla="*/ 3584502 w 3621578"/>
              <a:gd name="connsiteY170" fmla="*/ 2018831 h 3469434"/>
              <a:gd name="connsiteX171" fmla="*/ 3571253 w 3621578"/>
              <a:gd name="connsiteY171" fmla="*/ 2076181 h 3469434"/>
              <a:gd name="connsiteX172" fmla="*/ 3564512 w 3621578"/>
              <a:gd name="connsiteY172" fmla="*/ 2104857 h 3469434"/>
              <a:gd name="connsiteX173" fmla="*/ 3556609 w 3621578"/>
              <a:gd name="connsiteY173" fmla="*/ 2133184 h 3469434"/>
              <a:gd name="connsiteX174" fmla="*/ 3540453 w 3621578"/>
              <a:gd name="connsiteY174" fmla="*/ 2189838 h 3469434"/>
              <a:gd name="connsiteX175" fmla="*/ 3521741 w 3621578"/>
              <a:gd name="connsiteY175" fmla="*/ 2245680 h 3469434"/>
              <a:gd name="connsiteX176" fmla="*/ 3512211 w 3621578"/>
              <a:gd name="connsiteY176" fmla="*/ 2273543 h 3469434"/>
              <a:gd name="connsiteX177" fmla="*/ 3501634 w 3621578"/>
              <a:gd name="connsiteY177" fmla="*/ 2300941 h 3469434"/>
              <a:gd name="connsiteX178" fmla="*/ 3479900 w 3621578"/>
              <a:gd name="connsiteY178" fmla="*/ 2355622 h 3469434"/>
              <a:gd name="connsiteX179" fmla="*/ 3468278 w 3621578"/>
              <a:gd name="connsiteY179" fmla="*/ 2382555 h 3469434"/>
              <a:gd name="connsiteX180" fmla="*/ 3456655 w 3621578"/>
              <a:gd name="connsiteY180" fmla="*/ 2409374 h 3469434"/>
              <a:gd name="connsiteX181" fmla="*/ 3431435 w 3621578"/>
              <a:gd name="connsiteY181" fmla="*/ 2462429 h 3469434"/>
              <a:gd name="connsiteX182" fmla="*/ 3404355 w 3621578"/>
              <a:gd name="connsiteY182" fmla="*/ 2514555 h 3469434"/>
              <a:gd name="connsiteX183" fmla="*/ 3397613 w 3621578"/>
              <a:gd name="connsiteY183" fmla="*/ 2527558 h 3469434"/>
              <a:gd name="connsiteX184" fmla="*/ 3390292 w 3621578"/>
              <a:gd name="connsiteY184" fmla="*/ 2540212 h 3469434"/>
              <a:gd name="connsiteX185" fmla="*/ 3375531 w 3621578"/>
              <a:gd name="connsiteY185" fmla="*/ 2565521 h 3469434"/>
              <a:gd name="connsiteX186" fmla="*/ 3360654 w 3621578"/>
              <a:gd name="connsiteY186" fmla="*/ 2590829 h 3469434"/>
              <a:gd name="connsiteX187" fmla="*/ 3346010 w 3621578"/>
              <a:gd name="connsiteY187" fmla="*/ 2615325 h 3469434"/>
              <a:gd name="connsiteX188" fmla="*/ 3313932 w 3621578"/>
              <a:gd name="connsiteY188" fmla="*/ 2664433 h 3469434"/>
              <a:gd name="connsiteX189" fmla="*/ 3297777 w 3621578"/>
              <a:gd name="connsiteY189" fmla="*/ 2688813 h 3469434"/>
              <a:gd name="connsiteX190" fmla="*/ 3280460 w 3621578"/>
              <a:gd name="connsiteY190" fmla="*/ 2712613 h 3469434"/>
              <a:gd name="connsiteX191" fmla="*/ 3245593 w 3621578"/>
              <a:gd name="connsiteY191" fmla="*/ 2759980 h 3469434"/>
              <a:gd name="connsiteX192" fmla="*/ 3208634 w 3621578"/>
              <a:gd name="connsiteY192" fmla="*/ 2805720 h 3469434"/>
              <a:gd name="connsiteX193" fmla="*/ 3190154 w 3621578"/>
              <a:gd name="connsiteY193" fmla="*/ 2828940 h 3469434"/>
              <a:gd name="connsiteX194" fmla="*/ 3170744 w 3621578"/>
              <a:gd name="connsiteY194" fmla="*/ 2851114 h 3469434"/>
              <a:gd name="connsiteX195" fmla="*/ 3131344 w 3621578"/>
              <a:gd name="connsiteY195" fmla="*/ 2894766 h 3469434"/>
              <a:gd name="connsiteX196" fmla="*/ 3111005 w 3621578"/>
              <a:gd name="connsiteY196" fmla="*/ 2916010 h 3469434"/>
              <a:gd name="connsiteX197" fmla="*/ 3090317 w 3621578"/>
              <a:gd name="connsiteY197" fmla="*/ 2936908 h 3469434"/>
              <a:gd name="connsiteX198" fmla="*/ 3004659 w 3621578"/>
              <a:gd name="connsiteY198" fmla="*/ 3017594 h 3469434"/>
              <a:gd name="connsiteX199" fmla="*/ 2982345 w 3621578"/>
              <a:gd name="connsiteY199" fmla="*/ 3036749 h 3469434"/>
              <a:gd name="connsiteX200" fmla="*/ 2959681 w 3621578"/>
              <a:gd name="connsiteY200" fmla="*/ 3055440 h 3469434"/>
              <a:gd name="connsiteX201" fmla="*/ 2936436 w 3621578"/>
              <a:gd name="connsiteY201" fmla="*/ 3074132 h 3469434"/>
              <a:gd name="connsiteX202" fmla="*/ 2924814 w 3621578"/>
              <a:gd name="connsiteY202" fmla="*/ 3083420 h 3469434"/>
              <a:gd name="connsiteX203" fmla="*/ 2913191 w 3621578"/>
              <a:gd name="connsiteY203" fmla="*/ 3092242 h 3469434"/>
              <a:gd name="connsiteX204" fmla="*/ 2866004 w 3621578"/>
              <a:gd name="connsiteY204" fmla="*/ 3127071 h 3469434"/>
              <a:gd name="connsiteX205" fmla="*/ 2854382 w 3621578"/>
              <a:gd name="connsiteY205" fmla="*/ 3135778 h 3469434"/>
              <a:gd name="connsiteX206" fmla="*/ 2842178 w 3621578"/>
              <a:gd name="connsiteY206" fmla="*/ 3144021 h 3469434"/>
              <a:gd name="connsiteX207" fmla="*/ 2817771 w 3621578"/>
              <a:gd name="connsiteY207" fmla="*/ 3160390 h 3469434"/>
              <a:gd name="connsiteX208" fmla="*/ 2793364 w 3621578"/>
              <a:gd name="connsiteY208" fmla="*/ 3176759 h 3469434"/>
              <a:gd name="connsiteX209" fmla="*/ 2781044 w 3621578"/>
              <a:gd name="connsiteY209" fmla="*/ 3184886 h 3469434"/>
              <a:gd name="connsiteX210" fmla="*/ 2768492 w 3621578"/>
              <a:gd name="connsiteY210" fmla="*/ 3192549 h 3469434"/>
              <a:gd name="connsiteX211" fmla="*/ 2719329 w 3621578"/>
              <a:gd name="connsiteY211" fmla="*/ 3223777 h 3469434"/>
              <a:gd name="connsiteX212" fmla="*/ 2287444 w 3621578"/>
              <a:gd name="connsiteY212" fmla="*/ 3404534 h 3469434"/>
              <a:gd name="connsiteX213" fmla="*/ 2223891 w 3621578"/>
              <a:gd name="connsiteY213" fmla="*/ 3417649 h 3469434"/>
              <a:gd name="connsiteX214" fmla="*/ 2244786 w 3621578"/>
              <a:gd name="connsiteY214" fmla="*/ 3412431 h 3469434"/>
              <a:gd name="connsiteX215" fmla="*/ 2277329 w 3621578"/>
              <a:gd name="connsiteY215" fmla="*/ 3403840 h 3469434"/>
              <a:gd name="connsiteX216" fmla="*/ 2309639 w 3621578"/>
              <a:gd name="connsiteY216" fmla="*/ 3395017 h 3469434"/>
              <a:gd name="connsiteX217" fmla="*/ 2341716 w 3621578"/>
              <a:gd name="connsiteY217" fmla="*/ 3384917 h 3469434"/>
              <a:gd name="connsiteX218" fmla="*/ 2330095 w 3621578"/>
              <a:gd name="connsiteY218" fmla="*/ 3385614 h 3469434"/>
              <a:gd name="connsiteX219" fmla="*/ 2300573 w 3621578"/>
              <a:gd name="connsiteY219" fmla="*/ 3394321 h 3469434"/>
              <a:gd name="connsiteX220" fmla="*/ 2270472 w 3621578"/>
              <a:gd name="connsiteY220" fmla="*/ 3401983 h 3469434"/>
              <a:gd name="connsiteX221" fmla="*/ 2240253 w 3621578"/>
              <a:gd name="connsiteY221" fmla="*/ 3409529 h 3469434"/>
              <a:gd name="connsiteX222" fmla="*/ 2210035 w 3621578"/>
              <a:gd name="connsiteY222" fmla="*/ 3416611 h 3469434"/>
              <a:gd name="connsiteX223" fmla="*/ 2150063 w 3621578"/>
              <a:gd name="connsiteY223" fmla="*/ 3428917 h 3469434"/>
              <a:gd name="connsiteX224" fmla="*/ 2135419 w 3621578"/>
              <a:gd name="connsiteY224" fmla="*/ 3431936 h 3469434"/>
              <a:gd name="connsiteX225" fmla="*/ 2120774 w 3621578"/>
              <a:gd name="connsiteY225" fmla="*/ 3434257 h 3469434"/>
              <a:gd name="connsiteX226" fmla="*/ 2092184 w 3621578"/>
              <a:gd name="connsiteY226" fmla="*/ 3438901 h 3469434"/>
              <a:gd name="connsiteX227" fmla="*/ 2056619 w 3621578"/>
              <a:gd name="connsiteY227" fmla="*/ 3444706 h 3469434"/>
              <a:gd name="connsiteX228" fmla="*/ 2020822 w 3621578"/>
              <a:gd name="connsiteY228" fmla="*/ 3449234 h 3469434"/>
              <a:gd name="connsiteX229" fmla="*/ 1984909 w 3621578"/>
              <a:gd name="connsiteY229" fmla="*/ 3453297 h 3469434"/>
              <a:gd name="connsiteX230" fmla="*/ 1967010 w 3621578"/>
              <a:gd name="connsiteY230" fmla="*/ 3455270 h 3469434"/>
              <a:gd name="connsiteX231" fmla="*/ 1949112 w 3621578"/>
              <a:gd name="connsiteY231" fmla="*/ 3456779 h 3469434"/>
              <a:gd name="connsiteX232" fmla="*/ 1877052 w 3621578"/>
              <a:gd name="connsiteY232" fmla="*/ 3461539 h 3469434"/>
              <a:gd name="connsiteX233" fmla="*/ 1804877 w 3621578"/>
              <a:gd name="connsiteY233" fmla="*/ 3462933 h 3469434"/>
              <a:gd name="connsiteX234" fmla="*/ 1517339 w 3621578"/>
              <a:gd name="connsiteY234" fmla="*/ 3440874 h 3469434"/>
              <a:gd name="connsiteX235" fmla="*/ 1446210 w 3621578"/>
              <a:gd name="connsiteY235" fmla="*/ 3428336 h 3469434"/>
              <a:gd name="connsiteX236" fmla="*/ 1375778 w 3621578"/>
              <a:gd name="connsiteY236" fmla="*/ 3412548 h 3469434"/>
              <a:gd name="connsiteX237" fmla="*/ 1306044 w 3621578"/>
              <a:gd name="connsiteY237" fmla="*/ 3394089 h 3469434"/>
              <a:gd name="connsiteX238" fmla="*/ 1271176 w 3621578"/>
              <a:gd name="connsiteY238" fmla="*/ 3384220 h 3469434"/>
              <a:gd name="connsiteX239" fmla="*/ 1236308 w 3621578"/>
              <a:gd name="connsiteY239" fmla="*/ 3372611 h 3469434"/>
              <a:gd name="connsiteX240" fmla="*/ 1201441 w 3621578"/>
              <a:gd name="connsiteY240" fmla="*/ 3361001 h 3469434"/>
              <a:gd name="connsiteX241" fmla="*/ 1184356 w 3621578"/>
              <a:gd name="connsiteY241" fmla="*/ 3355197 h 3469434"/>
              <a:gd name="connsiteX242" fmla="*/ 1167504 w 3621578"/>
              <a:gd name="connsiteY242" fmla="*/ 3348811 h 3469434"/>
              <a:gd name="connsiteX243" fmla="*/ 1100326 w 3621578"/>
              <a:gd name="connsiteY243" fmla="*/ 3322342 h 3469434"/>
              <a:gd name="connsiteX244" fmla="*/ 969923 w 3621578"/>
              <a:gd name="connsiteY244" fmla="*/ 3260928 h 3469434"/>
              <a:gd name="connsiteX245" fmla="*/ 937961 w 3621578"/>
              <a:gd name="connsiteY245" fmla="*/ 3244442 h 3469434"/>
              <a:gd name="connsiteX246" fmla="*/ 906580 w 3621578"/>
              <a:gd name="connsiteY246" fmla="*/ 3226680 h 3469434"/>
              <a:gd name="connsiteX247" fmla="*/ 876362 w 3621578"/>
              <a:gd name="connsiteY247" fmla="*/ 3208685 h 3469434"/>
              <a:gd name="connsiteX248" fmla="*/ 860789 w 3621578"/>
              <a:gd name="connsiteY248" fmla="*/ 3199629 h 3469434"/>
              <a:gd name="connsiteX249" fmla="*/ 853001 w 3621578"/>
              <a:gd name="connsiteY249" fmla="*/ 3195103 h 3469434"/>
              <a:gd name="connsiteX250" fmla="*/ 845447 w 3621578"/>
              <a:gd name="connsiteY250" fmla="*/ 3190226 h 3469434"/>
              <a:gd name="connsiteX251" fmla="*/ 785126 w 3621578"/>
              <a:gd name="connsiteY251" fmla="*/ 3150986 h 3469434"/>
              <a:gd name="connsiteX252" fmla="*/ 755489 w 3621578"/>
              <a:gd name="connsiteY252" fmla="*/ 3130438 h 3469434"/>
              <a:gd name="connsiteX253" fmla="*/ 725736 w 3621578"/>
              <a:gd name="connsiteY253" fmla="*/ 3109541 h 3469434"/>
              <a:gd name="connsiteX254" fmla="*/ 696680 w 3621578"/>
              <a:gd name="connsiteY254" fmla="*/ 3088063 h 3469434"/>
              <a:gd name="connsiteX255" fmla="*/ 668902 w 3621578"/>
              <a:gd name="connsiteY255" fmla="*/ 3066237 h 3469434"/>
              <a:gd name="connsiteX256" fmla="*/ 640776 w 3621578"/>
              <a:gd name="connsiteY256" fmla="*/ 3043018 h 3469434"/>
              <a:gd name="connsiteX257" fmla="*/ 626829 w 3621578"/>
              <a:gd name="connsiteY257" fmla="*/ 3031408 h 3469434"/>
              <a:gd name="connsiteX258" fmla="*/ 613346 w 3621578"/>
              <a:gd name="connsiteY258" fmla="*/ 3019800 h 3469434"/>
              <a:gd name="connsiteX259" fmla="*/ 559535 w 3621578"/>
              <a:gd name="connsiteY259" fmla="*/ 2971620 h 3469434"/>
              <a:gd name="connsiteX260" fmla="*/ 507931 w 3621578"/>
              <a:gd name="connsiteY260" fmla="*/ 2920887 h 3469434"/>
              <a:gd name="connsiteX261" fmla="*/ 321973 w 3621578"/>
              <a:gd name="connsiteY261" fmla="*/ 2698914 h 3469434"/>
              <a:gd name="connsiteX262" fmla="*/ 281410 w 3621578"/>
              <a:gd name="connsiteY262" fmla="*/ 2639009 h 3469434"/>
              <a:gd name="connsiteX263" fmla="*/ 243405 w 3621578"/>
              <a:gd name="connsiteY263" fmla="*/ 2577363 h 3469434"/>
              <a:gd name="connsiteX264" fmla="*/ 207957 w 3621578"/>
              <a:gd name="connsiteY264" fmla="*/ 2514207 h 3469434"/>
              <a:gd name="connsiteX265" fmla="*/ 190756 w 3621578"/>
              <a:gd name="connsiteY265" fmla="*/ 2482397 h 3469434"/>
              <a:gd name="connsiteX266" fmla="*/ 174833 w 3621578"/>
              <a:gd name="connsiteY266" fmla="*/ 2449774 h 3469434"/>
              <a:gd name="connsiteX267" fmla="*/ 151588 w 3621578"/>
              <a:gd name="connsiteY267" fmla="*/ 2400202 h 3469434"/>
              <a:gd name="connsiteX268" fmla="*/ 129738 w 3621578"/>
              <a:gd name="connsiteY268" fmla="*/ 2347960 h 3469434"/>
              <a:gd name="connsiteX269" fmla="*/ 118929 w 3621578"/>
              <a:gd name="connsiteY269" fmla="*/ 2321258 h 3469434"/>
              <a:gd name="connsiteX270" fmla="*/ 109050 w 3621578"/>
              <a:gd name="connsiteY270" fmla="*/ 2293859 h 3469434"/>
              <a:gd name="connsiteX271" fmla="*/ 89524 w 3621578"/>
              <a:gd name="connsiteY271" fmla="*/ 2238366 h 3469434"/>
              <a:gd name="connsiteX272" fmla="*/ 72324 w 3621578"/>
              <a:gd name="connsiteY272" fmla="*/ 2181480 h 3469434"/>
              <a:gd name="connsiteX273" fmla="*/ 64072 w 3621578"/>
              <a:gd name="connsiteY273" fmla="*/ 2152920 h 3469434"/>
              <a:gd name="connsiteX274" fmla="*/ 56866 w 3621578"/>
              <a:gd name="connsiteY274" fmla="*/ 2124013 h 3469434"/>
              <a:gd name="connsiteX275" fmla="*/ 49659 w 3621578"/>
              <a:gd name="connsiteY275" fmla="*/ 2095221 h 3469434"/>
              <a:gd name="connsiteX276" fmla="*/ 42918 w 3621578"/>
              <a:gd name="connsiteY276" fmla="*/ 2066430 h 3469434"/>
              <a:gd name="connsiteX277" fmla="*/ 31296 w 3621578"/>
              <a:gd name="connsiteY277" fmla="*/ 2008383 h 3469434"/>
              <a:gd name="connsiteX278" fmla="*/ 32 w 3621578"/>
              <a:gd name="connsiteY278" fmla="*/ 1696901 h 3469434"/>
              <a:gd name="connsiteX279" fmla="*/ 28390 w 3621578"/>
              <a:gd name="connsiteY279" fmla="*/ 1371023 h 3469434"/>
              <a:gd name="connsiteX280" fmla="*/ 28390 w 3621578"/>
              <a:gd name="connsiteY280" fmla="*/ 1384722 h 3469434"/>
              <a:gd name="connsiteX281" fmla="*/ 29553 w 3621578"/>
              <a:gd name="connsiteY281" fmla="*/ 1397261 h 3469434"/>
              <a:gd name="connsiteX282" fmla="*/ 29553 w 3621578"/>
              <a:gd name="connsiteY282" fmla="*/ 1437197 h 3469434"/>
              <a:gd name="connsiteX283" fmla="*/ 28042 w 3621578"/>
              <a:gd name="connsiteY283" fmla="*/ 1467033 h 3469434"/>
              <a:gd name="connsiteX284" fmla="*/ 27228 w 3621578"/>
              <a:gd name="connsiteY284" fmla="*/ 1498495 h 3469434"/>
              <a:gd name="connsiteX285" fmla="*/ 26531 w 3621578"/>
              <a:gd name="connsiteY285" fmla="*/ 1566061 h 3469434"/>
              <a:gd name="connsiteX286" fmla="*/ 28623 w 3621578"/>
              <a:gd name="connsiteY286" fmla="*/ 1638737 h 3469434"/>
              <a:gd name="connsiteX287" fmla="*/ 34318 w 3621578"/>
              <a:gd name="connsiteY287" fmla="*/ 1715708 h 3469434"/>
              <a:gd name="connsiteX288" fmla="*/ 77437 w 3621578"/>
              <a:gd name="connsiteY288" fmla="*/ 1278496 h 3469434"/>
              <a:gd name="connsiteX289" fmla="*/ 91035 w 3621578"/>
              <a:gd name="connsiteY289" fmla="*/ 1235192 h 3469434"/>
              <a:gd name="connsiteX290" fmla="*/ 81040 w 3621578"/>
              <a:gd name="connsiteY290" fmla="*/ 1284532 h 3469434"/>
              <a:gd name="connsiteX291" fmla="*/ 76391 w 3621578"/>
              <a:gd name="connsiteY291" fmla="*/ 1308913 h 3469434"/>
              <a:gd name="connsiteX292" fmla="*/ 72556 w 3621578"/>
              <a:gd name="connsiteY292" fmla="*/ 1333524 h 3469434"/>
              <a:gd name="connsiteX293" fmla="*/ 64769 w 3621578"/>
              <a:gd name="connsiteY293" fmla="*/ 1384374 h 3469434"/>
              <a:gd name="connsiteX294" fmla="*/ 58143 w 3621578"/>
              <a:gd name="connsiteY294" fmla="*/ 1439518 h 3469434"/>
              <a:gd name="connsiteX295" fmla="*/ 133225 w 3621578"/>
              <a:gd name="connsiteY295" fmla="*/ 2188910 h 3469434"/>
              <a:gd name="connsiteX296" fmla="*/ 140547 w 3621578"/>
              <a:gd name="connsiteY296" fmla="*/ 2210619 h 3469434"/>
              <a:gd name="connsiteX297" fmla="*/ 147520 w 3621578"/>
              <a:gd name="connsiteY297" fmla="*/ 2229195 h 3469434"/>
              <a:gd name="connsiteX298" fmla="*/ 160770 w 3621578"/>
              <a:gd name="connsiteY298" fmla="*/ 2259612 h 3469434"/>
              <a:gd name="connsiteX299" fmla="*/ 173090 w 3621578"/>
              <a:gd name="connsiteY299" fmla="*/ 2285849 h 3469434"/>
              <a:gd name="connsiteX300" fmla="*/ 179250 w 3621578"/>
              <a:gd name="connsiteY300" fmla="*/ 2299200 h 3469434"/>
              <a:gd name="connsiteX301" fmla="*/ 186340 w 3621578"/>
              <a:gd name="connsiteY301" fmla="*/ 2313248 h 3469434"/>
              <a:gd name="connsiteX302" fmla="*/ 111491 w 3621578"/>
              <a:gd name="connsiteY302" fmla="*/ 2048899 h 3469434"/>
              <a:gd name="connsiteX303" fmla="*/ 99869 w 3621578"/>
              <a:gd name="connsiteY303" fmla="*/ 1989343 h 3469434"/>
              <a:gd name="connsiteX304" fmla="*/ 96730 w 3621578"/>
              <a:gd name="connsiteY304" fmla="*/ 1974251 h 3469434"/>
              <a:gd name="connsiteX305" fmla="*/ 94173 w 3621578"/>
              <a:gd name="connsiteY305" fmla="*/ 1959159 h 3469434"/>
              <a:gd name="connsiteX306" fmla="*/ 89060 w 3621578"/>
              <a:gd name="connsiteY306" fmla="*/ 1928742 h 3469434"/>
              <a:gd name="connsiteX307" fmla="*/ 83830 w 3621578"/>
              <a:gd name="connsiteY307" fmla="*/ 1898209 h 3469434"/>
              <a:gd name="connsiteX308" fmla="*/ 79877 w 3621578"/>
              <a:gd name="connsiteY308" fmla="*/ 1867211 h 3469434"/>
              <a:gd name="connsiteX309" fmla="*/ 72788 w 3621578"/>
              <a:gd name="connsiteY309" fmla="*/ 1804752 h 3469434"/>
              <a:gd name="connsiteX310" fmla="*/ 83248 w 3621578"/>
              <a:gd name="connsiteY310" fmla="*/ 1414790 h 3469434"/>
              <a:gd name="connsiteX311" fmla="*/ 86619 w 3621578"/>
              <a:gd name="connsiteY311" fmla="*/ 1390527 h 3469434"/>
              <a:gd name="connsiteX312" fmla="*/ 90803 w 3621578"/>
              <a:gd name="connsiteY312" fmla="*/ 1366379 h 3469434"/>
              <a:gd name="connsiteX313" fmla="*/ 99520 w 3621578"/>
              <a:gd name="connsiteY313" fmla="*/ 1318199 h 3469434"/>
              <a:gd name="connsiteX314" fmla="*/ 104633 w 3621578"/>
              <a:gd name="connsiteY314" fmla="*/ 1294168 h 3469434"/>
              <a:gd name="connsiteX315" fmla="*/ 110329 w 3621578"/>
              <a:gd name="connsiteY315" fmla="*/ 1268279 h 3469434"/>
              <a:gd name="connsiteX316" fmla="*/ 121951 w 3621578"/>
              <a:gd name="connsiteY316" fmla="*/ 1220448 h 3469434"/>
              <a:gd name="connsiteX317" fmla="*/ 135317 w 3621578"/>
              <a:gd name="connsiteY317" fmla="*/ 1173082 h 3469434"/>
              <a:gd name="connsiteX318" fmla="*/ 142058 w 3621578"/>
              <a:gd name="connsiteY318" fmla="*/ 1149862 h 3469434"/>
              <a:gd name="connsiteX319" fmla="*/ 149613 w 3621578"/>
              <a:gd name="connsiteY319" fmla="*/ 1126643 h 3469434"/>
              <a:gd name="connsiteX320" fmla="*/ 182736 w 3621578"/>
              <a:gd name="connsiteY320" fmla="*/ 1033768 h 3469434"/>
              <a:gd name="connsiteX321" fmla="*/ 200983 w 3621578"/>
              <a:gd name="connsiteY321" fmla="*/ 988723 h 3469434"/>
              <a:gd name="connsiteX322" fmla="*/ 211560 w 3621578"/>
              <a:gd name="connsiteY322" fmla="*/ 965504 h 3469434"/>
              <a:gd name="connsiteX323" fmla="*/ 222602 w 3621578"/>
              <a:gd name="connsiteY323" fmla="*/ 942286 h 3469434"/>
              <a:gd name="connsiteX324" fmla="*/ 234223 w 3621578"/>
              <a:gd name="connsiteY324" fmla="*/ 919066 h 3469434"/>
              <a:gd name="connsiteX325" fmla="*/ 245846 w 3621578"/>
              <a:gd name="connsiteY325" fmla="*/ 895847 h 3469434"/>
              <a:gd name="connsiteX326" fmla="*/ 270485 w 3621578"/>
              <a:gd name="connsiteY326" fmla="*/ 849410 h 3469434"/>
              <a:gd name="connsiteX327" fmla="*/ 283735 w 3621578"/>
              <a:gd name="connsiteY327" fmla="*/ 830834 h 3469434"/>
              <a:gd name="connsiteX328" fmla="*/ 261072 w 3621578"/>
              <a:gd name="connsiteY328" fmla="*/ 877272 h 3469434"/>
              <a:gd name="connsiteX329" fmla="*/ 239453 w 3621578"/>
              <a:gd name="connsiteY329" fmla="*/ 923710 h 3469434"/>
              <a:gd name="connsiteX330" fmla="*/ 197729 w 3621578"/>
              <a:gd name="connsiteY330" fmla="*/ 1024480 h 3469434"/>
              <a:gd name="connsiteX331" fmla="*/ 152169 w 3621578"/>
              <a:gd name="connsiteY331" fmla="*/ 1155319 h 3469434"/>
              <a:gd name="connsiteX332" fmla="*/ 133109 w 3621578"/>
              <a:gd name="connsiteY332" fmla="*/ 1223002 h 3469434"/>
              <a:gd name="connsiteX333" fmla="*/ 128808 w 3621578"/>
              <a:gd name="connsiteY333" fmla="*/ 1240184 h 3469434"/>
              <a:gd name="connsiteX334" fmla="*/ 124857 w 3621578"/>
              <a:gd name="connsiteY334" fmla="*/ 1257366 h 3469434"/>
              <a:gd name="connsiteX335" fmla="*/ 117070 w 3621578"/>
              <a:gd name="connsiteY335" fmla="*/ 1292195 h 3469434"/>
              <a:gd name="connsiteX336" fmla="*/ 81388 w 3621578"/>
              <a:gd name="connsiteY336" fmla="*/ 1564552 h 3469434"/>
              <a:gd name="connsiteX337" fmla="*/ 89640 w 3621578"/>
              <a:gd name="connsiteY337" fmla="*/ 1811602 h 3469434"/>
              <a:gd name="connsiteX338" fmla="*/ 97195 w 3621578"/>
              <a:gd name="connsiteY338" fmla="*/ 1869650 h 3469434"/>
              <a:gd name="connsiteX339" fmla="*/ 101263 w 3621578"/>
              <a:gd name="connsiteY339" fmla="*/ 1897976 h 3469434"/>
              <a:gd name="connsiteX340" fmla="*/ 106376 w 3621578"/>
              <a:gd name="connsiteY340" fmla="*/ 1925723 h 3469434"/>
              <a:gd name="connsiteX341" fmla="*/ 116721 w 3621578"/>
              <a:gd name="connsiteY341" fmla="*/ 1979359 h 3469434"/>
              <a:gd name="connsiteX342" fmla="*/ 128344 w 3621578"/>
              <a:gd name="connsiteY342" fmla="*/ 2029860 h 3469434"/>
              <a:gd name="connsiteX343" fmla="*/ 144266 w 3621578"/>
              <a:gd name="connsiteY343" fmla="*/ 2087095 h 3469434"/>
              <a:gd name="connsiteX344" fmla="*/ 155888 w 3621578"/>
              <a:gd name="connsiteY344" fmla="*/ 2125057 h 3469434"/>
              <a:gd name="connsiteX345" fmla="*/ 166000 w 3621578"/>
              <a:gd name="connsiteY345" fmla="*/ 2144329 h 3469434"/>
              <a:gd name="connsiteX346" fmla="*/ 163095 w 3621578"/>
              <a:gd name="connsiteY346" fmla="*/ 2125870 h 3469434"/>
              <a:gd name="connsiteX347" fmla="*/ 156005 w 3621578"/>
              <a:gd name="connsiteY347" fmla="*/ 2088371 h 3469434"/>
              <a:gd name="connsiteX348" fmla="*/ 133574 w 3621578"/>
              <a:gd name="connsiteY348" fmla="*/ 1955211 h 3469434"/>
              <a:gd name="connsiteX349" fmla="*/ 136711 w 3621578"/>
              <a:gd name="connsiteY349" fmla="*/ 1970304 h 3469434"/>
              <a:gd name="connsiteX350" fmla="*/ 140430 w 3621578"/>
              <a:gd name="connsiteY350" fmla="*/ 1985163 h 3469434"/>
              <a:gd name="connsiteX351" fmla="*/ 147985 w 3621578"/>
              <a:gd name="connsiteY351" fmla="*/ 2015000 h 3469434"/>
              <a:gd name="connsiteX352" fmla="*/ 155540 w 3621578"/>
              <a:gd name="connsiteY352" fmla="*/ 2044720 h 3469434"/>
              <a:gd name="connsiteX353" fmla="*/ 164257 w 3621578"/>
              <a:gd name="connsiteY353" fmla="*/ 2073976 h 3469434"/>
              <a:gd name="connsiteX354" fmla="*/ 173090 w 3621578"/>
              <a:gd name="connsiteY354" fmla="*/ 2103348 h 3469434"/>
              <a:gd name="connsiteX355" fmla="*/ 177622 w 3621578"/>
              <a:gd name="connsiteY355" fmla="*/ 2117975 h 3469434"/>
              <a:gd name="connsiteX356" fmla="*/ 179831 w 3621578"/>
              <a:gd name="connsiteY356" fmla="*/ 2125290 h 3469434"/>
              <a:gd name="connsiteX357" fmla="*/ 182387 w 3621578"/>
              <a:gd name="connsiteY357" fmla="*/ 2132488 h 3469434"/>
              <a:gd name="connsiteX358" fmla="*/ 203076 w 3621578"/>
              <a:gd name="connsiteY358" fmla="*/ 2190535 h 3469434"/>
              <a:gd name="connsiteX359" fmla="*/ 309188 w 3621578"/>
              <a:gd name="connsiteY359" fmla="*/ 2421912 h 3469434"/>
              <a:gd name="connsiteX360" fmla="*/ 463767 w 3621578"/>
              <a:gd name="connsiteY360" fmla="*/ 2656888 h 3469434"/>
              <a:gd name="connsiteX361" fmla="*/ 684592 w 3621578"/>
              <a:gd name="connsiteY361" fmla="*/ 2893605 h 3469434"/>
              <a:gd name="connsiteX362" fmla="*/ 1260484 w 3621578"/>
              <a:gd name="connsiteY362" fmla="*/ 3230279 h 3469434"/>
              <a:gd name="connsiteX363" fmla="*/ 1926681 w 3621578"/>
              <a:gd name="connsiteY363" fmla="*/ 3313983 h 3469434"/>
              <a:gd name="connsiteX364" fmla="*/ 1911688 w 3621578"/>
              <a:gd name="connsiteY364" fmla="*/ 3310965 h 3469434"/>
              <a:gd name="connsiteX365" fmla="*/ 1642279 w 3621578"/>
              <a:gd name="connsiteY365" fmla="*/ 3303999 h 3469434"/>
              <a:gd name="connsiteX366" fmla="*/ 1396349 w 3621578"/>
              <a:gd name="connsiteY366" fmla="*/ 3262205 h 3469434"/>
              <a:gd name="connsiteX367" fmla="*/ 1160531 w 3621578"/>
              <a:gd name="connsiteY367" fmla="*/ 3184074 h 3469434"/>
              <a:gd name="connsiteX368" fmla="*/ 1104046 w 3621578"/>
              <a:gd name="connsiteY368" fmla="*/ 3158996 h 3469434"/>
              <a:gd name="connsiteX369" fmla="*/ 1075919 w 3621578"/>
              <a:gd name="connsiteY369" fmla="*/ 3146110 h 3469434"/>
              <a:gd name="connsiteX370" fmla="*/ 1047560 w 3621578"/>
              <a:gd name="connsiteY370" fmla="*/ 3132063 h 3469434"/>
              <a:gd name="connsiteX371" fmla="*/ 1020016 w 3621578"/>
              <a:gd name="connsiteY371" fmla="*/ 3118015 h 3469434"/>
              <a:gd name="connsiteX372" fmla="*/ 1006301 w 3621578"/>
              <a:gd name="connsiteY372" fmla="*/ 3110933 h 3469434"/>
              <a:gd name="connsiteX373" fmla="*/ 992935 w 3621578"/>
              <a:gd name="connsiteY373" fmla="*/ 3103388 h 3469434"/>
              <a:gd name="connsiteX374" fmla="*/ 939472 w 3621578"/>
              <a:gd name="connsiteY374" fmla="*/ 3072623 h 3469434"/>
              <a:gd name="connsiteX375" fmla="*/ 913438 w 3621578"/>
              <a:gd name="connsiteY375" fmla="*/ 3056369 h 3469434"/>
              <a:gd name="connsiteX376" fmla="*/ 887520 w 3621578"/>
              <a:gd name="connsiteY376" fmla="*/ 3039768 h 3469434"/>
              <a:gd name="connsiteX377" fmla="*/ 861718 w 3621578"/>
              <a:gd name="connsiteY377" fmla="*/ 3023050 h 3469434"/>
              <a:gd name="connsiteX378" fmla="*/ 836613 w 3621578"/>
              <a:gd name="connsiteY378" fmla="*/ 3005288 h 3469434"/>
              <a:gd name="connsiteX379" fmla="*/ 786986 w 3621578"/>
              <a:gd name="connsiteY379" fmla="*/ 2969182 h 3469434"/>
              <a:gd name="connsiteX380" fmla="*/ 738985 w 3621578"/>
              <a:gd name="connsiteY380" fmla="*/ 2930871 h 3469434"/>
              <a:gd name="connsiteX381" fmla="*/ 504329 w 3621578"/>
              <a:gd name="connsiteY381" fmla="*/ 2692413 h 3469434"/>
              <a:gd name="connsiteX382" fmla="*/ 305701 w 3621578"/>
              <a:gd name="connsiteY382" fmla="*/ 2363980 h 3469434"/>
              <a:gd name="connsiteX383" fmla="*/ 514905 w 3621578"/>
              <a:gd name="connsiteY383" fmla="*/ 2686840 h 3469434"/>
              <a:gd name="connsiteX384" fmla="*/ 549772 w 3621578"/>
              <a:gd name="connsiteY384" fmla="*/ 2728170 h 3469434"/>
              <a:gd name="connsiteX385" fmla="*/ 558605 w 3621578"/>
              <a:gd name="connsiteY385" fmla="*/ 2738154 h 3469434"/>
              <a:gd name="connsiteX386" fmla="*/ 567671 w 3621578"/>
              <a:gd name="connsiteY386" fmla="*/ 2748021 h 3469434"/>
              <a:gd name="connsiteX387" fmla="*/ 585802 w 3621578"/>
              <a:gd name="connsiteY387" fmla="*/ 2767758 h 3469434"/>
              <a:gd name="connsiteX388" fmla="*/ 603933 w 3621578"/>
              <a:gd name="connsiteY388" fmla="*/ 2787261 h 3469434"/>
              <a:gd name="connsiteX389" fmla="*/ 612998 w 3621578"/>
              <a:gd name="connsiteY389" fmla="*/ 2797014 h 3469434"/>
              <a:gd name="connsiteX390" fmla="*/ 622412 w 3621578"/>
              <a:gd name="connsiteY390" fmla="*/ 2806301 h 3469434"/>
              <a:gd name="connsiteX391" fmla="*/ 659720 w 3621578"/>
              <a:gd name="connsiteY391" fmla="*/ 2842638 h 3469434"/>
              <a:gd name="connsiteX392" fmla="*/ 697377 w 3621578"/>
              <a:gd name="connsiteY392" fmla="*/ 2876770 h 3469434"/>
              <a:gd name="connsiteX393" fmla="*/ 734103 w 3621578"/>
              <a:gd name="connsiteY393" fmla="*/ 2908580 h 3469434"/>
              <a:gd name="connsiteX394" fmla="*/ 771064 w 3621578"/>
              <a:gd name="connsiteY394" fmla="*/ 2937140 h 3469434"/>
              <a:gd name="connsiteX395" fmla="*/ 788845 w 3621578"/>
              <a:gd name="connsiteY395" fmla="*/ 2950839 h 3469434"/>
              <a:gd name="connsiteX396" fmla="*/ 806395 w 3621578"/>
              <a:gd name="connsiteY396" fmla="*/ 2963609 h 3469434"/>
              <a:gd name="connsiteX397" fmla="*/ 787102 w 3621578"/>
              <a:gd name="connsiteY397" fmla="*/ 2947937 h 3469434"/>
              <a:gd name="connsiteX398" fmla="*/ 768157 w 3621578"/>
              <a:gd name="connsiteY398" fmla="*/ 2932148 h 3469434"/>
              <a:gd name="connsiteX399" fmla="*/ 749445 w 3621578"/>
              <a:gd name="connsiteY399" fmla="*/ 2916359 h 3469434"/>
              <a:gd name="connsiteX400" fmla="*/ 730966 w 3621578"/>
              <a:gd name="connsiteY400" fmla="*/ 2900454 h 3469434"/>
              <a:gd name="connsiteX401" fmla="*/ 695285 w 3621578"/>
              <a:gd name="connsiteY401" fmla="*/ 2867483 h 3469434"/>
              <a:gd name="connsiteX402" fmla="*/ 677503 w 3621578"/>
              <a:gd name="connsiteY402" fmla="*/ 2850998 h 3469434"/>
              <a:gd name="connsiteX403" fmla="*/ 660650 w 3621578"/>
              <a:gd name="connsiteY403" fmla="*/ 2833932 h 3469434"/>
              <a:gd name="connsiteX404" fmla="*/ 627177 w 3621578"/>
              <a:gd name="connsiteY404" fmla="*/ 2800032 h 3469434"/>
              <a:gd name="connsiteX405" fmla="*/ 618926 w 3621578"/>
              <a:gd name="connsiteY405" fmla="*/ 2791558 h 3469434"/>
              <a:gd name="connsiteX406" fmla="*/ 611023 w 3621578"/>
              <a:gd name="connsiteY406" fmla="*/ 2782734 h 3469434"/>
              <a:gd name="connsiteX407" fmla="*/ 595216 w 3621578"/>
              <a:gd name="connsiteY407" fmla="*/ 2765087 h 3469434"/>
              <a:gd name="connsiteX408" fmla="*/ 564068 w 3621578"/>
              <a:gd name="connsiteY408" fmla="*/ 2730259 h 3469434"/>
              <a:gd name="connsiteX409" fmla="*/ 534663 w 3621578"/>
              <a:gd name="connsiteY409" fmla="*/ 2694154 h 3469434"/>
              <a:gd name="connsiteX410" fmla="*/ 217836 w 3621578"/>
              <a:gd name="connsiteY410" fmla="*/ 2056446 h 3469434"/>
              <a:gd name="connsiteX411" fmla="*/ 212373 w 3621578"/>
              <a:gd name="connsiteY411" fmla="*/ 2034968 h 3469434"/>
              <a:gd name="connsiteX412" fmla="*/ 207957 w 3621578"/>
              <a:gd name="connsiteY412" fmla="*/ 2013374 h 3469434"/>
              <a:gd name="connsiteX413" fmla="*/ 199123 w 3621578"/>
              <a:gd name="connsiteY413" fmla="*/ 1970071 h 3469434"/>
              <a:gd name="connsiteX414" fmla="*/ 191685 w 3621578"/>
              <a:gd name="connsiteY414" fmla="*/ 1926304 h 3469434"/>
              <a:gd name="connsiteX415" fmla="*/ 185061 w 3621578"/>
              <a:gd name="connsiteY415" fmla="*/ 1882420 h 3469434"/>
              <a:gd name="connsiteX416" fmla="*/ 180296 w 3621578"/>
              <a:gd name="connsiteY416" fmla="*/ 1838188 h 3469434"/>
              <a:gd name="connsiteX417" fmla="*/ 177971 w 3621578"/>
              <a:gd name="connsiteY417" fmla="*/ 1816014 h 3469434"/>
              <a:gd name="connsiteX418" fmla="*/ 176112 w 3621578"/>
              <a:gd name="connsiteY418" fmla="*/ 1793723 h 3469434"/>
              <a:gd name="connsiteX419" fmla="*/ 173787 w 3621578"/>
              <a:gd name="connsiteY419" fmla="*/ 1748911 h 3469434"/>
              <a:gd name="connsiteX420" fmla="*/ 172624 w 3621578"/>
              <a:gd name="connsiteY420" fmla="*/ 1726505 h 3469434"/>
              <a:gd name="connsiteX421" fmla="*/ 172624 w 3621578"/>
              <a:gd name="connsiteY421" fmla="*/ 1703983 h 3469434"/>
              <a:gd name="connsiteX422" fmla="*/ 506420 w 3621578"/>
              <a:gd name="connsiteY422" fmla="*/ 2638080 h 3469434"/>
              <a:gd name="connsiteX423" fmla="*/ 498168 w 3621578"/>
              <a:gd name="connsiteY423" fmla="*/ 2622059 h 3469434"/>
              <a:gd name="connsiteX424" fmla="*/ 442265 w 3621578"/>
              <a:gd name="connsiteY424" fmla="*/ 2541490 h 3469434"/>
              <a:gd name="connsiteX425" fmla="*/ 435407 w 3621578"/>
              <a:gd name="connsiteY425" fmla="*/ 2531156 h 3469434"/>
              <a:gd name="connsiteX426" fmla="*/ 429015 w 3621578"/>
              <a:gd name="connsiteY426" fmla="*/ 2520592 h 3469434"/>
              <a:gd name="connsiteX427" fmla="*/ 416231 w 3621578"/>
              <a:gd name="connsiteY427" fmla="*/ 2499346 h 3469434"/>
              <a:gd name="connsiteX428" fmla="*/ 403563 w 3621578"/>
              <a:gd name="connsiteY428" fmla="*/ 2478218 h 3469434"/>
              <a:gd name="connsiteX429" fmla="*/ 391242 w 3621578"/>
              <a:gd name="connsiteY429" fmla="*/ 2456972 h 3469434"/>
              <a:gd name="connsiteX430" fmla="*/ 367998 w 3621578"/>
              <a:gd name="connsiteY430" fmla="*/ 2414017 h 3469434"/>
              <a:gd name="connsiteX431" fmla="*/ 356375 w 3621578"/>
              <a:gd name="connsiteY431" fmla="*/ 2392772 h 3469434"/>
              <a:gd name="connsiteX432" fmla="*/ 346031 w 3621578"/>
              <a:gd name="connsiteY432" fmla="*/ 2371410 h 3469434"/>
              <a:gd name="connsiteX433" fmla="*/ 325924 w 3621578"/>
              <a:gd name="connsiteY433" fmla="*/ 2329616 h 3469434"/>
              <a:gd name="connsiteX434" fmla="*/ 307909 w 3621578"/>
              <a:gd name="connsiteY434" fmla="*/ 2288635 h 3469434"/>
              <a:gd name="connsiteX435" fmla="*/ 226553 w 3621578"/>
              <a:gd name="connsiteY435" fmla="*/ 2046577 h 3469434"/>
              <a:gd name="connsiteX436" fmla="*/ 185526 w 3621578"/>
              <a:gd name="connsiteY436" fmla="*/ 1788616 h 3469434"/>
              <a:gd name="connsiteX437" fmla="*/ 181922 w 3621578"/>
              <a:gd name="connsiteY437" fmla="*/ 1722442 h 3469434"/>
              <a:gd name="connsiteX438" fmla="*/ 181922 w 3621578"/>
              <a:gd name="connsiteY438" fmla="*/ 1655803 h 3469434"/>
              <a:gd name="connsiteX439" fmla="*/ 182853 w 3621578"/>
              <a:gd name="connsiteY439" fmla="*/ 1622368 h 3469434"/>
              <a:gd name="connsiteX440" fmla="*/ 184364 w 3621578"/>
              <a:gd name="connsiteY440" fmla="*/ 1588933 h 3469434"/>
              <a:gd name="connsiteX441" fmla="*/ 189594 w 3621578"/>
              <a:gd name="connsiteY441" fmla="*/ 1521830 h 3469434"/>
              <a:gd name="connsiteX442" fmla="*/ 239918 w 3621578"/>
              <a:gd name="connsiteY442" fmla="*/ 1253768 h 3469434"/>
              <a:gd name="connsiteX443" fmla="*/ 299890 w 3621578"/>
              <a:gd name="connsiteY443" fmla="*/ 1085314 h 3469434"/>
              <a:gd name="connsiteX444" fmla="*/ 314186 w 3621578"/>
              <a:gd name="connsiteY444" fmla="*/ 1053619 h 3469434"/>
              <a:gd name="connsiteX445" fmla="*/ 327435 w 3621578"/>
              <a:gd name="connsiteY445" fmla="*/ 1026337 h 3469434"/>
              <a:gd name="connsiteX446" fmla="*/ 350680 w 3621578"/>
              <a:gd name="connsiteY446" fmla="*/ 985473 h 3469434"/>
              <a:gd name="connsiteX447" fmla="*/ 365557 w 3621578"/>
              <a:gd name="connsiteY447" fmla="*/ 962254 h 3469434"/>
              <a:gd name="connsiteX448" fmla="*/ 371949 w 3621578"/>
              <a:gd name="connsiteY448" fmla="*/ 958771 h 3469434"/>
              <a:gd name="connsiteX449" fmla="*/ 355097 w 3621578"/>
              <a:gd name="connsiteY449" fmla="*/ 1013219 h 3469434"/>
              <a:gd name="connsiteX450" fmla="*/ 350680 w 3621578"/>
              <a:gd name="connsiteY450" fmla="*/ 1024828 h 3469434"/>
              <a:gd name="connsiteX451" fmla="*/ 334060 w 3621578"/>
              <a:gd name="connsiteY451" fmla="*/ 1073240 h 3469434"/>
              <a:gd name="connsiteX452" fmla="*/ 324413 w 3621578"/>
              <a:gd name="connsiteY452" fmla="*/ 1105282 h 3469434"/>
              <a:gd name="connsiteX453" fmla="*/ 325576 w 3621578"/>
              <a:gd name="connsiteY453" fmla="*/ 1115266 h 3469434"/>
              <a:gd name="connsiteX454" fmla="*/ 357653 w 3621578"/>
              <a:gd name="connsiteY454" fmla="*/ 1045609 h 3469434"/>
              <a:gd name="connsiteX455" fmla="*/ 389964 w 3621578"/>
              <a:gd name="connsiteY455" fmla="*/ 980248 h 3469434"/>
              <a:gd name="connsiteX456" fmla="*/ 411930 w 3621578"/>
              <a:gd name="connsiteY456" fmla="*/ 940312 h 3469434"/>
              <a:gd name="connsiteX457" fmla="*/ 424483 w 3621578"/>
              <a:gd name="connsiteY457" fmla="*/ 918718 h 3469434"/>
              <a:gd name="connsiteX458" fmla="*/ 430874 w 3621578"/>
              <a:gd name="connsiteY458" fmla="*/ 907109 h 3469434"/>
              <a:gd name="connsiteX459" fmla="*/ 438081 w 3621578"/>
              <a:gd name="connsiteY459" fmla="*/ 895499 h 3469434"/>
              <a:gd name="connsiteX460" fmla="*/ 377993 w 3621578"/>
              <a:gd name="connsiteY460" fmla="*/ 1032143 h 3469434"/>
              <a:gd name="connsiteX461" fmla="*/ 409722 w 3621578"/>
              <a:gd name="connsiteY461" fmla="*/ 992090 h 3469434"/>
              <a:gd name="connsiteX462" fmla="*/ 437267 w 3621578"/>
              <a:gd name="connsiteY462" fmla="*/ 955752 h 3469434"/>
              <a:gd name="connsiteX463" fmla="*/ 463650 w 3621578"/>
              <a:gd name="connsiteY463" fmla="*/ 922317 h 3469434"/>
              <a:gd name="connsiteX464" fmla="*/ 467253 w 3621578"/>
              <a:gd name="connsiteY464" fmla="*/ 918253 h 3469434"/>
              <a:gd name="connsiteX465" fmla="*/ 502120 w 3621578"/>
              <a:gd name="connsiteY465" fmla="*/ 858116 h 3469434"/>
              <a:gd name="connsiteX466" fmla="*/ 1272455 w 3621578"/>
              <a:gd name="connsiteY466" fmla="*/ 227722 h 3469434"/>
              <a:gd name="connsiteX467" fmla="*/ 1249210 w 3621578"/>
              <a:gd name="connsiteY467" fmla="*/ 235732 h 3469434"/>
              <a:gd name="connsiteX468" fmla="*/ 1236425 w 3621578"/>
              <a:gd name="connsiteY468" fmla="*/ 240260 h 3469434"/>
              <a:gd name="connsiteX469" fmla="*/ 1223757 w 3621578"/>
              <a:gd name="connsiteY469" fmla="*/ 245253 h 3469434"/>
              <a:gd name="connsiteX470" fmla="*/ 1172967 w 3621578"/>
              <a:gd name="connsiteY470" fmla="*/ 265801 h 3469434"/>
              <a:gd name="connsiteX471" fmla="*/ 1122874 w 3621578"/>
              <a:gd name="connsiteY471" fmla="*/ 289020 h 3469434"/>
              <a:gd name="connsiteX472" fmla="*/ 1097885 w 3621578"/>
              <a:gd name="connsiteY472" fmla="*/ 300630 h 3469434"/>
              <a:gd name="connsiteX473" fmla="*/ 1073362 w 3621578"/>
              <a:gd name="connsiteY473" fmla="*/ 313401 h 3469434"/>
              <a:gd name="connsiteX474" fmla="*/ 1048955 w 3621578"/>
              <a:gd name="connsiteY474" fmla="*/ 325822 h 3469434"/>
              <a:gd name="connsiteX475" fmla="*/ 1037332 w 3621578"/>
              <a:gd name="connsiteY475" fmla="*/ 332323 h 3469434"/>
              <a:gd name="connsiteX476" fmla="*/ 1025710 w 3621578"/>
              <a:gd name="connsiteY476" fmla="*/ 339173 h 3469434"/>
              <a:gd name="connsiteX477" fmla="*/ 978059 w 3621578"/>
              <a:gd name="connsiteY477" fmla="*/ 366804 h 3469434"/>
              <a:gd name="connsiteX478" fmla="*/ 931568 w 3621578"/>
              <a:gd name="connsiteY478" fmla="*/ 396060 h 3469434"/>
              <a:gd name="connsiteX479" fmla="*/ 908323 w 3621578"/>
              <a:gd name="connsiteY479" fmla="*/ 410803 h 3469434"/>
              <a:gd name="connsiteX480" fmla="*/ 886242 w 3621578"/>
              <a:gd name="connsiteY480" fmla="*/ 426245 h 3469434"/>
              <a:gd name="connsiteX481" fmla="*/ 722365 w 3621578"/>
              <a:gd name="connsiteY481" fmla="*/ 553020 h 3469434"/>
              <a:gd name="connsiteX482" fmla="*/ 742704 w 3621578"/>
              <a:gd name="connsiteY482" fmla="*/ 533980 h 3469434"/>
              <a:gd name="connsiteX483" fmla="*/ 763741 w 3621578"/>
              <a:gd name="connsiteY483" fmla="*/ 515521 h 3469434"/>
              <a:gd name="connsiteX484" fmla="*/ 784080 w 3621578"/>
              <a:gd name="connsiteY484" fmla="*/ 497294 h 3469434"/>
              <a:gd name="connsiteX485" fmla="*/ 805116 w 3621578"/>
              <a:gd name="connsiteY485" fmla="*/ 479996 h 3469434"/>
              <a:gd name="connsiteX486" fmla="*/ 846958 w 3621578"/>
              <a:gd name="connsiteY486" fmla="*/ 446213 h 3469434"/>
              <a:gd name="connsiteX487" fmla="*/ 889728 w 3621578"/>
              <a:gd name="connsiteY487" fmla="*/ 414867 h 3469434"/>
              <a:gd name="connsiteX488" fmla="*/ 911113 w 3621578"/>
              <a:gd name="connsiteY488" fmla="*/ 399543 h 3469434"/>
              <a:gd name="connsiteX489" fmla="*/ 932847 w 3621578"/>
              <a:gd name="connsiteY489" fmla="*/ 385147 h 3469434"/>
              <a:gd name="connsiteX490" fmla="*/ 954581 w 3621578"/>
              <a:gd name="connsiteY490" fmla="*/ 370867 h 3469434"/>
              <a:gd name="connsiteX491" fmla="*/ 976315 w 3621578"/>
              <a:gd name="connsiteY491" fmla="*/ 357052 h 3469434"/>
              <a:gd name="connsiteX492" fmla="*/ 1016412 w 3621578"/>
              <a:gd name="connsiteY492" fmla="*/ 330930 h 3469434"/>
              <a:gd name="connsiteX493" fmla="*/ 1027337 w 3621578"/>
              <a:gd name="connsiteY493" fmla="*/ 324430 h 3469434"/>
              <a:gd name="connsiteX494" fmla="*/ 1038960 w 3621578"/>
              <a:gd name="connsiteY494" fmla="*/ 318392 h 3469434"/>
              <a:gd name="connsiteX495" fmla="*/ 1061275 w 3621578"/>
              <a:gd name="connsiteY495" fmla="*/ 306782 h 3469434"/>
              <a:gd name="connsiteX496" fmla="*/ 1083474 w 3621578"/>
              <a:gd name="connsiteY496" fmla="*/ 295174 h 3469434"/>
              <a:gd name="connsiteX497" fmla="*/ 1095096 w 3621578"/>
              <a:gd name="connsiteY497" fmla="*/ 289253 h 3469434"/>
              <a:gd name="connsiteX498" fmla="*/ 1106719 w 3621578"/>
              <a:gd name="connsiteY498" fmla="*/ 283912 h 3469434"/>
              <a:gd name="connsiteX499" fmla="*/ 1151813 w 3621578"/>
              <a:gd name="connsiteY499" fmla="*/ 262899 h 3469434"/>
              <a:gd name="connsiteX500" fmla="*/ 1163436 w 3621578"/>
              <a:gd name="connsiteY500" fmla="*/ 257675 h 3469434"/>
              <a:gd name="connsiteX501" fmla="*/ 1175058 w 3621578"/>
              <a:gd name="connsiteY501" fmla="*/ 252915 h 3469434"/>
              <a:gd name="connsiteX502" fmla="*/ 1198303 w 3621578"/>
              <a:gd name="connsiteY502" fmla="*/ 243627 h 3469434"/>
              <a:gd name="connsiteX503" fmla="*/ 1221548 w 3621578"/>
              <a:gd name="connsiteY503" fmla="*/ 234340 h 3469434"/>
              <a:gd name="connsiteX504" fmla="*/ 1233171 w 3621578"/>
              <a:gd name="connsiteY504" fmla="*/ 229696 h 3469434"/>
              <a:gd name="connsiteX505" fmla="*/ 1244792 w 3621578"/>
              <a:gd name="connsiteY505" fmla="*/ 225517 h 3469434"/>
              <a:gd name="connsiteX506" fmla="*/ 1291283 w 3621578"/>
              <a:gd name="connsiteY506" fmla="*/ 209263 h 3469434"/>
              <a:gd name="connsiteX507" fmla="*/ 1302905 w 3621578"/>
              <a:gd name="connsiteY507" fmla="*/ 205200 h 3469434"/>
              <a:gd name="connsiteX508" fmla="*/ 1314528 w 3621578"/>
              <a:gd name="connsiteY508" fmla="*/ 201717 h 3469434"/>
              <a:gd name="connsiteX509" fmla="*/ 1337773 w 3621578"/>
              <a:gd name="connsiteY509" fmla="*/ 194751 h 3469434"/>
              <a:gd name="connsiteX510" fmla="*/ 1361018 w 3621578"/>
              <a:gd name="connsiteY510" fmla="*/ 187786 h 3469434"/>
              <a:gd name="connsiteX511" fmla="*/ 1372640 w 3621578"/>
              <a:gd name="connsiteY511" fmla="*/ 184303 h 3469434"/>
              <a:gd name="connsiteX512" fmla="*/ 1384262 w 3621578"/>
              <a:gd name="connsiteY512" fmla="*/ 181285 h 3469434"/>
              <a:gd name="connsiteX513" fmla="*/ 1431449 w 3621578"/>
              <a:gd name="connsiteY513" fmla="*/ 169675 h 3469434"/>
              <a:gd name="connsiteX514" fmla="*/ 1760713 w 3621578"/>
              <a:gd name="connsiteY514" fmla="*/ 129622 h 3469434"/>
              <a:gd name="connsiteX515" fmla="*/ 2662380 w 3621578"/>
              <a:gd name="connsiteY515" fmla="*/ 398382 h 3469434"/>
              <a:gd name="connsiteX516" fmla="*/ 2821025 w 3621578"/>
              <a:gd name="connsiteY516" fmla="*/ 522371 h 3469434"/>
              <a:gd name="connsiteX517" fmla="*/ 2895408 w 3621578"/>
              <a:gd name="connsiteY517" fmla="*/ 592724 h 3469434"/>
              <a:gd name="connsiteX518" fmla="*/ 2913191 w 3621578"/>
              <a:gd name="connsiteY518" fmla="*/ 611532 h 3469434"/>
              <a:gd name="connsiteX519" fmla="*/ 2930625 w 3621578"/>
              <a:gd name="connsiteY519" fmla="*/ 630454 h 3469434"/>
              <a:gd name="connsiteX520" fmla="*/ 2948059 w 3621578"/>
              <a:gd name="connsiteY520" fmla="*/ 649611 h 3469434"/>
              <a:gd name="connsiteX521" fmla="*/ 2956543 w 3621578"/>
              <a:gd name="connsiteY521" fmla="*/ 659362 h 3469434"/>
              <a:gd name="connsiteX522" fmla="*/ 2964912 w 3621578"/>
              <a:gd name="connsiteY522" fmla="*/ 669346 h 3469434"/>
              <a:gd name="connsiteX523" fmla="*/ 2998035 w 3621578"/>
              <a:gd name="connsiteY523" fmla="*/ 709399 h 3469434"/>
              <a:gd name="connsiteX524" fmla="*/ 3029415 w 3621578"/>
              <a:gd name="connsiteY524" fmla="*/ 751077 h 3469434"/>
              <a:gd name="connsiteX525" fmla="*/ 3045106 w 3621578"/>
              <a:gd name="connsiteY525" fmla="*/ 772091 h 3469434"/>
              <a:gd name="connsiteX526" fmla="*/ 3059285 w 3621578"/>
              <a:gd name="connsiteY526" fmla="*/ 793800 h 3469434"/>
              <a:gd name="connsiteX527" fmla="*/ 3088341 w 3621578"/>
              <a:gd name="connsiteY527" fmla="*/ 837568 h 3469434"/>
              <a:gd name="connsiteX528" fmla="*/ 3141340 w 3621578"/>
              <a:gd name="connsiteY528" fmla="*/ 928818 h 3469434"/>
              <a:gd name="connsiteX529" fmla="*/ 3188526 w 3621578"/>
              <a:gd name="connsiteY529" fmla="*/ 1023551 h 3469434"/>
              <a:gd name="connsiteX530" fmla="*/ 3209331 w 3621578"/>
              <a:gd name="connsiteY530" fmla="*/ 1072427 h 3469434"/>
              <a:gd name="connsiteX531" fmla="*/ 3219442 w 3621578"/>
              <a:gd name="connsiteY531" fmla="*/ 1097039 h 3469434"/>
              <a:gd name="connsiteX532" fmla="*/ 3228972 w 3621578"/>
              <a:gd name="connsiteY532" fmla="*/ 1122115 h 3469434"/>
              <a:gd name="connsiteX533" fmla="*/ 3230832 w 3621578"/>
              <a:gd name="connsiteY533" fmla="*/ 1127224 h 3469434"/>
              <a:gd name="connsiteX534" fmla="*/ 3233273 w 3621578"/>
              <a:gd name="connsiteY534" fmla="*/ 1133725 h 3469434"/>
              <a:gd name="connsiteX535" fmla="*/ 3238154 w 3621578"/>
              <a:gd name="connsiteY535" fmla="*/ 1147193 h 3469434"/>
              <a:gd name="connsiteX536" fmla="*/ 3246870 w 3621578"/>
              <a:gd name="connsiteY536" fmla="*/ 1172269 h 3469434"/>
              <a:gd name="connsiteX537" fmla="*/ 3248615 w 3621578"/>
              <a:gd name="connsiteY537" fmla="*/ 1178073 h 3469434"/>
              <a:gd name="connsiteX538" fmla="*/ 3298125 w 3621578"/>
              <a:gd name="connsiteY538" fmla="*/ 1948013 h 3469434"/>
              <a:gd name="connsiteX539" fmla="*/ 3322765 w 3621578"/>
              <a:gd name="connsiteY539" fmla="*/ 1783508 h 3469434"/>
              <a:gd name="connsiteX540" fmla="*/ 3325323 w 3621578"/>
              <a:gd name="connsiteY540" fmla="*/ 1754948 h 3469434"/>
              <a:gd name="connsiteX541" fmla="*/ 3326484 w 3621578"/>
              <a:gd name="connsiteY541" fmla="*/ 1740668 h 3469434"/>
              <a:gd name="connsiteX542" fmla="*/ 3327066 w 3621578"/>
              <a:gd name="connsiteY542" fmla="*/ 1726389 h 3469434"/>
              <a:gd name="connsiteX543" fmla="*/ 3329274 w 3621578"/>
              <a:gd name="connsiteY543" fmla="*/ 1669154 h 3469434"/>
              <a:gd name="connsiteX544" fmla="*/ 3326369 w 3621578"/>
              <a:gd name="connsiteY544" fmla="*/ 1554684 h 3469434"/>
              <a:gd name="connsiteX545" fmla="*/ 3324741 w 3621578"/>
              <a:gd name="connsiteY545" fmla="*/ 1526009 h 3469434"/>
              <a:gd name="connsiteX546" fmla="*/ 3321952 w 3621578"/>
              <a:gd name="connsiteY546" fmla="*/ 1497566 h 3469434"/>
              <a:gd name="connsiteX547" fmla="*/ 3318930 w 3621578"/>
              <a:gd name="connsiteY547" fmla="*/ 1469007 h 3469434"/>
              <a:gd name="connsiteX548" fmla="*/ 3317419 w 3621578"/>
              <a:gd name="connsiteY548" fmla="*/ 1454727 h 3469434"/>
              <a:gd name="connsiteX549" fmla="*/ 3315675 w 3621578"/>
              <a:gd name="connsiteY549" fmla="*/ 1440564 h 3469434"/>
              <a:gd name="connsiteX550" fmla="*/ 3306843 w 3621578"/>
              <a:gd name="connsiteY550" fmla="*/ 1383793 h 3469434"/>
              <a:gd name="connsiteX551" fmla="*/ 3301613 w 3621578"/>
              <a:gd name="connsiteY551" fmla="*/ 1355582 h 3469434"/>
              <a:gd name="connsiteX552" fmla="*/ 3295802 w 3621578"/>
              <a:gd name="connsiteY552" fmla="*/ 1327487 h 3469434"/>
              <a:gd name="connsiteX553" fmla="*/ 3289874 w 3621578"/>
              <a:gd name="connsiteY553" fmla="*/ 1299392 h 3469434"/>
              <a:gd name="connsiteX554" fmla="*/ 3282900 w 3621578"/>
              <a:gd name="connsiteY554" fmla="*/ 1271646 h 3469434"/>
              <a:gd name="connsiteX555" fmla="*/ 3275811 w 3621578"/>
              <a:gd name="connsiteY555" fmla="*/ 1243783 h 3469434"/>
              <a:gd name="connsiteX556" fmla="*/ 3272208 w 3621578"/>
              <a:gd name="connsiteY556" fmla="*/ 1229851 h 3469434"/>
              <a:gd name="connsiteX557" fmla="*/ 3267908 w 3621578"/>
              <a:gd name="connsiteY557" fmla="*/ 1216152 h 3469434"/>
              <a:gd name="connsiteX558" fmla="*/ 3251172 w 3621578"/>
              <a:gd name="connsiteY558" fmla="*/ 1161240 h 3469434"/>
              <a:gd name="connsiteX559" fmla="*/ 3231762 w 3621578"/>
              <a:gd name="connsiteY559" fmla="*/ 1107140 h 3469434"/>
              <a:gd name="connsiteX560" fmla="*/ 3226881 w 3621578"/>
              <a:gd name="connsiteY560" fmla="*/ 1093557 h 3469434"/>
              <a:gd name="connsiteX561" fmla="*/ 3221418 w 3621578"/>
              <a:gd name="connsiteY561" fmla="*/ 1080321 h 3469434"/>
              <a:gd name="connsiteX562" fmla="*/ 3210493 w 3621578"/>
              <a:gd name="connsiteY562" fmla="*/ 1053736 h 3469434"/>
              <a:gd name="connsiteX563" fmla="*/ 3198871 w 3621578"/>
              <a:gd name="connsiteY563" fmla="*/ 1027150 h 3469434"/>
              <a:gd name="connsiteX564" fmla="*/ 3187248 w 3621578"/>
              <a:gd name="connsiteY564" fmla="*/ 1001145 h 3469434"/>
              <a:gd name="connsiteX565" fmla="*/ 3174929 w 3621578"/>
              <a:gd name="connsiteY565" fmla="*/ 975140 h 3469434"/>
              <a:gd name="connsiteX566" fmla="*/ 3162376 w 3621578"/>
              <a:gd name="connsiteY566" fmla="*/ 949251 h 3469434"/>
              <a:gd name="connsiteX567" fmla="*/ 3135296 w 3621578"/>
              <a:gd name="connsiteY567" fmla="*/ 898518 h 3469434"/>
              <a:gd name="connsiteX568" fmla="*/ 3008612 w 3621578"/>
              <a:gd name="connsiteY568" fmla="*/ 706497 h 3469434"/>
              <a:gd name="connsiteX569" fmla="*/ 2854382 w 3621578"/>
              <a:gd name="connsiteY569" fmla="*/ 535837 h 3469434"/>
              <a:gd name="connsiteX570" fmla="*/ 2676210 w 3621578"/>
              <a:gd name="connsiteY570" fmla="*/ 390255 h 3469434"/>
              <a:gd name="connsiteX571" fmla="*/ 2628209 w 3621578"/>
              <a:gd name="connsiteY571" fmla="*/ 358445 h 3469434"/>
              <a:gd name="connsiteX572" fmla="*/ 2604035 w 3621578"/>
              <a:gd name="connsiteY572" fmla="*/ 342772 h 3469434"/>
              <a:gd name="connsiteX573" fmla="*/ 2579279 w 3621578"/>
              <a:gd name="connsiteY573" fmla="*/ 328145 h 3469434"/>
              <a:gd name="connsiteX574" fmla="*/ 2554523 w 3621578"/>
              <a:gd name="connsiteY574" fmla="*/ 313516 h 3469434"/>
              <a:gd name="connsiteX575" fmla="*/ 2542088 w 3621578"/>
              <a:gd name="connsiteY575" fmla="*/ 306202 h 3469434"/>
              <a:gd name="connsiteX576" fmla="*/ 2529419 w 3621578"/>
              <a:gd name="connsiteY576" fmla="*/ 299469 h 3469434"/>
              <a:gd name="connsiteX577" fmla="*/ 2478397 w 3621578"/>
              <a:gd name="connsiteY577" fmla="*/ 272767 h 3469434"/>
              <a:gd name="connsiteX578" fmla="*/ 2200621 w 3621578"/>
              <a:gd name="connsiteY578" fmla="*/ 162478 h 3469434"/>
              <a:gd name="connsiteX579" fmla="*/ 1954342 w 3621578"/>
              <a:gd name="connsiteY579" fmla="*/ 106984 h 3469434"/>
              <a:gd name="connsiteX580" fmla="*/ 1941906 w 3621578"/>
              <a:gd name="connsiteY580" fmla="*/ 95955 h 3469434"/>
              <a:gd name="connsiteX581" fmla="*/ 1962826 w 3621578"/>
              <a:gd name="connsiteY581" fmla="*/ 95955 h 3469434"/>
              <a:gd name="connsiteX582" fmla="*/ 1997694 w 3621578"/>
              <a:gd name="connsiteY582" fmla="*/ 99090 h 3469434"/>
              <a:gd name="connsiteX583" fmla="*/ 2042905 w 3621578"/>
              <a:gd name="connsiteY583" fmla="*/ 103618 h 3469434"/>
              <a:gd name="connsiteX584" fmla="*/ 2094508 w 3621578"/>
              <a:gd name="connsiteY584" fmla="*/ 111047 h 3469434"/>
              <a:gd name="connsiteX585" fmla="*/ 1742930 w 3621578"/>
              <a:gd name="connsiteY585" fmla="*/ 76219 h 3469434"/>
              <a:gd name="connsiteX586" fmla="*/ 1721544 w 3621578"/>
              <a:gd name="connsiteY586" fmla="*/ 76916 h 3469434"/>
              <a:gd name="connsiteX587" fmla="*/ 1700160 w 3621578"/>
              <a:gd name="connsiteY587" fmla="*/ 78077 h 3469434"/>
              <a:gd name="connsiteX588" fmla="*/ 1657621 w 3621578"/>
              <a:gd name="connsiteY588" fmla="*/ 80282 h 3469434"/>
              <a:gd name="connsiteX589" fmla="*/ 1615548 w 3621578"/>
              <a:gd name="connsiteY589" fmla="*/ 84578 h 3469434"/>
              <a:gd name="connsiteX590" fmla="*/ 1594628 w 3621578"/>
              <a:gd name="connsiteY590" fmla="*/ 86667 h 3469434"/>
              <a:gd name="connsiteX591" fmla="*/ 1584168 w 3621578"/>
              <a:gd name="connsiteY591" fmla="*/ 87713 h 3469434"/>
              <a:gd name="connsiteX592" fmla="*/ 1573823 w 3621578"/>
              <a:gd name="connsiteY592" fmla="*/ 89221 h 3469434"/>
              <a:gd name="connsiteX593" fmla="*/ 1532448 w 3621578"/>
              <a:gd name="connsiteY593" fmla="*/ 95491 h 3469434"/>
              <a:gd name="connsiteX594" fmla="*/ 1511876 w 3621578"/>
              <a:gd name="connsiteY594" fmla="*/ 98625 h 3469434"/>
              <a:gd name="connsiteX595" fmla="*/ 1491537 w 3621578"/>
              <a:gd name="connsiteY595" fmla="*/ 102572 h 3469434"/>
              <a:gd name="connsiteX596" fmla="*/ 1450975 w 3621578"/>
              <a:gd name="connsiteY596" fmla="*/ 110815 h 3469434"/>
              <a:gd name="connsiteX597" fmla="*/ 1430752 w 3621578"/>
              <a:gd name="connsiteY597" fmla="*/ 115110 h 3469434"/>
              <a:gd name="connsiteX598" fmla="*/ 1410877 w 3621578"/>
              <a:gd name="connsiteY598" fmla="*/ 120103 h 3469434"/>
              <a:gd name="connsiteX599" fmla="*/ 833824 w 3621578"/>
              <a:gd name="connsiteY599" fmla="*/ 394667 h 3469434"/>
              <a:gd name="connsiteX600" fmla="*/ 819297 w 3621578"/>
              <a:gd name="connsiteY600" fmla="*/ 402097 h 3469434"/>
              <a:gd name="connsiteX601" fmla="*/ 875781 w 3621578"/>
              <a:gd name="connsiteY601" fmla="*/ 359373 h 3469434"/>
              <a:gd name="connsiteX602" fmla="*/ 933893 w 3621578"/>
              <a:gd name="connsiteY602" fmla="*/ 319437 h 3469434"/>
              <a:gd name="connsiteX603" fmla="*/ 994214 w 3621578"/>
              <a:gd name="connsiteY603" fmla="*/ 281939 h 3469434"/>
              <a:gd name="connsiteX604" fmla="*/ 1025129 w 3621578"/>
              <a:gd name="connsiteY604" fmla="*/ 264292 h 3469434"/>
              <a:gd name="connsiteX605" fmla="*/ 1057672 w 3621578"/>
              <a:gd name="connsiteY605" fmla="*/ 246878 h 3469434"/>
              <a:gd name="connsiteX606" fmla="*/ 999559 w 3621578"/>
              <a:gd name="connsiteY606" fmla="*/ 271955 h 3469434"/>
              <a:gd name="connsiteX607" fmla="*/ 953070 w 3621578"/>
              <a:gd name="connsiteY607" fmla="*/ 295174 h 3469434"/>
              <a:gd name="connsiteX608" fmla="*/ 931685 w 3621578"/>
              <a:gd name="connsiteY608" fmla="*/ 305738 h 3469434"/>
              <a:gd name="connsiteX609" fmla="*/ 912276 w 3621578"/>
              <a:gd name="connsiteY609" fmla="*/ 317348 h 3469434"/>
              <a:gd name="connsiteX610" fmla="*/ 872643 w 3621578"/>
              <a:gd name="connsiteY610" fmla="*/ 341379 h 3469434"/>
              <a:gd name="connsiteX611" fmla="*/ 851606 w 3621578"/>
              <a:gd name="connsiteY611" fmla="*/ 355427 h 3469434"/>
              <a:gd name="connsiteX612" fmla="*/ 829059 w 3621578"/>
              <a:gd name="connsiteY612" fmla="*/ 371448 h 3469434"/>
              <a:gd name="connsiteX613" fmla="*/ 803722 w 3621578"/>
              <a:gd name="connsiteY613" fmla="*/ 389442 h 3469434"/>
              <a:gd name="connsiteX614" fmla="*/ 776526 w 3621578"/>
              <a:gd name="connsiteY614" fmla="*/ 411152 h 3469434"/>
              <a:gd name="connsiteX615" fmla="*/ 745726 w 3621578"/>
              <a:gd name="connsiteY615" fmla="*/ 435996 h 3469434"/>
              <a:gd name="connsiteX616" fmla="*/ 729338 w 3621578"/>
              <a:gd name="connsiteY616" fmla="*/ 450276 h 3469434"/>
              <a:gd name="connsiteX617" fmla="*/ 712022 w 3621578"/>
              <a:gd name="connsiteY617" fmla="*/ 465832 h 3469434"/>
              <a:gd name="connsiteX618" fmla="*/ 693542 w 3621578"/>
              <a:gd name="connsiteY618" fmla="*/ 482435 h 3469434"/>
              <a:gd name="connsiteX619" fmla="*/ 674132 w 3621578"/>
              <a:gd name="connsiteY619" fmla="*/ 500429 h 3469434"/>
              <a:gd name="connsiteX620" fmla="*/ 632989 w 3621578"/>
              <a:gd name="connsiteY620" fmla="*/ 541178 h 3469434"/>
              <a:gd name="connsiteX621" fmla="*/ 623109 w 3621578"/>
              <a:gd name="connsiteY621" fmla="*/ 551046 h 3469434"/>
              <a:gd name="connsiteX622" fmla="*/ 613463 w 3621578"/>
              <a:gd name="connsiteY622" fmla="*/ 561495 h 3469434"/>
              <a:gd name="connsiteX623" fmla="*/ 593822 w 3621578"/>
              <a:gd name="connsiteY623" fmla="*/ 582624 h 3469434"/>
              <a:gd name="connsiteX624" fmla="*/ 573598 w 3621578"/>
              <a:gd name="connsiteY624" fmla="*/ 604102 h 3469434"/>
              <a:gd name="connsiteX625" fmla="*/ 568484 w 3621578"/>
              <a:gd name="connsiteY625" fmla="*/ 609558 h 3469434"/>
              <a:gd name="connsiteX626" fmla="*/ 563602 w 3621578"/>
              <a:gd name="connsiteY626" fmla="*/ 615247 h 3469434"/>
              <a:gd name="connsiteX627" fmla="*/ 553841 w 3621578"/>
              <a:gd name="connsiteY627" fmla="*/ 626856 h 3469434"/>
              <a:gd name="connsiteX628" fmla="*/ 514324 w 3621578"/>
              <a:gd name="connsiteY628" fmla="*/ 673294 h 3469434"/>
              <a:gd name="connsiteX629" fmla="*/ 477481 w 3621578"/>
              <a:gd name="connsiteY629" fmla="*/ 719731 h 3469434"/>
              <a:gd name="connsiteX630" fmla="*/ 577085 w 3621578"/>
              <a:gd name="connsiteY630" fmla="*/ 581928 h 3469434"/>
              <a:gd name="connsiteX631" fmla="*/ 597308 w 3621578"/>
              <a:gd name="connsiteY631" fmla="*/ 558708 h 3469434"/>
              <a:gd name="connsiteX632" fmla="*/ 619855 w 3621578"/>
              <a:gd name="connsiteY632" fmla="*/ 534213 h 3469434"/>
              <a:gd name="connsiteX633" fmla="*/ 670994 w 3621578"/>
              <a:gd name="connsiteY633" fmla="*/ 483246 h 3469434"/>
              <a:gd name="connsiteX634" fmla="*/ 726550 w 3621578"/>
              <a:gd name="connsiteY634" fmla="*/ 433094 h 3469434"/>
              <a:gd name="connsiteX635" fmla="*/ 781988 w 3621578"/>
              <a:gd name="connsiteY635" fmla="*/ 387353 h 3469434"/>
              <a:gd name="connsiteX636" fmla="*/ 805233 w 3621578"/>
              <a:gd name="connsiteY636" fmla="*/ 368429 h 3469434"/>
              <a:gd name="connsiteX637" fmla="*/ 825921 w 3621578"/>
              <a:gd name="connsiteY637" fmla="*/ 351828 h 3469434"/>
              <a:gd name="connsiteX638" fmla="*/ 845214 w 3621578"/>
              <a:gd name="connsiteY638" fmla="*/ 335923 h 3469434"/>
              <a:gd name="connsiteX639" fmla="*/ 855093 w 3621578"/>
              <a:gd name="connsiteY639" fmla="*/ 328028 h 3469434"/>
              <a:gd name="connsiteX640" fmla="*/ 865437 w 3621578"/>
              <a:gd name="connsiteY640" fmla="*/ 320250 h 3469434"/>
              <a:gd name="connsiteX641" fmla="*/ 850909 w 3621578"/>
              <a:gd name="connsiteY641" fmla="*/ 329073 h 3469434"/>
              <a:gd name="connsiteX642" fmla="*/ 836846 w 3621578"/>
              <a:gd name="connsiteY642" fmla="*/ 338361 h 3469434"/>
              <a:gd name="connsiteX643" fmla="*/ 808720 w 3621578"/>
              <a:gd name="connsiteY643" fmla="*/ 356355 h 3469434"/>
              <a:gd name="connsiteX644" fmla="*/ 794541 w 3621578"/>
              <a:gd name="connsiteY644" fmla="*/ 365875 h 3469434"/>
              <a:gd name="connsiteX645" fmla="*/ 780361 w 3621578"/>
              <a:gd name="connsiteY645" fmla="*/ 375860 h 3469434"/>
              <a:gd name="connsiteX646" fmla="*/ 752003 w 3621578"/>
              <a:gd name="connsiteY646" fmla="*/ 397685 h 3469434"/>
              <a:gd name="connsiteX647" fmla="*/ 723411 w 3621578"/>
              <a:gd name="connsiteY647" fmla="*/ 420904 h 3469434"/>
              <a:gd name="connsiteX648" fmla="*/ 695633 w 3621578"/>
              <a:gd name="connsiteY648" fmla="*/ 445632 h 3469434"/>
              <a:gd name="connsiteX649" fmla="*/ 667740 w 3621578"/>
              <a:gd name="connsiteY649" fmla="*/ 470708 h 3469434"/>
              <a:gd name="connsiteX650" fmla="*/ 654141 w 3621578"/>
              <a:gd name="connsiteY650" fmla="*/ 483711 h 3469434"/>
              <a:gd name="connsiteX651" fmla="*/ 640892 w 3621578"/>
              <a:gd name="connsiteY651" fmla="*/ 496946 h 3469434"/>
              <a:gd name="connsiteX652" fmla="*/ 589056 w 3621578"/>
              <a:gd name="connsiteY652" fmla="*/ 549885 h 3469434"/>
              <a:gd name="connsiteX653" fmla="*/ 564765 w 3621578"/>
              <a:gd name="connsiteY653" fmla="*/ 576239 h 3469434"/>
              <a:gd name="connsiteX654" fmla="*/ 541521 w 3621578"/>
              <a:gd name="connsiteY654" fmla="*/ 602011 h 3469434"/>
              <a:gd name="connsiteX655" fmla="*/ 500144 w 3621578"/>
              <a:gd name="connsiteY655" fmla="*/ 649726 h 3469434"/>
              <a:gd name="connsiteX656" fmla="*/ 481084 w 3621578"/>
              <a:gd name="connsiteY656" fmla="*/ 672946 h 3469434"/>
              <a:gd name="connsiteX657" fmla="*/ 462488 w 3621578"/>
              <a:gd name="connsiteY657" fmla="*/ 696165 h 3469434"/>
              <a:gd name="connsiteX658" fmla="*/ 444124 w 3621578"/>
              <a:gd name="connsiteY658" fmla="*/ 719383 h 3469434"/>
              <a:gd name="connsiteX659" fmla="*/ 426807 w 3621578"/>
              <a:gd name="connsiteY659" fmla="*/ 742602 h 3469434"/>
              <a:gd name="connsiteX660" fmla="*/ 391940 w 3621578"/>
              <a:gd name="connsiteY660" fmla="*/ 790317 h 3469434"/>
              <a:gd name="connsiteX661" fmla="*/ 437500 w 3621578"/>
              <a:gd name="connsiteY661" fmla="*/ 715320 h 3469434"/>
              <a:gd name="connsiteX662" fmla="*/ 463302 w 3621578"/>
              <a:gd name="connsiteY662" fmla="*/ 677706 h 3469434"/>
              <a:gd name="connsiteX663" fmla="*/ 477364 w 3621578"/>
              <a:gd name="connsiteY663" fmla="*/ 657737 h 3469434"/>
              <a:gd name="connsiteX664" fmla="*/ 484803 w 3621578"/>
              <a:gd name="connsiteY664" fmla="*/ 647405 h 3469434"/>
              <a:gd name="connsiteX665" fmla="*/ 493171 w 3621578"/>
              <a:gd name="connsiteY665" fmla="*/ 637073 h 3469434"/>
              <a:gd name="connsiteX666" fmla="*/ 1736770 w 3621578"/>
              <a:gd name="connsiteY666" fmla="*/ 1106 h 346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3621578" h="3469434">
                <a:moveTo>
                  <a:pt x="1852669" y="3467262"/>
                </a:moveTo>
                <a:lnTo>
                  <a:pt x="1823706" y="3469434"/>
                </a:lnTo>
                <a:lnTo>
                  <a:pt x="1812780" y="3468157"/>
                </a:lnTo>
                <a:close/>
                <a:moveTo>
                  <a:pt x="2013360" y="3455212"/>
                </a:moveTo>
                <a:lnTo>
                  <a:pt x="1980492" y="3459101"/>
                </a:lnTo>
                <a:lnTo>
                  <a:pt x="1963872" y="3460959"/>
                </a:lnTo>
                <a:lnTo>
                  <a:pt x="1947136" y="3462120"/>
                </a:lnTo>
                <a:lnTo>
                  <a:pt x="1880074" y="3466648"/>
                </a:lnTo>
                <a:lnTo>
                  <a:pt x="1852669" y="3467262"/>
                </a:lnTo>
                <a:close/>
                <a:moveTo>
                  <a:pt x="2110920" y="3440963"/>
                </a:moveTo>
                <a:lnTo>
                  <a:pt x="2058149" y="3451853"/>
                </a:lnTo>
                <a:lnTo>
                  <a:pt x="2013360" y="3455212"/>
                </a:lnTo>
                <a:lnTo>
                  <a:pt x="2013848" y="3455154"/>
                </a:lnTo>
                <a:lnTo>
                  <a:pt x="2047205" y="3451323"/>
                </a:lnTo>
                <a:cubicBezTo>
                  <a:pt x="2058362" y="3449814"/>
                  <a:pt x="2068822" y="3447841"/>
                  <a:pt x="2080445" y="3445983"/>
                </a:cubicBezTo>
                <a:close/>
                <a:moveTo>
                  <a:pt x="2223891" y="3417649"/>
                </a:moveTo>
                <a:lnTo>
                  <a:pt x="2212243" y="3420558"/>
                </a:lnTo>
                <a:lnTo>
                  <a:pt x="2146576" y="3434605"/>
                </a:lnTo>
                <a:cubicBezTo>
                  <a:pt x="2135652" y="3437159"/>
                  <a:pt x="2124610" y="3438669"/>
                  <a:pt x="2113569" y="3440526"/>
                </a:cubicBezTo>
                <a:lnTo>
                  <a:pt x="2110920" y="3440963"/>
                </a:lnTo>
                <a:close/>
                <a:moveTo>
                  <a:pt x="1712540" y="64558"/>
                </a:moveTo>
                <a:cubicBezTo>
                  <a:pt x="1588198" y="70851"/>
                  <a:pt x="1464591" y="91653"/>
                  <a:pt x="1344281" y="126836"/>
                </a:cubicBezTo>
                <a:cubicBezTo>
                  <a:pt x="1354741" y="125211"/>
                  <a:pt x="1365201" y="124514"/>
                  <a:pt x="1375778" y="123701"/>
                </a:cubicBezTo>
                <a:lnTo>
                  <a:pt x="1420524" y="112092"/>
                </a:lnTo>
                <a:lnTo>
                  <a:pt x="1432146" y="109189"/>
                </a:lnTo>
                <a:lnTo>
                  <a:pt x="1443769" y="106752"/>
                </a:lnTo>
                <a:lnTo>
                  <a:pt x="1467014" y="102108"/>
                </a:lnTo>
                <a:cubicBezTo>
                  <a:pt x="1482123" y="98973"/>
                  <a:pt x="1497232" y="95491"/>
                  <a:pt x="1512341" y="92821"/>
                </a:cubicBezTo>
                <a:lnTo>
                  <a:pt x="1556390" y="85622"/>
                </a:lnTo>
                <a:lnTo>
                  <a:pt x="1579635" y="82024"/>
                </a:lnTo>
                <a:lnTo>
                  <a:pt x="1602880" y="79353"/>
                </a:lnTo>
                <a:lnTo>
                  <a:pt x="1649369" y="74245"/>
                </a:lnTo>
                <a:cubicBezTo>
                  <a:pt x="1657272" y="73316"/>
                  <a:pt x="1664944" y="72388"/>
                  <a:pt x="1672614" y="72388"/>
                </a:cubicBezTo>
                <a:lnTo>
                  <a:pt x="1695859" y="70995"/>
                </a:lnTo>
                <a:lnTo>
                  <a:pt x="1719104" y="69485"/>
                </a:lnTo>
                <a:cubicBezTo>
                  <a:pt x="1726891" y="69137"/>
                  <a:pt x="1734561" y="68441"/>
                  <a:pt x="1742349" y="68441"/>
                </a:cubicBezTo>
                <a:cubicBezTo>
                  <a:pt x="1865372" y="64672"/>
                  <a:pt x="1988419" y="74838"/>
                  <a:pt x="2109152" y="98741"/>
                </a:cubicBezTo>
                <a:lnTo>
                  <a:pt x="2085211" y="89337"/>
                </a:lnTo>
                <a:cubicBezTo>
                  <a:pt x="1961960" y="66481"/>
                  <a:pt x="1836883" y="58265"/>
                  <a:pt x="1712540" y="64558"/>
                </a:cubicBezTo>
                <a:close/>
                <a:moveTo>
                  <a:pt x="1736770" y="1106"/>
                </a:moveTo>
                <a:cubicBezTo>
                  <a:pt x="1951843" y="-6808"/>
                  <a:pt x="2166358" y="27833"/>
                  <a:pt x="2367983" y="103037"/>
                </a:cubicBezTo>
                <a:cubicBezTo>
                  <a:pt x="2684939" y="222710"/>
                  <a:pt x="2958914" y="434169"/>
                  <a:pt x="3154822" y="710328"/>
                </a:cubicBezTo>
                <a:lnTo>
                  <a:pt x="3151684" y="699531"/>
                </a:lnTo>
                <a:cubicBezTo>
                  <a:pt x="3078695" y="593013"/>
                  <a:pt x="2993595" y="495305"/>
                  <a:pt x="2898082" y="408366"/>
                </a:cubicBezTo>
                <a:lnTo>
                  <a:pt x="2894596" y="402677"/>
                </a:lnTo>
                <a:cubicBezTo>
                  <a:pt x="3065294" y="549572"/>
                  <a:pt x="3204356" y="729555"/>
                  <a:pt x="3303356" y="931720"/>
                </a:cubicBezTo>
                <a:cubicBezTo>
                  <a:pt x="3301032" y="917208"/>
                  <a:pt x="3299404" y="905715"/>
                  <a:pt x="3297196" y="893990"/>
                </a:cubicBezTo>
                <a:cubicBezTo>
                  <a:pt x="3294988" y="882264"/>
                  <a:pt x="3292431" y="870887"/>
                  <a:pt x="3289642" y="857188"/>
                </a:cubicBezTo>
                <a:cubicBezTo>
                  <a:pt x="3283714" y="845695"/>
                  <a:pt x="3277322" y="833388"/>
                  <a:pt x="3270697" y="820386"/>
                </a:cubicBezTo>
                <a:cubicBezTo>
                  <a:pt x="3267559" y="813885"/>
                  <a:pt x="3263607" y="807499"/>
                  <a:pt x="3259889" y="800882"/>
                </a:cubicBezTo>
                <a:lnTo>
                  <a:pt x="3248266" y="780681"/>
                </a:lnTo>
                <a:cubicBezTo>
                  <a:pt x="3240246" y="767098"/>
                  <a:pt x="3232343" y="752702"/>
                  <a:pt x="3223510" y="738307"/>
                </a:cubicBezTo>
                <a:lnTo>
                  <a:pt x="3195500" y="694655"/>
                </a:lnTo>
                <a:cubicBezTo>
                  <a:pt x="3190735" y="687225"/>
                  <a:pt x="3185969" y="679679"/>
                  <a:pt x="3180972" y="672248"/>
                </a:cubicBezTo>
                <a:lnTo>
                  <a:pt x="3165165" y="650074"/>
                </a:lnTo>
                <a:lnTo>
                  <a:pt x="3132971" y="604798"/>
                </a:lnTo>
                <a:lnTo>
                  <a:pt x="3098104" y="560798"/>
                </a:lnTo>
                <a:cubicBezTo>
                  <a:pt x="3092410" y="553484"/>
                  <a:pt x="3086598" y="546170"/>
                  <a:pt x="3080787" y="538972"/>
                </a:cubicBezTo>
                <a:lnTo>
                  <a:pt x="3062656" y="517843"/>
                </a:lnTo>
                <a:cubicBezTo>
                  <a:pt x="3049639" y="502983"/>
                  <a:pt x="3037087" y="488006"/>
                  <a:pt x="3024534" y="473727"/>
                </a:cubicBezTo>
                <a:lnTo>
                  <a:pt x="2987110" y="433210"/>
                </a:lnTo>
                <a:lnTo>
                  <a:pt x="2969560" y="413938"/>
                </a:lnTo>
                <a:lnTo>
                  <a:pt x="2952127" y="396408"/>
                </a:lnTo>
                <a:lnTo>
                  <a:pt x="2920978" y="364714"/>
                </a:lnTo>
                <a:lnTo>
                  <a:pt x="2911448" y="354962"/>
                </a:lnTo>
                <a:cubicBezTo>
                  <a:pt x="2908310" y="351712"/>
                  <a:pt x="2905172" y="348926"/>
                  <a:pt x="2902150" y="346023"/>
                </a:cubicBezTo>
                <a:lnTo>
                  <a:pt x="2884716" y="329305"/>
                </a:lnTo>
                <a:lnTo>
                  <a:pt x="2852522" y="298192"/>
                </a:lnTo>
                <a:cubicBezTo>
                  <a:pt x="2847525" y="292968"/>
                  <a:pt x="2841945" y="288208"/>
                  <a:pt x="2835903" y="283216"/>
                </a:cubicBezTo>
                <a:cubicBezTo>
                  <a:pt x="2829859" y="278224"/>
                  <a:pt x="2824396" y="273115"/>
                  <a:pt x="2818236" y="267892"/>
                </a:cubicBezTo>
                <a:cubicBezTo>
                  <a:pt x="2805917" y="256978"/>
                  <a:pt x="2792551" y="245368"/>
                  <a:pt x="2776744" y="233063"/>
                </a:cubicBezTo>
                <a:cubicBezTo>
                  <a:pt x="2745712" y="209843"/>
                  <a:pt x="2725024" y="193358"/>
                  <a:pt x="2712821" y="183839"/>
                </a:cubicBezTo>
                <a:cubicBezTo>
                  <a:pt x="2700617" y="174319"/>
                  <a:pt x="2697596" y="170953"/>
                  <a:pt x="2702826" y="172229"/>
                </a:cubicBezTo>
                <a:cubicBezTo>
                  <a:pt x="2707602" y="173693"/>
                  <a:pt x="2712205" y="175680"/>
                  <a:pt x="2716540" y="178150"/>
                </a:cubicBezTo>
                <a:cubicBezTo>
                  <a:pt x="2722816" y="181517"/>
                  <a:pt x="2731068" y="186160"/>
                  <a:pt x="2740947" y="191849"/>
                </a:cubicBezTo>
                <a:cubicBezTo>
                  <a:pt x="2760357" y="203691"/>
                  <a:pt x="2787785" y="219016"/>
                  <a:pt x="2818468" y="241190"/>
                </a:cubicBezTo>
                <a:cubicBezTo>
                  <a:pt x="2887517" y="288493"/>
                  <a:pt x="2952905" y="340923"/>
                  <a:pt x="3014074" y="398034"/>
                </a:cubicBezTo>
                <a:lnTo>
                  <a:pt x="3060564" y="442149"/>
                </a:lnTo>
                <a:cubicBezTo>
                  <a:pt x="3075440" y="457706"/>
                  <a:pt x="3090085" y="473147"/>
                  <a:pt x="3104729" y="488587"/>
                </a:cubicBezTo>
                <a:lnTo>
                  <a:pt x="3115770" y="500197"/>
                </a:lnTo>
                <a:lnTo>
                  <a:pt x="3121232" y="506001"/>
                </a:lnTo>
                <a:lnTo>
                  <a:pt x="3126462" y="512039"/>
                </a:lnTo>
                <a:lnTo>
                  <a:pt x="3148081" y="537463"/>
                </a:lnTo>
                <a:cubicBezTo>
                  <a:pt x="3154937" y="545590"/>
                  <a:pt x="3161911" y="553600"/>
                  <a:pt x="3168884" y="561611"/>
                </a:cubicBezTo>
                <a:cubicBezTo>
                  <a:pt x="3172255" y="565093"/>
                  <a:pt x="3175742" y="569040"/>
                  <a:pt x="3179113" y="573220"/>
                </a:cubicBezTo>
                <a:lnTo>
                  <a:pt x="3188876" y="585758"/>
                </a:lnTo>
                <a:cubicBezTo>
                  <a:pt x="3203170" y="603869"/>
                  <a:pt x="3217117" y="621283"/>
                  <a:pt x="3230018" y="637769"/>
                </a:cubicBezTo>
                <a:cubicBezTo>
                  <a:pt x="3242919" y="654254"/>
                  <a:pt x="3254425" y="669927"/>
                  <a:pt x="3264886" y="681536"/>
                </a:cubicBezTo>
                <a:cubicBezTo>
                  <a:pt x="3254193" y="665399"/>
                  <a:pt x="3243616" y="649030"/>
                  <a:pt x="3232576" y="633009"/>
                </a:cubicBezTo>
                <a:lnTo>
                  <a:pt x="3197708" y="585875"/>
                </a:lnTo>
                <a:cubicBezTo>
                  <a:pt x="3191781" y="578213"/>
                  <a:pt x="3186318" y="570201"/>
                  <a:pt x="3180158" y="562656"/>
                </a:cubicBezTo>
                <a:lnTo>
                  <a:pt x="3161795" y="540017"/>
                </a:lnTo>
                <a:lnTo>
                  <a:pt x="3143315" y="516798"/>
                </a:lnTo>
                <a:lnTo>
                  <a:pt x="3134134" y="505189"/>
                </a:lnTo>
                <a:lnTo>
                  <a:pt x="3129484" y="499500"/>
                </a:lnTo>
                <a:lnTo>
                  <a:pt x="3124603" y="494160"/>
                </a:lnTo>
                <a:cubicBezTo>
                  <a:pt x="3098452" y="465252"/>
                  <a:pt x="3073116" y="435531"/>
                  <a:pt x="3045106" y="408366"/>
                </a:cubicBezTo>
                <a:lnTo>
                  <a:pt x="3024186" y="387585"/>
                </a:lnTo>
                <a:cubicBezTo>
                  <a:pt x="3017212" y="380851"/>
                  <a:pt x="3010587" y="373654"/>
                  <a:pt x="3003265" y="367152"/>
                </a:cubicBezTo>
                <a:lnTo>
                  <a:pt x="2960030" y="327796"/>
                </a:lnTo>
                <a:lnTo>
                  <a:pt x="2955149" y="321411"/>
                </a:lnTo>
                <a:lnTo>
                  <a:pt x="3010238" y="370519"/>
                </a:lnTo>
                <a:lnTo>
                  <a:pt x="3063004" y="422065"/>
                </a:lnTo>
                <a:cubicBezTo>
                  <a:pt x="3067305" y="426477"/>
                  <a:pt x="3071838" y="430655"/>
                  <a:pt x="3075905" y="435183"/>
                </a:cubicBezTo>
                <a:lnTo>
                  <a:pt x="3088457" y="448767"/>
                </a:lnTo>
                <a:lnTo>
                  <a:pt x="3113445" y="475933"/>
                </a:lnTo>
                <a:lnTo>
                  <a:pt x="3125882" y="489748"/>
                </a:lnTo>
                <a:lnTo>
                  <a:pt x="3132042" y="496597"/>
                </a:lnTo>
                <a:lnTo>
                  <a:pt x="3138085" y="503679"/>
                </a:lnTo>
                <a:lnTo>
                  <a:pt x="3161330" y="532122"/>
                </a:lnTo>
                <a:cubicBezTo>
                  <a:pt x="3224463" y="607913"/>
                  <a:pt x="3281145" y="688841"/>
                  <a:pt x="3330785" y="774064"/>
                </a:cubicBezTo>
                <a:cubicBezTo>
                  <a:pt x="3428959" y="945076"/>
                  <a:pt x="3498264" y="1131073"/>
                  <a:pt x="3535920" y="1324585"/>
                </a:cubicBezTo>
                <a:lnTo>
                  <a:pt x="3535223" y="1302527"/>
                </a:lnTo>
                <a:cubicBezTo>
                  <a:pt x="3440605" y="814331"/>
                  <a:pt x="3144570" y="388495"/>
                  <a:pt x="2719679" y="129390"/>
                </a:cubicBezTo>
                <a:lnTo>
                  <a:pt x="2703872" y="116271"/>
                </a:lnTo>
                <a:cubicBezTo>
                  <a:pt x="2737460" y="134150"/>
                  <a:pt x="2766284" y="152261"/>
                  <a:pt x="2802197" y="175479"/>
                </a:cubicBezTo>
                <a:cubicBezTo>
                  <a:pt x="2876314" y="226264"/>
                  <a:pt x="2947047" y="281797"/>
                  <a:pt x="3013957" y="341727"/>
                </a:cubicBezTo>
                <a:cubicBezTo>
                  <a:pt x="3027788" y="353221"/>
                  <a:pt x="3039411" y="364366"/>
                  <a:pt x="3049755" y="374002"/>
                </a:cubicBezTo>
                <a:cubicBezTo>
                  <a:pt x="3060099" y="383638"/>
                  <a:pt x="3068816" y="391532"/>
                  <a:pt x="3075789" y="397221"/>
                </a:cubicBezTo>
                <a:cubicBezTo>
                  <a:pt x="3089736" y="408714"/>
                  <a:pt x="3096361" y="412196"/>
                  <a:pt x="3093107" y="404534"/>
                </a:cubicBezTo>
                <a:cubicBezTo>
                  <a:pt x="3110366" y="419331"/>
                  <a:pt x="3126521" y="435355"/>
                  <a:pt x="3141455" y="452481"/>
                </a:cubicBezTo>
                <a:cubicBezTo>
                  <a:pt x="3148081" y="459679"/>
                  <a:pt x="3154937" y="466530"/>
                  <a:pt x="3161098" y="473727"/>
                </a:cubicBezTo>
                <a:cubicBezTo>
                  <a:pt x="3167257" y="480925"/>
                  <a:pt x="3173534" y="488123"/>
                  <a:pt x="3179577" y="495321"/>
                </a:cubicBezTo>
                <a:lnTo>
                  <a:pt x="3215839" y="537695"/>
                </a:lnTo>
                <a:cubicBezTo>
                  <a:pt x="3227229" y="551975"/>
                  <a:pt x="3238387" y="566138"/>
                  <a:pt x="3249312" y="580418"/>
                </a:cubicBezTo>
                <a:cubicBezTo>
                  <a:pt x="3260237" y="594698"/>
                  <a:pt x="3271626" y="608397"/>
                  <a:pt x="3281506" y="623024"/>
                </a:cubicBezTo>
                <a:cubicBezTo>
                  <a:pt x="3301845" y="652165"/>
                  <a:pt x="3322765" y="680260"/>
                  <a:pt x="3341129" y="710212"/>
                </a:cubicBezTo>
                <a:lnTo>
                  <a:pt x="3369371" y="754908"/>
                </a:lnTo>
                <a:cubicBezTo>
                  <a:pt x="3378204" y="770387"/>
                  <a:pt x="3387037" y="785867"/>
                  <a:pt x="3395870" y="801347"/>
                </a:cubicBezTo>
                <a:cubicBezTo>
                  <a:pt x="3414234" y="832344"/>
                  <a:pt x="3429808" y="865315"/>
                  <a:pt x="3446777" y="898982"/>
                </a:cubicBezTo>
                <a:cubicBezTo>
                  <a:pt x="3450728" y="907341"/>
                  <a:pt x="3454564" y="915932"/>
                  <a:pt x="3458399" y="924755"/>
                </a:cubicBezTo>
                <a:cubicBezTo>
                  <a:pt x="3462234" y="933578"/>
                  <a:pt x="3466070" y="942401"/>
                  <a:pt x="3470022" y="951224"/>
                </a:cubicBezTo>
                <a:cubicBezTo>
                  <a:pt x="3478041" y="969103"/>
                  <a:pt x="3486176" y="987097"/>
                  <a:pt x="3493266" y="1006137"/>
                </a:cubicBezTo>
                <a:cubicBezTo>
                  <a:pt x="3500356" y="1025176"/>
                  <a:pt x="3508027" y="1044333"/>
                  <a:pt x="3515000" y="1064184"/>
                </a:cubicBezTo>
                <a:cubicBezTo>
                  <a:pt x="3521974" y="1084036"/>
                  <a:pt x="3528133" y="1104702"/>
                  <a:pt x="3534875" y="1125715"/>
                </a:cubicBezTo>
                <a:cubicBezTo>
                  <a:pt x="3538129" y="1136279"/>
                  <a:pt x="3541732" y="1146843"/>
                  <a:pt x="3544638" y="1157757"/>
                </a:cubicBezTo>
                <a:cubicBezTo>
                  <a:pt x="3547543" y="1168669"/>
                  <a:pt x="3550448" y="1179351"/>
                  <a:pt x="3553355" y="1190960"/>
                </a:cubicBezTo>
                <a:cubicBezTo>
                  <a:pt x="3559049" y="1214178"/>
                  <a:pt x="3565558" y="1236702"/>
                  <a:pt x="3569974" y="1260617"/>
                </a:cubicBezTo>
                <a:cubicBezTo>
                  <a:pt x="3576483" y="1292891"/>
                  <a:pt x="3584153" y="1320638"/>
                  <a:pt x="3588918" y="1350939"/>
                </a:cubicBezTo>
                <a:cubicBezTo>
                  <a:pt x="3588918" y="1345831"/>
                  <a:pt x="3588918" y="1339793"/>
                  <a:pt x="3588918" y="1334221"/>
                </a:cubicBezTo>
                <a:cubicBezTo>
                  <a:pt x="3554981" y="1142072"/>
                  <a:pt x="3490431" y="956601"/>
                  <a:pt x="3397730" y="784861"/>
                </a:cubicBezTo>
                <a:lnTo>
                  <a:pt x="3391454" y="766170"/>
                </a:lnTo>
                <a:lnTo>
                  <a:pt x="3419464" y="817715"/>
                </a:lnTo>
                <a:cubicBezTo>
                  <a:pt x="3424229" y="826306"/>
                  <a:pt x="3428297" y="835246"/>
                  <a:pt x="3432598" y="844069"/>
                </a:cubicBezTo>
                <a:lnTo>
                  <a:pt x="3445382" y="870655"/>
                </a:lnTo>
                <a:cubicBezTo>
                  <a:pt x="3463513" y="905483"/>
                  <a:pt x="3477344" y="942169"/>
                  <a:pt x="3492685" y="978042"/>
                </a:cubicBezTo>
                <a:cubicBezTo>
                  <a:pt x="3496637" y="986982"/>
                  <a:pt x="3499658" y="996385"/>
                  <a:pt x="3503145" y="1005557"/>
                </a:cubicBezTo>
                <a:lnTo>
                  <a:pt x="3513374" y="1033187"/>
                </a:lnTo>
                <a:lnTo>
                  <a:pt x="3523020" y="1061282"/>
                </a:lnTo>
                <a:cubicBezTo>
                  <a:pt x="3526506" y="1070454"/>
                  <a:pt x="3529064" y="1079973"/>
                  <a:pt x="3532201" y="1089261"/>
                </a:cubicBezTo>
                <a:lnTo>
                  <a:pt x="3549635" y="1145450"/>
                </a:lnTo>
                <a:cubicBezTo>
                  <a:pt x="3555214" y="1164259"/>
                  <a:pt x="3559863" y="1183298"/>
                  <a:pt x="3564861" y="1202221"/>
                </a:cubicBezTo>
                <a:lnTo>
                  <a:pt x="3572182" y="1230781"/>
                </a:lnTo>
                <a:cubicBezTo>
                  <a:pt x="3574739" y="1240184"/>
                  <a:pt x="3576483" y="1249936"/>
                  <a:pt x="3578575" y="1259456"/>
                </a:cubicBezTo>
                <a:lnTo>
                  <a:pt x="3590197" y="1317503"/>
                </a:lnTo>
                <a:cubicBezTo>
                  <a:pt x="3593684" y="1336775"/>
                  <a:pt x="3596590" y="1356163"/>
                  <a:pt x="3599728" y="1375550"/>
                </a:cubicBezTo>
                <a:lnTo>
                  <a:pt x="3604376" y="1404574"/>
                </a:lnTo>
                <a:cubicBezTo>
                  <a:pt x="3605771" y="1414327"/>
                  <a:pt x="3606701" y="1424078"/>
                  <a:pt x="3607864" y="1433830"/>
                </a:cubicBezTo>
                <a:lnTo>
                  <a:pt x="3614372" y="1491877"/>
                </a:lnTo>
                <a:cubicBezTo>
                  <a:pt x="3615882" y="1511497"/>
                  <a:pt x="3617045" y="1531001"/>
                  <a:pt x="3618324" y="1550621"/>
                </a:cubicBezTo>
                <a:lnTo>
                  <a:pt x="3620067" y="1579994"/>
                </a:lnTo>
                <a:lnTo>
                  <a:pt x="3620764" y="1609365"/>
                </a:lnTo>
                <a:lnTo>
                  <a:pt x="3621578" y="1668225"/>
                </a:lnTo>
                <a:lnTo>
                  <a:pt x="3619835" y="1727085"/>
                </a:lnTo>
                <a:lnTo>
                  <a:pt x="3618789" y="1756457"/>
                </a:lnTo>
                <a:lnTo>
                  <a:pt x="3616464" y="1785829"/>
                </a:lnTo>
                <a:lnTo>
                  <a:pt x="3611583" y="1844457"/>
                </a:lnTo>
                <a:lnTo>
                  <a:pt x="3604144" y="1902504"/>
                </a:lnTo>
                <a:lnTo>
                  <a:pt x="3600192" y="1931760"/>
                </a:lnTo>
                <a:lnTo>
                  <a:pt x="3595079" y="1960783"/>
                </a:lnTo>
                <a:lnTo>
                  <a:pt x="3584502" y="2018831"/>
                </a:lnTo>
                <a:lnTo>
                  <a:pt x="3571253" y="2076181"/>
                </a:lnTo>
                <a:lnTo>
                  <a:pt x="3564512" y="2104857"/>
                </a:lnTo>
                <a:cubicBezTo>
                  <a:pt x="3562071" y="2114377"/>
                  <a:pt x="3559282" y="2123781"/>
                  <a:pt x="3556609" y="2133184"/>
                </a:cubicBezTo>
                <a:lnTo>
                  <a:pt x="3540453" y="2189838"/>
                </a:lnTo>
                <a:cubicBezTo>
                  <a:pt x="3534409" y="2208530"/>
                  <a:pt x="3528017" y="2227104"/>
                  <a:pt x="3521741" y="2245680"/>
                </a:cubicBezTo>
                <a:lnTo>
                  <a:pt x="3512211" y="2273543"/>
                </a:lnTo>
                <a:cubicBezTo>
                  <a:pt x="3509073" y="2282831"/>
                  <a:pt x="3505121" y="2291770"/>
                  <a:pt x="3501634" y="2300941"/>
                </a:cubicBezTo>
                <a:lnTo>
                  <a:pt x="3479900" y="2355622"/>
                </a:lnTo>
                <a:cubicBezTo>
                  <a:pt x="3476646" y="2364793"/>
                  <a:pt x="3472230" y="2373616"/>
                  <a:pt x="3468278" y="2382555"/>
                </a:cubicBezTo>
                <a:lnTo>
                  <a:pt x="3456655" y="2409374"/>
                </a:lnTo>
                <a:cubicBezTo>
                  <a:pt x="3448404" y="2427600"/>
                  <a:pt x="3440733" y="2445131"/>
                  <a:pt x="3431435" y="2462429"/>
                </a:cubicBezTo>
                <a:lnTo>
                  <a:pt x="3404355" y="2514555"/>
                </a:lnTo>
                <a:lnTo>
                  <a:pt x="3397613" y="2527558"/>
                </a:lnTo>
                <a:lnTo>
                  <a:pt x="3390292" y="2540212"/>
                </a:lnTo>
                <a:lnTo>
                  <a:pt x="3375531" y="2565521"/>
                </a:lnTo>
                <a:lnTo>
                  <a:pt x="3360654" y="2590829"/>
                </a:lnTo>
                <a:cubicBezTo>
                  <a:pt x="3355541" y="2599189"/>
                  <a:pt x="3351008" y="2607895"/>
                  <a:pt x="3346010" y="2615325"/>
                </a:cubicBezTo>
                <a:lnTo>
                  <a:pt x="3313932" y="2664433"/>
                </a:lnTo>
                <a:cubicBezTo>
                  <a:pt x="3308586" y="2672560"/>
                  <a:pt x="3303240" y="2680803"/>
                  <a:pt x="3297777" y="2688813"/>
                </a:cubicBezTo>
                <a:lnTo>
                  <a:pt x="3280460" y="2712613"/>
                </a:lnTo>
                <a:lnTo>
                  <a:pt x="3245593" y="2759980"/>
                </a:lnTo>
                <a:cubicBezTo>
                  <a:pt x="3233389" y="2775304"/>
                  <a:pt x="3220953" y="2790512"/>
                  <a:pt x="3208634" y="2805720"/>
                </a:cubicBezTo>
                <a:lnTo>
                  <a:pt x="3190154" y="2828940"/>
                </a:lnTo>
                <a:cubicBezTo>
                  <a:pt x="3183994" y="2836602"/>
                  <a:pt x="3177136" y="2843684"/>
                  <a:pt x="3170744" y="2851114"/>
                </a:cubicBezTo>
                <a:lnTo>
                  <a:pt x="3131344" y="2894766"/>
                </a:lnTo>
                <a:cubicBezTo>
                  <a:pt x="3124951" y="2902196"/>
                  <a:pt x="3117746" y="2908929"/>
                  <a:pt x="3111005" y="2916010"/>
                </a:cubicBezTo>
                <a:lnTo>
                  <a:pt x="3090317" y="2936908"/>
                </a:lnTo>
                <a:cubicBezTo>
                  <a:pt x="3062772" y="2965235"/>
                  <a:pt x="3033600" y="2991124"/>
                  <a:pt x="3004659" y="3017594"/>
                </a:cubicBezTo>
                <a:cubicBezTo>
                  <a:pt x="2997454" y="3024327"/>
                  <a:pt x="2989900" y="3030480"/>
                  <a:pt x="2982345" y="3036749"/>
                </a:cubicBezTo>
                <a:lnTo>
                  <a:pt x="2959681" y="3055440"/>
                </a:lnTo>
                <a:lnTo>
                  <a:pt x="2936436" y="3074132"/>
                </a:lnTo>
                <a:cubicBezTo>
                  <a:pt x="2932369" y="3077266"/>
                  <a:pt x="2928650" y="3080516"/>
                  <a:pt x="2924814" y="3083420"/>
                </a:cubicBezTo>
                <a:lnTo>
                  <a:pt x="2913191" y="3092242"/>
                </a:lnTo>
                <a:lnTo>
                  <a:pt x="2866004" y="3127071"/>
                </a:lnTo>
                <a:cubicBezTo>
                  <a:pt x="2862285" y="3129973"/>
                  <a:pt x="2858334" y="3132992"/>
                  <a:pt x="2854382" y="3135778"/>
                </a:cubicBezTo>
                <a:lnTo>
                  <a:pt x="2842178" y="3144021"/>
                </a:lnTo>
                <a:lnTo>
                  <a:pt x="2817771" y="3160390"/>
                </a:lnTo>
                <a:lnTo>
                  <a:pt x="2793364" y="3176759"/>
                </a:lnTo>
                <a:lnTo>
                  <a:pt x="2781044" y="3184886"/>
                </a:lnTo>
                <a:lnTo>
                  <a:pt x="2768492" y="3192549"/>
                </a:lnTo>
                <a:lnTo>
                  <a:pt x="2719329" y="3223777"/>
                </a:lnTo>
                <a:cubicBezTo>
                  <a:pt x="2583179" y="3302652"/>
                  <a:pt x="2437966" y="3363248"/>
                  <a:pt x="2287444" y="3404534"/>
                </a:cubicBezTo>
                <a:lnTo>
                  <a:pt x="2223891" y="3417649"/>
                </a:lnTo>
                <a:lnTo>
                  <a:pt x="2244786" y="3412431"/>
                </a:lnTo>
                <a:lnTo>
                  <a:pt x="2277329" y="3403840"/>
                </a:lnTo>
                <a:cubicBezTo>
                  <a:pt x="2288021" y="3400938"/>
                  <a:pt x="2298947" y="3398268"/>
                  <a:pt x="2309639" y="3395017"/>
                </a:cubicBezTo>
                <a:lnTo>
                  <a:pt x="2341716" y="3384917"/>
                </a:lnTo>
                <a:lnTo>
                  <a:pt x="2330095" y="3385614"/>
                </a:lnTo>
                <a:cubicBezTo>
                  <a:pt x="2320332" y="3388516"/>
                  <a:pt x="2310569" y="3391650"/>
                  <a:pt x="2300573" y="3394321"/>
                </a:cubicBezTo>
                <a:lnTo>
                  <a:pt x="2270472" y="3401983"/>
                </a:lnTo>
                <a:lnTo>
                  <a:pt x="2240253" y="3409529"/>
                </a:lnTo>
                <a:cubicBezTo>
                  <a:pt x="2230142" y="3412083"/>
                  <a:pt x="2220147" y="3414754"/>
                  <a:pt x="2210035" y="3416611"/>
                </a:cubicBezTo>
                <a:lnTo>
                  <a:pt x="2150063" y="3428917"/>
                </a:lnTo>
                <a:lnTo>
                  <a:pt x="2135419" y="3431936"/>
                </a:lnTo>
                <a:lnTo>
                  <a:pt x="2120774" y="3434257"/>
                </a:lnTo>
                <a:lnTo>
                  <a:pt x="2092184" y="3438901"/>
                </a:lnTo>
                <a:lnTo>
                  <a:pt x="2056619" y="3444706"/>
                </a:lnTo>
                <a:cubicBezTo>
                  <a:pt x="2044764" y="3446680"/>
                  <a:pt x="2032445" y="3447725"/>
                  <a:pt x="2020822" y="3449234"/>
                </a:cubicBezTo>
                <a:lnTo>
                  <a:pt x="1984909" y="3453297"/>
                </a:lnTo>
                <a:lnTo>
                  <a:pt x="1967010" y="3455270"/>
                </a:lnTo>
                <a:cubicBezTo>
                  <a:pt x="1960734" y="3456083"/>
                  <a:pt x="1955039" y="3456199"/>
                  <a:pt x="1949112" y="3456779"/>
                </a:cubicBezTo>
                <a:lnTo>
                  <a:pt x="1877052" y="3461539"/>
                </a:lnTo>
                <a:lnTo>
                  <a:pt x="1804877" y="3462933"/>
                </a:lnTo>
                <a:cubicBezTo>
                  <a:pt x="1708609" y="3462956"/>
                  <a:pt x="1612480" y="3455584"/>
                  <a:pt x="1517339" y="3440874"/>
                </a:cubicBezTo>
                <a:lnTo>
                  <a:pt x="1446210" y="3428336"/>
                </a:lnTo>
                <a:cubicBezTo>
                  <a:pt x="1422268" y="3423460"/>
                  <a:pt x="1399023" y="3417539"/>
                  <a:pt x="1375778" y="3412548"/>
                </a:cubicBezTo>
                <a:cubicBezTo>
                  <a:pt x="1352533" y="3407555"/>
                  <a:pt x="1329289" y="3400474"/>
                  <a:pt x="1306044" y="3394089"/>
                </a:cubicBezTo>
                <a:lnTo>
                  <a:pt x="1271176" y="3384220"/>
                </a:lnTo>
                <a:cubicBezTo>
                  <a:pt x="1259553" y="3380389"/>
                  <a:pt x="1247931" y="3376326"/>
                  <a:pt x="1236308" y="3372611"/>
                </a:cubicBezTo>
                <a:lnTo>
                  <a:pt x="1201441" y="3361001"/>
                </a:lnTo>
                <a:lnTo>
                  <a:pt x="1184356" y="3355197"/>
                </a:lnTo>
                <a:cubicBezTo>
                  <a:pt x="1179126" y="3353223"/>
                  <a:pt x="1173199" y="3350902"/>
                  <a:pt x="1167504" y="3348811"/>
                </a:cubicBezTo>
                <a:lnTo>
                  <a:pt x="1100326" y="3322342"/>
                </a:lnTo>
                <a:cubicBezTo>
                  <a:pt x="1056393" y="3302838"/>
                  <a:pt x="1012344" y="3284147"/>
                  <a:pt x="969923" y="3260928"/>
                </a:cubicBezTo>
                <a:lnTo>
                  <a:pt x="937961" y="3244442"/>
                </a:lnTo>
                <a:cubicBezTo>
                  <a:pt x="927269" y="3238869"/>
                  <a:pt x="917041" y="3232601"/>
                  <a:pt x="906580" y="3226680"/>
                </a:cubicBezTo>
                <a:lnTo>
                  <a:pt x="876362" y="3208685"/>
                </a:lnTo>
                <a:lnTo>
                  <a:pt x="860789" y="3199629"/>
                </a:lnTo>
                <a:lnTo>
                  <a:pt x="853001" y="3195103"/>
                </a:lnTo>
                <a:lnTo>
                  <a:pt x="845447" y="3190226"/>
                </a:lnTo>
                <a:lnTo>
                  <a:pt x="785126" y="3150986"/>
                </a:lnTo>
                <a:cubicBezTo>
                  <a:pt x="774898" y="3144601"/>
                  <a:pt x="765368" y="3137403"/>
                  <a:pt x="755489" y="3130438"/>
                </a:cubicBezTo>
                <a:lnTo>
                  <a:pt x="725736" y="3109541"/>
                </a:lnTo>
                <a:cubicBezTo>
                  <a:pt x="716089" y="3102342"/>
                  <a:pt x="706210" y="3095493"/>
                  <a:pt x="696680" y="3088063"/>
                </a:cubicBezTo>
                <a:lnTo>
                  <a:pt x="668902" y="3066237"/>
                </a:lnTo>
                <a:lnTo>
                  <a:pt x="640776" y="3043018"/>
                </a:lnTo>
                <a:cubicBezTo>
                  <a:pt x="636126" y="3039070"/>
                  <a:pt x="631361" y="3035472"/>
                  <a:pt x="626829" y="3031408"/>
                </a:cubicBezTo>
                <a:lnTo>
                  <a:pt x="613346" y="3019800"/>
                </a:lnTo>
                <a:cubicBezTo>
                  <a:pt x="595333" y="3003778"/>
                  <a:pt x="577201" y="2987873"/>
                  <a:pt x="559535" y="2971620"/>
                </a:cubicBezTo>
                <a:lnTo>
                  <a:pt x="507931" y="2920887"/>
                </a:lnTo>
                <a:cubicBezTo>
                  <a:pt x="440306" y="2851798"/>
                  <a:pt x="378133" y="2777591"/>
                  <a:pt x="321973" y="2698914"/>
                </a:cubicBezTo>
                <a:lnTo>
                  <a:pt x="281410" y="2639009"/>
                </a:lnTo>
                <a:cubicBezTo>
                  <a:pt x="268277" y="2618692"/>
                  <a:pt x="256306" y="2597795"/>
                  <a:pt x="243405" y="2577363"/>
                </a:cubicBezTo>
                <a:cubicBezTo>
                  <a:pt x="230504" y="2556930"/>
                  <a:pt x="219580" y="2535336"/>
                  <a:pt x="207957" y="2514207"/>
                </a:cubicBezTo>
                <a:lnTo>
                  <a:pt x="190756" y="2482397"/>
                </a:lnTo>
                <a:lnTo>
                  <a:pt x="174833" y="2449774"/>
                </a:lnTo>
                <a:cubicBezTo>
                  <a:pt x="167394" y="2433521"/>
                  <a:pt x="158794" y="2417616"/>
                  <a:pt x="151588" y="2400202"/>
                </a:cubicBezTo>
                <a:cubicBezTo>
                  <a:pt x="144382" y="2382788"/>
                  <a:pt x="137176" y="2365606"/>
                  <a:pt x="129738" y="2347960"/>
                </a:cubicBezTo>
                <a:cubicBezTo>
                  <a:pt x="126135" y="2339137"/>
                  <a:pt x="122183" y="2330313"/>
                  <a:pt x="118929" y="2321258"/>
                </a:cubicBezTo>
                <a:cubicBezTo>
                  <a:pt x="115675" y="2312202"/>
                  <a:pt x="112420" y="2303031"/>
                  <a:pt x="109050" y="2293859"/>
                </a:cubicBezTo>
                <a:cubicBezTo>
                  <a:pt x="102542" y="2275517"/>
                  <a:pt x="95801" y="2257057"/>
                  <a:pt x="89524" y="2238366"/>
                </a:cubicBezTo>
                <a:cubicBezTo>
                  <a:pt x="83868" y="2219478"/>
                  <a:pt x="78134" y="2200519"/>
                  <a:pt x="72324" y="2181480"/>
                </a:cubicBezTo>
                <a:cubicBezTo>
                  <a:pt x="69650" y="2171959"/>
                  <a:pt x="66512" y="2162556"/>
                  <a:pt x="64072" y="2152920"/>
                </a:cubicBezTo>
                <a:lnTo>
                  <a:pt x="56866" y="2124013"/>
                </a:lnTo>
                <a:cubicBezTo>
                  <a:pt x="54424" y="2114377"/>
                  <a:pt x="51984" y="2104857"/>
                  <a:pt x="49659" y="2095221"/>
                </a:cubicBezTo>
                <a:cubicBezTo>
                  <a:pt x="47335" y="2085585"/>
                  <a:pt x="44661" y="2076066"/>
                  <a:pt x="42918" y="2066430"/>
                </a:cubicBezTo>
                <a:cubicBezTo>
                  <a:pt x="38967" y="2046577"/>
                  <a:pt x="35131" y="2027422"/>
                  <a:pt x="31296" y="2008383"/>
                </a:cubicBezTo>
                <a:cubicBezTo>
                  <a:pt x="11767" y="1905673"/>
                  <a:pt x="1306" y="1801444"/>
                  <a:pt x="32" y="1696901"/>
                </a:cubicBezTo>
                <a:cubicBezTo>
                  <a:pt x="-622" y="1587632"/>
                  <a:pt x="8871" y="1478538"/>
                  <a:pt x="28390" y="1371023"/>
                </a:cubicBezTo>
                <a:cubicBezTo>
                  <a:pt x="28390" y="1376363"/>
                  <a:pt x="28042" y="1380659"/>
                  <a:pt x="28390" y="1384722"/>
                </a:cubicBezTo>
                <a:cubicBezTo>
                  <a:pt x="28739" y="1388786"/>
                  <a:pt x="29553" y="1392733"/>
                  <a:pt x="29553" y="1397261"/>
                </a:cubicBezTo>
                <a:cubicBezTo>
                  <a:pt x="30446" y="1410553"/>
                  <a:pt x="30446" y="1423904"/>
                  <a:pt x="29553" y="1437197"/>
                </a:cubicBezTo>
                <a:lnTo>
                  <a:pt x="28042" y="1467033"/>
                </a:lnTo>
                <a:cubicBezTo>
                  <a:pt x="27228" y="1477249"/>
                  <a:pt x="27228" y="1487814"/>
                  <a:pt x="27228" y="1498495"/>
                </a:cubicBezTo>
                <a:cubicBezTo>
                  <a:pt x="26531" y="1519624"/>
                  <a:pt x="25950" y="1542726"/>
                  <a:pt x="26531" y="1566061"/>
                </a:cubicBezTo>
                <a:cubicBezTo>
                  <a:pt x="27112" y="1589397"/>
                  <a:pt x="27345" y="1613776"/>
                  <a:pt x="28623" y="1638737"/>
                </a:cubicBezTo>
                <a:cubicBezTo>
                  <a:pt x="29901" y="1663697"/>
                  <a:pt x="32226" y="1689471"/>
                  <a:pt x="34318" y="1715708"/>
                </a:cubicBezTo>
                <a:cubicBezTo>
                  <a:pt x="30216" y="1568743"/>
                  <a:pt x="44704" y="1421837"/>
                  <a:pt x="77437" y="1278496"/>
                </a:cubicBezTo>
                <a:lnTo>
                  <a:pt x="91035" y="1235192"/>
                </a:lnTo>
                <a:cubicBezTo>
                  <a:pt x="87664" y="1252025"/>
                  <a:pt x="84294" y="1268395"/>
                  <a:pt x="81040" y="1284532"/>
                </a:cubicBezTo>
                <a:cubicBezTo>
                  <a:pt x="79413" y="1292658"/>
                  <a:pt x="77669" y="1300785"/>
                  <a:pt x="76391" y="1308913"/>
                </a:cubicBezTo>
                <a:lnTo>
                  <a:pt x="72556" y="1333524"/>
                </a:lnTo>
                <a:cubicBezTo>
                  <a:pt x="69999" y="1349546"/>
                  <a:pt x="67326" y="1366843"/>
                  <a:pt x="64769" y="1384374"/>
                </a:cubicBezTo>
                <a:cubicBezTo>
                  <a:pt x="62212" y="1401904"/>
                  <a:pt x="60585" y="1420247"/>
                  <a:pt x="58143" y="1439518"/>
                </a:cubicBezTo>
                <a:cubicBezTo>
                  <a:pt x="28026" y="1691793"/>
                  <a:pt x="53655" y="1947595"/>
                  <a:pt x="133225" y="2188910"/>
                </a:cubicBezTo>
                <a:cubicBezTo>
                  <a:pt x="135897" y="2196688"/>
                  <a:pt x="138222" y="2203654"/>
                  <a:pt x="140547" y="2210619"/>
                </a:cubicBezTo>
                <a:cubicBezTo>
                  <a:pt x="142872" y="2217585"/>
                  <a:pt x="145080" y="2223506"/>
                  <a:pt x="147520" y="2229195"/>
                </a:cubicBezTo>
                <a:cubicBezTo>
                  <a:pt x="152286" y="2240572"/>
                  <a:pt x="156586" y="2250440"/>
                  <a:pt x="160770" y="2259612"/>
                </a:cubicBezTo>
                <a:lnTo>
                  <a:pt x="173090" y="2285849"/>
                </a:lnTo>
                <a:cubicBezTo>
                  <a:pt x="175066" y="2290261"/>
                  <a:pt x="177157" y="2294556"/>
                  <a:pt x="179250" y="2299200"/>
                </a:cubicBezTo>
                <a:lnTo>
                  <a:pt x="186340" y="2313248"/>
                </a:lnTo>
                <a:cubicBezTo>
                  <a:pt x="155473" y="2226908"/>
                  <a:pt x="130468" y="2138594"/>
                  <a:pt x="111491" y="2048899"/>
                </a:cubicBezTo>
                <a:cubicBezTo>
                  <a:pt x="107926" y="2029164"/>
                  <a:pt x="104053" y="2009311"/>
                  <a:pt x="99869" y="1989343"/>
                </a:cubicBezTo>
                <a:cubicBezTo>
                  <a:pt x="98823" y="1984351"/>
                  <a:pt x="97660" y="1979359"/>
                  <a:pt x="96730" y="1974251"/>
                </a:cubicBezTo>
                <a:lnTo>
                  <a:pt x="94173" y="1959159"/>
                </a:lnTo>
                <a:cubicBezTo>
                  <a:pt x="92430" y="1949058"/>
                  <a:pt x="90803" y="1938958"/>
                  <a:pt x="89060" y="1928742"/>
                </a:cubicBezTo>
                <a:lnTo>
                  <a:pt x="83830" y="1898209"/>
                </a:lnTo>
                <a:cubicBezTo>
                  <a:pt x="82202" y="1887992"/>
                  <a:pt x="81156" y="1877543"/>
                  <a:pt x="79877" y="1867211"/>
                </a:cubicBezTo>
                <a:cubicBezTo>
                  <a:pt x="77437" y="1846546"/>
                  <a:pt x="74532" y="1825765"/>
                  <a:pt x="72788" y="1804752"/>
                </a:cubicBezTo>
                <a:cubicBezTo>
                  <a:pt x="61803" y="1674784"/>
                  <a:pt x="65311" y="1543992"/>
                  <a:pt x="83248" y="1414790"/>
                </a:cubicBezTo>
                <a:cubicBezTo>
                  <a:pt x="84410" y="1406780"/>
                  <a:pt x="85224" y="1398653"/>
                  <a:pt x="86619" y="1390527"/>
                </a:cubicBezTo>
                <a:lnTo>
                  <a:pt x="90803" y="1366379"/>
                </a:lnTo>
                <a:lnTo>
                  <a:pt x="99520" y="1318199"/>
                </a:lnTo>
                <a:cubicBezTo>
                  <a:pt x="100798" y="1310073"/>
                  <a:pt x="102890" y="1302179"/>
                  <a:pt x="104633" y="1294168"/>
                </a:cubicBezTo>
                <a:lnTo>
                  <a:pt x="110329" y="1268279"/>
                </a:lnTo>
                <a:cubicBezTo>
                  <a:pt x="114396" y="1252258"/>
                  <a:pt x="117535" y="1236237"/>
                  <a:pt x="121951" y="1220448"/>
                </a:cubicBezTo>
                <a:cubicBezTo>
                  <a:pt x="126368" y="1204659"/>
                  <a:pt x="130900" y="1188870"/>
                  <a:pt x="135317" y="1173082"/>
                </a:cubicBezTo>
                <a:lnTo>
                  <a:pt x="142058" y="1149862"/>
                </a:lnTo>
                <a:cubicBezTo>
                  <a:pt x="144149" y="1142200"/>
                  <a:pt x="147171" y="1134422"/>
                  <a:pt x="149613" y="1126643"/>
                </a:cubicBezTo>
                <a:cubicBezTo>
                  <a:pt x="160305" y="1095646"/>
                  <a:pt x="170068" y="1064184"/>
                  <a:pt x="182736" y="1033768"/>
                </a:cubicBezTo>
                <a:cubicBezTo>
                  <a:pt x="188548" y="1019372"/>
                  <a:pt x="194591" y="1004280"/>
                  <a:pt x="200983" y="988723"/>
                </a:cubicBezTo>
                <a:cubicBezTo>
                  <a:pt x="204005" y="980828"/>
                  <a:pt x="207957" y="973283"/>
                  <a:pt x="211560" y="965504"/>
                </a:cubicBezTo>
                <a:lnTo>
                  <a:pt x="222602" y="942286"/>
                </a:lnTo>
                <a:cubicBezTo>
                  <a:pt x="226669" y="934971"/>
                  <a:pt x="230620" y="926612"/>
                  <a:pt x="234223" y="919066"/>
                </a:cubicBezTo>
                <a:cubicBezTo>
                  <a:pt x="237827" y="911520"/>
                  <a:pt x="241546" y="903509"/>
                  <a:pt x="245846" y="895847"/>
                </a:cubicBezTo>
                <a:lnTo>
                  <a:pt x="270485" y="849410"/>
                </a:lnTo>
                <a:lnTo>
                  <a:pt x="283735" y="830834"/>
                </a:lnTo>
                <a:lnTo>
                  <a:pt x="261072" y="877272"/>
                </a:lnTo>
                <a:cubicBezTo>
                  <a:pt x="253633" y="892713"/>
                  <a:pt x="245962" y="907805"/>
                  <a:pt x="239453" y="923710"/>
                </a:cubicBezTo>
                <a:cubicBezTo>
                  <a:pt x="225972" y="954824"/>
                  <a:pt x="211328" y="987562"/>
                  <a:pt x="197729" y="1024480"/>
                </a:cubicBezTo>
                <a:cubicBezTo>
                  <a:pt x="180644" y="1066507"/>
                  <a:pt x="166465" y="1110738"/>
                  <a:pt x="152169" y="1155319"/>
                </a:cubicBezTo>
                <a:cubicBezTo>
                  <a:pt x="145777" y="1177841"/>
                  <a:pt x="139501" y="1199783"/>
                  <a:pt x="133109" y="1223002"/>
                </a:cubicBezTo>
                <a:cubicBezTo>
                  <a:pt x="131481" y="1228575"/>
                  <a:pt x="130087" y="1234379"/>
                  <a:pt x="128808" y="1240184"/>
                </a:cubicBezTo>
                <a:lnTo>
                  <a:pt x="124857" y="1257366"/>
                </a:lnTo>
                <a:lnTo>
                  <a:pt x="117070" y="1292195"/>
                </a:lnTo>
                <a:cubicBezTo>
                  <a:pt x="97928" y="1381889"/>
                  <a:pt x="85996" y="1472965"/>
                  <a:pt x="81388" y="1564552"/>
                </a:cubicBezTo>
                <a:cubicBezTo>
                  <a:pt x="78471" y="1646992"/>
                  <a:pt x="81228" y="1729535"/>
                  <a:pt x="89640" y="1811602"/>
                </a:cubicBezTo>
                <a:cubicBezTo>
                  <a:pt x="92197" y="1831106"/>
                  <a:pt x="94755" y="1850494"/>
                  <a:pt x="97195" y="1869650"/>
                </a:cubicBezTo>
                <a:cubicBezTo>
                  <a:pt x="98590" y="1879169"/>
                  <a:pt x="99520" y="1888573"/>
                  <a:pt x="101263" y="1897976"/>
                </a:cubicBezTo>
                <a:cubicBezTo>
                  <a:pt x="103006" y="1907380"/>
                  <a:pt x="104750" y="1916552"/>
                  <a:pt x="106376" y="1925723"/>
                </a:cubicBezTo>
                <a:cubicBezTo>
                  <a:pt x="109864" y="1943950"/>
                  <a:pt x="113002" y="1962061"/>
                  <a:pt x="116721" y="1979359"/>
                </a:cubicBezTo>
                <a:cubicBezTo>
                  <a:pt x="120440" y="1996657"/>
                  <a:pt x="124391" y="2013491"/>
                  <a:pt x="128344" y="2029860"/>
                </a:cubicBezTo>
                <a:cubicBezTo>
                  <a:pt x="133457" y="2052266"/>
                  <a:pt x="139966" y="2071306"/>
                  <a:pt x="144266" y="2087095"/>
                </a:cubicBezTo>
                <a:cubicBezTo>
                  <a:pt x="148567" y="2102883"/>
                  <a:pt x="152634" y="2115538"/>
                  <a:pt x="155888" y="2125057"/>
                </a:cubicBezTo>
                <a:cubicBezTo>
                  <a:pt x="162513" y="2144329"/>
                  <a:pt x="166000" y="2150366"/>
                  <a:pt x="166000" y="2144329"/>
                </a:cubicBezTo>
                <a:cubicBezTo>
                  <a:pt x="165358" y="2138130"/>
                  <a:pt x="164388" y="2131965"/>
                  <a:pt x="163095" y="2125870"/>
                </a:cubicBezTo>
                <a:cubicBezTo>
                  <a:pt x="161467" y="2116583"/>
                  <a:pt x="159142" y="2104044"/>
                  <a:pt x="156005" y="2088371"/>
                </a:cubicBezTo>
                <a:cubicBezTo>
                  <a:pt x="149379" y="2057026"/>
                  <a:pt x="141709" y="2013259"/>
                  <a:pt x="133574" y="1955211"/>
                </a:cubicBezTo>
                <a:cubicBezTo>
                  <a:pt x="134620" y="1960203"/>
                  <a:pt x="135549" y="1965311"/>
                  <a:pt x="136711" y="1970304"/>
                </a:cubicBezTo>
                <a:lnTo>
                  <a:pt x="140430" y="1985163"/>
                </a:lnTo>
                <a:lnTo>
                  <a:pt x="147985" y="2015000"/>
                </a:lnTo>
                <a:lnTo>
                  <a:pt x="155540" y="2044720"/>
                </a:lnTo>
                <a:cubicBezTo>
                  <a:pt x="158213" y="2054472"/>
                  <a:pt x="161351" y="2064224"/>
                  <a:pt x="164257" y="2073976"/>
                </a:cubicBezTo>
                <a:lnTo>
                  <a:pt x="173090" y="2103348"/>
                </a:lnTo>
                <a:lnTo>
                  <a:pt x="177622" y="2117975"/>
                </a:lnTo>
                <a:lnTo>
                  <a:pt x="179831" y="2125290"/>
                </a:lnTo>
                <a:lnTo>
                  <a:pt x="182387" y="2132488"/>
                </a:lnTo>
                <a:lnTo>
                  <a:pt x="203076" y="2190535"/>
                </a:lnTo>
                <a:cubicBezTo>
                  <a:pt x="233183" y="2269967"/>
                  <a:pt x="268636" y="2347263"/>
                  <a:pt x="309188" y="2421912"/>
                </a:cubicBezTo>
                <a:cubicBezTo>
                  <a:pt x="354606" y="2504083"/>
                  <a:pt x="406285" y="2582634"/>
                  <a:pt x="463767" y="2656888"/>
                </a:cubicBezTo>
                <a:cubicBezTo>
                  <a:pt x="529952" y="2742391"/>
                  <a:pt x="603871" y="2821625"/>
                  <a:pt x="684592" y="2893605"/>
                </a:cubicBezTo>
                <a:cubicBezTo>
                  <a:pt x="852220" y="3042983"/>
                  <a:pt x="1048008" y="3157441"/>
                  <a:pt x="1260484" y="3230279"/>
                </a:cubicBezTo>
                <a:cubicBezTo>
                  <a:pt x="1474522" y="3303233"/>
                  <a:pt x="1701228" y="3331723"/>
                  <a:pt x="1926681" y="3313983"/>
                </a:cubicBezTo>
                <a:lnTo>
                  <a:pt x="1911688" y="3310965"/>
                </a:lnTo>
                <a:cubicBezTo>
                  <a:pt x="1821835" y="3315399"/>
                  <a:pt x="1731784" y="3313066"/>
                  <a:pt x="1642279" y="3303999"/>
                </a:cubicBezTo>
                <a:cubicBezTo>
                  <a:pt x="1559401" y="3295977"/>
                  <a:pt x="1477218" y="3282011"/>
                  <a:pt x="1396349" y="3262205"/>
                </a:cubicBezTo>
                <a:cubicBezTo>
                  <a:pt x="1316027" y="3241645"/>
                  <a:pt x="1237226" y="3215547"/>
                  <a:pt x="1160531" y="3184074"/>
                </a:cubicBezTo>
                <a:cubicBezTo>
                  <a:pt x="1141586" y="3176062"/>
                  <a:pt x="1122874" y="3167356"/>
                  <a:pt x="1104046" y="3158996"/>
                </a:cubicBezTo>
                <a:cubicBezTo>
                  <a:pt x="1094631" y="3154701"/>
                  <a:pt x="1085101" y="3150754"/>
                  <a:pt x="1075919" y="3146110"/>
                </a:cubicBezTo>
                <a:lnTo>
                  <a:pt x="1047560" y="3132063"/>
                </a:lnTo>
                <a:lnTo>
                  <a:pt x="1020016" y="3118015"/>
                </a:lnTo>
                <a:lnTo>
                  <a:pt x="1006301" y="3110933"/>
                </a:lnTo>
                <a:cubicBezTo>
                  <a:pt x="1001769" y="3108612"/>
                  <a:pt x="997351" y="3105825"/>
                  <a:pt x="992935" y="3103388"/>
                </a:cubicBezTo>
                <a:lnTo>
                  <a:pt x="939472" y="3072623"/>
                </a:lnTo>
                <a:cubicBezTo>
                  <a:pt x="930523" y="3067978"/>
                  <a:pt x="922039" y="3061825"/>
                  <a:pt x="913438" y="3056369"/>
                </a:cubicBezTo>
                <a:lnTo>
                  <a:pt x="887520" y="3039768"/>
                </a:lnTo>
                <a:lnTo>
                  <a:pt x="861718" y="3023050"/>
                </a:lnTo>
                <a:cubicBezTo>
                  <a:pt x="853234" y="3016896"/>
                  <a:pt x="844982" y="3011209"/>
                  <a:pt x="836613" y="3005288"/>
                </a:cubicBezTo>
                <a:cubicBezTo>
                  <a:pt x="820109" y="2993213"/>
                  <a:pt x="803257" y="2981488"/>
                  <a:pt x="786986" y="2969182"/>
                </a:cubicBezTo>
                <a:lnTo>
                  <a:pt x="738985" y="2930871"/>
                </a:lnTo>
                <a:cubicBezTo>
                  <a:pt x="652484" y="2859960"/>
                  <a:pt x="573819" y="2780018"/>
                  <a:pt x="504329" y="2692413"/>
                </a:cubicBezTo>
                <a:cubicBezTo>
                  <a:pt x="424576" y="2591700"/>
                  <a:pt x="357841" y="2481352"/>
                  <a:pt x="305701" y="2363980"/>
                </a:cubicBezTo>
                <a:cubicBezTo>
                  <a:pt x="364970" y="2478020"/>
                  <a:pt x="435024" y="2586127"/>
                  <a:pt x="514905" y="2686840"/>
                </a:cubicBezTo>
                <a:lnTo>
                  <a:pt x="549772" y="2728170"/>
                </a:lnTo>
                <a:lnTo>
                  <a:pt x="558605" y="2738154"/>
                </a:lnTo>
                <a:lnTo>
                  <a:pt x="567671" y="2748021"/>
                </a:lnTo>
                <a:lnTo>
                  <a:pt x="585802" y="2767758"/>
                </a:lnTo>
                <a:lnTo>
                  <a:pt x="603933" y="2787261"/>
                </a:lnTo>
                <a:lnTo>
                  <a:pt x="612998" y="2797014"/>
                </a:lnTo>
                <a:cubicBezTo>
                  <a:pt x="616020" y="2800148"/>
                  <a:pt x="619275" y="2803167"/>
                  <a:pt x="622412" y="2806301"/>
                </a:cubicBezTo>
                <a:lnTo>
                  <a:pt x="659720" y="2842638"/>
                </a:lnTo>
                <a:cubicBezTo>
                  <a:pt x="671808" y="2854829"/>
                  <a:pt x="684825" y="2865162"/>
                  <a:pt x="697377" y="2876770"/>
                </a:cubicBezTo>
                <a:lnTo>
                  <a:pt x="734103" y="2908580"/>
                </a:lnTo>
                <a:lnTo>
                  <a:pt x="771064" y="2937140"/>
                </a:lnTo>
                <a:lnTo>
                  <a:pt x="788845" y="2950839"/>
                </a:lnTo>
                <a:cubicBezTo>
                  <a:pt x="794773" y="2955251"/>
                  <a:pt x="800351" y="2959778"/>
                  <a:pt x="806395" y="2963609"/>
                </a:cubicBezTo>
                <a:cubicBezTo>
                  <a:pt x="799654" y="2958734"/>
                  <a:pt x="793495" y="2953161"/>
                  <a:pt x="787102" y="2947937"/>
                </a:cubicBezTo>
                <a:lnTo>
                  <a:pt x="768157" y="2932148"/>
                </a:lnTo>
                <a:lnTo>
                  <a:pt x="749445" y="2916359"/>
                </a:lnTo>
                <a:cubicBezTo>
                  <a:pt x="742588" y="2911134"/>
                  <a:pt x="736777" y="2906026"/>
                  <a:pt x="730966" y="2900454"/>
                </a:cubicBezTo>
                <a:lnTo>
                  <a:pt x="695285" y="2867483"/>
                </a:lnTo>
                <a:lnTo>
                  <a:pt x="677503" y="2850998"/>
                </a:lnTo>
                <a:lnTo>
                  <a:pt x="660650" y="2833932"/>
                </a:lnTo>
                <a:lnTo>
                  <a:pt x="627177" y="2800032"/>
                </a:lnTo>
                <a:cubicBezTo>
                  <a:pt x="624388" y="2797130"/>
                  <a:pt x="621598" y="2794460"/>
                  <a:pt x="618926" y="2791558"/>
                </a:cubicBezTo>
                <a:lnTo>
                  <a:pt x="611023" y="2782734"/>
                </a:lnTo>
                <a:lnTo>
                  <a:pt x="595216" y="2765087"/>
                </a:lnTo>
                <a:cubicBezTo>
                  <a:pt x="584756" y="2753479"/>
                  <a:pt x="574179" y="2741869"/>
                  <a:pt x="564068" y="2730259"/>
                </a:cubicBezTo>
                <a:lnTo>
                  <a:pt x="534663" y="2694154"/>
                </a:lnTo>
                <a:cubicBezTo>
                  <a:pt x="383577" y="2507323"/>
                  <a:pt x="275420" y="2289622"/>
                  <a:pt x="217836" y="2056446"/>
                </a:cubicBezTo>
                <a:lnTo>
                  <a:pt x="212373" y="2034968"/>
                </a:lnTo>
                <a:lnTo>
                  <a:pt x="207957" y="2013374"/>
                </a:lnTo>
                <a:cubicBezTo>
                  <a:pt x="204935" y="1998979"/>
                  <a:pt x="202378" y="1984467"/>
                  <a:pt x="199123" y="1970071"/>
                </a:cubicBezTo>
                <a:cubicBezTo>
                  <a:pt x="195870" y="1955675"/>
                  <a:pt x="194126" y="1940932"/>
                  <a:pt x="191685" y="1926304"/>
                </a:cubicBezTo>
                <a:lnTo>
                  <a:pt x="185061" y="1882420"/>
                </a:lnTo>
                <a:cubicBezTo>
                  <a:pt x="183201" y="1867676"/>
                  <a:pt x="181807" y="1852932"/>
                  <a:pt x="180296" y="1838188"/>
                </a:cubicBezTo>
                <a:lnTo>
                  <a:pt x="177971" y="1816014"/>
                </a:lnTo>
                <a:cubicBezTo>
                  <a:pt x="177274" y="1808584"/>
                  <a:pt x="176112" y="1801154"/>
                  <a:pt x="176112" y="1793723"/>
                </a:cubicBezTo>
                <a:cubicBezTo>
                  <a:pt x="175414" y="1778863"/>
                  <a:pt x="174601" y="1763888"/>
                  <a:pt x="173787" y="1748911"/>
                </a:cubicBezTo>
                <a:lnTo>
                  <a:pt x="172624" y="1726505"/>
                </a:lnTo>
                <a:cubicBezTo>
                  <a:pt x="172624" y="1719075"/>
                  <a:pt x="172624" y="1711528"/>
                  <a:pt x="172624" y="1703983"/>
                </a:cubicBezTo>
                <a:cubicBezTo>
                  <a:pt x="183927" y="2042445"/>
                  <a:pt x="300607" y="2368973"/>
                  <a:pt x="506420" y="2638080"/>
                </a:cubicBezTo>
                <a:cubicBezTo>
                  <a:pt x="503631" y="2632740"/>
                  <a:pt x="500842" y="2627399"/>
                  <a:pt x="498168" y="2622059"/>
                </a:cubicBezTo>
                <a:cubicBezTo>
                  <a:pt x="478295" y="2596634"/>
                  <a:pt x="460745" y="2568772"/>
                  <a:pt x="442265" y="2541490"/>
                </a:cubicBezTo>
                <a:lnTo>
                  <a:pt x="435407" y="2531156"/>
                </a:lnTo>
                <a:lnTo>
                  <a:pt x="429015" y="2520592"/>
                </a:lnTo>
                <a:lnTo>
                  <a:pt x="416231" y="2499346"/>
                </a:lnTo>
                <a:lnTo>
                  <a:pt x="403563" y="2478218"/>
                </a:lnTo>
                <a:cubicBezTo>
                  <a:pt x="399378" y="2471136"/>
                  <a:pt x="394962" y="2464171"/>
                  <a:pt x="391242" y="2456972"/>
                </a:cubicBezTo>
                <a:lnTo>
                  <a:pt x="367998" y="2414017"/>
                </a:lnTo>
                <a:cubicBezTo>
                  <a:pt x="363930" y="2406935"/>
                  <a:pt x="359861" y="2399853"/>
                  <a:pt x="356375" y="2392772"/>
                </a:cubicBezTo>
                <a:cubicBezTo>
                  <a:pt x="352888" y="2385690"/>
                  <a:pt x="349518" y="2378492"/>
                  <a:pt x="346031" y="2371410"/>
                </a:cubicBezTo>
                <a:cubicBezTo>
                  <a:pt x="339290" y="2357247"/>
                  <a:pt x="332317" y="2343432"/>
                  <a:pt x="325924" y="2329616"/>
                </a:cubicBezTo>
                <a:cubicBezTo>
                  <a:pt x="319532" y="2315802"/>
                  <a:pt x="313838" y="2301986"/>
                  <a:pt x="307909" y="2288635"/>
                </a:cubicBezTo>
                <a:cubicBezTo>
                  <a:pt x="273859" y="2210445"/>
                  <a:pt x="246638" y="2129458"/>
                  <a:pt x="226553" y="2046577"/>
                </a:cubicBezTo>
                <a:cubicBezTo>
                  <a:pt x="205887" y="1961840"/>
                  <a:pt x="192165" y="1875570"/>
                  <a:pt x="185526" y="1788616"/>
                </a:cubicBezTo>
                <a:cubicBezTo>
                  <a:pt x="184364" y="1766673"/>
                  <a:pt x="181922" y="1744499"/>
                  <a:pt x="181922" y="1722442"/>
                </a:cubicBezTo>
                <a:cubicBezTo>
                  <a:pt x="181922" y="1700383"/>
                  <a:pt x="181922" y="1678094"/>
                  <a:pt x="181922" y="1655803"/>
                </a:cubicBezTo>
                <a:cubicBezTo>
                  <a:pt x="181574" y="1644774"/>
                  <a:pt x="182387" y="1633513"/>
                  <a:pt x="182853" y="1622368"/>
                </a:cubicBezTo>
                <a:cubicBezTo>
                  <a:pt x="183318" y="1611222"/>
                  <a:pt x="184364" y="1600542"/>
                  <a:pt x="184364" y="1588933"/>
                </a:cubicBezTo>
                <a:cubicBezTo>
                  <a:pt x="184829" y="1566526"/>
                  <a:pt x="187618" y="1544236"/>
                  <a:pt x="189594" y="1521830"/>
                </a:cubicBezTo>
                <a:cubicBezTo>
                  <a:pt x="198675" y="1431206"/>
                  <a:pt x="215512" y="1341523"/>
                  <a:pt x="239918" y="1253768"/>
                </a:cubicBezTo>
                <a:cubicBezTo>
                  <a:pt x="256210" y="1196370"/>
                  <a:pt x="276244" y="1140099"/>
                  <a:pt x="299890" y="1085314"/>
                </a:cubicBezTo>
                <a:cubicBezTo>
                  <a:pt x="304887" y="1074052"/>
                  <a:pt x="309537" y="1063488"/>
                  <a:pt x="314186" y="1053619"/>
                </a:cubicBezTo>
                <a:cubicBezTo>
                  <a:pt x="318835" y="1043752"/>
                  <a:pt x="322787" y="1034580"/>
                  <a:pt x="327435" y="1026337"/>
                </a:cubicBezTo>
                <a:cubicBezTo>
                  <a:pt x="336733" y="1009852"/>
                  <a:pt x="344404" y="996153"/>
                  <a:pt x="350680" y="985473"/>
                </a:cubicBezTo>
                <a:cubicBezTo>
                  <a:pt x="355108" y="977406"/>
                  <a:pt x="360079" y="969649"/>
                  <a:pt x="365557" y="962254"/>
                </a:cubicBezTo>
                <a:cubicBezTo>
                  <a:pt x="369392" y="957958"/>
                  <a:pt x="371949" y="956681"/>
                  <a:pt x="371949" y="958771"/>
                </a:cubicBezTo>
                <a:cubicBezTo>
                  <a:pt x="368562" y="977535"/>
                  <a:pt x="362903" y="995818"/>
                  <a:pt x="355097" y="1013219"/>
                </a:cubicBezTo>
                <a:cubicBezTo>
                  <a:pt x="353934" y="1016701"/>
                  <a:pt x="351959" y="1021461"/>
                  <a:pt x="350680" y="1024828"/>
                </a:cubicBezTo>
                <a:cubicBezTo>
                  <a:pt x="343242" y="1043287"/>
                  <a:pt x="338244" y="1059657"/>
                  <a:pt x="334060" y="1073240"/>
                </a:cubicBezTo>
                <a:cubicBezTo>
                  <a:pt x="329876" y="1086823"/>
                  <a:pt x="326621" y="1097504"/>
                  <a:pt x="324413" y="1105282"/>
                </a:cubicBezTo>
                <a:cubicBezTo>
                  <a:pt x="320229" y="1120954"/>
                  <a:pt x="320346" y="1125250"/>
                  <a:pt x="325576" y="1115266"/>
                </a:cubicBezTo>
                <a:cubicBezTo>
                  <a:pt x="330806" y="1105282"/>
                  <a:pt x="341034" y="1082643"/>
                  <a:pt x="357653" y="1045609"/>
                </a:cubicBezTo>
                <a:cubicBezTo>
                  <a:pt x="366719" y="1027383"/>
                  <a:pt x="377411" y="1005673"/>
                  <a:pt x="389964" y="980248"/>
                </a:cubicBezTo>
                <a:cubicBezTo>
                  <a:pt x="396589" y="967710"/>
                  <a:pt x="404143" y="954475"/>
                  <a:pt x="411930" y="940312"/>
                </a:cubicBezTo>
                <a:lnTo>
                  <a:pt x="424483" y="918718"/>
                </a:lnTo>
                <a:cubicBezTo>
                  <a:pt x="426575" y="914771"/>
                  <a:pt x="428666" y="910939"/>
                  <a:pt x="430874" y="907109"/>
                </a:cubicBezTo>
                <a:lnTo>
                  <a:pt x="438081" y="895499"/>
                </a:lnTo>
                <a:cubicBezTo>
                  <a:pt x="387407" y="990232"/>
                  <a:pt x="376599" y="1026686"/>
                  <a:pt x="377993" y="1032143"/>
                </a:cubicBezTo>
                <a:cubicBezTo>
                  <a:pt x="379387" y="1037599"/>
                  <a:pt x="395194" y="1013335"/>
                  <a:pt x="409722" y="992090"/>
                </a:cubicBezTo>
                <a:cubicBezTo>
                  <a:pt x="418671" y="978971"/>
                  <a:pt x="428202" y="967362"/>
                  <a:pt x="437267" y="955752"/>
                </a:cubicBezTo>
                <a:cubicBezTo>
                  <a:pt x="446333" y="944143"/>
                  <a:pt x="454817" y="932765"/>
                  <a:pt x="463650" y="922317"/>
                </a:cubicBezTo>
                <a:lnTo>
                  <a:pt x="467253" y="918253"/>
                </a:lnTo>
                <a:cubicBezTo>
                  <a:pt x="478875" y="898053"/>
                  <a:pt x="490498" y="878085"/>
                  <a:pt x="502120" y="858116"/>
                </a:cubicBezTo>
                <a:cubicBezTo>
                  <a:pt x="680712" y="567511"/>
                  <a:pt x="952071" y="345446"/>
                  <a:pt x="1272455" y="227722"/>
                </a:cubicBezTo>
                <a:lnTo>
                  <a:pt x="1249210" y="235732"/>
                </a:lnTo>
                <a:cubicBezTo>
                  <a:pt x="1244909" y="237242"/>
                  <a:pt x="1240609" y="238636"/>
                  <a:pt x="1236425" y="240260"/>
                </a:cubicBezTo>
                <a:lnTo>
                  <a:pt x="1223757" y="245253"/>
                </a:lnTo>
                <a:lnTo>
                  <a:pt x="1172967" y="265801"/>
                </a:lnTo>
                <a:cubicBezTo>
                  <a:pt x="1156230" y="273463"/>
                  <a:pt x="1139610" y="281358"/>
                  <a:pt x="1122874" y="289020"/>
                </a:cubicBezTo>
                <a:cubicBezTo>
                  <a:pt x="1114506" y="292735"/>
                  <a:pt x="1106022" y="296218"/>
                  <a:pt x="1097885" y="300630"/>
                </a:cubicBezTo>
                <a:lnTo>
                  <a:pt x="1073362" y="313401"/>
                </a:lnTo>
                <a:lnTo>
                  <a:pt x="1048955" y="325822"/>
                </a:lnTo>
                <a:lnTo>
                  <a:pt x="1037332" y="332323"/>
                </a:lnTo>
                <a:lnTo>
                  <a:pt x="1025710" y="339173"/>
                </a:lnTo>
                <a:lnTo>
                  <a:pt x="978059" y="366804"/>
                </a:lnTo>
                <a:cubicBezTo>
                  <a:pt x="962020" y="376323"/>
                  <a:pt x="946910" y="386424"/>
                  <a:pt x="931568" y="396060"/>
                </a:cubicBezTo>
                <a:cubicBezTo>
                  <a:pt x="923433" y="401052"/>
                  <a:pt x="915763" y="405696"/>
                  <a:pt x="908323" y="410803"/>
                </a:cubicBezTo>
                <a:lnTo>
                  <a:pt x="886242" y="426245"/>
                </a:lnTo>
                <a:cubicBezTo>
                  <a:pt x="826967" y="466530"/>
                  <a:pt x="773039" y="510761"/>
                  <a:pt x="722365" y="553020"/>
                </a:cubicBezTo>
                <a:cubicBezTo>
                  <a:pt x="728873" y="546286"/>
                  <a:pt x="735847" y="540134"/>
                  <a:pt x="742704" y="533980"/>
                </a:cubicBezTo>
                <a:lnTo>
                  <a:pt x="763741" y="515521"/>
                </a:lnTo>
                <a:lnTo>
                  <a:pt x="784080" y="497294"/>
                </a:lnTo>
                <a:cubicBezTo>
                  <a:pt x="790937" y="491606"/>
                  <a:pt x="798143" y="485685"/>
                  <a:pt x="805116" y="479996"/>
                </a:cubicBezTo>
                <a:lnTo>
                  <a:pt x="846958" y="446213"/>
                </a:lnTo>
                <a:lnTo>
                  <a:pt x="889728" y="414867"/>
                </a:lnTo>
                <a:cubicBezTo>
                  <a:pt x="896934" y="409759"/>
                  <a:pt x="903792" y="404186"/>
                  <a:pt x="911113" y="399543"/>
                </a:cubicBezTo>
                <a:lnTo>
                  <a:pt x="932847" y="385147"/>
                </a:lnTo>
                <a:lnTo>
                  <a:pt x="954581" y="370867"/>
                </a:lnTo>
                <a:cubicBezTo>
                  <a:pt x="961787" y="366224"/>
                  <a:pt x="968761" y="361231"/>
                  <a:pt x="976315" y="357052"/>
                </a:cubicBezTo>
                <a:lnTo>
                  <a:pt x="1016412" y="330930"/>
                </a:lnTo>
                <a:lnTo>
                  <a:pt x="1027337" y="324430"/>
                </a:lnTo>
                <a:cubicBezTo>
                  <a:pt x="1031405" y="322224"/>
                  <a:pt x="1035241" y="320366"/>
                  <a:pt x="1038960" y="318392"/>
                </a:cubicBezTo>
                <a:lnTo>
                  <a:pt x="1061275" y="306782"/>
                </a:lnTo>
                <a:lnTo>
                  <a:pt x="1083474" y="295174"/>
                </a:lnTo>
                <a:lnTo>
                  <a:pt x="1095096" y="289253"/>
                </a:lnTo>
                <a:lnTo>
                  <a:pt x="1106719" y="283912"/>
                </a:lnTo>
                <a:lnTo>
                  <a:pt x="1151813" y="262899"/>
                </a:lnTo>
                <a:lnTo>
                  <a:pt x="1163436" y="257675"/>
                </a:lnTo>
                <a:lnTo>
                  <a:pt x="1175058" y="252915"/>
                </a:lnTo>
                <a:lnTo>
                  <a:pt x="1198303" y="243627"/>
                </a:lnTo>
                <a:lnTo>
                  <a:pt x="1221548" y="234340"/>
                </a:lnTo>
                <a:lnTo>
                  <a:pt x="1233171" y="229696"/>
                </a:lnTo>
                <a:lnTo>
                  <a:pt x="1244792" y="225517"/>
                </a:lnTo>
                <a:lnTo>
                  <a:pt x="1291283" y="209263"/>
                </a:lnTo>
                <a:lnTo>
                  <a:pt x="1302905" y="205200"/>
                </a:lnTo>
                <a:lnTo>
                  <a:pt x="1314528" y="201717"/>
                </a:lnTo>
                <a:lnTo>
                  <a:pt x="1337773" y="194751"/>
                </a:lnTo>
                <a:lnTo>
                  <a:pt x="1361018" y="187786"/>
                </a:lnTo>
                <a:lnTo>
                  <a:pt x="1372640" y="184303"/>
                </a:lnTo>
                <a:cubicBezTo>
                  <a:pt x="1376475" y="183142"/>
                  <a:pt x="1380427" y="182330"/>
                  <a:pt x="1384262" y="181285"/>
                </a:cubicBezTo>
                <a:lnTo>
                  <a:pt x="1431449" y="169675"/>
                </a:lnTo>
                <a:cubicBezTo>
                  <a:pt x="1539433" y="144484"/>
                  <a:pt x="1649834" y="131055"/>
                  <a:pt x="1760713" y="129622"/>
                </a:cubicBezTo>
                <a:cubicBezTo>
                  <a:pt x="2081781" y="124506"/>
                  <a:pt x="2396621" y="218351"/>
                  <a:pt x="2662380" y="398382"/>
                </a:cubicBezTo>
                <a:cubicBezTo>
                  <a:pt x="2717970" y="436139"/>
                  <a:pt x="2770967" y="477561"/>
                  <a:pt x="2821025" y="522371"/>
                </a:cubicBezTo>
                <a:cubicBezTo>
                  <a:pt x="2847525" y="544197"/>
                  <a:pt x="2870769" y="568808"/>
                  <a:pt x="2895408" y="592724"/>
                </a:cubicBezTo>
                <a:cubicBezTo>
                  <a:pt x="2901569" y="598644"/>
                  <a:pt x="2907264" y="605146"/>
                  <a:pt x="2913191" y="611532"/>
                </a:cubicBezTo>
                <a:lnTo>
                  <a:pt x="2930625" y="630454"/>
                </a:lnTo>
                <a:lnTo>
                  <a:pt x="2948059" y="649611"/>
                </a:lnTo>
                <a:cubicBezTo>
                  <a:pt x="2951081" y="652745"/>
                  <a:pt x="2953870" y="655995"/>
                  <a:pt x="2956543" y="659362"/>
                </a:cubicBezTo>
                <a:lnTo>
                  <a:pt x="2964912" y="669346"/>
                </a:lnTo>
                <a:lnTo>
                  <a:pt x="2998035" y="709399"/>
                </a:lnTo>
                <a:cubicBezTo>
                  <a:pt x="3008727" y="723098"/>
                  <a:pt x="3018955" y="737146"/>
                  <a:pt x="3029415" y="751077"/>
                </a:cubicBezTo>
                <a:lnTo>
                  <a:pt x="3045106" y="772091"/>
                </a:lnTo>
                <a:lnTo>
                  <a:pt x="3059285" y="793800"/>
                </a:lnTo>
                <a:cubicBezTo>
                  <a:pt x="3068931" y="808428"/>
                  <a:pt x="3079043" y="822708"/>
                  <a:pt x="3088341" y="837568"/>
                </a:cubicBezTo>
                <a:cubicBezTo>
                  <a:pt x="3106472" y="867636"/>
                  <a:pt x="3124022" y="898169"/>
                  <a:pt x="3141340" y="928818"/>
                </a:cubicBezTo>
                <a:cubicBezTo>
                  <a:pt x="3158656" y="959467"/>
                  <a:pt x="3173184" y="991742"/>
                  <a:pt x="3188526" y="1023551"/>
                </a:cubicBezTo>
                <a:cubicBezTo>
                  <a:pt x="3195732" y="1039688"/>
                  <a:pt x="3202357" y="1056174"/>
                  <a:pt x="3209331" y="1072427"/>
                </a:cubicBezTo>
                <a:cubicBezTo>
                  <a:pt x="3212701" y="1080669"/>
                  <a:pt x="3216187" y="1088796"/>
                  <a:pt x="3219442" y="1097039"/>
                </a:cubicBezTo>
                <a:lnTo>
                  <a:pt x="3228972" y="1122115"/>
                </a:lnTo>
                <a:lnTo>
                  <a:pt x="3230832" y="1127224"/>
                </a:lnTo>
                <a:lnTo>
                  <a:pt x="3233273" y="1133725"/>
                </a:lnTo>
                <a:lnTo>
                  <a:pt x="3238154" y="1147193"/>
                </a:lnTo>
                <a:cubicBezTo>
                  <a:pt x="3241060" y="1155551"/>
                  <a:pt x="3244314" y="1163794"/>
                  <a:pt x="3246870" y="1172269"/>
                </a:cubicBezTo>
                <a:lnTo>
                  <a:pt x="3248615" y="1178073"/>
                </a:lnTo>
                <a:cubicBezTo>
                  <a:pt x="3330889" y="1426237"/>
                  <a:pt x="3347940" y="1691375"/>
                  <a:pt x="3298125" y="1948013"/>
                </a:cubicBezTo>
                <a:cubicBezTo>
                  <a:pt x="3309411" y="1893681"/>
                  <a:pt x="3317640" y="1838757"/>
                  <a:pt x="3322765" y="1783508"/>
                </a:cubicBezTo>
                <a:lnTo>
                  <a:pt x="3325323" y="1754948"/>
                </a:lnTo>
                <a:lnTo>
                  <a:pt x="3326484" y="1740668"/>
                </a:lnTo>
                <a:lnTo>
                  <a:pt x="3327066" y="1726389"/>
                </a:lnTo>
                <a:lnTo>
                  <a:pt x="3329274" y="1669154"/>
                </a:lnTo>
                <a:cubicBezTo>
                  <a:pt x="3328925" y="1631075"/>
                  <a:pt x="3329390" y="1592763"/>
                  <a:pt x="3326369" y="1554684"/>
                </a:cubicBezTo>
                <a:lnTo>
                  <a:pt x="3324741" y="1526009"/>
                </a:lnTo>
                <a:cubicBezTo>
                  <a:pt x="3324276" y="1516489"/>
                  <a:pt x="3322881" y="1507086"/>
                  <a:pt x="3321952" y="1497566"/>
                </a:cubicBezTo>
                <a:lnTo>
                  <a:pt x="3318930" y="1469007"/>
                </a:lnTo>
                <a:lnTo>
                  <a:pt x="3317419" y="1454727"/>
                </a:lnTo>
                <a:cubicBezTo>
                  <a:pt x="3317071" y="1449967"/>
                  <a:pt x="3316489" y="1445207"/>
                  <a:pt x="3315675" y="1440564"/>
                </a:cubicBezTo>
                <a:lnTo>
                  <a:pt x="3306843" y="1383793"/>
                </a:lnTo>
                <a:cubicBezTo>
                  <a:pt x="3305564" y="1374390"/>
                  <a:pt x="3303356" y="1364986"/>
                  <a:pt x="3301613" y="1355582"/>
                </a:cubicBezTo>
                <a:lnTo>
                  <a:pt x="3295802" y="1327487"/>
                </a:lnTo>
                <a:cubicBezTo>
                  <a:pt x="3293826" y="1318199"/>
                  <a:pt x="3292198" y="1308680"/>
                  <a:pt x="3289874" y="1299392"/>
                </a:cubicBezTo>
                <a:lnTo>
                  <a:pt x="3282900" y="1271646"/>
                </a:lnTo>
                <a:lnTo>
                  <a:pt x="3275811" y="1243783"/>
                </a:lnTo>
                <a:cubicBezTo>
                  <a:pt x="3274532" y="1239139"/>
                  <a:pt x="3273486" y="1234496"/>
                  <a:pt x="3272208" y="1229851"/>
                </a:cubicBezTo>
                <a:lnTo>
                  <a:pt x="3267908" y="1216152"/>
                </a:lnTo>
                <a:lnTo>
                  <a:pt x="3251172" y="1161240"/>
                </a:lnTo>
                <a:lnTo>
                  <a:pt x="3231762" y="1107140"/>
                </a:lnTo>
                <a:lnTo>
                  <a:pt x="3226881" y="1093557"/>
                </a:lnTo>
                <a:cubicBezTo>
                  <a:pt x="3225253" y="1089144"/>
                  <a:pt x="3223277" y="1084734"/>
                  <a:pt x="3221418" y="1080321"/>
                </a:cubicBezTo>
                <a:lnTo>
                  <a:pt x="3210493" y="1053736"/>
                </a:lnTo>
                <a:lnTo>
                  <a:pt x="3198871" y="1027150"/>
                </a:lnTo>
                <a:cubicBezTo>
                  <a:pt x="3195616" y="1018327"/>
                  <a:pt x="3191316" y="1009852"/>
                  <a:pt x="3187248" y="1001145"/>
                </a:cubicBezTo>
                <a:lnTo>
                  <a:pt x="3174929" y="975140"/>
                </a:lnTo>
                <a:cubicBezTo>
                  <a:pt x="3170861" y="966433"/>
                  <a:pt x="3167025" y="957609"/>
                  <a:pt x="3162376" y="949251"/>
                </a:cubicBezTo>
                <a:lnTo>
                  <a:pt x="3135296" y="898518"/>
                </a:lnTo>
                <a:cubicBezTo>
                  <a:pt x="3097546" y="831672"/>
                  <a:pt x="3055217" y="767513"/>
                  <a:pt x="3008612" y="706497"/>
                </a:cubicBezTo>
                <a:cubicBezTo>
                  <a:pt x="2961111" y="646203"/>
                  <a:pt x="2909589" y="589187"/>
                  <a:pt x="2854382" y="535837"/>
                </a:cubicBezTo>
                <a:cubicBezTo>
                  <a:pt x="2798327" y="483372"/>
                  <a:pt x="2738808" y="434734"/>
                  <a:pt x="2676210" y="390255"/>
                </a:cubicBezTo>
                <a:lnTo>
                  <a:pt x="2628209" y="358445"/>
                </a:lnTo>
                <a:cubicBezTo>
                  <a:pt x="2620191" y="353221"/>
                  <a:pt x="2612287" y="347532"/>
                  <a:pt x="2604035" y="342772"/>
                </a:cubicBezTo>
                <a:lnTo>
                  <a:pt x="2579279" y="328145"/>
                </a:lnTo>
                <a:lnTo>
                  <a:pt x="2554523" y="313516"/>
                </a:lnTo>
                <a:lnTo>
                  <a:pt x="2542088" y="306202"/>
                </a:lnTo>
                <a:cubicBezTo>
                  <a:pt x="2537904" y="303765"/>
                  <a:pt x="2533603" y="301674"/>
                  <a:pt x="2529419" y="299469"/>
                </a:cubicBezTo>
                <a:lnTo>
                  <a:pt x="2478397" y="272767"/>
                </a:lnTo>
                <a:cubicBezTo>
                  <a:pt x="2389171" y="228055"/>
                  <a:pt x="2296227" y="191154"/>
                  <a:pt x="2200621" y="162478"/>
                </a:cubicBezTo>
                <a:cubicBezTo>
                  <a:pt x="2119891" y="138367"/>
                  <a:pt x="2037605" y="119826"/>
                  <a:pt x="1954342" y="106984"/>
                </a:cubicBezTo>
                <a:cubicBezTo>
                  <a:pt x="1918661" y="102108"/>
                  <a:pt x="1922613" y="97116"/>
                  <a:pt x="1941906" y="95955"/>
                </a:cubicBezTo>
                <a:cubicBezTo>
                  <a:pt x="1946090" y="95955"/>
                  <a:pt x="1953295" y="95955"/>
                  <a:pt x="1962826" y="95955"/>
                </a:cubicBezTo>
                <a:lnTo>
                  <a:pt x="1997694" y="99090"/>
                </a:lnTo>
                <a:cubicBezTo>
                  <a:pt x="2011291" y="100483"/>
                  <a:pt x="2026517" y="101760"/>
                  <a:pt x="2042905" y="103618"/>
                </a:cubicBezTo>
                <a:lnTo>
                  <a:pt x="2094508" y="111047"/>
                </a:lnTo>
                <a:cubicBezTo>
                  <a:pt x="1979063" y="85833"/>
                  <a:pt x="1861084" y="74145"/>
                  <a:pt x="1742930" y="76219"/>
                </a:cubicBezTo>
                <a:cubicBezTo>
                  <a:pt x="1735840" y="76103"/>
                  <a:pt x="1728634" y="76916"/>
                  <a:pt x="1721544" y="76916"/>
                </a:cubicBezTo>
                <a:lnTo>
                  <a:pt x="1700160" y="78077"/>
                </a:lnTo>
                <a:lnTo>
                  <a:pt x="1657621" y="80282"/>
                </a:lnTo>
                <a:lnTo>
                  <a:pt x="1615548" y="84578"/>
                </a:lnTo>
                <a:lnTo>
                  <a:pt x="1594628" y="86667"/>
                </a:lnTo>
                <a:lnTo>
                  <a:pt x="1584168" y="87713"/>
                </a:lnTo>
                <a:lnTo>
                  <a:pt x="1573823" y="89221"/>
                </a:lnTo>
                <a:lnTo>
                  <a:pt x="1532448" y="95491"/>
                </a:lnTo>
                <a:lnTo>
                  <a:pt x="1511876" y="98625"/>
                </a:lnTo>
                <a:cubicBezTo>
                  <a:pt x="1505019" y="99670"/>
                  <a:pt x="1498279" y="101295"/>
                  <a:pt x="1491537" y="102572"/>
                </a:cubicBezTo>
                <a:lnTo>
                  <a:pt x="1450975" y="110815"/>
                </a:lnTo>
                <a:cubicBezTo>
                  <a:pt x="1444234" y="112208"/>
                  <a:pt x="1437493" y="113485"/>
                  <a:pt x="1430752" y="115110"/>
                </a:cubicBezTo>
                <a:lnTo>
                  <a:pt x="1410877" y="120103"/>
                </a:lnTo>
                <a:cubicBezTo>
                  <a:pt x="1201860" y="171554"/>
                  <a:pt x="1005526" y="264973"/>
                  <a:pt x="833824" y="394667"/>
                </a:cubicBezTo>
                <a:lnTo>
                  <a:pt x="819297" y="402097"/>
                </a:lnTo>
                <a:lnTo>
                  <a:pt x="875781" y="359373"/>
                </a:lnTo>
                <a:lnTo>
                  <a:pt x="933893" y="319437"/>
                </a:lnTo>
                <a:cubicBezTo>
                  <a:pt x="953768" y="306551"/>
                  <a:pt x="974106" y="294477"/>
                  <a:pt x="994214" y="281939"/>
                </a:cubicBezTo>
                <a:cubicBezTo>
                  <a:pt x="1004209" y="275902"/>
                  <a:pt x="1014786" y="270097"/>
                  <a:pt x="1025129" y="264292"/>
                </a:cubicBezTo>
                <a:lnTo>
                  <a:pt x="1057672" y="246878"/>
                </a:lnTo>
                <a:cubicBezTo>
                  <a:pt x="1035821" y="256165"/>
                  <a:pt x="1016877" y="263364"/>
                  <a:pt x="999559" y="271955"/>
                </a:cubicBezTo>
                <a:cubicBezTo>
                  <a:pt x="982243" y="280545"/>
                  <a:pt x="967250" y="287975"/>
                  <a:pt x="953070" y="295174"/>
                </a:cubicBezTo>
                <a:lnTo>
                  <a:pt x="931685" y="305738"/>
                </a:lnTo>
                <a:lnTo>
                  <a:pt x="912276" y="317348"/>
                </a:lnTo>
                <a:cubicBezTo>
                  <a:pt x="899259" y="324893"/>
                  <a:pt x="886357" y="332788"/>
                  <a:pt x="872643" y="341379"/>
                </a:cubicBezTo>
                <a:cubicBezTo>
                  <a:pt x="865670" y="345559"/>
                  <a:pt x="858813" y="350434"/>
                  <a:pt x="851606" y="355427"/>
                </a:cubicBezTo>
                <a:lnTo>
                  <a:pt x="829059" y="371448"/>
                </a:lnTo>
                <a:lnTo>
                  <a:pt x="803722" y="389442"/>
                </a:lnTo>
                <a:cubicBezTo>
                  <a:pt x="795006" y="395943"/>
                  <a:pt x="786172" y="403373"/>
                  <a:pt x="776526" y="411152"/>
                </a:cubicBezTo>
                <a:lnTo>
                  <a:pt x="745726" y="435996"/>
                </a:lnTo>
                <a:cubicBezTo>
                  <a:pt x="740264" y="440292"/>
                  <a:pt x="734917" y="445284"/>
                  <a:pt x="729338" y="450276"/>
                </a:cubicBezTo>
                <a:lnTo>
                  <a:pt x="712022" y="465832"/>
                </a:lnTo>
                <a:lnTo>
                  <a:pt x="693542" y="482435"/>
                </a:lnTo>
                <a:cubicBezTo>
                  <a:pt x="687266" y="488123"/>
                  <a:pt x="680525" y="493928"/>
                  <a:pt x="674132" y="500429"/>
                </a:cubicBezTo>
                <a:lnTo>
                  <a:pt x="632989" y="541178"/>
                </a:lnTo>
                <a:lnTo>
                  <a:pt x="623109" y="551046"/>
                </a:lnTo>
                <a:lnTo>
                  <a:pt x="613463" y="561495"/>
                </a:lnTo>
                <a:lnTo>
                  <a:pt x="593822" y="582624"/>
                </a:lnTo>
                <a:lnTo>
                  <a:pt x="573598" y="604102"/>
                </a:lnTo>
                <a:lnTo>
                  <a:pt x="568484" y="609558"/>
                </a:lnTo>
                <a:lnTo>
                  <a:pt x="563602" y="615247"/>
                </a:lnTo>
                <a:lnTo>
                  <a:pt x="553841" y="626856"/>
                </a:lnTo>
                <a:lnTo>
                  <a:pt x="514324" y="673294"/>
                </a:lnTo>
                <a:lnTo>
                  <a:pt x="477481" y="719731"/>
                </a:lnTo>
                <a:cubicBezTo>
                  <a:pt x="507099" y="671317"/>
                  <a:pt x="540399" y="625246"/>
                  <a:pt x="577085" y="581928"/>
                </a:cubicBezTo>
                <a:lnTo>
                  <a:pt x="597308" y="558708"/>
                </a:lnTo>
                <a:cubicBezTo>
                  <a:pt x="604514" y="550814"/>
                  <a:pt x="611603" y="542223"/>
                  <a:pt x="619855" y="534213"/>
                </a:cubicBezTo>
                <a:cubicBezTo>
                  <a:pt x="636126" y="518075"/>
                  <a:pt x="653328" y="500545"/>
                  <a:pt x="670994" y="483246"/>
                </a:cubicBezTo>
                <a:lnTo>
                  <a:pt x="726550" y="433094"/>
                </a:lnTo>
                <a:cubicBezTo>
                  <a:pt x="745494" y="417073"/>
                  <a:pt x="764438" y="401980"/>
                  <a:pt x="781988" y="387353"/>
                </a:cubicBezTo>
                <a:cubicBezTo>
                  <a:pt x="790008" y="380038"/>
                  <a:pt x="797911" y="374234"/>
                  <a:pt x="805233" y="368429"/>
                </a:cubicBezTo>
                <a:lnTo>
                  <a:pt x="825921" y="351828"/>
                </a:lnTo>
                <a:lnTo>
                  <a:pt x="845214" y="335923"/>
                </a:lnTo>
                <a:cubicBezTo>
                  <a:pt x="848469" y="333253"/>
                  <a:pt x="851606" y="330466"/>
                  <a:pt x="855093" y="328028"/>
                </a:cubicBezTo>
                <a:lnTo>
                  <a:pt x="865437" y="320250"/>
                </a:lnTo>
                <a:cubicBezTo>
                  <a:pt x="860672" y="323268"/>
                  <a:pt x="855674" y="326054"/>
                  <a:pt x="850909" y="329073"/>
                </a:cubicBezTo>
                <a:lnTo>
                  <a:pt x="836846" y="338361"/>
                </a:lnTo>
                <a:lnTo>
                  <a:pt x="808720" y="356355"/>
                </a:lnTo>
                <a:lnTo>
                  <a:pt x="794541" y="365875"/>
                </a:lnTo>
                <a:cubicBezTo>
                  <a:pt x="789776" y="369009"/>
                  <a:pt x="785010" y="372260"/>
                  <a:pt x="780361" y="375860"/>
                </a:cubicBezTo>
                <a:cubicBezTo>
                  <a:pt x="771064" y="382825"/>
                  <a:pt x="761649" y="390139"/>
                  <a:pt x="752003" y="397685"/>
                </a:cubicBezTo>
                <a:lnTo>
                  <a:pt x="723411" y="420904"/>
                </a:lnTo>
                <a:lnTo>
                  <a:pt x="695633" y="445632"/>
                </a:lnTo>
                <a:lnTo>
                  <a:pt x="667740" y="470708"/>
                </a:lnTo>
                <a:cubicBezTo>
                  <a:pt x="662975" y="474772"/>
                  <a:pt x="658559" y="479299"/>
                  <a:pt x="654141" y="483711"/>
                </a:cubicBezTo>
                <a:lnTo>
                  <a:pt x="640892" y="496946"/>
                </a:lnTo>
                <a:cubicBezTo>
                  <a:pt x="623226" y="515056"/>
                  <a:pt x="605094" y="531658"/>
                  <a:pt x="589056" y="549885"/>
                </a:cubicBezTo>
                <a:cubicBezTo>
                  <a:pt x="580804" y="558708"/>
                  <a:pt x="572668" y="567532"/>
                  <a:pt x="564765" y="576239"/>
                </a:cubicBezTo>
                <a:cubicBezTo>
                  <a:pt x="556861" y="584945"/>
                  <a:pt x="548726" y="593188"/>
                  <a:pt x="541521" y="602011"/>
                </a:cubicBezTo>
                <a:cubicBezTo>
                  <a:pt x="527340" y="618613"/>
                  <a:pt x="513626" y="634402"/>
                  <a:pt x="500144" y="649726"/>
                </a:cubicBezTo>
                <a:cubicBezTo>
                  <a:pt x="493288" y="657156"/>
                  <a:pt x="487359" y="665283"/>
                  <a:pt x="481084" y="672946"/>
                </a:cubicBezTo>
                <a:lnTo>
                  <a:pt x="462488" y="696165"/>
                </a:lnTo>
                <a:cubicBezTo>
                  <a:pt x="456328" y="704175"/>
                  <a:pt x="449820" y="711837"/>
                  <a:pt x="444124" y="719383"/>
                </a:cubicBezTo>
                <a:cubicBezTo>
                  <a:pt x="438429" y="726930"/>
                  <a:pt x="432618" y="734824"/>
                  <a:pt x="426807" y="742602"/>
                </a:cubicBezTo>
                <a:lnTo>
                  <a:pt x="391940" y="790317"/>
                </a:lnTo>
                <a:cubicBezTo>
                  <a:pt x="407862" y="764544"/>
                  <a:pt x="422042" y="740396"/>
                  <a:pt x="437500" y="715320"/>
                </a:cubicBezTo>
                <a:cubicBezTo>
                  <a:pt x="445752" y="703247"/>
                  <a:pt x="454236" y="690708"/>
                  <a:pt x="463302" y="677706"/>
                </a:cubicBezTo>
                <a:lnTo>
                  <a:pt x="477364" y="657737"/>
                </a:lnTo>
                <a:lnTo>
                  <a:pt x="484803" y="647405"/>
                </a:lnTo>
                <a:lnTo>
                  <a:pt x="493171" y="637073"/>
                </a:lnTo>
                <a:cubicBezTo>
                  <a:pt x="793004" y="251632"/>
                  <a:pt x="1248419" y="18735"/>
                  <a:pt x="1736770" y="1106"/>
                </a:cubicBezTo>
                <a:close/>
              </a:path>
            </a:pathLst>
          </a:custGeom>
          <a:blipFill>
            <a:blip r:embed="rId2"/>
            <a:stretch>
              <a:fillRect/>
            </a:stretch>
          </a:blipFill>
          <a:ln>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x-none" sz="1350">
                <a:solidFill>
                  <a:schemeClr val="lt1"/>
                </a:solidFill>
              </a:defRPr>
            </a:lvl1pPr>
          </a:lstStyle>
          <a:p>
            <a:pPr marL="0" lvl="0" algn="ctr"/>
            <a:endParaRPr lang="x-none"/>
          </a:p>
        </p:txBody>
      </p:sp>
      <p:sp>
        <p:nvSpPr>
          <p:cNvPr id="9" name="Picture Placeholder 8">
            <a:extLst>
              <a:ext uri="{FF2B5EF4-FFF2-40B4-BE49-F238E27FC236}">
                <a16:creationId xmlns="" xmlns:a16="http://schemas.microsoft.com/office/drawing/2014/main" id="{9E43A282-2918-4B44-ACDA-6F14DE3A9BC9}"/>
              </a:ext>
            </a:extLst>
          </p:cNvPr>
          <p:cNvSpPr>
            <a:spLocks noGrp="1"/>
          </p:cNvSpPr>
          <p:nvPr>
            <p:ph type="pic" sz="quarter" idx="11"/>
          </p:nvPr>
        </p:nvSpPr>
        <p:spPr>
          <a:xfrm>
            <a:off x="637542" y="2365052"/>
            <a:ext cx="2244782" cy="2149441"/>
          </a:xfrm>
          <a:custGeom>
            <a:avLst/>
            <a:gdLst>
              <a:gd name="connsiteX0" fmla="*/ 1531135 w 2993042"/>
              <a:gd name="connsiteY0" fmla="*/ 2864126 h 2865921"/>
              <a:gd name="connsiteX1" fmla="*/ 1507197 w 2993042"/>
              <a:gd name="connsiteY1" fmla="*/ 2865921 h 2865921"/>
              <a:gd name="connsiteX2" fmla="*/ 1498167 w 2993042"/>
              <a:gd name="connsiteY2" fmla="*/ 2864865 h 2865921"/>
              <a:gd name="connsiteX3" fmla="*/ 1663938 w 2993042"/>
              <a:gd name="connsiteY3" fmla="*/ 2854167 h 2865921"/>
              <a:gd name="connsiteX4" fmla="*/ 1636772 w 2993042"/>
              <a:gd name="connsiteY4" fmla="*/ 2857381 h 2865921"/>
              <a:gd name="connsiteX5" fmla="*/ 1623036 w 2993042"/>
              <a:gd name="connsiteY5" fmla="*/ 2858917 h 2865921"/>
              <a:gd name="connsiteX6" fmla="*/ 1609205 w 2993042"/>
              <a:gd name="connsiteY6" fmla="*/ 2859876 h 2865921"/>
              <a:gd name="connsiteX7" fmla="*/ 1553782 w 2993042"/>
              <a:gd name="connsiteY7" fmla="*/ 2863618 h 2865921"/>
              <a:gd name="connsiteX8" fmla="*/ 1531135 w 2993042"/>
              <a:gd name="connsiteY8" fmla="*/ 2864126 h 2865921"/>
              <a:gd name="connsiteX9" fmla="*/ 1744563 w 2993042"/>
              <a:gd name="connsiteY9" fmla="*/ 2842391 h 2865921"/>
              <a:gd name="connsiteX10" fmla="*/ 1700951 w 2993042"/>
              <a:gd name="connsiteY10" fmla="*/ 2851391 h 2865921"/>
              <a:gd name="connsiteX11" fmla="*/ 1663938 w 2993042"/>
              <a:gd name="connsiteY11" fmla="*/ 2854167 h 2865921"/>
              <a:gd name="connsiteX12" fmla="*/ 1664339 w 2993042"/>
              <a:gd name="connsiteY12" fmla="*/ 2854119 h 2865921"/>
              <a:gd name="connsiteX13" fmla="*/ 1691907 w 2993042"/>
              <a:gd name="connsiteY13" fmla="*/ 2850953 h 2865921"/>
              <a:gd name="connsiteX14" fmla="*/ 1719378 w 2993042"/>
              <a:gd name="connsiteY14" fmla="*/ 2846539 h 2865921"/>
              <a:gd name="connsiteX15" fmla="*/ 1837930 w 2993042"/>
              <a:gd name="connsiteY15" fmla="*/ 2823123 h 2865921"/>
              <a:gd name="connsiteX16" fmla="*/ 1828302 w 2993042"/>
              <a:gd name="connsiteY16" fmla="*/ 2825528 h 2865921"/>
              <a:gd name="connsiteX17" fmla="*/ 1774032 w 2993042"/>
              <a:gd name="connsiteY17" fmla="*/ 2837137 h 2865921"/>
              <a:gd name="connsiteX18" fmla="*/ 1746753 w 2993042"/>
              <a:gd name="connsiteY18" fmla="*/ 2842030 h 2865921"/>
              <a:gd name="connsiteX19" fmla="*/ 1744563 w 2993042"/>
              <a:gd name="connsiteY19" fmla="*/ 2842391 h 2865921"/>
              <a:gd name="connsiteX20" fmla="*/ 2943332 w 2993042"/>
              <a:gd name="connsiteY20" fmla="*/ 997184 h 2865921"/>
              <a:gd name="connsiteX21" fmla="*/ 2947516 w 2993042"/>
              <a:gd name="connsiteY21" fmla="*/ 997450 h 2865921"/>
              <a:gd name="connsiteX22" fmla="*/ 2949276 w 2993042"/>
              <a:gd name="connsiteY22" fmla="*/ 1004313 h 2865921"/>
              <a:gd name="connsiteX23" fmla="*/ 2944815 w 2993042"/>
              <a:gd name="connsiteY23" fmla="*/ 1003982 h 2865921"/>
              <a:gd name="connsiteX24" fmla="*/ 2901628 w 2993042"/>
              <a:gd name="connsiteY24" fmla="*/ 994536 h 2865921"/>
              <a:gd name="connsiteX25" fmla="*/ 2940020 w 2993042"/>
              <a:gd name="connsiteY25" fmla="*/ 996974 h 2865921"/>
              <a:gd name="connsiteX26" fmla="*/ 2941636 w 2993042"/>
              <a:gd name="connsiteY26" fmla="*/ 1003746 h 2865921"/>
              <a:gd name="connsiteX27" fmla="*/ 2903209 w 2993042"/>
              <a:gd name="connsiteY27" fmla="*/ 1000890 h 2865921"/>
              <a:gd name="connsiteX28" fmla="*/ 2687888 w 2993042"/>
              <a:gd name="connsiteY28" fmla="*/ 961495 h 2865921"/>
              <a:gd name="connsiteX29" fmla="*/ 2763397 w 2993042"/>
              <a:gd name="connsiteY29" fmla="*/ 977136 h 2865921"/>
              <a:gd name="connsiteX30" fmla="*/ 2887115 w 2993042"/>
              <a:gd name="connsiteY30" fmla="*/ 993614 h 2865921"/>
              <a:gd name="connsiteX31" fmla="*/ 2898728 w 2993042"/>
              <a:gd name="connsiteY31" fmla="*/ 994352 h 2865921"/>
              <a:gd name="connsiteX32" fmla="*/ 2900229 w 2993042"/>
              <a:gd name="connsiteY32" fmla="*/ 1000668 h 2865921"/>
              <a:gd name="connsiteX33" fmla="*/ 2834138 w 2993042"/>
              <a:gd name="connsiteY33" fmla="*/ 995756 h 2865921"/>
              <a:gd name="connsiteX34" fmla="*/ 2690556 w 2993042"/>
              <a:gd name="connsiteY34" fmla="*/ 970250 h 2865921"/>
              <a:gd name="connsiteX35" fmla="*/ 1613650 w 2993042"/>
              <a:gd name="connsiteY35" fmla="*/ 115378 h 2865921"/>
              <a:gd name="connsiteX36" fmla="*/ 1619378 w 2993042"/>
              <a:gd name="connsiteY36" fmla="*/ 115726 h 2865921"/>
              <a:gd name="connsiteX37" fmla="*/ 1636078 w 2993042"/>
              <a:gd name="connsiteY37" fmla="*/ 146587 h 2865921"/>
              <a:gd name="connsiteX38" fmla="*/ 1648399 w 2993042"/>
              <a:gd name="connsiteY38" fmla="*/ 167833 h 2865921"/>
              <a:gd name="connsiteX39" fmla="*/ 1661067 w 2993042"/>
              <a:gd name="connsiteY39" fmla="*/ 188961 h 2865921"/>
              <a:gd name="connsiteX40" fmla="*/ 1673851 w 2993042"/>
              <a:gd name="connsiteY40" fmla="*/ 210207 h 2865921"/>
              <a:gd name="connsiteX41" fmla="*/ 1680243 w 2993042"/>
              <a:gd name="connsiteY41" fmla="*/ 220771 h 2865921"/>
              <a:gd name="connsiteX42" fmla="*/ 1687101 w 2993042"/>
              <a:gd name="connsiteY42" fmla="*/ 231105 h 2865921"/>
              <a:gd name="connsiteX43" fmla="*/ 1743004 w 2993042"/>
              <a:gd name="connsiteY43" fmla="*/ 311674 h 2865921"/>
              <a:gd name="connsiteX44" fmla="*/ 1751256 w 2993042"/>
              <a:gd name="connsiteY44" fmla="*/ 327695 h 2865921"/>
              <a:gd name="connsiteX45" fmla="*/ 1613863 w 2993042"/>
              <a:gd name="connsiteY45" fmla="*/ 115809 h 2865921"/>
              <a:gd name="connsiteX46" fmla="*/ 1585503 w 2993042"/>
              <a:gd name="connsiteY46" fmla="*/ 113667 h 2865921"/>
              <a:gd name="connsiteX47" fmla="*/ 1604462 w 2993042"/>
              <a:gd name="connsiteY47" fmla="*/ 114819 h 2865921"/>
              <a:gd name="connsiteX48" fmla="*/ 1674353 w 2993042"/>
              <a:gd name="connsiteY48" fmla="*/ 238098 h 2865921"/>
              <a:gd name="connsiteX49" fmla="*/ 1779499 w 2993042"/>
              <a:gd name="connsiteY49" fmla="*/ 383769 h 2865921"/>
              <a:gd name="connsiteX50" fmla="*/ 1808904 w 2993042"/>
              <a:gd name="connsiteY50" fmla="*/ 419874 h 2865921"/>
              <a:gd name="connsiteX51" fmla="*/ 1840052 w 2993042"/>
              <a:gd name="connsiteY51" fmla="*/ 454702 h 2865921"/>
              <a:gd name="connsiteX52" fmla="*/ 1855859 w 2993042"/>
              <a:gd name="connsiteY52" fmla="*/ 472349 h 2865921"/>
              <a:gd name="connsiteX53" fmla="*/ 1863762 w 2993042"/>
              <a:gd name="connsiteY53" fmla="*/ 481173 h 2865921"/>
              <a:gd name="connsiteX54" fmla="*/ 1872013 w 2993042"/>
              <a:gd name="connsiteY54" fmla="*/ 489647 h 2865921"/>
              <a:gd name="connsiteX55" fmla="*/ 1905486 w 2993042"/>
              <a:gd name="connsiteY55" fmla="*/ 523547 h 2865921"/>
              <a:gd name="connsiteX56" fmla="*/ 1922339 w 2993042"/>
              <a:gd name="connsiteY56" fmla="*/ 540613 h 2865921"/>
              <a:gd name="connsiteX57" fmla="*/ 1940121 w 2993042"/>
              <a:gd name="connsiteY57" fmla="*/ 557098 h 2865921"/>
              <a:gd name="connsiteX58" fmla="*/ 1975802 w 2993042"/>
              <a:gd name="connsiteY58" fmla="*/ 590069 h 2865921"/>
              <a:gd name="connsiteX59" fmla="*/ 1994281 w 2993042"/>
              <a:gd name="connsiteY59" fmla="*/ 605974 h 2865921"/>
              <a:gd name="connsiteX60" fmla="*/ 2012993 w 2993042"/>
              <a:gd name="connsiteY60" fmla="*/ 621763 h 2865921"/>
              <a:gd name="connsiteX61" fmla="*/ 2031938 w 2993042"/>
              <a:gd name="connsiteY61" fmla="*/ 637552 h 2865921"/>
              <a:gd name="connsiteX62" fmla="*/ 2051231 w 2993042"/>
              <a:gd name="connsiteY62" fmla="*/ 653224 h 2865921"/>
              <a:gd name="connsiteX63" fmla="*/ 2033681 w 2993042"/>
              <a:gd name="connsiteY63" fmla="*/ 640454 h 2865921"/>
              <a:gd name="connsiteX64" fmla="*/ 2015900 w 2993042"/>
              <a:gd name="connsiteY64" fmla="*/ 626755 h 2865921"/>
              <a:gd name="connsiteX65" fmla="*/ 1978939 w 2993042"/>
              <a:gd name="connsiteY65" fmla="*/ 598195 h 2865921"/>
              <a:gd name="connsiteX66" fmla="*/ 1942213 w 2993042"/>
              <a:gd name="connsiteY66" fmla="*/ 566385 h 2865921"/>
              <a:gd name="connsiteX67" fmla="*/ 1904556 w 2993042"/>
              <a:gd name="connsiteY67" fmla="*/ 532253 h 2865921"/>
              <a:gd name="connsiteX68" fmla="*/ 1867248 w 2993042"/>
              <a:gd name="connsiteY68" fmla="*/ 495916 h 2865921"/>
              <a:gd name="connsiteX69" fmla="*/ 1857834 w 2993042"/>
              <a:gd name="connsiteY69" fmla="*/ 486629 h 2865921"/>
              <a:gd name="connsiteX70" fmla="*/ 1848769 w 2993042"/>
              <a:gd name="connsiteY70" fmla="*/ 476876 h 2865921"/>
              <a:gd name="connsiteX71" fmla="*/ 1830638 w 2993042"/>
              <a:gd name="connsiteY71" fmla="*/ 457373 h 2865921"/>
              <a:gd name="connsiteX72" fmla="*/ 1812507 w 2993042"/>
              <a:gd name="connsiteY72" fmla="*/ 437636 h 2865921"/>
              <a:gd name="connsiteX73" fmla="*/ 1803441 w 2993042"/>
              <a:gd name="connsiteY73" fmla="*/ 427769 h 2865921"/>
              <a:gd name="connsiteX74" fmla="*/ 1794608 w 2993042"/>
              <a:gd name="connsiteY74" fmla="*/ 417785 h 2865921"/>
              <a:gd name="connsiteX75" fmla="*/ 1759741 w 2993042"/>
              <a:gd name="connsiteY75" fmla="*/ 376455 h 2865921"/>
              <a:gd name="connsiteX76" fmla="*/ 1647410 w 2993042"/>
              <a:gd name="connsiteY76" fmla="*/ 220023 h 2865921"/>
              <a:gd name="connsiteX77" fmla="*/ 1554167 w 2993042"/>
              <a:gd name="connsiteY77" fmla="*/ 111764 h 2865921"/>
              <a:gd name="connsiteX78" fmla="*/ 1581768 w 2993042"/>
              <a:gd name="connsiteY78" fmla="*/ 113441 h 2865921"/>
              <a:gd name="connsiteX79" fmla="*/ 1639496 w 2993042"/>
              <a:gd name="connsiteY79" fmla="*/ 224059 h 2865921"/>
              <a:gd name="connsiteX80" fmla="*/ 1749165 w 2993042"/>
              <a:gd name="connsiteY80" fmla="*/ 382028 h 2865921"/>
              <a:gd name="connsiteX81" fmla="*/ 1983821 w 2993042"/>
              <a:gd name="connsiteY81" fmla="*/ 620486 h 2865921"/>
              <a:gd name="connsiteX82" fmla="*/ 2031822 w 2993042"/>
              <a:gd name="connsiteY82" fmla="*/ 658797 h 2865921"/>
              <a:gd name="connsiteX83" fmla="*/ 2081449 w 2993042"/>
              <a:gd name="connsiteY83" fmla="*/ 694903 h 2865921"/>
              <a:gd name="connsiteX84" fmla="*/ 2106554 w 2993042"/>
              <a:gd name="connsiteY84" fmla="*/ 712665 h 2865921"/>
              <a:gd name="connsiteX85" fmla="*/ 2132356 w 2993042"/>
              <a:gd name="connsiteY85" fmla="*/ 729383 h 2865921"/>
              <a:gd name="connsiteX86" fmla="*/ 2158274 w 2993042"/>
              <a:gd name="connsiteY86" fmla="*/ 745984 h 2865921"/>
              <a:gd name="connsiteX87" fmla="*/ 2184308 w 2993042"/>
              <a:gd name="connsiteY87" fmla="*/ 762238 h 2865921"/>
              <a:gd name="connsiteX88" fmla="*/ 2237771 w 2993042"/>
              <a:gd name="connsiteY88" fmla="*/ 793003 h 2865921"/>
              <a:gd name="connsiteX89" fmla="*/ 2251137 w 2993042"/>
              <a:gd name="connsiteY89" fmla="*/ 800548 h 2865921"/>
              <a:gd name="connsiteX90" fmla="*/ 2264852 w 2993042"/>
              <a:gd name="connsiteY90" fmla="*/ 807630 h 2865921"/>
              <a:gd name="connsiteX91" fmla="*/ 2292396 w 2993042"/>
              <a:gd name="connsiteY91" fmla="*/ 821678 h 2865921"/>
              <a:gd name="connsiteX92" fmla="*/ 2320755 w 2993042"/>
              <a:gd name="connsiteY92" fmla="*/ 835725 h 2865921"/>
              <a:gd name="connsiteX93" fmla="*/ 2348882 w 2993042"/>
              <a:gd name="connsiteY93" fmla="*/ 848611 h 2865921"/>
              <a:gd name="connsiteX94" fmla="*/ 2405367 w 2993042"/>
              <a:gd name="connsiteY94" fmla="*/ 873689 h 2865921"/>
              <a:gd name="connsiteX95" fmla="*/ 2641185 w 2993042"/>
              <a:gd name="connsiteY95" fmla="*/ 951820 h 2865921"/>
              <a:gd name="connsiteX96" fmla="*/ 2680789 w 2993042"/>
              <a:gd name="connsiteY96" fmla="*/ 960024 h 2865921"/>
              <a:gd name="connsiteX97" fmla="*/ 2683366 w 2993042"/>
              <a:gd name="connsiteY97" fmla="*/ 967438 h 2865921"/>
              <a:gd name="connsiteX98" fmla="*/ 2683853 w 2993042"/>
              <a:gd name="connsiteY98" fmla="*/ 969060 h 2865921"/>
              <a:gd name="connsiteX99" fmla="*/ 2668006 w 2993042"/>
              <a:gd name="connsiteY99" fmla="*/ 966245 h 2865921"/>
              <a:gd name="connsiteX100" fmla="*/ 2505320 w 2993042"/>
              <a:gd name="connsiteY100" fmla="*/ 919894 h 2865921"/>
              <a:gd name="connsiteX101" fmla="*/ 1929428 w 2993042"/>
              <a:gd name="connsiteY101" fmla="*/ 583220 h 2865921"/>
              <a:gd name="connsiteX102" fmla="*/ 1708603 w 2993042"/>
              <a:gd name="connsiteY102" fmla="*/ 346503 h 2865921"/>
              <a:gd name="connsiteX103" fmla="*/ 1626789 w 2993042"/>
              <a:gd name="connsiteY103" fmla="*/ 231984 h 2865921"/>
              <a:gd name="connsiteX104" fmla="*/ 1405457 w 2993042"/>
              <a:gd name="connsiteY104" fmla="*/ 109080 h 2865921"/>
              <a:gd name="connsiteX105" fmla="*/ 1419669 w 2993042"/>
              <a:gd name="connsiteY105" fmla="*/ 139389 h 2865921"/>
              <a:gd name="connsiteX106" fmla="*/ 1435592 w 2993042"/>
              <a:gd name="connsiteY106" fmla="*/ 172012 h 2865921"/>
              <a:gd name="connsiteX107" fmla="*/ 1452793 w 2993042"/>
              <a:gd name="connsiteY107" fmla="*/ 203822 h 2865921"/>
              <a:gd name="connsiteX108" fmla="*/ 1488241 w 2993042"/>
              <a:gd name="connsiteY108" fmla="*/ 266978 h 2865921"/>
              <a:gd name="connsiteX109" fmla="*/ 1526246 w 2993042"/>
              <a:gd name="connsiteY109" fmla="*/ 328624 h 2865921"/>
              <a:gd name="connsiteX110" fmla="*/ 1566809 w 2993042"/>
              <a:gd name="connsiteY110" fmla="*/ 388529 h 2865921"/>
              <a:gd name="connsiteX111" fmla="*/ 1752767 w 2993042"/>
              <a:gd name="connsiteY111" fmla="*/ 610502 h 2865921"/>
              <a:gd name="connsiteX112" fmla="*/ 1804371 w 2993042"/>
              <a:gd name="connsiteY112" fmla="*/ 661235 h 2865921"/>
              <a:gd name="connsiteX113" fmla="*/ 1858182 w 2993042"/>
              <a:gd name="connsiteY113" fmla="*/ 709415 h 2865921"/>
              <a:gd name="connsiteX114" fmla="*/ 1871665 w 2993042"/>
              <a:gd name="connsiteY114" fmla="*/ 721023 h 2865921"/>
              <a:gd name="connsiteX115" fmla="*/ 1885612 w 2993042"/>
              <a:gd name="connsiteY115" fmla="*/ 732633 h 2865921"/>
              <a:gd name="connsiteX116" fmla="*/ 1913738 w 2993042"/>
              <a:gd name="connsiteY116" fmla="*/ 755852 h 2865921"/>
              <a:gd name="connsiteX117" fmla="*/ 1941516 w 2993042"/>
              <a:gd name="connsiteY117" fmla="*/ 777678 h 2865921"/>
              <a:gd name="connsiteX118" fmla="*/ 1970572 w 2993042"/>
              <a:gd name="connsiteY118" fmla="*/ 799156 h 2865921"/>
              <a:gd name="connsiteX119" fmla="*/ 2000325 w 2993042"/>
              <a:gd name="connsiteY119" fmla="*/ 820053 h 2865921"/>
              <a:gd name="connsiteX120" fmla="*/ 2029962 w 2993042"/>
              <a:gd name="connsiteY120" fmla="*/ 840601 h 2865921"/>
              <a:gd name="connsiteX121" fmla="*/ 2090283 w 2993042"/>
              <a:gd name="connsiteY121" fmla="*/ 879841 h 2865921"/>
              <a:gd name="connsiteX122" fmla="*/ 2097837 w 2993042"/>
              <a:gd name="connsiteY122" fmla="*/ 884718 h 2865921"/>
              <a:gd name="connsiteX123" fmla="*/ 2105625 w 2993042"/>
              <a:gd name="connsiteY123" fmla="*/ 889244 h 2865921"/>
              <a:gd name="connsiteX124" fmla="*/ 2121198 w 2993042"/>
              <a:gd name="connsiteY124" fmla="*/ 898300 h 2865921"/>
              <a:gd name="connsiteX125" fmla="*/ 2151416 w 2993042"/>
              <a:gd name="connsiteY125" fmla="*/ 916295 h 2865921"/>
              <a:gd name="connsiteX126" fmla="*/ 2182797 w 2993042"/>
              <a:gd name="connsiteY126" fmla="*/ 934057 h 2865921"/>
              <a:gd name="connsiteX127" fmla="*/ 2214759 w 2993042"/>
              <a:gd name="connsiteY127" fmla="*/ 950543 h 2865921"/>
              <a:gd name="connsiteX128" fmla="*/ 2345162 w 2993042"/>
              <a:gd name="connsiteY128" fmla="*/ 1011957 h 2865921"/>
              <a:gd name="connsiteX129" fmla="*/ 2412340 w 2993042"/>
              <a:gd name="connsiteY129" fmla="*/ 1038426 h 2865921"/>
              <a:gd name="connsiteX130" fmla="*/ 2429192 w 2993042"/>
              <a:gd name="connsiteY130" fmla="*/ 1044812 h 2865921"/>
              <a:gd name="connsiteX131" fmla="*/ 2446277 w 2993042"/>
              <a:gd name="connsiteY131" fmla="*/ 1050616 h 2865921"/>
              <a:gd name="connsiteX132" fmla="*/ 2481144 w 2993042"/>
              <a:gd name="connsiteY132" fmla="*/ 1062226 h 2865921"/>
              <a:gd name="connsiteX133" fmla="*/ 2516012 w 2993042"/>
              <a:gd name="connsiteY133" fmla="*/ 1073835 h 2865921"/>
              <a:gd name="connsiteX134" fmla="*/ 2550880 w 2993042"/>
              <a:gd name="connsiteY134" fmla="*/ 1083704 h 2865921"/>
              <a:gd name="connsiteX135" fmla="*/ 2620614 w 2993042"/>
              <a:gd name="connsiteY135" fmla="*/ 1102163 h 2865921"/>
              <a:gd name="connsiteX136" fmla="*/ 2691046 w 2993042"/>
              <a:gd name="connsiteY136" fmla="*/ 1117951 h 2865921"/>
              <a:gd name="connsiteX137" fmla="*/ 2724496 w 2993042"/>
              <a:gd name="connsiteY137" fmla="*/ 1123848 h 2865921"/>
              <a:gd name="connsiteX138" fmla="*/ 2725676 w 2993042"/>
              <a:gd name="connsiteY138" fmla="*/ 1128357 h 2865921"/>
              <a:gd name="connsiteX139" fmla="*/ 2725725 w 2993042"/>
              <a:gd name="connsiteY139" fmla="*/ 1608548 h 2865921"/>
              <a:gd name="connsiteX140" fmla="*/ 2746089 w 2993042"/>
              <a:gd name="connsiteY140" fmla="*/ 1472594 h 2865921"/>
              <a:gd name="connsiteX141" fmla="*/ 2748203 w 2993042"/>
              <a:gd name="connsiteY141" fmla="*/ 1448991 h 2865921"/>
              <a:gd name="connsiteX142" fmla="*/ 2749163 w 2993042"/>
              <a:gd name="connsiteY142" fmla="*/ 1437189 h 2865921"/>
              <a:gd name="connsiteX143" fmla="*/ 2749643 w 2993042"/>
              <a:gd name="connsiteY143" fmla="*/ 1425388 h 2865921"/>
              <a:gd name="connsiteX144" fmla="*/ 2751468 w 2993042"/>
              <a:gd name="connsiteY144" fmla="*/ 1378086 h 2865921"/>
              <a:gd name="connsiteX145" fmla="*/ 2749067 w 2993042"/>
              <a:gd name="connsiteY145" fmla="*/ 1283484 h 2865921"/>
              <a:gd name="connsiteX146" fmla="*/ 2747722 w 2993042"/>
              <a:gd name="connsiteY146" fmla="*/ 1259785 h 2865921"/>
              <a:gd name="connsiteX147" fmla="*/ 2745417 w 2993042"/>
              <a:gd name="connsiteY147" fmla="*/ 1236278 h 2865921"/>
              <a:gd name="connsiteX148" fmla="*/ 2742919 w 2993042"/>
              <a:gd name="connsiteY148" fmla="*/ 1212676 h 2865921"/>
              <a:gd name="connsiteX149" fmla="*/ 2741670 w 2993042"/>
              <a:gd name="connsiteY149" fmla="*/ 1200875 h 2865921"/>
              <a:gd name="connsiteX150" fmla="*/ 2740230 w 2993042"/>
              <a:gd name="connsiteY150" fmla="*/ 1189169 h 2865921"/>
              <a:gd name="connsiteX151" fmla="*/ 2732930 w 2993042"/>
              <a:gd name="connsiteY151" fmla="*/ 1142251 h 2865921"/>
              <a:gd name="connsiteX152" fmla="*/ 2729688 w 2993042"/>
              <a:gd name="connsiteY152" fmla="*/ 1124763 h 2865921"/>
              <a:gd name="connsiteX153" fmla="*/ 2762175 w 2993042"/>
              <a:gd name="connsiteY153" fmla="*/ 1130489 h 2865921"/>
              <a:gd name="connsiteX154" fmla="*/ 2905521 w 2993042"/>
              <a:gd name="connsiteY154" fmla="*/ 1147043 h 2865921"/>
              <a:gd name="connsiteX155" fmla="*/ 2977281 w 2993042"/>
              <a:gd name="connsiteY155" fmla="*/ 1149783 h 2865921"/>
              <a:gd name="connsiteX156" fmla="*/ 2978825 w 2993042"/>
              <a:gd name="connsiteY156" fmla="*/ 1159426 h 2865921"/>
              <a:gd name="connsiteX157" fmla="*/ 2981708 w 2993042"/>
              <a:gd name="connsiteY157" fmla="*/ 1183604 h 2865921"/>
              <a:gd name="connsiteX158" fmla="*/ 2987087 w 2993042"/>
              <a:gd name="connsiteY158" fmla="*/ 1231577 h 2865921"/>
              <a:gd name="connsiteX159" fmla="*/ 2990352 w 2993042"/>
              <a:gd name="connsiteY159" fmla="*/ 1280126 h 2865921"/>
              <a:gd name="connsiteX160" fmla="*/ 2991793 w 2993042"/>
              <a:gd name="connsiteY160" fmla="*/ 1304401 h 2865921"/>
              <a:gd name="connsiteX161" fmla="*/ 2992369 w 2993042"/>
              <a:gd name="connsiteY161" fmla="*/ 1328675 h 2865921"/>
              <a:gd name="connsiteX162" fmla="*/ 2993042 w 2993042"/>
              <a:gd name="connsiteY162" fmla="*/ 1377319 h 2865921"/>
              <a:gd name="connsiteX163" fmla="*/ 2991601 w 2993042"/>
              <a:gd name="connsiteY163" fmla="*/ 1425964 h 2865921"/>
              <a:gd name="connsiteX164" fmla="*/ 2990737 w 2993042"/>
              <a:gd name="connsiteY164" fmla="*/ 1450238 h 2865921"/>
              <a:gd name="connsiteX165" fmla="*/ 2988815 w 2993042"/>
              <a:gd name="connsiteY165" fmla="*/ 1474513 h 2865921"/>
              <a:gd name="connsiteX166" fmla="*/ 2984781 w 2993042"/>
              <a:gd name="connsiteY166" fmla="*/ 1522965 h 2865921"/>
              <a:gd name="connsiteX167" fmla="*/ 2978633 w 2993042"/>
              <a:gd name="connsiteY167" fmla="*/ 1570938 h 2865921"/>
              <a:gd name="connsiteX168" fmla="*/ 2975368 w 2993042"/>
              <a:gd name="connsiteY168" fmla="*/ 1595116 h 2865921"/>
              <a:gd name="connsiteX169" fmla="*/ 2971142 w 2993042"/>
              <a:gd name="connsiteY169" fmla="*/ 1619103 h 2865921"/>
              <a:gd name="connsiteX170" fmla="*/ 2962401 w 2993042"/>
              <a:gd name="connsiteY170" fmla="*/ 1667076 h 2865921"/>
              <a:gd name="connsiteX171" fmla="*/ 2951451 w 2993042"/>
              <a:gd name="connsiteY171" fmla="*/ 1714473 h 2865921"/>
              <a:gd name="connsiteX172" fmla="*/ 2945880 w 2993042"/>
              <a:gd name="connsiteY172" fmla="*/ 1738172 h 2865921"/>
              <a:gd name="connsiteX173" fmla="*/ 2939348 w 2993042"/>
              <a:gd name="connsiteY173" fmla="*/ 1761583 h 2865921"/>
              <a:gd name="connsiteX174" fmla="*/ 2925996 w 2993042"/>
              <a:gd name="connsiteY174" fmla="*/ 1808404 h 2865921"/>
              <a:gd name="connsiteX175" fmla="*/ 2910532 w 2993042"/>
              <a:gd name="connsiteY175" fmla="*/ 1854554 h 2865921"/>
              <a:gd name="connsiteX176" fmla="*/ 2902656 w 2993042"/>
              <a:gd name="connsiteY176" fmla="*/ 1877581 h 2865921"/>
              <a:gd name="connsiteX177" fmla="*/ 2893914 w 2993042"/>
              <a:gd name="connsiteY177" fmla="*/ 1900224 h 2865921"/>
              <a:gd name="connsiteX178" fmla="*/ 2875953 w 2993042"/>
              <a:gd name="connsiteY178" fmla="*/ 1945415 h 2865921"/>
              <a:gd name="connsiteX179" fmla="*/ 2866348 w 2993042"/>
              <a:gd name="connsiteY179" fmla="*/ 1967674 h 2865921"/>
              <a:gd name="connsiteX180" fmla="*/ 2856742 w 2993042"/>
              <a:gd name="connsiteY180" fmla="*/ 1989838 h 2865921"/>
              <a:gd name="connsiteX181" fmla="*/ 2835899 w 2993042"/>
              <a:gd name="connsiteY181" fmla="*/ 2033686 h 2865921"/>
              <a:gd name="connsiteX182" fmla="*/ 2813519 w 2993042"/>
              <a:gd name="connsiteY182" fmla="*/ 2076765 h 2865921"/>
              <a:gd name="connsiteX183" fmla="*/ 2807947 w 2993042"/>
              <a:gd name="connsiteY183" fmla="*/ 2087511 h 2865921"/>
              <a:gd name="connsiteX184" fmla="*/ 2801896 w 2993042"/>
              <a:gd name="connsiteY184" fmla="*/ 2097969 h 2865921"/>
              <a:gd name="connsiteX185" fmla="*/ 2789697 w 2993042"/>
              <a:gd name="connsiteY185" fmla="*/ 2118885 h 2865921"/>
              <a:gd name="connsiteX186" fmla="*/ 2777402 w 2993042"/>
              <a:gd name="connsiteY186" fmla="*/ 2139801 h 2865921"/>
              <a:gd name="connsiteX187" fmla="*/ 2765300 w 2993042"/>
              <a:gd name="connsiteY187" fmla="*/ 2160046 h 2865921"/>
              <a:gd name="connsiteX188" fmla="*/ 2738789 w 2993042"/>
              <a:gd name="connsiteY188" fmla="*/ 2200631 h 2865921"/>
              <a:gd name="connsiteX189" fmla="*/ 2725438 w 2993042"/>
              <a:gd name="connsiteY189" fmla="*/ 2220780 h 2865921"/>
              <a:gd name="connsiteX190" fmla="*/ 2711126 w 2993042"/>
              <a:gd name="connsiteY190" fmla="*/ 2240449 h 2865921"/>
              <a:gd name="connsiteX191" fmla="*/ 2682310 w 2993042"/>
              <a:gd name="connsiteY191" fmla="*/ 2279595 h 2865921"/>
              <a:gd name="connsiteX192" fmla="*/ 2651765 w 2993042"/>
              <a:gd name="connsiteY192" fmla="*/ 2317397 h 2865921"/>
              <a:gd name="connsiteX193" fmla="*/ 2636493 w 2993042"/>
              <a:gd name="connsiteY193" fmla="*/ 2336587 h 2865921"/>
              <a:gd name="connsiteX194" fmla="*/ 2620452 w 2993042"/>
              <a:gd name="connsiteY194" fmla="*/ 2354912 h 2865921"/>
              <a:gd name="connsiteX195" fmla="*/ 2587890 w 2993042"/>
              <a:gd name="connsiteY195" fmla="*/ 2390988 h 2865921"/>
              <a:gd name="connsiteX196" fmla="*/ 2571080 w 2993042"/>
              <a:gd name="connsiteY196" fmla="*/ 2408546 h 2865921"/>
              <a:gd name="connsiteX197" fmla="*/ 2553983 w 2993042"/>
              <a:gd name="connsiteY197" fmla="*/ 2425817 h 2865921"/>
              <a:gd name="connsiteX198" fmla="*/ 2483191 w 2993042"/>
              <a:gd name="connsiteY198" fmla="*/ 2492499 h 2865921"/>
              <a:gd name="connsiteX199" fmla="*/ 2464750 w 2993042"/>
              <a:gd name="connsiteY199" fmla="*/ 2508330 h 2865921"/>
              <a:gd name="connsiteX200" fmla="*/ 2446019 w 2993042"/>
              <a:gd name="connsiteY200" fmla="*/ 2523777 h 2865921"/>
              <a:gd name="connsiteX201" fmla="*/ 2426808 w 2993042"/>
              <a:gd name="connsiteY201" fmla="*/ 2539225 h 2865921"/>
              <a:gd name="connsiteX202" fmla="*/ 2417203 w 2993042"/>
              <a:gd name="connsiteY202" fmla="*/ 2546901 h 2865921"/>
              <a:gd name="connsiteX203" fmla="*/ 2407598 w 2993042"/>
              <a:gd name="connsiteY203" fmla="*/ 2554192 h 2865921"/>
              <a:gd name="connsiteX204" fmla="*/ 2368600 w 2993042"/>
              <a:gd name="connsiteY204" fmla="*/ 2582976 h 2865921"/>
              <a:gd name="connsiteX205" fmla="*/ 2358995 w 2993042"/>
              <a:gd name="connsiteY205" fmla="*/ 2590172 h 2865921"/>
              <a:gd name="connsiteX206" fmla="*/ 2348909 w 2993042"/>
              <a:gd name="connsiteY206" fmla="*/ 2596984 h 2865921"/>
              <a:gd name="connsiteX207" fmla="*/ 2328738 w 2993042"/>
              <a:gd name="connsiteY207" fmla="*/ 2610512 h 2865921"/>
              <a:gd name="connsiteX208" fmla="*/ 2308568 w 2993042"/>
              <a:gd name="connsiteY208" fmla="*/ 2624041 h 2865921"/>
              <a:gd name="connsiteX209" fmla="*/ 2298386 w 2993042"/>
              <a:gd name="connsiteY209" fmla="*/ 2630758 h 2865921"/>
              <a:gd name="connsiteX210" fmla="*/ 2288012 w 2993042"/>
              <a:gd name="connsiteY210" fmla="*/ 2637090 h 2865921"/>
              <a:gd name="connsiteX211" fmla="*/ 2247382 w 2993042"/>
              <a:gd name="connsiteY211" fmla="*/ 2662899 h 2865921"/>
              <a:gd name="connsiteX212" fmla="*/ 1890451 w 2993042"/>
              <a:gd name="connsiteY212" fmla="*/ 2812285 h 2865921"/>
              <a:gd name="connsiteX213" fmla="*/ 1837930 w 2993042"/>
              <a:gd name="connsiteY213" fmla="*/ 2823123 h 2865921"/>
              <a:gd name="connsiteX214" fmla="*/ 1855197 w 2993042"/>
              <a:gd name="connsiteY214" fmla="*/ 2818811 h 2865921"/>
              <a:gd name="connsiteX215" fmla="*/ 1882092 w 2993042"/>
              <a:gd name="connsiteY215" fmla="*/ 2811711 h 2865921"/>
              <a:gd name="connsiteX216" fmla="*/ 1908795 w 2993042"/>
              <a:gd name="connsiteY216" fmla="*/ 2804419 h 2865921"/>
              <a:gd name="connsiteX217" fmla="*/ 1935305 w 2993042"/>
              <a:gd name="connsiteY217" fmla="*/ 2796072 h 2865921"/>
              <a:gd name="connsiteX218" fmla="*/ 1925700 w 2993042"/>
              <a:gd name="connsiteY218" fmla="*/ 2796648 h 2865921"/>
              <a:gd name="connsiteX219" fmla="*/ 1901302 w 2993042"/>
              <a:gd name="connsiteY219" fmla="*/ 2803844 h 2865921"/>
              <a:gd name="connsiteX220" fmla="*/ 1876425 w 2993042"/>
              <a:gd name="connsiteY220" fmla="*/ 2810177 h 2865921"/>
              <a:gd name="connsiteX221" fmla="*/ 1851450 w 2993042"/>
              <a:gd name="connsiteY221" fmla="*/ 2816413 h 2865921"/>
              <a:gd name="connsiteX222" fmla="*/ 1826477 w 2993042"/>
              <a:gd name="connsiteY222" fmla="*/ 2822265 h 2865921"/>
              <a:gd name="connsiteX223" fmla="*/ 1776913 w 2993042"/>
              <a:gd name="connsiteY223" fmla="*/ 2832435 h 2865921"/>
              <a:gd name="connsiteX224" fmla="*/ 1764811 w 2993042"/>
              <a:gd name="connsiteY224" fmla="*/ 2834930 h 2865921"/>
              <a:gd name="connsiteX225" fmla="*/ 1752708 w 2993042"/>
              <a:gd name="connsiteY225" fmla="*/ 2836849 h 2865921"/>
              <a:gd name="connsiteX226" fmla="*/ 1729079 w 2993042"/>
              <a:gd name="connsiteY226" fmla="*/ 2840687 h 2865921"/>
              <a:gd name="connsiteX227" fmla="*/ 1699687 w 2993042"/>
              <a:gd name="connsiteY227" fmla="*/ 2845484 h 2865921"/>
              <a:gd name="connsiteX228" fmla="*/ 1670102 w 2993042"/>
              <a:gd name="connsiteY228" fmla="*/ 2849226 h 2865921"/>
              <a:gd name="connsiteX229" fmla="*/ 1640422 w 2993042"/>
              <a:gd name="connsiteY229" fmla="*/ 2852584 h 2865921"/>
              <a:gd name="connsiteX230" fmla="*/ 1625630 w 2993042"/>
              <a:gd name="connsiteY230" fmla="*/ 2854215 h 2865921"/>
              <a:gd name="connsiteX231" fmla="*/ 1610838 w 2993042"/>
              <a:gd name="connsiteY231" fmla="*/ 2855462 h 2865921"/>
              <a:gd name="connsiteX232" fmla="*/ 1551285 w 2993042"/>
              <a:gd name="connsiteY232" fmla="*/ 2859396 h 2865921"/>
              <a:gd name="connsiteX233" fmla="*/ 1491636 w 2993042"/>
              <a:gd name="connsiteY233" fmla="*/ 2860548 h 2865921"/>
              <a:gd name="connsiteX234" fmla="*/ 1254000 w 2993042"/>
              <a:gd name="connsiteY234" fmla="*/ 2842318 h 2865921"/>
              <a:gd name="connsiteX235" fmla="*/ 1195216 w 2993042"/>
              <a:gd name="connsiteY235" fmla="*/ 2831956 h 2865921"/>
              <a:gd name="connsiteX236" fmla="*/ 1137008 w 2993042"/>
              <a:gd name="connsiteY236" fmla="*/ 2818908 h 2865921"/>
              <a:gd name="connsiteX237" fmla="*/ 1079376 w 2993042"/>
              <a:gd name="connsiteY237" fmla="*/ 2803652 h 2865921"/>
              <a:gd name="connsiteX238" fmla="*/ 1050560 w 2993042"/>
              <a:gd name="connsiteY238" fmla="*/ 2795496 h 2865921"/>
              <a:gd name="connsiteX239" fmla="*/ 1021744 w 2993042"/>
              <a:gd name="connsiteY239" fmla="*/ 2785902 h 2865921"/>
              <a:gd name="connsiteX240" fmla="*/ 992928 w 2993042"/>
              <a:gd name="connsiteY240" fmla="*/ 2776307 h 2865921"/>
              <a:gd name="connsiteX241" fmla="*/ 978808 w 2993042"/>
              <a:gd name="connsiteY241" fmla="*/ 2771510 h 2865921"/>
              <a:gd name="connsiteX242" fmla="*/ 964881 w 2993042"/>
              <a:gd name="connsiteY242" fmla="*/ 2766233 h 2865921"/>
              <a:gd name="connsiteX243" fmla="*/ 909362 w 2993042"/>
              <a:gd name="connsiteY243" fmla="*/ 2744357 h 2865921"/>
              <a:gd name="connsiteX244" fmla="*/ 801590 w 2993042"/>
              <a:gd name="connsiteY244" fmla="*/ 2693602 h 2865921"/>
              <a:gd name="connsiteX245" fmla="*/ 775176 w 2993042"/>
              <a:gd name="connsiteY245" fmla="*/ 2679977 h 2865921"/>
              <a:gd name="connsiteX246" fmla="*/ 749241 w 2993042"/>
              <a:gd name="connsiteY246" fmla="*/ 2665298 h 2865921"/>
              <a:gd name="connsiteX247" fmla="*/ 724267 w 2993042"/>
              <a:gd name="connsiteY247" fmla="*/ 2650426 h 2865921"/>
              <a:gd name="connsiteX248" fmla="*/ 711397 w 2993042"/>
              <a:gd name="connsiteY248" fmla="*/ 2642942 h 2865921"/>
              <a:gd name="connsiteX249" fmla="*/ 704961 w 2993042"/>
              <a:gd name="connsiteY249" fmla="*/ 2639201 h 2865921"/>
              <a:gd name="connsiteX250" fmla="*/ 698718 w 2993042"/>
              <a:gd name="connsiteY250" fmla="*/ 2635170 h 2865921"/>
              <a:gd name="connsiteX251" fmla="*/ 648866 w 2993042"/>
              <a:gd name="connsiteY251" fmla="*/ 2602741 h 2865921"/>
              <a:gd name="connsiteX252" fmla="*/ 624372 w 2993042"/>
              <a:gd name="connsiteY252" fmla="*/ 2585759 h 2865921"/>
              <a:gd name="connsiteX253" fmla="*/ 599783 w 2993042"/>
              <a:gd name="connsiteY253" fmla="*/ 2568489 h 2865921"/>
              <a:gd name="connsiteX254" fmla="*/ 575769 w 2993042"/>
              <a:gd name="connsiteY254" fmla="*/ 2550738 h 2865921"/>
              <a:gd name="connsiteX255" fmla="*/ 552813 w 2993042"/>
              <a:gd name="connsiteY255" fmla="*/ 2532700 h 2865921"/>
              <a:gd name="connsiteX256" fmla="*/ 529568 w 2993042"/>
              <a:gd name="connsiteY256" fmla="*/ 2513511 h 2865921"/>
              <a:gd name="connsiteX257" fmla="*/ 518042 w 2993042"/>
              <a:gd name="connsiteY257" fmla="*/ 2503916 h 2865921"/>
              <a:gd name="connsiteX258" fmla="*/ 506899 w 2993042"/>
              <a:gd name="connsiteY258" fmla="*/ 2494322 h 2865921"/>
              <a:gd name="connsiteX259" fmla="*/ 462427 w 2993042"/>
              <a:gd name="connsiteY259" fmla="*/ 2454504 h 2865921"/>
              <a:gd name="connsiteX260" fmla="*/ 419779 w 2993042"/>
              <a:gd name="connsiteY260" fmla="*/ 2412576 h 2865921"/>
              <a:gd name="connsiteX261" fmla="*/ 266094 w 2993042"/>
              <a:gd name="connsiteY261" fmla="*/ 2229128 h 2865921"/>
              <a:gd name="connsiteX262" fmla="*/ 232572 w 2993042"/>
              <a:gd name="connsiteY262" fmla="*/ 2179619 h 2865921"/>
              <a:gd name="connsiteX263" fmla="*/ 201162 w 2993042"/>
              <a:gd name="connsiteY263" fmla="*/ 2128672 h 2865921"/>
              <a:gd name="connsiteX264" fmla="*/ 171866 w 2993042"/>
              <a:gd name="connsiteY264" fmla="*/ 2076478 h 2865921"/>
              <a:gd name="connsiteX265" fmla="*/ 157650 w 2993042"/>
              <a:gd name="connsiteY265" fmla="*/ 2050188 h 2865921"/>
              <a:gd name="connsiteX266" fmla="*/ 144491 w 2993042"/>
              <a:gd name="connsiteY266" fmla="*/ 2023227 h 2865921"/>
              <a:gd name="connsiteX267" fmla="*/ 125281 w 2993042"/>
              <a:gd name="connsiteY267" fmla="*/ 1982259 h 2865921"/>
              <a:gd name="connsiteX268" fmla="*/ 107222 w 2993042"/>
              <a:gd name="connsiteY268" fmla="*/ 1939083 h 2865921"/>
              <a:gd name="connsiteX269" fmla="*/ 98289 w 2993042"/>
              <a:gd name="connsiteY269" fmla="*/ 1917015 h 2865921"/>
              <a:gd name="connsiteX270" fmla="*/ 90125 w 2993042"/>
              <a:gd name="connsiteY270" fmla="*/ 1894372 h 2865921"/>
              <a:gd name="connsiteX271" fmla="*/ 73988 w 2993042"/>
              <a:gd name="connsiteY271" fmla="*/ 1848510 h 2865921"/>
              <a:gd name="connsiteX272" fmla="*/ 59773 w 2993042"/>
              <a:gd name="connsiteY272" fmla="*/ 1801496 h 2865921"/>
              <a:gd name="connsiteX273" fmla="*/ 52953 w 2993042"/>
              <a:gd name="connsiteY273" fmla="*/ 1777893 h 2865921"/>
              <a:gd name="connsiteX274" fmla="*/ 46998 w 2993042"/>
              <a:gd name="connsiteY274" fmla="*/ 1754003 h 2865921"/>
              <a:gd name="connsiteX275" fmla="*/ 41042 w 2993042"/>
              <a:gd name="connsiteY275" fmla="*/ 1730208 h 2865921"/>
              <a:gd name="connsiteX276" fmla="*/ 35471 w 2993042"/>
              <a:gd name="connsiteY276" fmla="*/ 1706414 h 2865921"/>
              <a:gd name="connsiteX277" fmla="*/ 25866 w 2993042"/>
              <a:gd name="connsiteY277" fmla="*/ 1658441 h 2865921"/>
              <a:gd name="connsiteX278" fmla="*/ 27 w 2993042"/>
              <a:gd name="connsiteY278" fmla="*/ 1401018 h 2865921"/>
              <a:gd name="connsiteX279" fmla="*/ 23464 w 2993042"/>
              <a:gd name="connsiteY279" fmla="*/ 1131697 h 2865921"/>
              <a:gd name="connsiteX280" fmla="*/ 23464 w 2993042"/>
              <a:gd name="connsiteY280" fmla="*/ 1143019 h 2865921"/>
              <a:gd name="connsiteX281" fmla="*/ 24425 w 2993042"/>
              <a:gd name="connsiteY281" fmla="*/ 1153382 h 2865921"/>
              <a:gd name="connsiteX282" fmla="*/ 24425 w 2993042"/>
              <a:gd name="connsiteY282" fmla="*/ 1186387 h 2865921"/>
              <a:gd name="connsiteX283" fmla="*/ 23176 w 2993042"/>
              <a:gd name="connsiteY283" fmla="*/ 1211045 h 2865921"/>
              <a:gd name="connsiteX284" fmla="*/ 22504 w 2993042"/>
              <a:gd name="connsiteY284" fmla="*/ 1237046 h 2865921"/>
              <a:gd name="connsiteX285" fmla="*/ 21927 w 2993042"/>
              <a:gd name="connsiteY285" fmla="*/ 1292886 h 2865921"/>
              <a:gd name="connsiteX286" fmla="*/ 23657 w 2993042"/>
              <a:gd name="connsiteY286" fmla="*/ 1352949 h 2865921"/>
              <a:gd name="connsiteX287" fmla="*/ 28363 w 2993042"/>
              <a:gd name="connsiteY287" fmla="*/ 1416561 h 2865921"/>
              <a:gd name="connsiteX288" fmla="*/ 63998 w 2993042"/>
              <a:gd name="connsiteY288" fmla="*/ 1055229 h 2865921"/>
              <a:gd name="connsiteX289" fmla="*/ 75237 w 2993042"/>
              <a:gd name="connsiteY289" fmla="*/ 1019440 h 2865921"/>
              <a:gd name="connsiteX290" fmla="*/ 66976 w 2993042"/>
              <a:gd name="connsiteY290" fmla="*/ 1060218 h 2865921"/>
              <a:gd name="connsiteX291" fmla="*/ 63134 w 2993042"/>
              <a:gd name="connsiteY291" fmla="*/ 1080367 h 2865921"/>
              <a:gd name="connsiteX292" fmla="*/ 59965 w 2993042"/>
              <a:gd name="connsiteY292" fmla="*/ 1100707 h 2865921"/>
              <a:gd name="connsiteX293" fmla="*/ 53529 w 2993042"/>
              <a:gd name="connsiteY293" fmla="*/ 1142731 h 2865921"/>
              <a:gd name="connsiteX294" fmla="*/ 48053 w 2993042"/>
              <a:gd name="connsiteY294" fmla="*/ 1188305 h 2865921"/>
              <a:gd name="connsiteX295" fmla="*/ 110104 w 2993042"/>
              <a:gd name="connsiteY295" fmla="*/ 1807637 h 2865921"/>
              <a:gd name="connsiteX296" fmla="*/ 116156 w 2993042"/>
              <a:gd name="connsiteY296" fmla="*/ 1825578 h 2865921"/>
              <a:gd name="connsiteX297" fmla="*/ 121919 w 2993042"/>
              <a:gd name="connsiteY297" fmla="*/ 1840930 h 2865921"/>
              <a:gd name="connsiteX298" fmla="*/ 132869 w 2993042"/>
              <a:gd name="connsiteY298" fmla="*/ 1866068 h 2865921"/>
              <a:gd name="connsiteX299" fmla="*/ 143051 w 2993042"/>
              <a:gd name="connsiteY299" fmla="*/ 1887751 h 2865921"/>
              <a:gd name="connsiteX300" fmla="*/ 148141 w 2993042"/>
              <a:gd name="connsiteY300" fmla="*/ 1898785 h 2865921"/>
              <a:gd name="connsiteX301" fmla="*/ 154001 w 2993042"/>
              <a:gd name="connsiteY301" fmla="*/ 1910395 h 2865921"/>
              <a:gd name="connsiteX302" fmla="*/ 92142 w 2993042"/>
              <a:gd name="connsiteY302" fmla="*/ 1691926 h 2865921"/>
              <a:gd name="connsiteX303" fmla="*/ 82537 w 2993042"/>
              <a:gd name="connsiteY303" fmla="*/ 1642706 h 2865921"/>
              <a:gd name="connsiteX304" fmla="*/ 79943 w 2993042"/>
              <a:gd name="connsiteY304" fmla="*/ 1630233 h 2865921"/>
              <a:gd name="connsiteX305" fmla="*/ 77830 w 2993042"/>
              <a:gd name="connsiteY305" fmla="*/ 1617760 h 2865921"/>
              <a:gd name="connsiteX306" fmla="*/ 73604 w 2993042"/>
              <a:gd name="connsiteY306" fmla="*/ 1592622 h 2865921"/>
              <a:gd name="connsiteX307" fmla="*/ 69282 w 2993042"/>
              <a:gd name="connsiteY307" fmla="*/ 1567388 h 2865921"/>
              <a:gd name="connsiteX308" fmla="*/ 66015 w 2993042"/>
              <a:gd name="connsiteY308" fmla="*/ 1541770 h 2865921"/>
              <a:gd name="connsiteX309" fmla="*/ 60157 w 2993042"/>
              <a:gd name="connsiteY309" fmla="*/ 1490151 h 2865921"/>
              <a:gd name="connsiteX310" fmla="*/ 68801 w 2993042"/>
              <a:gd name="connsiteY310" fmla="*/ 1167869 h 2865921"/>
              <a:gd name="connsiteX311" fmla="*/ 71587 w 2993042"/>
              <a:gd name="connsiteY311" fmla="*/ 1147816 h 2865921"/>
              <a:gd name="connsiteX312" fmla="*/ 75045 w 2993042"/>
              <a:gd name="connsiteY312" fmla="*/ 1127860 h 2865921"/>
              <a:gd name="connsiteX313" fmla="*/ 82249 w 2993042"/>
              <a:gd name="connsiteY313" fmla="*/ 1088042 h 2865921"/>
              <a:gd name="connsiteX314" fmla="*/ 86475 w 2993042"/>
              <a:gd name="connsiteY314" fmla="*/ 1068181 h 2865921"/>
              <a:gd name="connsiteX315" fmla="*/ 91182 w 2993042"/>
              <a:gd name="connsiteY315" fmla="*/ 1046785 h 2865921"/>
              <a:gd name="connsiteX316" fmla="*/ 100787 w 2993042"/>
              <a:gd name="connsiteY316" fmla="*/ 1007255 h 2865921"/>
              <a:gd name="connsiteX317" fmla="*/ 111833 w 2993042"/>
              <a:gd name="connsiteY317" fmla="*/ 968110 h 2865921"/>
              <a:gd name="connsiteX318" fmla="*/ 117404 w 2993042"/>
              <a:gd name="connsiteY318" fmla="*/ 948920 h 2865921"/>
              <a:gd name="connsiteX319" fmla="*/ 123648 w 2993042"/>
              <a:gd name="connsiteY319" fmla="*/ 929731 h 2865921"/>
              <a:gd name="connsiteX320" fmla="*/ 151023 w 2993042"/>
              <a:gd name="connsiteY320" fmla="*/ 852975 h 2865921"/>
              <a:gd name="connsiteX321" fmla="*/ 166103 w 2993042"/>
              <a:gd name="connsiteY321" fmla="*/ 815747 h 2865921"/>
              <a:gd name="connsiteX322" fmla="*/ 174844 w 2993042"/>
              <a:gd name="connsiteY322" fmla="*/ 796558 h 2865921"/>
              <a:gd name="connsiteX323" fmla="*/ 183969 w 2993042"/>
              <a:gd name="connsiteY323" fmla="*/ 777369 h 2865921"/>
              <a:gd name="connsiteX324" fmla="*/ 193574 w 2993042"/>
              <a:gd name="connsiteY324" fmla="*/ 758180 h 2865921"/>
              <a:gd name="connsiteX325" fmla="*/ 203180 w 2993042"/>
              <a:gd name="connsiteY325" fmla="*/ 738990 h 2865921"/>
              <a:gd name="connsiteX326" fmla="*/ 223543 w 2993042"/>
              <a:gd name="connsiteY326" fmla="*/ 700612 h 2865921"/>
              <a:gd name="connsiteX327" fmla="*/ 234493 w 2993042"/>
              <a:gd name="connsiteY327" fmla="*/ 685260 h 2865921"/>
              <a:gd name="connsiteX328" fmla="*/ 215763 w 2993042"/>
              <a:gd name="connsiteY328" fmla="*/ 723639 h 2865921"/>
              <a:gd name="connsiteX329" fmla="*/ 197896 w 2993042"/>
              <a:gd name="connsiteY329" fmla="*/ 762017 h 2865921"/>
              <a:gd name="connsiteX330" fmla="*/ 163413 w 2993042"/>
              <a:gd name="connsiteY330" fmla="*/ 845299 h 2865921"/>
              <a:gd name="connsiteX331" fmla="*/ 125760 w 2993042"/>
              <a:gd name="connsiteY331" fmla="*/ 953430 h 2865921"/>
              <a:gd name="connsiteX332" fmla="*/ 110008 w 2993042"/>
              <a:gd name="connsiteY332" fmla="*/ 1009366 h 2865921"/>
              <a:gd name="connsiteX333" fmla="*/ 106454 w 2993042"/>
              <a:gd name="connsiteY333" fmla="*/ 1023566 h 2865921"/>
              <a:gd name="connsiteX334" fmla="*/ 103189 w 2993042"/>
              <a:gd name="connsiteY334" fmla="*/ 1037766 h 2865921"/>
              <a:gd name="connsiteX335" fmla="*/ 96753 w 2993042"/>
              <a:gd name="connsiteY335" fmla="*/ 1066550 h 2865921"/>
              <a:gd name="connsiteX336" fmla="*/ 67264 w 2993042"/>
              <a:gd name="connsiteY336" fmla="*/ 1291639 h 2865921"/>
              <a:gd name="connsiteX337" fmla="*/ 74084 w 2993042"/>
              <a:gd name="connsiteY337" fmla="*/ 1495812 h 2865921"/>
              <a:gd name="connsiteX338" fmla="*/ 80328 w 2993042"/>
              <a:gd name="connsiteY338" fmla="*/ 1543786 h 2865921"/>
              <a:gd name="connsiteX339" fmla="*/ 83690 w 2993042"/>
              <a:gd name="connsiteY339" fmla="*/ 1567196 h 2865921"/>
              <a:gd name="connsiteX340" fmla="*/ 87915 w 2993042"/>
              <a:gd name="connsiteY340" fmla="*/ 1590127 h 2865921"/>
              <a:gd name="connsiteX341" fmla="*/ 96464 w 2993042"/>
              <a:gd name="connsiteY341" fmla="*/ 1634454 h 2865921"/>
              <a:gd name="connsiteX342" fmla="*/ 106070 w 2993042"/>
              <a:gd name="connsiteY342" fmla="*/ 1676190 h 2865921"/>
              <a:gd name="connsiteX343" fmla="*/ 119229 w 2993042"/>
              <a:gd name="connsiteY343" fmla="*/ 1723492 h 2865921"/>
              <a:gd name="connsiteX344" fmla="*/ 128834 w 2993042"/>
              <a:gd name="connsiteY344" fmla="*/ 1754866 h 2865921"/>
              <a:gd name="connsiteX345" fmla="*/ 137191 w 2993042"/>
              <a:gd name="connsiteY345" fmla="*/ 1770793 h 2865921"/>
              <a:gd name="connsiteX346" fmla="*/ 134790 w 2993042"/>
              <a:gd name="connsiteY346" fmla="*/ 1755538 h 2865921"/>
              <a:gd name="connsiteX347" fmla="*/ 128931 w 2993042"/>
              <a:gd name="connsiteY347" fmla="*/ 1724547 h 2865921"/>
              <a:gd name="connsiteX348" fmla="*/ 110392 w 2993042"/>
              <a:gd name="connsiteY348" fmla="*/ 1614498 h 2865921"/>
              <a:gd name="connsiteX349" fmla="*/ 112986 w 2993042"/>
              <a:gd name="connsiteY349" fmla="*/ 1626971 h 2865921"/>
              <a:gd name="connsiteX350" fmla="*/ 116059 w 2993042"/>
              <a:gd name="connsiteY350" fmla="*/ 1639251 h 2865921"/>
              <a:gd name="connsiteX351" fmla="*/ 122303 w 2993042"/>
              <a:gd name="connsiteY351" fmla="*/ 1663910 h 2865921"/>
              <a:gd name="connsiteX352" fmla="*/ 128546 w 2993042"/>
              <a:gd name="connsiteY352" fmla="*/ 1688472 h 2865921"/>
              <a:gd name="connsiteX353" fmla="*/ 135750 w 2993042"/>
              <a:gd name="connsiteY353" fmla="*/ 1712651 h 2865921"/>
              <a:gd name="connsiteX354" fmla="*/ 143051 w 2993042"/>
              <a:gd name="connsiteY354" fmla="*/ 1736925 h 2865921"/>
              <a:gd name="connsiteX355" fmla="*/ 146796 w 2993042"/>
              <a:gd name="connsiteY355" fmla="*/ 1749013 h 2865921"/>
              <a:gd name="connsiteX356" fmla="*/ 148622 w 2993042"/>
              <a:gd name="connsiteY356" fmla="*/ 1755058 h 2865921"/>
              <a:gd name="connsiteX357" fmla="*/ 150734 w 2993042"/>
              <a:gd name="connsiteY357" fmla="*/ 1761007 h 2865921"/>
              <a:gd name="connsiteX358" fmla="*/ 167832 w 2993042"/>
              <a:gd name="connsiteY358" fmla="*/ 1808980 h 2865921"/>
              <a:gd name="connsiteX359" fmla="*/ 255528 w 2993042"/>
              <a:gd name="connsiteY359" fmla="*/ 2000200 h 2865921"/>
              <a:gd name="connsiteX360" fmla="*/ 383279 w 2993042"/>
              <a:gd name="connsiteY360" fmla="*/ 2194395 h 2865921"/>
              <a:gd name="connsiteX361" fmla="*/ 565780 w 2993042"/>
              <a:gd name="connsiteY361" fmla="*/ 2390029 h 2865921"/>
              <a:gd name="connsiteX362" fmla="*/ 1041723 w 2993042"/>
              <a:gd name="connsiteY362" fmla="*/ 2668272 h 2865921"/>
              <a:gd name="connsiteX363" fmla="*/ 1592300 w 2993042"/>
              <a:gd name="connsiteY363" fmla="*/ 2737449 h 2865921"/>
              <a:gd name="connsiteX364" fmla="*/ 1579909 w 2993042"/>
              <a:gd name="connsiteY364" fmla="*/ 2734954 h 2865921"/>
              <a:gd name="connsiteX365" fmla="*/ 1357257 w 2993042"/>
              <a:gd name="connsiteY365" fmla="*/ 2729198 h 2865921"/>
              <a:gd name="connsiteX366" fmla="*/ 1154009 w 2993042"/>
              <a:gd name="connsiteY366" fmla="*/ 2694658 h 2865921"/>
              <a:gd name="connsiteX367" fmla="*/ 959118 w 2993042"/>
              <a:gd name="connsiteY367" fmla="*/ 2630086 h 2865921"/>
              <a:gd name="connsiteX368" fmla="*/ 912436 w 2993042"/>
              <a:gd name="connsiteY368" fmla="*/ 2609361 h 2865921"/>
              <a:gd name="connsiteX369" fmla="*/ 889191 w 2993042"/>
              <a:gd name="connsiteY369" fmla="*/ 2598711 h 2865921"/>
              <a:gd name="connsiteX370" fmla="*/ 865753 w 2993042"/>
              <a:gd name="connsiteY370" fmla="*/ 2587102 h 2865921"/>
              <a:gd name="connsiteX371" fmla="*/ 842989 w 2993042"/>
              <a:gd name="connsiteY371" fmla="*/ 2575492 h 2865921"/>
              <a:gd name="connsiteX372" fmla="*/ 831655 w 2993042"/>
              <a:gd name="connsiteY372" fmla="*/ 2569639 h 2865921"/>
              <a:gd name="connsiteX373" fmla="*/ 820609 w 2993042"/>
              <a:gd name="connsiteY373" fmla="*/ 2563403 h 2865921"/>
              <a:gd name="connsiteX374" fmla="*/ 776425 w 2993042"/>
              <a:gd name="connsiteY374" fmla="*/ 2537978 h 2865921"/>
              <a:gd name="connsiteX375" fmla="*/ 754909 w 2993042"/>
              <a:gd name="connsiteY375" fmla="*/ 2524545 h 2865921"/>
              <a:gd name="connsiteX376" fmla="*/ 733489 w 2993042"/>
              <a:gd name="connsiteY376" fmla="*/ 2510825 h 2865921"/>
              <a:gd name="connsiteX377" fmla="*/ 712165 w 2993042"/>
              <a:gd name="connsiteY377" fmla="*/ 2497008 h 2865921"/>
              <a:gd name="connsiteX378" fmla="*/ 691417 w 2993042"/>
              <a:gd name="connsiteY378" fmla="*/ 2482329 h 2865921"/>
              <a:gd name="connsiteX379" fmla="*/ 650403 w 2993042"/>
              <a:gd name="connsiteY379" fmla="*/ 2452490 h 2865921"/>
              <a:gd name="connsiteX380" fmla="*/ 610733 w 2993042"/>
              <a:gd name="connsiteY380" fmla="*/ 2420828 h 2865921"/>
              <a:gd name="connsiteX381" fmla="*/ 416802 w 2993042"/>
              <a:gd name="connsiteY381" fmla="*/ 2223755 h 2865921"/>
              <a:gd name="connsiteX382" fmla="*/ 252647 w 2993042"/>
              <a:gd name="connsiteY382" fmla="*/ 1952323 h 2865921"/>
              <a:gd name="connsiteX383" fmla="*/ 425542 w 2993042"/>
              <a:gd name="connsiteY383" fmla="*/ 2219149 h 2865921"/>
              <a:gd name="connsiteX384" fmla="*/ 454359 w 2993042"/>
              <a:gd name="connsiteY384" fmla="*/ 2253306 h 2865921"/>
              <a:gd name="connsiteX385" fmla="*/ 461658 w 2993042"/>
              <a:gd name="connsiteY385" fmla="*/ 2261557 h 2865921"/>
              <a:gd name="connsiteX386" fmla="*/ 469150 w 2993042"/>
              <a:gd name="connsiteY386" fmla="*/ 2269712 h 2865921"/>
              <a:gd name="connsiteX387" fmla="*/ 484135 w 2993042"/>
              <a:gd name="connsiteY387" fmla="*/ 2286023 h 2865921"/>
              <a:gd name="connsiteX388" fmla="*/ 499119 w 2993042"/>
              <a:gd name="connsiteY388" fmla="*/ 2302142 h 2865921"/>
              <a:gd name="connsiteX389" fmla="*/ 506611 w 2993042"/>
              <a:gd name="connsiteY389" fmla="*/ 2310202 h 2865921"/>
              <a:gd name="connsiteX390" fmla="*/ 514391 w 2993042"/>
              <a:gd name="connsiteY390" fmla="*/ 2317877 h 2865921"/>
              <a:gd name="connsiteX391" fmla="*/ 545225 w 2993042"/>
              <a:gd name="connsiteY391" fmla="*/ 2347908 h 2865921"/>
              <a:gd name="connsiteX392" fmla="*/ 576346 w 2993042"/>
              <a:gd name="connsiteY392" fmla="*/ 2376116 h 2865921"/>
              <a:gd name="connsiteX393" fmla="*/ 606698 w 2993042"/>
              <a:gd name="connsiteY393" fmla="*/ 2402405 h 2865921"/>
              <a:gd name="connsiteX394" fmla="*/ 637244 w 2993042"/>
              <a:gd name="connsiteY394" fmla="*/ 2426009 h 2865921"/>
              <a:gd name="connsiteX395" fmla="*/ 651939 w 2993042"/>
              <a:gd name="connsiteY395" fmla="*/ 2437330 h 2865921"/>
              <a:gd name="connsiteX396" fmla="*/ 666443 w 2993042"/>
              <a:gd name="connsiteY396" fmla="*/ 2447884 h 2865921"/>
              <a:gd name="connsiteX397" fmla="*/ 650499 w 2993042"/>
              <a:gd name="connsiteY397" fmla="*/ 2434932 h 2865921"/>
              <a:gd name="connsiteX398" fmla="*/ 634842 w 2993042"/>
              <a:gd name="connsiteY398" fmla="*/ 2421883 h 2865921"/>
              <a:gd name="connsiteX399" fmla="*/ 619378 w 2993042"/>
              <a:gd name="connsiteY399" fmla="*/ 2408834 h 2865921"/>
              <a:gd name="connsiteX400" fmla="*/ 604105 w 2993042"/>
              <a:gd name="connsiteY400" fmla="*/ 2395690 h 2865921"/>
              <a:gd name="connsiteX401" fmla="*/ 574617 w 2993042"/>
              <a:gd name="connsiteY401" fmla="*/ 2368441 h 2865921"/>
              <a:gd name="connsiteX402" fmla="*/ 559921 w 2993042"/>
              <a:gd name="connsiteY402" fmla="*/ 2354817 h 2865921"/>
              <a:gd name="connsiteX403" fmla="*/ 545993 w 2993042"/>
              <a:gd name="connsiteY403" fmla="*/ 2340713 h 2865921"/>
              <a:gd name="connsiteX404" fmla="*/ 518330 w 2993042"/>
              <a:gd name="connsiteY404" fmla="*/ 2312696 h 2865921"/>
              <a:gd name="connsiteX405" fmla="*/ 511510 w 2993042"/>
              <a:gd name="connsiteY405" fmla="*/ 2305693 h 2865921"/>
              <a:gd name="connsiteX406" fmla="*/ 504979 w 2993042"/>
              <a:gd name="connsiteY406" fmla="*/ 2298401 h 2865921"/>
              <a:gd name="connsiteX407" fmla="*/ 491915 w 2993042"/>
              <a:gd name="connsiteY407" fmla="*/ 2283816 h 2865921"/>
              <a:gd name="connsiteX408" fmla="*/ 466173 w 2993042"/>
              <a:gd name="connsiteY408" fmla="*/ 2255033 h 2865921"/>
              <a:gd name="connsiteX409" fmla="*/ 441871 w 2993042"/>
              <a:gd name="connsiteY409" fmla="*/ 2225194 h 2865921"/>
              <a:gd name="connsiteX410" fmla="*/ 180031 w 2993042"/>
              <a:gd name="connsiteY410" fmla="*/ 1698162 h 2865921"/>
              <a:gd name="connsiteX411" fmla="*/ 175516 w 2993042"/>
              <a:gd name="connsiteY411" fmla="*/ 1680412 h 2865921"/>
              <a:gd name="connsiteX412" fmla="*/ 171866 w 2993042"/>
              <a:gd name="connsiteY412" fmla="*/ 1662566 h 2865921"/>
              <a:gd name="connsiteX413" fmla="*/ 164566 w 2993042"/>
              <a:gd name="connsiteY413" fmla="*/ 1626779 h 2865921"/>
              <a:gd name="connsiteX414" fmla="*/ 158419 w 2993042"/>
              <a:gd name="connsiteY414" fmla="*/ 1590607 h 2865921"/>
              <a:gd name="connsiteX415" fmla="*/ 152944 w 2993042"/>
              <a:gd name="connsiteY415" fmla="*/ 1554340 h 2865921"/>
              <a:gd name="connsiteX416" fmla="*/ 149006 w 2993042"/>
              <a:gd name="connsiteY416" fmla="*/ 1517784 h 2865921"/>
              <a:gd name="connsiteX417" fmla="*/ 147084 w 2993042"/>
              <a:gd name="connsiteY417" fmla="*/ 1499458 h 2865921"/>
              <a:gd name="connsiteX418" fmla="*/ 145548 w 2993042"/>
              <a:gd name="connsiteY418" fmla="*/ 1481036 h 2865921"/>
              <a:gd name="connsiteX419" fmla="*/ 143627 w 2993042"/>
              <a:gd name="connsiteY419" fmla="*/ 1444002 h 2865921"/>
              <a:gd name="connsiteX420" fmla="*/ 142666 w 2993042"/>
              <a:gd name="connsiteY420" fmla="*/ 1425484 h 2865921"/>
              <a:gd name="connsiteX421" fmla="*/ 142666 w 2993042"/>
              <a:gd name="connsiteY421" fmla="*/ 1406871 h 2865921"/>
              <a:gd name="connsiteX422" fmla="*/ 304982 w 2993042"/>
              <a:gd name="connsiteY422" fmla="*/ 2003740 h 2865921"/>
              <a:gd name="connsiteX423" fmla="*/ 341656 w 2993042"/>
              <a:gd name="connsiteY423" fmla="*/ 2060298 h 2865921"/>
              <a:gd name="connsiteX424" fmla="*/ 343993 w 2993042"/>
              <a:gd name="connsiteY424" fmla="*/ 2064196 h 2865921"/>
              <a:gd name="connsiteX425" fmla="*/ 354559 w 2993042"/>
              <a:gd name="connsiteY425" fmla="*/ 2081754 h 2865921"/>
              <a:gd name="connsiteX426" fmla="*/ 359842 w 2993042"/>
              <a:gd name="connsiteY426" fmla="*/ 2090485 h 2865921"/>
              <a:gd name="connsiteX427" fmla="*/ 365509 w 2993042"/>
              <a:gd name="connsiteY427" fmla="*/ 2099025 h 2865921"/>
              <a:gd name="connsiteX428" fmla="*/ 384735 w 2993042"/>
              <a:gd name="connsiteY428" fmla="*/ 2126734 h 2865921"/>
              <a:gd name="connsiteX429" fmla="*/ 418530 w 2993042"/>
              <a:gd name="connsiteY429" fmla="*/ 2178852 h 2865921"/>
              <a:gd name="connsiteX430" fmla="*/ 411711 w 2993042"/>
              <a:gd name="connsiteY430" fmla="*/ 2165611 h 2865921"/>
              <a:gd name="connsiteX431" fmla="*/ 384735 w 2993042"/>
              <a:gd name="connsiteY431" fmla="*/ 2126734 h 2865921"/>
              <a:gd name="connsiteX432" fmla="*/ 341656 w 2993042"/>
              <a:gd name="connsiteY432" fmla="*/ 2060298 h 2865921"/>
              <a:gd name="connsiteX433" fmla="*/ 333524 w 2993042"/>
              <a:gd name="connsiteY433" fmla="*/ 2046734 h 2865921"/>
              <a:gd name="connsiteX434" fmla="*/ 323342 w 2993042"/>
              <a:gd name="connsiteY434" fmla="*/ 2029176 h 2865921"/>
              <a:gd name="connsiteX435" fmla="*/ 304131 w 2993042"/>
              <a:gd name="connsiteY435" fmla="*/ 1993676 h 2865921"/>
              <a:gd name="connsiteX436" fmla="*/ 294526 w 2993042"/>
              <a:gd name="connsiteY436" fmla="*/ 1976118 h 2865921"/>
              <a:gd name="connsiteX437" fmla="*/ 285978 w 2993042"/>
              <a:gd name="connsiteY437" fmla="*/ 1958464 h 2865921"/>
              <a:gd name="connsiteX438" fmla="*/ 269360 w 2993042"/>
              <a:gd name="connsiteY438" fmla="*/ 1923923 h 2865921"/>
              <a:gd name="connsiteX439" fmla="*/ 254472 w 2993042"/>
              <a:gd name="connsiteY439" fmla="*/ 1890054 h 2865921"/>
              <a:gd name="connsiteX440" fmla="*/ 187235 w 2993042"/>
              <a:gd name="connsiteY440" fmla="*/ 1690007 h 2865921"/>
              <a:gd name="connsiteX441" fmla="*/ 153328 w 2993042"/>
              <a:gd name="connsiteY441" fmla="*/ 1476815 h 2865921"/>
              <a:gd name="connsiteX442" fmla="*/ 150350 w 2993042"/>
              <a:gd name="connsiteY442" fmla="*/ 1422126 h 2865921"/>
              <a:gd name="connsiteX443" fmla="*/ 150350 w 2993042"/>
              <a:gd name="connsiteY443" fmla="*/ 1367053 h 2865921"/>
              <a:gd name="connsiteX444" fmla="*/ 151119 w 2993042"/>
              <a:gd name="connsiteY444" fmla="*/ 1339421 h 2865921"/>
              <a:gd name="connsiteX445" fmla="*/ 152368 w 2993042"/>
              <a:gd name="connsiteY445" fmla="*/ 1311788 h 2865921"/>
              <a:gd name="connsiteX446" fmla="*/ 156690 w 2993042"/>
              <a:gd name="connsiteY446" fmla="*/ 1256331 h 2865921"/>
              <a:gd name="connsiteX447" fmla="*/ 198281 w 2993042"/>
              <a:gd name="connsiteY447" fmla="*/ 1034792 h 2865921"/>
              <a:gd name="connsiteX448" fmla="*/ 247844 w 2993042"/>
              <a:gd name="connsiteY448" fmla="*/ 895574 h 2865921"/>
              <a:gd name="connsiteX449" fmla="*/ 259659 w 2993042"/>
              <a:gd name="connsiteY449" fmla="*/ 869381 h 2865921"/>
              <a:gd name="connsiteX450" fmla="*/ 270609 w 2993042"/>
              <a:gd name="connsiteY450" fmla="*/ 846833 h 2865921"/>
              <a:gd name="connsiteX451" fmla="*/ 289819 w 2993042"/>
              <a:gd name="connsiteY451" fmla="*/ 813061 h 2865921"/>
              <a:gd name="connsiteX452" fmla="*/ 302114 w 2993042"/>
              <a:gd name="connsiteY452" fmla="*/ 793872 h 2865921"/>
              <a:gd name="connsiteX453" fmla="*/ 307397 w 2993042"/>
              <a:gd name="connsiteY453" fmla="*/ 790993 h 2865921"/>
              <a:gd name="connsiteX454" fmla="*/ 293470 w 2993042"/>
              <a:gd name="connsiteY454" fmla="*/ 835992 h 2865921"/>
              <a:gd name="connsiteX455" fmla="*/ 289819 w 2993042"/>
              <a:gd name="connsiteY455" fmla="*/ 845586 h 2865921"/>
              <a:gd name="connsiteX456" fmla="*/ 276084 w 2993042"/>
              <a:gd name="connsiteY456" fmla="*/ 885596 h 2865921"/>
              <a:gd name="connsiteX457" fmla="*/ 268111 w 2993042"/>
              <a:gd name="connsiteY457" fmla="*/ 912077 h 2865921"/>
              <a:gd name="connsiteX458" fmla="*/ 269072 w 2993042"/>
              <a:gd name="connsiteY458" fmla="*/ 920328 h 2865921"/>
              <a:gd name="connsiteX459" fmla="*/ 295582 w 2993042"/>
              <a:gd name="connsiteY459" fmla="*/ 862761 h 2865921"/>
              <a:gd name="connsiteX460" fmla="*/ 322285 w 2993042"/>
              <a:gd name="connsiteY460" fmla="*/ 808743 h 2865921"/>
              <a:gd name="connsiteX461" fmla="*/ 340439 w 2993042"/>
              <a:gd name="connsiteY461" fmla="*/ 775738 h 2865921"/>
              <a:gd name="connsiteX462" fmla="*/ 350813 w 2993042"/>
              <a:gd name="connsiteY462" fmla="*/ 757892 h 2865921"/>
              <a:gd name="connsiteX463" fmla="*/ 356096 w 2993042"/>
              <a:gd name="connsiteY463" fmla="*/ 748297 h 2865921"/>
              <a:gd name="connsiteX464" fmla="*/ 362052 w 2993042"/>
              <a:gd name="connsiteY464" fmla="*/ 738703 h 2865921"/>
              <a:gd name="connsiteX465" fmla="*/ 312392 w 2993042"/>
              <a:gd name="connsiteY465" fmla="*/ 851631 h 2865921"/>
              <a:gd name="connsiteX466" fmla="*/ 338614 w 2993042"/>
              <a:gd name="connsiteY466" fmla="*/ 818530 h 2865921"/>
              <a:gd name="connsiteX467" fmla="*/ 361379 w 2993042"/>
              <a:gd name="connsiteY467" fmla="*/ 788499 h 2865921"/>
              <a:gd name="connsiteX468" fmla="*/ 383183 w 2993042"/>
              <a:gd name="connsiteY468" fmla="*/ 760866 h 2865921"/>
              <a:gd name="connsiteX469" fmla="*/ 386161 w 2993042"/>
              <a:gd name="connsiteY469" fmla="*/ 757508 h 2865921"/>
              <a:gd name="connsiteX470" fmla="*/ 414976 w 2993042"/>
              <a:gd name="connsiteY470" fmla="*/ 707808 h 2865921"/>
              <a:gd name="connsiteX471" fmla="*/ 1051617 w 2993042"/>
              <a:gd name="connsiteY471" fmla="*/ 186821 h 2865921"/>
              <a:gd name="connsiteX472" fmla="*/ 1032406 w 2993042"/>
              <a:gd name="connsiteY472" fmla="*/ 193441 h 2865921"/>
              <a:gd name="connsiteX473" fmla="*/ 1021840 w 2993042"/>
              <a:gd name="connsiteY473" fmla="*/ 197183 h 2865921"/>
              <a:gd name="connsiteX474" fmla="*/ 1011371 w 2993042"/>
              <a:gd name="connsiteY474" fmla="*/ 201309 h 2865921"/>
              <a:gd name="connsiteX475" fmla="*/ 969395 w 2993042"/>
              <a:gd name="connsiteY475" fmla="*/ 218291 h 2865921"/>
              <a:gd name="connsiteX476" fmla="*/ 927996 w 2993042"/>
              <a:gd name="connsiteY476" fmla="*/ 237481 h 2865921"/>
              <a:gd name="connsiteX477" fmla="*/ 907345 w 2993042"/>
              <a:gd name="connsiteY477" fmla="*/ 247076 h 2865921"/>
              <a:gd name="connsiteX478" fmla="*/ 887077 w 2993042"/>
              <a:gd name="connsiteY478" fmla="*/ 257630 h 2865921"/>
              <a:gd name="connsiteX479" fmla="*/ 866907 w 2993042"/>
              <a:gd name="connsiteY479" fmla="*/ 267895 h 2865921"/>
              <a:gd name="connsiteX480" fmla="*/ 857301 w 2993042"/>
              <a:gd name="connsiteY480" fmla="*/ 273268 h 2865921"/>
              <a:gd name="connsiteX481" fmla="*/ 847696 w 2993042"/>
              <a:gd name="connsiteY481" fmla="*/ 278929 h 2865921"/>
              <a:gd name="connsiteX482" fmla="*/ 808315 w 2993042"/>
              <a:gd name="connsiteY482" fmla="*/ 301765 h 2865921"/>
              <a:gd name="connsiteX483" fmla="*/ 769892 w 2993042"/>
              <a:gd name="connsiteY483" fmla="*/ 325943 h 2865921"/>
              <a:gd name="connsiteX484" fmla="*/ 750682 w 2993042"/>
              <a:gd name="connsiteY484" fmla="*/ 338128 h 2865921"/>
              <a:gd name="connsiteX485" fmla="*/ 732432 w 2993042"/>
              <a:gd name="connsiteY485" fmla="*/ 350889 h 2865921"/>
              <a:gd name="connsiteX486" fmla="*/ 596997 w 2993042"/>
              <a:gd name="connsiteY486" fmla="*/ 455662 h 2865921"/>
              <a:gd name="connsiteX487" fmla="*/ 613807 w 2993042"/>
              <a:gd name="connsiteY487" fmla="*/ 439927 h 2865921"/>
              <a:gd name="connsiteX488" fmla="*/ 631192 w 2993042"/>
              <a:gd name="connsiteY488" fmla="*/ 424671 h 2865921"/>
              <a:gd name="connsiteX489" fmla="*/ 648001 w 2993042"/>
              <a:gd name="connsiteY489" fmla="*/ 409608 h 2865921"/>
              <a:gd name="connsiteX490" fmla="*/ 665387 w 2993042"/>
              <a:gd name="connsiteY490" fmla="*/ 395312 h 2865921"/>
              <a:gd name="connsiteX491" fmla="*/ 699966 w 2993042"/>
              <a:gd name="connsiteY491" fmla="*/ 367392 h 2865921"/>
              <a:gd name="connsiteX492" fmla="*/ 735314 w 2993042"/>
              <a:gd name="connsiteY492" fmla="*/ 341486 h 2865921"/>
              <a:gd name="connsiteX493" fmla="*/ 752987 w 2993042"/>
              <a:gd name="connsiteY493" fmla="*/ 328821 h 2865921"/>
              <a:gd name="connsiteX494" fmla="*/ 770949 w 2993042"/>
              <a:gd name="connsiteY494" fmla="*/ 316924 h 2865921"/>
              <a:gd name="connsiteX495" fmla="*/ 788911 w 2993042"/>
              <a:gd name="connsiteY495" fmla="*/ 305123 h 2865921"/>
              <a:gd name="connsiteX496" fmla="*/ 806873 w 2993042"/>
              <a:gd name="connsiteY496" fmla="*/ 293705 h 2865921"/>
              <a:gd name="connsiteX497" fmla="*/ 840012 w 2993042"/>
              <a:gd name="connsiteY497" fmla="*/ 272117 h 2865921"/>
              <a:gd name="connsiteX498" fmla="*/ 849040 w 2993042"/>
              <a:gd name="connsiteY498" fmla="*/ 266745 h 2865921"/>
              <a:gd name="connsiteX499" fmla="*/ 858646 w 2993042"/>
              <a:gd name="connsiteY499" fmla="*/ 261755 h 2865921"/>
              <a:gd name="connsiteX500" fmla="*/ 877088 w 2993042"/>
              <a:gd name="connsiteY500" fmla="*/ 252160 h 2865921"/>
              <a:gd name="connsiteX501" fmla="*/ 895434 w 2993042"/>
              <a:gd name="connsiteY501" fmla="*/ 242566 h 2865921"/>
              <a:gd name="connsiteX502" fmla="*/ 905039 w 2993042"/>
              <a:gd name="connsiteY502" fmla="*/ 237673 h 2865921"/>
              <a:gd name="connsiteX503" fmla="*/ 914645 w 2993042"/>
              <a:gd name="connsiteY503" fmla="*/ 233259 h 2865921"/>
              <a:gd name="connsiteX504" fmla="*/ 951913 w 2993042"/>
              <a:gd name="connsiteY504" fmla="*/ 215893 h 2865921"/>
              <a:gd name="connsiteX505" fmla="*/ 961519 w 2993042"/>
              <a:gd name="connsiteY505" fmla="*/ 211576 h 2865921"/>
              <a:gd name="connsiteX506" fmla="*/ 971124 w 2993042"/>
              <a:gd name="connsiteY506" fmla="*/ 207642 h 2865921"/>
              <a:gd name="connsiteX507" fmla="*/ 990334 w 2993042"/>
              <a:gd name="connsiteY507" fmla="*/ 199966 h 2865921"/>
              <a:gd name="connsiteX508" fmla="*/ 1009545 w 2993042"/>
              <a:gd name="connsiteY508" fmla="*/ 192291 h 2865921"/>
              <a:gd name="connsiteX509" fmla="*/ 1019151 w 2993042"/>
              <a:gd name="connsiteY509" fmla="*/ 188452 h 2865921"/>
              <a:gd name="connsiteX510" fmla="*/ 1028756 w 2993042"/>
              <a:gd name="connsiteY510" fmla="*/ 184999 h 2865921"/>
              <a:gd name="connsiteX511" fmla="*/ 1067178 w 2993042"/>
              <a:gd name="connsiteY511" fmla="*/ 171566 h 2865921"/>
              <a:gd name="connsiteX512" fmla="*/ 1076782 w 2993042"/>
              <a:gd name="connsiteY512" fmla="*/ 168208 h 2865921"/>
              <a:gd name="connsiteX513" fmla="*/ 1086388 w 2993042"/>
              <a:gd name="connsiteY513" fmla="*/ 165330 h 2865921"/>
              <a:gd name="connsiteX514" fmla="*/ 1105599 w 2993042"/>
              <a:gd name="connsiteY514" fmla="*/ 159572 h 2865921"/>
              <a:gd name="connsiteX515" fmla="*/ 1124809 w 2993042"/>
              <a:gd name="connsiteY515" fmla="*/ 153816 h 2865921"/>
              <a:gd name="connsiteX516" fmla="*/ 1134414 w 2993042"/>
              <a:gd name="connsiteY516" fmla="*/ 150937 h 2865921"/>
              <a:gd name="connsiteX517" fmla="*/ 1144020 w 2993042"/>
              <a:gd name="connsiteY517" fmla="*/ 148443 h 2865921"/>
              <a:gd name="connsiteX518" fmla="*/ 1183017 w 2993042"/>
              <a:gd name="connsiteY518" fmla="*/ 138848 h 2865921"/>
              <a:gd name="connsiteX519" fmla="*/ 1318179 w 2993042"/>
              <a:gd name="connsiteY519" fmla="*/ 114935 h 2865921"/>
              <a:gd name="connsiteX520" fmla="*/ 1599410 w 2993042"/>
              <a:gd name="connsiteY520" fmla="*/ 78668 h 2865921"/>
              <a:gd name="connsiteX521" fmla="*/ 1601211 w 2993042"/>
              <a:gd name="connsiteY521" fmla="*/ 82387 h 2865921"/>
              <a:gd name="connsiteX522" fmla="*/ 1602482 w 2993042"/>
              <a:gd name="connsiteY522" fmla="*/ 84711 h 2865921"/>
              <a:gd name="connsiteX523" fmla="*/ 1598872 w 2993042"/>
              <a:gd name="connsiteY523" fmla="*/ 84048 h 2865921"/>
              <a:gd name="connsiteX524" fmla="*/ 1597959 w 2993042"/>
              <a:gd name="connsiteY524" fmla="*/ 83626 h 2865921"/>
              <a:gd name="connsiteX525" fmla="*/ 1595755 w 2993042"/>
              <a:gd name="connsiteY525" fmla="*/ 79166 h 2865921"/>
              <a:gd name="connsiteX526" fmla="*/ 1585770 w 2993042"/>
              <a:gd name="connsiteY526" fmla="*/ 58961 h 2865921"/>
              <a:gd name="connsiteX527" fmla="*/ 1589926 w 2993042"/>
              <a:gd name="connsiteY527" fmla="*/ 59069 h 2865921"/>
              <a:gd name="connsiteX528" fmla="*/ 1590867 w 2993042"/>
              <a:gd name="connsiteY528" fmla="*/ 61025 h 2865921"/>
              <a:gd name="connsiteX529" fmla="*/ 1594644 w 2993042"/>
              <a:gd name="connsiteY529" fmla="*/ 68826 h 2865921"/>
              <a:gd name="connsiteX530" fmla="*/ 1590305 w 2993042"/>
              <a:gd name="connsiteY530" fmla="*/ 68139 h 2865921"/>
              <a:gd name="connsiteX531" fmla="*/ 1553169 w 2993042"/>
              <a:gd name="connsiteY531" fmla="*/ 58116 h 2865921"/>
              <a:gd name="connsiteX532" fmla="*/ 1575869 w 2993042"/>
              <a:gd name="connsiteY532" fmla="*/ 58704 h 2865921"/>
              <a:gd name="connsiteX533" fmla="*/ 1579552 w 2993042"/>
              <a:gd name="connsiteY533" fmla="*/ 67262 h 2865921"/>
              <a:gd name="connsiteX534" fmla="*/ 1557982 w 2993042"/>
              <a:gd name="connsiteY534" fmla="*/ 66386 h 2865921"/>
              <a:gd name="connsiteX535" fmla="*/ 1526967 w 2993042"/>
              <a:gd name="connsiteY535" fmla="*/ 57438 h 2865921"/>
              <a:gd name="connsiteX536" fmla="*/ 1552893 w 2993042"/>
              <a:gd name="connsiteY536" fmla="*/ 58109 h 2865921"/>
              <a:gd name="connsiteX537" fmla="*/ 1557195 w 2993042"/>
              <a:gd name="connsiteY537" fmla="*/ 66354 h 2865921"/>
              <a:gd name="connsiteX538" fmla="*/ 1530893 w 2993042"/>
              <a:gd name="connsiteY538" fmla="*/ 65286 h 2865921"/>
              <a:gd name="connsiteX539" fmla="*/ 1362092 w 2993042"/>
              <a:gd name="connsiteY539" fmla="*/ 6232 h 2865921"/>
              <a:gd name="connsiteX540" fmla="*/ 1363765 w 2993042"/>
              <a:gd name="connsiteY540" fmla="*/ 10873 h 2865921"/>
              <a:gd name="connsiteX541" fmla="*/ 1374574 w 2993042"/>
              <a:gd name="connsiteY541" fmla="*/ 37575 h 2865921"/>
              <a:gd name="connsiteX542" fmla="*/ 1382116 w 2993042"/>
              <a:gd name="connsiteY542" fmla="*/ 55607 h 2865921"/>
              <a:gd name="connsiteX543" fmla="*/ 1261901 w 2993042"/>
              <a:gd name="connsiteY543" fmla="*/ 68756 h 2865921"/>
              <a:gd name="connsiteX544" fmla="*/ 1110978 w 2993042"/>
              <a:gd name="connsiteY544" fmla="*/ 103444 h 2865921"/>
              <a:gd name="connsiteX545" fmla="*/ 1137008 w 2993042"/>
              <a:gd name="connsiteY545" fmla="*/ 100853 h 2865921"/>
              <a:gd name="connsiteX546" fmla="*/ 1173989 w 2993042"/>
              <a:gd name="connsiteY546" fmla="*/ 91259 h 2865921"/>
              <a:gd name="connsiteX547" fmla="*/ 1183593 w 2993042"/>
              <a:gd name="connsiteY547" fmla="*/ 88860 h 2865921"/>
              <a:gd name="connsiteX548" fmla="*/ 1193199 w 2993042"/>
              <a:gd name="connsiteY548" fmla="*/ 86846 h 2865921"/>
              <a:gd name="connsiteX549" fmla="*/ 1212410 w 2993042"/>
              <a:gd name="connsiteY549" fmla="*/ 83007 h 2865921"/>
              <a:gd name="connsiteX550" fmla="*/ 1249870 w 2993042"/>
              <a:gd name="connsiteY550" fmla="*/ 75332 h 2865921"/>
              <a:gd name="connsiteX551" fmla="*/ 1286274 w 2993042"/>
              <a:gd name="connsiteY551" fmla="*/ 69383 h 2865921"/>
              <a:gd name="connsiteX552" fmla="*/ 1305485 w 2993042"/>
              <a:gd name="connsiteY552" fmla="*/ 66409 h 2865921"/>
              <a:gd name="connsiteX553" fmla="*/ 1324696 w 2993042"/>
              <a:gd name="connsiteY553" fmla="*/ 64202 h 2865921"/>
              <a:gd name="connsiteX554" fmla="*/ 1363117 w 2993042"/>
              <a:gd name="connsiteY554" fmla="*/ 59980 h 2865921"/>
              <a:gd name="connsiteX555" fmla="*/ 1382327 w 2993042"/>
              <a:gd name="connsiteY555" fmla="*/ 58446 h 2865921"/>
              <a:gd name="connsiteX556" fmla="*/ 1383279 w 2993042"/>
              <a:gd name="connsiteY556" fmla="*/ 58389 h 2865921"/>
              <a:gd name="connsiteX557" fmla="*/ 1385690 w 2993042"/>
              <a:gd name="connsiteY557" fmla="*/ 64153 h 2865921"/>
              <a:gd name="connsiteX558" fmla="*/ 1369937 w 2993042"/>
              <a:gd name="connsiteY558" fmla="*/ 64969 h 2865921"/>
              <a:gd name="connsiteX559" fmla="*/ 1335165 w 2993042"/>
              <a:gd name="connsiteY559" fmla="*/ 68520 h 2865921"/>
              <a:gd name="connsiteX560" fmla="*/ 1317876 w 2993042"/>
              <a:gd name="connsiteY560" fmla="*/ 70247 h 2865921"/>
              <a:gd name="connsiteX561" fmla="*/ 1309231 w 2993042"/>
              <a:gd name="connsiteY561" fmla="*/ 71111 h 2865921"/>
              <a:gd name="connsiteX562" fmla="*/ 1300682 w 2993042"/>
              <a:gd name="connsiteY562" fmla="*/ 72358 h 2865921"/>
              <a:gd name="connsiteX563" fmla="*/ 1266488 w 2993042"/>
              <a:gd name="connsiteY563" fmla="*/ 77539 h 2865921"/>
              <a:gd name="connsiteX564" fmla="*/ 1249486 w 2993042"/>
              <a:gd name="connsiteY564" fmla="*/ 80129 h 2865921"/>
              <a:gd name="connsiteX565" fmla="*/ 1232676 w 2993042"/>
              <a:gd name="connsiteY565" fmla="*/ 83392 h 2865921"/>
              <a:gd name="connsiteX566" fmla="*/ 1199154 w 2993042"/>
              <a:gd name="connsiteY566" fmla="*/ 90204 h 2865921"/>
              <a:gd name="connsiteX567" fmla="*/ 1182441 w 2993042"/>
              <a:gd name="connsiteY567" fmla="*/ 93754 h 2865921"/>
              <a:gd name="connsiteX568" fmla="*/ 1166016 w 2993042"/>
              <a:gd name="connsiteY568" fmla="*/ 97880 h 2865921"/>
              <a:gd name="connsiteX569" fmla="*/ 689112 w 2993042"/>
              <a:gd name="connsiteY569" fmla="*/ 324792 h 2865921"/>
              <a:gd name="connsiteX570" fmla="*/ 677106 w 2993042"/>
              <a:gd name="connsiteY570" fmla="*/ 330932 h 2865921"/>
              <a:gd name="connsiteX571" fmla="*/ 723788 w 2993042"/>
              <a:gd name="connsiteY571" fmla="*/ 295624 h 2865921"/>
              <a:gd name="connsiteX572" fmla="*/ 771814 w 2993042"/>
              <a:gd name="connsiteY572" fmla="*/ 262619 h 2865921"/>
              <a:gd name="connsiteX573" fmla="*/ 821666 w 2993042"/>
              <a:gd name="connsiteY573" fmla="*/ 231628 h 2865921"/>
              <a:gd name="connsiteX574" fmla="*/ 847215 w 2993042"/>
              <a:gd name="connsiteY574" fmla="*/ 217044 h 2865921"/>
              <a:gd name="connsiteX575" fmla="*/ 874110 w 2993042"/>
              <a:gd name="connsiteY575" fmla="*/ 202653 h 2865921"/>
              <a:gd name="connsiteX576" fmla="*/ 826083 w 2993042"/>
              <a:gd name="connsiteY576" fmla="*/ 223377 h 2865921"/>
              <a:gd name="connsiteX577" fmla="*/ 787662 w 2993042"/>
              <a:gd name="connsiteY577" fmla="*/ 242566 h 2865921"/>
              <a:gd name="connsiteX578" fmla="*/ 769989 w 2993042"/>
              <a:gd name="connsiteY578" fmla="*/ 251297 h 2865921"/>
              <a:gd name="connsiteX579" fmla="*/ 753948 w 2993042"/>
              <a:gd name="connsiteY579" fmla="*/ 260892 h 2865921"/>
              <a:gd name="connsiteX580" fmla="*/ 721194 w 2993042"/>
              <a:gd name="connsiteY580" fmla="*/ 280752 h 2865921"/>
              <a:gd name="connsiteX581" fmla="*/ 703808 w 2993042"/>
              <a:gd name="connsiteY581" fmla="*/ 292362 h 2865921"/>
              <a:gd name="connsiteX582" fmla="*/ 685174 w 2993042"/>
              <a:gd name="connsiteY582" fmla="*/ 305602 h 2865921"/>
              <a:gd name="connsiteX583" fmla="*/ 664235 w 2993042"/>
              <a:gd name="connsiteY583" fmla="*/ 320474 h 2865921"/>
              <a:gd name="connsiteX584" fmla="*/ 641758 w 2993042"/>
              <a:gd name="connsiteY584" fmla="*/ 338416 h 2865921"/>
              <a:gd name="connsiteX585" fmla="*/ 616304 w 2993042"/>
              <a:gd name="connsiteY585" fmla="*/ 358948 h 2865921"/>
              <a:gd name="connsiteX586" fmla="*/ 602760 w 2993042"/>
              <a:gd name="connsiteY586" fmla="*/ 370749 h 2865921"/>
              <a:gd name="connsiteX587" fmla="*/ 588449 w 2993042"/>
              <a:gd name="connsiteY587" fmla="*/ 383606 h 2865921"/>
              <a:gd name="connsiteX588" fmla="*/ 573176 w 2993042"/>
              <a:gd name="connsiteY588" fmla="*/ 397327 h 2865921"/>
              <a:gd name="connsiteX589" fmla="*/ 557135 w 2993042"/>
              <a:gd name="connsiteY589" fmla="*/ 412199 h 2865921"/>
              <a:gd name="connsiteX590" fmla="*/ 523132 w 2993042"/>
              <a:gd name="connsiteY590" fmla="*/ 445875 h 2865921"/>
              <a:gd name="connsiteX591" fmla="*/ 514968 w 2993042"/>
              <a:gd name="connsiteY591" fmla="*/ 454031 h 2865921"/>
              <a:gd name="connsiteX592" fmla="*/ 506996 w 2993042"/>
              <a:gd name="connsiteY592" fmla="*/ 462666 h 2865921"/>
              <a:gd name="connsiteX593" fmla="*/ 490763 w 2993042"/>
              <a:gd name="connsiteY593" fmla="*/ 480128 h 2865921"/>
              <a:gd name="connsiteX594" fmla="*/ 474049 w 2993042"/>
              <a:gd name="connsiteY594" fmla="*/ 497878 h 2865921"/>
              <a:gd name="connsiteX595" fmla="*/ 469823 w 2993042"/>
              <a:gd name="connsiteY595" fmla="*/ 502388 h 2865921"/>
              <a:gd name="connsiteX596" fmla="*/ 465788 w 2993042"/>
              <a:gd name="connsiteY596" fmla="*/ 507089 h 2865921"/>
              <a:gd name="connsiteX597" fmla="*/ 457721 w 2993042"/>
              <a:gd name="connsiteY597" fmla="*/ 516684 h 2865921"/>
              <a:gd name="connsiteX598" fmla="*/ 425063 w 2993042"/>
              <a:gd name="connsiteY598" fmla="*/ 555062 h 2865921"/>
              <a:gd name="connsiteX599" fmla="*/ 394613 w 2993042"/>
              <a:gd name="connsiteY599" fmla="*/ 593440 h 2865921"/>
              <a:gd name="connsiteX600" fmla="*/ 476931 w 2993042"/>
              <a:gd name="connsiteY600" fmla="*/ 479553 h 2865921"/>
              <a:gd name="connsiteX601" fmla="*/ 493644 w 2993042"/>
              <a:gd name="connsiteY601" fmla="*/ 460363 h 2865921"/>
              <a:gd name="connsiteX602" fmla="*/ 512278 w 2993042"/>
              <a:gd name="connsiteY602" fmla="*/ 440119 h 2865921"/>
              <a:gd name="connsiteX603" fmla="*/ 554542 w 2993042"/>
              <a:gd name="connsiteY603" fmla="*/ 397998 h 2865921"/>
              <a:gd name="connsiteX604" fmla="*/ 600456 w 2993042"/>
              <a:gd name="connsiteY604" fmla="*/ 356550 h 2865921"/>
              <a:gd name="connsiteX605" fmla="*/ 646273 w 2993042"/>
              <a:gd name="connsiteY605" fmla="*/ 318747 h 2865921"/>
              <a:gd name="connsiteX606" fmla="*/ 665483 w 2993042"/>
              <a:gd name="connsiteY606" fmla="*/ 303107 h 2865921"/>
              <a:gd name="connsiteX607" fmla="*/ 682580 w 2993042"/>
              <a:gd name="connsiteY607" fmla="*/ 289388 h 2865921"/>
              <a:gd name="connsiteX608" fmla="*/ 698525 w 2993042"/>
              <a:gd name="connsiteY608" fmla="*/ 276243 h 2865921"/>
              <a:gd name="connsiteX609" fmla="*/ 706690 w 2993042"/>
              <a:gd name="connsiteY609" fmla="*/ 269718 h 2865921"/>
              <a:gd name="connsiteX610" fmla="*/ 715239 w 2993042"/>
              <a:gd name="connsiteY610" fmla="*/ 263290 h 2865921"/>
              <a:gd name="connsiteX611" fmla="*/ 703232 w 2993042"/>
              <a:gd name="connsiteY611" fmla="*/ 270582 h 2865921"/>
              <a:gd name="connsiteX612" fmla="*/ 691609 w 2993042"/>
              <a:gd name="connsiteY612" fmla="*/ 278258 h 2865921"/>
              <a:gd name="connsiteX613" fmla="*/ 668365 w 2993042"/>
              <a:gd name="connsiteY613" fmla="*/ 293130 h 2865921"/>
              <a:gd name="connsiteX614" fmla="*/ 656647 w 2993042"/>
              <a:gd name="connsiteY614" fmla="*/ 300997 h 2865921"/>
              <a:gd name="connsiteX615" fmla="*/ 644927 w 2993042"/>
              <a:gd name="connsiteY615" fmla="*/ 309249 h 2865921"/>
              <a:gd name="connsiteX616" fmla="*/ 621491 w 2993042"/>
              <a:gd name="connsiteY616" fmla="*/ 327286 h 2865921"/>
              <a:gd name="connsiteX617" fmla="*/ 597862 w 2993042"/>
              <a:gd name="connsiteY617" fmla="*/ 346475 h 2865921"/>
              <a:gd name="connsiteX618" fmla="*/ 574905 w 2993042"/>
              <a:gd name="connsiteY618" fmla="*/ 366912 h 2865921"/>
              <a:gd name="connsiteX619" fmla="*/ 551852 w 2993042"/>
              <a:gd name="connsiteY619" fmla="*/ 387636 h 2865921"/>
              <a:gd name="connsiteX620" fmla="*/ 540614 w 2993042"/>
              <a:gd name="connsiteY620" fmla="*/ 398382 h 2865921"/>
              <a:gd name="connsiteX621" fmla="*/ 529664 w 2993042"/>
              <a:gd name="connsiteY621" fmla="*/ 409320 h 2865921"/>
              <a:gd name="connsiteX622" fmla="*/ 486825 w 2993042"/>
              <a:gd name="connsiteY622" fmla="*/ 453071 h 2865921"/>
              <a:gd name="connsiteX623" fmla="*/ 466749 w 2993042"/>
              <a:gd name="connsiteY623" fmla="*/ 474851 h 2865921"/>
              <a:gd name="connsiteX624" fmla="*/ 447539 w 2993042"/>
              <a:gd name="connsiteY624" fmla="*/ 496151 h 2865921"/>
              <a:gd name="connsiteX625" fmla="*/ 413344 w 2993042"/>
              <a:gd name="connsiteY625" fmla="*/ 535585 h 2865921"/>
              <a:gd name="connsiteX626" fmla="*/ 397591 w 2993042"/>
              <a:gd name="connsiteY626" fmla="*/ 554774 h 2865921"/>
              <a:gd name="connsiteX627" fmla="*/ 382223 w 2993042"/>
              <a:gd name="connsiteY627" fmla="*/ 573964 h 2865921"/>
              <a:gd name="connsiteX628" fmla="*/ 367046 w 2993042"/>
              <a:gd name="connsiteY628" fmla="*/ 593152 h 2865921"/>
              <a:gd name="connsiteX629" fmla="*/ 352735 w 2993042"/>
              <a:gd name="connsiteY629" fmla="*/ 612342 h 2865921"/>
              <a:gd name="connsiteX630" fmla="*/ 323918 w 2993042"/>
              <a:gd name="connsiteY630" fmla="*/ 651776 h 2865921"/>
              <a:gd name="connsiteX631" fmla="*/ 361571 w 2993042"/>
              <a:gd name="connsiteY631" fmla="*/ 589794 h 2865921"/>
              <a:gd name="connsiteX632" fmla="*/ 382895 w 2993042"/>
              <a:gd name="connsiteY632" fmla="*/ 558708 h 2865921"/>
              <a:gd name="connsiteX633" fmla="*/ 394517 w 2993042"/>
              <a:gd name="connsiteY633" fmla="*/ 542205 h 2865921"/>
              <a:gd name="connsiteX634" fmla="*/ 400665 w 2993042"/>
              <a:gd name="connsiteY634" fmla="*/ 533666 h 2865921"/>
              <a:gd name="connsiteX635" fmla="*/ 407580 w 2993042"/>
              <a:gd name="connsiteY635" fmla="*/ 525127 h 2865921"/>
              <a:gd name="connsiteX636" fmla="*/ 1285474 w 2993042"/>
              <a:gd name="connsiteY636" fmla="*/ 13237 h 2865921"/>
              <a:gd name="connsiteX637" fmla="*/ 1557348 w 2993042"/>
              <a:gd name="connsiteY637" fmla="*/ 1060 h 2865921"/>
              <a:gd name="connsiteX638" fmla="*/ 1562802 w 2993042"/>
              <a:gd name="connsiteY638" fmla="*/ 1128 h 2865921"/>
              <a:gd name="connsiteX639" fmla="*/ 1570760 w 2993042"/>
              <a:gd name="connsiteY639" fmla="*/ 19231 h 2865921"/>
              <a:gd name="connsiteX640" fmla="*/ 1588213 w 2993042"/>
              <a:gd name="connsiteY640" fmla="*/ 55508 h 2865921"/>
              <a:gd name="connsiteX641" fmla="*/ 1583789 w 2993042"/>
              <a:gd name="connsiteY641" fmla="*/ 54953 h 2865921"/>
              <a:gd name="connsiteX642" fmla="*/ 1558176 w 2993042"/>
              <a:gd name="connsiteY642" fmla="*/ 3124 h 2865921"/>
              <a:gd name="connsiteX643" fmla="*/ 1498397 w 2993042"/>
              <a:gd name="connsiteY643" fmla="*/ 323 h 2865921"/>
              <a:gd name="connsiteX644" fmla="*/ 1551024 w 2993042"/>
              <a:gd name="connsiteY644" fmla="*/ 981 h 2865921"/>
              <a:gd name="connsiteX645" fmla="*/ 1573710 w 2993042"/>
              <a:gd name="connsiteY645" fmla="*/ 53688 h 2865921"/>
              <a:gd name="connsiteX646" fmla="*/ 1569659 w 2993042"/>
              <a:gd name="connsiteY646" fmla="*/ 53180 h 2865921"/>
              <a:gd name="connsiteX647" fmla="*/ 1524662 w 2993042"/>
              <a:gd name="connsiteY647" fmla="*/ 52829 h 2865921"/>
              <a:gd name="connsiteX648" fmla="*/ 1430260 w 2993042"/>
              <a:gd name="connsiteY648" fmla="*/ 0 h 2865921"/>
              <a:gd name="connsiteX649" fmla="*/ 1431176 w 2993042"/>
              <a:gd name="connsiteY649" fmla="*/ 2863 h 2865921"/>
              <a:gd name="connsiteX650" fmla="*/ 1429754 w 2993042"/>
              <a:gd name="connsiteY650" fmla="*/ 46 h 286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2993042" h="2865921">
                <a:moveTo>
                  <a:pt x="1531135" y="2864126"/>
                </a:moveTo>
                <a:lnTo>
                  <a:pt x="1507197" y="2865921"/>
                </a:lnTo>
                <a:lnTo>
                  <a:pt x="1498167" y="2864865"/>
                </a:lnTo>
                <a:close/>
                <a:moveTo>
                  <a:pt x="1663938" y="2854167"/>
                </a:moveTo>
                <a:lnTo>
                  <a:pt x="1636772" y="2857381"/>
                </a:lnTo>
                <a:lnTo>
                  <a:pt x="1623036" y="2858917"/>
                </a:lnTo>
                <a:lnTo>
                  <a:pt x="1609205" y="2859876"/>
                </a:lnTo>
                <a:lnTo>
                  <a:pt x="1553782" y="2863618"/>
                </a:lnTo>
                <a:lnTo>
                  <a:pt x="1531135" y="2864126"/>
                </a:lnTo>
                <a:close/>
                <a:moveTo>
                  <a:pt x="1744563" y="2842391"/>
                </a:moveTo>
                <a:lnTo>
                  <a:pt x="1700951" y="2851391"/>
                </a:lnTo>
                <a:lnTo>
                  <a:pt x="1663938" y="2854167"/>
                </a:lnTo>
                <a:lnTo>
                  <a:pt x="1664339" y="2854119"/>
                </a:lnTo>
                <a:lnTo>
                  <a:pt x="1691907" y="2850953"/>
                </a:lnTo>
                <a:cubicBezTo>
                  <a:pt x="1701128" y="2849706"/>
                  <a:pt x="1709772" y="2848075"/>
                  <a:pt x="1719378" y="2846539"/>
                </a:cubicBezTo>
                <a:close/>
                <a:moveTo>
                  <a:pt x="1837930" y="2823123"/>
                </a:moveTo>
                <a:lnTo>
                  <a:pt x="1828302" y="2825528"/>
                </a:lnTo>
                <a:lnTo>
                  <a:pt x="1774032" y="2837137"/>
                </a:lnTo>
                <a:cubicBezTo>
                  <a:pt x="1765003" y="2839248"/>
                  <a:pt x="1755878" y="2840496"/>
                  <a:pt x="1746753" y="2842030"/>
                </a:cubicBezTo>
                <a:lnTo>
                  <a:pt x="1744563" y="2842391"/>
                </a:lnTo>
                <a:close/>
                <a:moveTo>
                  <a:pt x="2943332" y="997184"/>
                </a:moveTo>
                <a:lnTo>
                  <a:pt x="2947516" y="997450"/>
                </a:lnTo>
                <a:lnTo>
                  <a:pt x="2949276" y="1004313"/>
                </a:lnTo>
                <a:lnTo>
                  <a:pt x="2944815" y="1003982"/>
                </a:lnTo>
                <a:close/>
                <a:moveTo>
                  <a:pt x="2901628" y="994536"/>
                </a:moveTo>
                <a:lnTo>
                  <a:pt x="2940020" y="996974"/>
                </a:lnTo>
                <a:lnTo>
                  <a:pt x="2941636" y="1003746"/>
                </a:lnTo>
                <a:lnTo>
                  <a:pt x="2903209" y="1000890"/>
                </a:lnTo>
                <a:close/>
                <a:moveTo>
                  <a:pt x="2687888" y="961495"/>
                </a:moveTo>
                <a:lnTo>
                  <a:pt x="2763397" y="977136"/>
                </a:lnTo>
                <a:cubicBezTo>
                  <a:pt x="2804411" y="984106"/>
                  <a:pt x="2845676" y="989603"/>
                  <a:pt x="2887115" y="993614"/>
                </a:cubicBezTo>
                <a:lnTo>
                  <a:pt x="2898728" y="994352"/>
                </a:lnTo>
                <a:lnTo>
                  <a:pt x="2900229" y="1000668"/>
                </a:lnTo>
                <a:lnTo>
                  <a:pt x="2834138" y="995756"/>
                </a:lnTo>
                <a:lnTo>
                  <a:pt x="2690556" y="970250"/>
                </a:lnTo>
                <a:close/>
                <a:moveTo>
                  <a:pt x="1613650" y="115378"/>
                </a:moveTo>
                <a:lnTo>
                  <a:pt x="1619378" y="115726"/>
                </a:lnTo>
                <a:lnTo>
                  <a:pt x="1636078" y="146587"/>
                </a:lnTo>
                <a:cubicBezTo>
                  <a:pt x="1639798" y="153786"/>
                  <a:pt x="1644214" y="160751"/>
                  <a:pt x="1648399" y="167833"/>
                </a:cubicBezTo>
                <a:lnTo>
                  <a:pt x="1661067" y="188961"/>
                </a:lnTo>
                <a:lnTo>
                  <a:pt x="1673851" y="210207"/>
                </a:lnTo>
                <a:lnTo>
                  <a:pt x="1680243" y="220771"/>
                </a:lnTo>
                <a:lnTo>
                  <a:pt x="1687101" y="231105"/>
                </a:lnTo>
                <a:cubicBezTo>
                  <a:pt x="1705581" y="258387"/>
                  <a:pt x="1723131" y="286249"/>
                  <a:pt x="1743004" y="311674"/>
                </a:cubicBezTo>
                <a:cubicBezTo>
                  <a:pt x="1745678" y="317014"/>
                  <a:pt x="1748467" y="322355"/>
                  <a:pt x="1751256" y="327695"/>
                </a:cubicBezTo>
                <a:cubicBezTo>
                  <a:pt x="1699803" y="260419"/>
                  <a:pt x="1653921" y="189553"/>
                  <a:pt x="1613863" y="115809"/>
                </a:cubicBezTo>
                <a:close/>
                <a:moveTo>
                  <a:pt x="1585503" y="113667"/>
                </a:moveTo>
                <a:lnTo>
                  <a:pt x="1604462" y="114819"/>
                </a:lnTo>
                <a:lnTo>
                  <a:pt x="1674353" y="238098"/>
                </a:lnTo>
                <a:cubicBezTo>
                  <a:pt x="1706639" y="288424"/>
                  <a:pt x="1741728" y="337061"/>
                  <a:pt x="1779499" y="383769"/>
                </a:cubicBezTo>
                <a:lnTo>
                  <a:pt x="1808904" y="419874"/>
                </a:lnTo>
                <a:cubicBezTo>
                  <a:pt x="1819015" y="431484"/>
                  <a:pt x="1829592" y="443094"/>
                  <a:pt x="1840052" y="454702"/>
                </a:cubicBezTo>
                <a:lnTo>
                  <a:pt x="1855859" y="472349"/>
                </a:lnTo>
                <a:lnTo>
                  <a:pt x="1863762" y="481173"/>
                </a:lnTo>
                <a:cubicBezTo>
                  <a:pt x="1866434" y="484075"/>
                  <a:pt x="1869224" y="486745"/>
                  <a:pt x="1872013" y="489647"/>
                </a:cubicBezTo>
                <a:lnTo>
                  <a:pt x="1905486" y="523547"/>
                </a:lnTo>
                <a:lnTo>
                  <a:pt x="1922339" y="540613"/>
                </a:lnTo>
                <a:lnTo>
                  <a:pt x="1940121" y="557098"/>
                </a:lnTo>
                <a:lnTo>
                  <a:pt x="1975802" y="590069"/>
                </a:lnTo>
                <a:cubicBezTo>
                  <a:pt x="1981613" y="595641"/>
                  <a:pt x="1987424" y="600749"/>
                  <a:pt x="1994281" y="605974"/>
                </a:cubicBezTo>
                <a:lnTo>
                  <a:pt x="2012993" y="621763"/>
                </a:lnTo>
                <a:lnTo>
                  <a:pt x="2031938" y="637552"/>
                </a:lnTo>
                <a:cubicBezTo>
                  <a:pt x="2038331" y="642776"/>
                  <a:pt x="2044490" y="648349"/>
                  <a:pt x="2051231" y="653224"/>
                </a:cubicBezTo>
                <a:cubicBezTo>
                  <a:pt x="2045187" y="649393"/>
                  <a:pt x="2039609" y="644866"/>
                  <a:pt x="2033681" y="640454"/>
                </a:cubicBezTo>
                <a:lnTo>
                  <a:pt x="2015900" y="626755"/>
                </a:lnTo>
                <a:lnTo>
                  <a:pt x="1978939" y="598195"/>
                </a:lnTo>
                <a:lnTo>
                  <a:pt x="1942213" y="566385"/>
                </a:lnTo>
                <a:cubicBezTo>
                  <a:pt x="1929661" y="554777"/>
                  <a:pt x="1916644" y="544444"/>
                  <a:pt x="1904556" y="532253"/>
                </a:cubicBezTo>
                <a:lnTo>
                  <a:pt x="1867248" y="495916"/>
                </a:lnTo>
                <a:cubicBezTo>
                  <a:pt x="1864111" y="492782"/>
                  <a:pt x="1860856" y="489763"/>
                  <a:pt x="1857834" y="486629"/>
                </a:cubicBezTo>
                <a:lnTo>
                  <a:pt x="1848769" y="476876"/>
                </a:lnTo>
                <a:lnTo>
                  <a:pt x="1830638" y="457373"/>
                </a:lnTo>
                <a:lnTo>
                  <a:pt x="1812507" y="437636"/>
                </a:lnTo>
                <a:lnTo>
                  <a:pt x="1803441" y="427769"/>
                </a:lnTo>
                <a:lnTo>
                  <a:pt x="1794608" y="417785"/>
                </a:lnTo>
                <a:lnTo>
                  <a:pt x="1759741" y="376455"/>
                </a:lnTo>
                <a:cubicBezTo>
                  <a:pt x="1719801" y="326099"/>
                  <a:pt x="1682317" y="273894"/>
                  <a:pt x="1647410" y="220023"/>
                </a:cubicBezTo>
                <a:close/>
                <a:moveTo>
                  <a:pt x="1554167" y="111764"/>
                </a:moveTo>
                <a:lnTo>
                  <a:pt x="1581768" y="113441"/>
                </a:lnTo>
                <a:lnTo>
                  <a:pt x="1639496" y="224059"/>
                </a:lnTo>
                <a:cubicBezTo>
                  <a:pt x="1672666" y="278906"/>
                  <a:pt x="1709288" y="331672"/>
                  <a:pt x="1749165" y="382028"/>
                </a:cubicBezTo>
                <a:cubicBezTo>
                  <a:pt x="1818655" y="469633"/>
                  <a:pt x="1897320" y="549575"/>
                  <a:pt x="1983821" y="620486"/>
                </a:cubicBezTo>
                <a:lnTo>
                  <a:pt x="2031822" y="658797"/>
                </a:lnTo>
                <a:cubicBezTo>
                  <a:pt x="2048093" y="671103"/>
                  <a:pt x="2064945" y="682828"/>
                  <a:pt x="2081449" y="694903"/>
                </a:cubicBezTo>
                <a:cubicBezTo>
                  <a:pt x="2089818" y="700824"/>
                  <a:pt x="2098070" y="706511"/>
                  <a:pt x="2106554" y="712665"/>
                </a:cubicBezTo>
                <a:lnTo>
                  <a:pt x="2132356" y="729383"/>
                </a:lnTo>
                <a:lnTo>
                  <a:pt x="2158274" y="745984"/>
                </a:lnTo>
                <a:cubicBezTo>
                  <a:pt x="2166875" y="751440"/>
                  <a:pt x="2175359" y="757593"/>
                  <a:pt x="2184308" y="762238"/>
                </a:cubicBezTo>
                <a:lnTo>
                  <a:pt x="2237771" y="793003"/>
                </a:lnTo>
                <a:cubicBezTo>
                  <a:pt x="2242187" y="795440"/>
                  <a:pt x="2246605" y="798227"/>
                  <a:pt x="2251137" y="800548"/>
                </a:cubicBezTo>
                <a:lnTo>
                  <a:pt x="2264852" y="807630"/>
                </a:lnTo>
                <a:lnTo>
                  <a:pt x="2292396" y="821678"/>
                </a:lnTo>
                <a:lnTo>
                  <a:pt x="2320755" y="835725"/>
                </a:lnTo>
                <a:cubicBezTo>
                  <a:pt x="2329937" y="840369"/>
                  <a:pt x="2339467" y="844316"/>
                  <a:pt x="2348882" y="848611"/>
                </a:cubicBezTo>
                <a:cubicBezTo>
                  <a:pt x="2367710" y="856971"/>
                  <a:pt x="2386422" y="865677"/>
                  <a:pt x="2405367" y="873689"/>
                </a:cubicBezTo>
                <a:cubicBezTo>
                  <a:pt x="2482062" y="905162"/>
                  <a:pt x="2560863" y="931260"/>
                  <a:pt x="2641185" y="951820"/>
                </a:cubicBezTo>
                <a:lnTo>
                  <a:pt x="2680789" y="960024"/>
                </a:lnTo>
                <a:lnTo>
                  <a:pt x="2683366" y="967438"/>
                </a:lnTo>
                <a:lnTo>
                  <a:pt x="2683853" y="969060"/>
                </a:lnTo>
                <a:lnTo>
                  <a:pt x="2668006" y="966245"/>
                </a:lnTo>
                <a:cubicBezTo>
                  <a:pt x="2613130" y="953592"/>
                  <a:pt x="2558829" y="938132"/>
                  <a:pt x="2505320" y="919894"/>
                </a:cubicBezTo>
                <a:cubicBezTo>
                  <a:pt x="2292844" y="847056"/>
                  <a:pt x="2097056" y="732598"/>
                  <a:pt x="1929428" y="583220"/>
                </a:cubicBezTo>
                <a:cubicBezTo>
                  <a:pt x="1848707" y="511240"/>
                  <a:pt x="1774788" y="432006"/>
                  <a:pt x="1708603" y="346503"/>
                </a:cubicBezTo>
                <a:cubicBezTo>
                  <a:pt x="1679862" y="309376"/>
                  <a:pt x="1652571" y="271175"/>
                  <a:pt x="1626789" y="231984"/>
                </a:cubicBezTo>
                <a:close/>
                <a:moveTo>
                  <a:pt x="1405457" y="109080"/>
                </a:moveTo>
                <a:lnTo>
                  <a:pt x="1419669" y="139389"/>
                </a:lnTo>
                <a:lnTo>
                  <a:pt x="1435592" y="172012"/>
                </a:lnTo>
                <a:lnTo>
                  <a:pt x="1452793" y="203822"/>
                </a:lnTo>
                <a:cubicBezTo>
                  <a:pt x="1464416" y="224951"/>
                  <a:pt x="1475340" y="246545"/>
                  <a:pt x="1488241" y="266978"/>
                </a:cubicBezTo>
                <a:cubicBezTo>
                  <a:pt x="1501142" y="287410"/>
                  <a:pt x="1513113" y="308307"/>
                  <a:pt x="1526246" y="328624"/>
                </a:cubicBezTo>
                <a:lnTo>
                  <a:pt x="1566809" y="388529"/>
                </a:lnTo>
                <a:cubicBezTo>
                  <a:pt x="1622969" y="467206"/>
                  <a:pt x="1685142" y="541413"/>
                  <a:pt x="1752767" y="610502"/>
                </a:cubicBezTo>
                <a:lnTo>
                  <a:pt x="1804371" y="661235"/>
                </a:lnTo>
                <a:cubicBezTo>
                  <a:pt x="1822037" y="677488"/>
                  <a:pt x="1840169" y="693393"/>
                  <a:pt x="1858182" y="709415"/>
                </a:cubicBezTo>
                <a:lnTo>
                  <a:pt x="1871665" y="721023"/>
                </a:lnTo>
                <a:cubicBezTo>
                  <a:pt x="1876197" y="725087"/>
                  <a:pt x="1880962" y="728685"/>
                  <a:pt x="1885612" y="732633"/>
                </a:cubicBezTo>
                <a:lnTo>
                  <a:pt x="1913738" y="755852"/>
                </a:lnTo>
                <a:lnTo>
                  <a:pt x="1941516" y="777678"/>
                </a:lnTo>
                <a:cubicBezTo>
                  <a:pt x="1951046" y="785108"/>
                  <a:pt x="1960925" y="791957"/>
                  <a:pt x="1970572" y="799156"/>
                </a:cubicBezTo>
                <a:lnTo>
                  <a:pt x="2000325" y="820053"/>
                </a:lnTo>
                <a:cubicBezTo>
                  <a:pt x="2010204" y="827018"/>
                  <a:pt x="2019734" y="834216"/>
                  <a:pt x="2029962" y="840601"/>
                </a:cubicBezTo>
                <a:lnTo>
                  <a:pt x="2090283" y="879841"/>
                </a:lnTo>
                <a:lnTo>
                  <a:pt x="2097837" y="884718"/>
                </a:lnTo>
                <a:lnTo>
                  <a:pt x="2105625" y="889244"/>
                </a:lnTo>
                <a:lnTo>
                  <a:pt x="2121198" y="898300"/>
                </a:lnTo>
                <a:lnTo>
                  <a:pt x="2151416" y="916295"/>
                </a:lnTo>
                <a:cubicBezTo>
                  <a:pt x="2161877" y="922216"/>
                  <a:pt x="2172105" y="928484"/>
                  <a:pt x="2182797" y="934057"/>
                </a:cubicBezTo>
                <a:lnTo>
                  <a:pt x="2214759" y="950543"/>
                </a:lnTo>
                <a:cubicBezTo>
                  <a:pt x="2257180" y="973762"/>
                  <a:pt x="2301229" y="992453"/>
                  <a:pt x="2345162" y="1011957"/>
                </a:cubicBezTo>
                <a:lnTo>
                  <a:pt x="2412340" y="1038426"/>
                </a:lnTo>
                <a:cubicBezTo>
                  <a:pt x="2418035" y="1040517"/>
                  <a:pt x="2423962" y="1042838"/>
                  <a:pt x="2429192" y="1044812"/>
                </a:cubicBezTo>
                <a:lnTo>
                  <a:pt x="2446277" y="1050616"/>
                </a:lnTo>
                <a:lnTo>
                  <a:pt x="2481144" y="1062226"/>
                </a:lnTo>
                <a:cubicBezTo>
                  <a:pt x="2492767" y="1065941"/>
                  <a:pt x="2504389" y="1070004"/>
                  <a:pt x="2516012" y="1073835"/>
                </a:cubicBezTo>
                <a:lnTo>
                  <a:pt x="2550880" y="1083704"/>
                </a:lnTo>
                <a:cubicBezTo>
                  <a:pt x="2574125" y="1090089"/>
                  <a:pt x="2597369" y="1097170"/>
                  <a:pt x="2620614" y="1102163"/>
                </a:cubicBezTo>
                <a:cubicBezTo>
                  <a:pt x="2643859" y="1107154"/>
                  <a:pt x="2667104" y="1113075"/>
                  <a:pt x="2691046" y="1117951"/>
                </a:cubicBezTo>
                <a:lnTo>
                  <a:pt x="2724496" y="1123848"/>
                </a:lnTo>
                <a:lnTo>
                  <a:pt x="2725676" y="1128357"/>
                </a:lnTo>
                <a:cubicBezTo>
                  <a:pt x="2756395" y="1286451"/>
                  <a:pt x="2756602" y="1449475"/>
                  <a:pt x="2725725" y="1608548"/>
                </a:cubicBezTo>
                <a:cubicBezTo>
                  <a:pt x="2735053" y="1563646"/>
                  <a:pt x="2741853" y="1518254"/>
                  <a:pt x="2746089" y="1472594"/>
                </a:cubicBezTo>
                <a:lnTo>
                  <a:pt x="2748203" y="1448991"/>
                </a:lnTo>
                <a:lnTo>
                  <a:pt x="2749163" y="1437189"/>
                </a:lnTo>
                <a:lnTo>
                  <a:pt x="2749643" y="1425388"/>
                </a:lnTo>
                <a:lnTo>
                  <a:pt x="2751468" y="1378086"/>
                </a:lnTo>
                <a:cubicBezTo>
                  <a:pt x="2751180" y="1346616"/>
                  <a:pt x="2751564" y="1314954"/>
                  <a:pt x="2749067" y="1283484"/>
                </a:cubicBezTo>
                <a:lnTo>
                  <a:pt x="2747722" y="1259785"/>
                </a:lnTo>
                <a:cubicBezTo>
                  <a:pt x="2747338" y="1251918"/>
                  <a:pt x="2746185" y="1244146"/>
                  <a:pt x="2745417" y="1236278"/>
                </a:cubicBezTo>
                <a:lnTo>
                  <a:pt x="2742919" y="1212676"/>
                </a:lnTo>
                <a:lnTo>
                  <a:pt x="2741670" y="1200875"/>
                </a:lnTo>
                <a:cubicBezTo>
                  <a:pt x="2741383" y="1196941"/>
                  <a:pt x="2740902" y="1193007"/>
                  <a:pt x="2740230" y="1189169"/>
                </a:cubicBezTo>
                <a:lnTo>
                  <a:pt x="2732930" y="1142251"/>
                </a:lnTo>
                <a:lnTo>
                  <a:pt x="2729688" y="1124763"/>
                </a:lnTo>
                <a:lnTo>
                  <a:pt x="2762175" y="1130489"/>
                </a:lnTo>
                <a:cubicBezTo>
                  <a:pt x="2809745" y="1137844"/>
                  <a:pt x="2857563" y="1143365"/>
                  <a:pt x="2905521" y="1147043"/>
                </a:cubicBezTo>
                <a:lnTo>
                  <a:pt x="2977281" y="1149783"/>
                </a:lnTo>
                <a:lnTo>
                  <a:pt x="2978825" y="1159426"/>
                </a:lnTo>
                <a:cubicBezTo>
                  <a:pt x="2979979" y="1167486"/>
                  <a:pt x="2980747" y="1175545"/>
                  <a:pt x="2981708" y="1183604"/>
                </a:cubicBezTo>
                <a:lnTo>
                  <a:pt x="2987087" y="1231577"/>
                </a:lnTo>
                <a:cubicBezTo>
                  <a:pt x="2988335" y="1247792"/>
                  <a:pt x="2989296" y="1263911"/>
                  <a:pt x="2990352" y="1280126"/>
                </a:cubicBezTo>
                <a:lnTo>
                  <a:pt x="2991793" y="1304401"/>
                </a:lnTo>
                <a:lnTo>
                  <a:pt x="2992369" y="1328675"/>
                </a:lnTo>
                <a:lnTo>
                  <a:pt x="2993042" y="1377319"/>
                </a:lnTo>
                <a:lnTo>
                  <a:pt x="2991601" y="1425964"/>
                </a:lnTo>
                <a:lnTo>
                  <a:pt x="2990737" y="1450238"/>
                </a:lnTo>
                <a:lnTo>
                  <a:pt x="2988815" y="1474513"/>
                </a:lnTo>
                <a:lnTo>
                  <a:pt x="2984781" y="1522965"/>
                </a:lnTo>
                <a:lnTo>
                  <a:pt x="2978633" y="1570938"/>
                </a:lnTo>
                <a:lnTo>
                  <a:pt x="2975368" y="1595116"/>
                </a:lnTo>
                <a:lnTo>
                  <a:pt x="2971142" y="1619103"/>
                </a:lnTo>
                <a:lnTo>
                  <a:pt x="2962401" y="1667076"/>
                </a:lnTo>
                <a:lnTo>
                  <a:pt x="2951451" y="1714473"/>
                </a:lnTo>
                <a:lnTo>
                  <a:pt x="2945880" y="1738172"/>
                </a:lnTo>
                <a:cubicBezTo>
                  <a:pt x="2943863" y="1746040"/>
                  <a:pt x="2941557" y="1753811"/>
                  <a:pt x="2939348" y="1761583"/>
                </a:cubicBezTo>
                <a:lnTo>
                  <a:pt x="2925996" y="1808404"/>
                </a:lnTo>
                <a:cubicBezTo>
                  <a:pt x="2921002" y="1823852"/>
                  <a:pt x="2915719" y="1839203"/>
                  <a:pt x="2910532" y="1854554"/>
                </a:cubicBezTo>
                <a:lnTo>
                  <a:pt x="2902656" y="1877581"/>
                </a:lnTo>
                <a:cubicBezTo>
                  <a:pt x="2900063" y="1885257"/>
                  <a:pt x="2896796" y="1892645"/>
                  <a:pt x="2893914" y="1900224"/>
                </a:cubicBezTo>
                <a:lnTo>
                  <a:pt x="2875953" y="1945415"/>
                </a:lnTo>
                <a:cubicBezTo>
                  <a:pt x="2873263" y="1952995"/>
                  <a:pt x="2869613" y="1960287"/>
                  <a:pt x="2866348" y="1967674"/>
                </a:cubicBezTo>
                <a:lnTo>
                  <a:pt x="2856742" y="1989838"/>
                </a:lnTo>
                <a:cubicBezTo>
                  <a:pt x="2849923" y="2004902"/>
                  <a:pt x="2843583" y="2019390"/>
                  <a:pt x="2835899" y="2033686"/>
                </a:cubicBezTo>
                <a:lnTo>
                  <a:pt x="2813519" y="2076765"/>
                </a:lnTo>
                <a:lnTo>
                  <a:pt x="2807947" y="2087511"/>
                </a:lnTo>
                <a:lnTo>
                  <a:pt x="2801896" y="2097969"/>
                </a:lnTo>
                <a:lnTo>
                  <a:pt x="2789697" y="2118885"/>
                </a:lnTo>
                <a:lnTo>
                  <a:pt x="2777402" y="2139801"/>
                </a:lnTo>
                <a:cubicBezTo>
                  <a:pt x="2773176" y="2146710"/>
                  <a:pt x="2769430" y="2153905"/>
                  <a:pt x="2765300" y="2160046"/>
                </a:cubicBezTo>
                <a:lnTo>
                  <a:pt x="2738789" y="2200631"/>
                </a:lnTo>
                <a:cubicBezTo>
                  <a:pt x="2734371" y="2207348"/>
                  <a:pt x="2729952" y="2214160"/>
                  <a:pt x="2725438" y="2220780"/>
                </a:cubicBezTo>
                <a:lnTo>
                  <a:pt x="2711126" y="2240449"/>
                </a:lnTo>
                <a:lnTo>
                  <a:pt x="2682310" y="2279595"/>
                </a:lnTo>
                <a:cubicBezTo>
                  <a:pt x="2672225" y="2292259"/>
                  <a:pt x="2661946" y="2304829"/>
                  <a:pt x="2651765" y="2317397"/>
                </a:cubicBezTo>
                <a:lnTo>
                  <a:pt x="2636493" y="2336587"/>
                </a:lnTo>
                <a:cubicBezTo>
                  <a:pt x="2631402" y="2342919"/>
                  <a:pt x="2625734" y="2348772"/>
                  <a:pt x="2620452" y="2354912"/>
                </a:cubicBezTo>
                <a:lnTo>
                  <a:pt x="2587890" y="2390988"/>
                </a:lnTo>
                <a:cubicBezTo>
                  <a:pt x="2582607" y="2397129"/>
                  <a:pt x="2576651" y="2402694"/>
                  <a:pt x="2571080" y="2408546"/>
                </a:cubicBezTo>
                <a:lnTo>
                  <a:pt x="2553983" y="2425817"/>
                </a:lnTo>
                <a:cubicBezTo>
                  <a:pt x="2531218" y="2449228"/>
                  <a:pt x="2507109" y="2470624"/>
                  <a:pt x="2483191" y="2492499"/>
                </a:cubicBezTo>
                <a:cubicBezTo>
                  <a:pt x="2477236" y="2498064"/>
                  <a:pt x="2470993" y="2503149"/>
                  <a:pt x="2464750" y="2508330"/>
                </a:cubicBezTo>
                <a:lnTo>
                  <a:pt x="2446019" y="2523777"/>
                </a:lnTo>
                <a:lnTo>
                  <a:pt x="2426808" y="2539225"/>
                </a:lnTo>
                <a:cubicBezTo>
                  <a:pt x="2423447" y="2541815"/>
                  <a:pt x="2420373" y="2544502"/>
                  <a:pt x="2417203" y="2546901"/>
                </a:cubicBezTo>
                <a:lnTo>
                  <a:pt x="2407598" y="2554192"/>
                </a:lnTo>
                <a:lnTo>
                  <a:pt x="2368600" y="2582976"/>
                </a:lnTo>
                <a:cubicBezTo>
                  <a:pt x="2365527" y="2585374"/>
                  <a:pt x="2362261" y="2587869"/>
                  <a:pt x="2358995" y="2590172"/>
                </a:cubicBezTo>
                <a:lnTo>
                  <a:pt x="2348909" y="2596984"/>
                </a:lnTo>
                <a:lnTo>
                  <a:pt x="2328738" y="2610512"/>
                </a:lnTo>
                <a:lnTo>
                  <a:pt x="2308568" y="2624041"/>
                </a:lnTo>
                <a:lnTo>
                  <a:pt x="2298386" y="2630758"/>
                </a:lnTo>
                <a:lnTo>
                  <a:pt x="2288012" y="2637090"/>
                </a:lnTo>
                <a:lnTo>
                  <a:pt x="2247382" y="2662899"/>
                </a:lnTo>
                <a:cubicBezTo>
                  <a:pt x="2134860" y="2728085"/>
                  <a:pt x="2014849" y="2778164"/>
                  <a:pt x="1890451" y="2812285"/>
                </a:cubicBezTo>
                <a:lnTo>
                  <a:pt x="1837930" y="2823123"/>
                </a:lnTo>
                <a:lnTo>
                  <a:pt x="1855197" y="2818811"/>
                </a:lnTo>
                <a:lnTo>
                  <a:pt x="1882092" y="2811711"/>
                </a:lnTo>
                <a:cubicBezTo>
                  <a:pt x="1890928" y="2809313"/>
                  <a:pt x="1899958" y="2807106"/>
                  <a:pt x="1908795" y="2804419"/>
                </a:cubicBezTo>
                <a:lnTo>
                  <a:pt x="1935305" y="2796072"/>
                </a:lnTo>
                <a:lnTo>
                  <a:pt x="1925700" y="2796648"/>
                </a:lnTo>
                <a:cubicBezTo>
                  <a:pt x="1917631" y="2799046"/>
                  <a:pt x="1909563" y="2801637"/>
                  <a:pt x="1901302" y="2803844"/>
                </a:cubicBezTo>
                <a:lnTo>
                  <a:pt x="1876425" y="2810177"/>
                </a:lnTo>
                <a:lnTo>
                  <a:pt x="1851450" y="2816413"/>
                </a:lnTo>
                <a:cubicBezTo>
                  <a:pt x="1843094" y="2818523"/>
                  <a:pt x="1834834" y="2820731"/>
                  <a:pt x="1826477" y="2822265"/>
                </a:cubicBezTo>
                <a:lnTo>
                  <a:pt x="1776913" y="2832435"/>
                </a:lnTo>
                <a:lnTo>
                  <a:pt x="1764811" y="2834930"/>
                </a:lnTo>
                <a:lnTo>
                  <a:pt x="1752708" y="2836849"/>
                </a:lnTo>
                <a:lnTo>
                  <a:pt x="1729079" y="2840687"/>
                </a:lnTo>
                <a:lnTo>
                  <a:pt x="1699687" y="2845484"/>
                </a:lnTo>
                <a:cubicBezTo>
                  <a:pt x="1689889" y="2847116"/>
                  <a:pt x="1679708" y="2847979"/>
                  <a:pt x="1670102" y="2849226"/>
                </a:cubicBezTo>
                <a:lnTo>
                  <a:pt x="1640422" y="2852584"/>
                </a:lnTo>
                <a:lnTo>
                  <a:pt x="1625630" y="2854215"/>
                </a:lnTo>
                <a:cubicBezTo>
                  <a:pt x="1620443" y="2854887"/>
                  <a:pt x="1615736" y="2854983"/>
                  <a:pt x="1610838" y="2855462"/>
                </a:cubicBezTo>
                <a:lnTo>
                  <a:pt x="1551285" y="2859396"/>
                </a:lnTo>
                <a:lnTo>
                  <a:pt x="1491636" y="2860548"/>
                </a:lnTo>
                <a:cubicBezTo>
                  <a:pt x="1412075" y="2860567"/>
                  <a:pt x="1332630" y="2854474"/>
                  <a:pt x="1254000" y="2842318"/>
                </a:cubicBezTo>
                <a:lnTo>
                  <a:pt x="1195216" y="2831956"/>
                </a:lnTo>
                <a:cubicBezTo>
                  <a:pt x="1175429" y="2827926"/>
                  <a:pt x="1156219" y="2823033"/>
                  <a:pt x="1137008" y="2818908"/>
                </a:cubicBezTo>
                <a:cubicBezTo>
                  <a:pt x="1117798" y="2814782"/>
                  <a:pt x="1098587" y="2808929"/>
                  <a:pt x="1079376" y="2803652"/>
                </a:cubicBezTo>
                <a:lnTo>
                  <a:pt x="1050560" y="2795496"/>
                </a:lnTo>
                <a:cubicBezTo>
                  <a:pt x="1040954" y="2792330"/>
                  <a:pt x="1031349" y="2788972"/>
                  <a:pt x="1021744" y="2785902"/>
                </a:cubicBezTo>
                <a:lnTo>
                  <a:pt x="992928" y="2776307"/>
                </a:lnTo>
                <a:lnTo>
                  <a:pt x="978808" y="2771510"/>
                </a:lnTo>
                <a:cubicBezTo>
                  <a:pt x="974486" y="2769879"/>
                  <a:pt x="969587" y="2767960"/>
                  <a:pt x="964881" y="2766233"/>
                </a:cubicBezTo>
                <a:lnTo>
                  <a:pt x="909362" y="2744357"/>
                </a:lnTo>
                <a:cubicBezTo>
                  <a:pt x="873054" y="2728239"/>
                  <a:pt x="836649" y="2712791"/>
                  <a:pt x="801590" y="2693602"/>
                </a:cubicBezTo>
                <a:lnTo>
                  <a:pt x="775176" y="2679977"/>
                </a:lnTo>
                <a:cubicBezTo>
                  <a:pt x="766339" y="2675372"/>
                  <a:pt x="757887" y="2670191"/>
                  <a:pt x="749241" y="2665298"/>
                </a:cubicBezTo>
                <a:lnTo>
                  <a:pt x="724267" y="2650426"/>
                </a:lnTo>
                <a:lnTo>
                  <a:pt x="711397" y="2642942"/>
                </a:lnTo>
                <a:lnTo>
                  <a:pt x="704961" y="2639201"/>
                </a:lnTo>
                <a:lnTo>
                  <a:pt x="698718" y="2635170"/>
                </a:lnTo>
                <a:lnTo>
                  <a:pt x="648866" y="2602741"/>
                </a:lnTo>
                <a:cubicBezTo>
                  <a:pt x="640413" y="2597464"/>
                  <a:pt x="632537" y="2591515"/>
                  <a:pt x="624372" y="2585759"/>
                </a:cubicBezTo>
                <a:lnTo>
                  <a:pt x="599783" y="2568489"/>
                </a:lnTo>
                <a:cubicBezTo>
                  <a:pt x="591810" y="2562540"/>
                  <a:pt x="583646" y="2556879"/>
                  <a:pt x="575769" y="2550738"/>
                </a:cubicBezTo>
                <a:lnTo>
                  <a:pt x="552813" y="2532700"/>
                </a:lnTo>
                <a:lnTo>
                  <a:pt x="529568" y="2513511"/>
                </a:lnTo>
                <a:cubicBezTo>
                  <a:pt x="525726" y="2510249"/>
                  <a:pt x="521787" y="2507275"/>
                  <a:pt x="518042" y="2503916"/>
                </a:cubicBezTo>
                <a:lnTo>
                  <a:pt x="506899" y="2494322"/>
                </a:lnTo>
                <a:cubicBezTo>
                  <a:pt x="492012" y="2481081"/>
                  <a:pt x="477027" y="2467937"/>
                  <a:pt x="462427" y="2454504"/>
                </a:cubicBezTo>
                <a:lnTo>
                  <a:pt x="419779" y="2412576"/>
                </a:lnTo>
                <a:cubicBezTo>
                  <a:pt x="363890" y="2355478"/>
                  <a:pt x="312508" y="2294150"/>
                  <a:pt x="266094" y="2229128"/>
                </a:cubicBezTo>
                <a:lnTo>
                  <a:pt x="232572" y="2179619"/>
                </a:lnTo>
                <a:cubicBezTo>
                  <a:pt x="221718" y="2162828"/>
                  <a:pt x="211825" y="2145559"/>
                  <a:pt x="201162" y="2128672"/>
                </a:cubicBezTo>
                <a:cubicBezTo>
                  <a:pt x="190501" y="2111785"/>
                  <a:pt x="181472" y="2093940"/>
                  <a:pt x="171866" y="2076478"/>
                </a:cubicBezTo>
                <a:lnTo>
                  <a:pt x="157650" y="2050188"/>
                </a:lnTo>
                <a:lnTo>
                  <a:pt x="144491" y="2023227"/>
                </a:lnTo>
                <a:cubicBezTo>
                  <a:pt x="138343" y="2009795"/>
                  <a:pt x="131236" y="1996650"/>
                  <a:pt x="125281" y="1982259"/>
                </a:cubicBezTo>
                <a:cubicBezTo>
                  <a:pt x="119325" y="1967866"/>
                  <a:pt x="113370" y="1953667"/>
                  <a:pt x="107222" y="1939083"/>
                </a:cubicBezTo>
                <a:cubicBezTo>
                  <a:pt x="104244" y="1931791"/>
                  <a:pt x="100979" y="1924499"/>
                  <a:pt x="98289" y="1917015"/>
                </a:cubicBezTo>
                <a:cubicBezTo>
                  <a:pt x="95600" y="1909531"/>
                  <a:pt x="92910" y="1901952"/>
                  <a:pt x="90125" y="1894372"/>
                </a:cubicBezTo>
                <a:cubicBezTo>
                  <a:pt x="84746" y="1879213"/>
                  <a:pt x="79175" y="1863957"/>
                  <a:pt x="73988" y="1848510"/>
                </a:cubicBezTo>
                <a:cubicBezTo>
                  <a:pt x="69313" y="1832900"/>
                  <a:pt x="64575" y="1817231"/>
                  <a:pt x="59773" y="1801496"/>
                </a:cubicBezTo>
                <a:cubicBezTo>
                  <a:pt x="57563" y="1793628"/>
                  <a:pt x="54970" y="1785857"/>
                  <a:pt x="52953" y="1777893"/>
                </a:cubicBezTo>
                <a:lnTo>
                  <a:pt x="46998" y="1754003"/>
                </a:lnTo>
                <a:cubicBezTo>
                  <a:pt x="44980" y="1746040"/>
                  <a:pt x="42963" y="1738172"/>
                  <a:pt x="41042" y="1730208"/>
                </a:cubicBezTo>
                <a:cubicBezTo>
                  <a:pt x="39121" y="1722244"/>
                  <a:pt x="36911" y="1714377"/>
                  <a:pt x="35471" y="1706414"/>
                </a:cubicBezTo>
                <a:cubicBezTo>
                  <a:pt x="32205" y="1690007"/>
                  <a:pt x="29035" y="1674176"/>
                  <a:pt x="25866" y="1658441"/>
                </a:cubicBezTo>
                <a:cubicBezTo>
                  <a:pt x="9726" y="1573557"/>
                  <a:pt x="1081" y="1487417"/>
                  <a:pt x="27" y="1401018"/>
                </a:cubicBezTo>
                <a:cubicBezTo>
                  <a:pt x="-513" y="1310714"/>
                  <a:pt x="7333" y="1220553"/>
                  <a:pt x="23464" y="1131697"/>
                </a:cubicBezTo>
                <a:cubicBezTo>
                  <a:pt x="23464" y="1136111"/>
                  <a:pt x="23176" y="1139661"/>
                  <a:pt x="23464" y="1143019"/>
                </a:cubicBezTo>
                <a:cubicBezTo>
                  <a:pt x="23752" y="1146377"/>
                  <a:pt x="24425" y="1149640"/>
                  <a:pt x="24425" y="1153382"/>
                </a:cubicBezTo>
                <a:cubicBezTo>
                  <a:pt x="25163" y="1164367"/>
                  <a:pt x="25163" y="1175401"/>
                  <a:pt x="24425" y="1186387"/>
                </a:cubicBezTo>
                <a:lnTo>
                  <a:pt x="23176" y="1211045"/>
                </a:lnTo>
                <a:cubicBezTo>
                  <a:pt x="22504" y="1219488"/>
                  <a:pt x="22504" y="1228219"/>
                  <a:pt x="22504" y="1237046"/>
                </a:cubicBezTo>
                <a:cubicBezTo>
                  <a:pt x="21927" y="1254508"/>
                  <a:pt x="21447" y="1273601"/>
                  <a:pt x="21927" y="1292886"/>
                </a:cubicBezTo>
                <a:cubicBezTo>
                  <a:pt x="22408" y="1312172"/>
                  <a:pt x="22600" y="1332320"/>
                  <a:pt x="23657" y="1352949"/>
                </a:cubicBezTo>
                <a:cubicBezTo>
                  <a:pt x="24713" y="1373577"/>
                  <a:pt x="26634" y="1394877"/>
                  <a:pt x="28363" y="1416561"/>
                </a:cubicBezTo>
                <a:cubicBezTo>
                  <a:pt x="24973" y="1295103"/>
                  <a:pt x="36947" y="1173693"/>
                  <a:pt x="63998" y="1055229"/>
                </a:cubicBezTo>
                <a:lnTo>
                  <a:pt x="75237" y="1019440"/>
                </a:lnTo>
                <a:cubicBezTo>
                  <a:pt x="72451" y="1033352"/>
                  <a:pt x="69666" y="1046881"/>
                  <a:pt x="66976" y="1060218"/>
                </a:cubicBezTo>
                <a:cubicBezTo>
                  <a:pt x="65631" y="1066933"/>
                  <a:pt x="64190" y="1073650"/>
                  <a:pt x="63134" y="1080367"/>
                </a:cubicBezTo>
                <a:lnTo>
                  <a:pt x="59965" y="1100707"/>
                </a:lnTo>
                <a:cubicBezTo>
                  <a:pt x="57851" y="1113948"/>
                  <a:pt x="55642" y="1128243"/>
                  <a:pt x="53529" y="1142731"/>
                </a:cubicBezTo>
                <a:cubicBezTo>
                  <a:pt x="51416" y="1157219"/>
                  <a:pt x="50071" y="1172378"/>
                  <a:pt x="48053" y="1188305"/>
                </a:cubicBezTo>
                <a:cubicBezTo>
                  <a:pt x="23163" y="1396796"/>
                  <a:pt x="44344" y="1608203"/>
                  <a:pt x="110104" y="1807637"/>
                </a:cubicBezTo>
                <a:cubicBezTo>
                  <a:pt x="112313" y="1814065"/>
                  <a:pt x="114234" y="1819822"/>
                  <a:pt x="116156" y="1825578"/>
                </a:cubicBezTo>
                <a:cubicBezTo>
                  <a:pt x="118077" y="1831335"/>
                  <a:pt x="119902" y="1836229"/>
                  <a:pt x="121919" y="1840930"/>
                </a:cubicBezTo>
                <a:cubicBezTo>
                  <a:pt x="125857" y="1850333"/>
                  <a:pt x="129411" y="1858488"/>
                  <a:pt x="132869" y="1866068"/>
                </a:cubicBezTo>
                <a:lnTo>
                  <a:pt x="143051" y="1887751"/>
                </a:lnTo>
                <a:cubicBezTo>
                  <a:pt x="144684" y="1891398"/>
                  <a:pt x="146412" y="1894948"/>
                  <a:pt x="148141" y="1898785"/>
                </a:cubicBezTo>
                <a:lnTo>
                  <a:pt x="154001" y="1910395"/>
                </a:lnTo>
                <a:cubicBezTo>
                  <a:pt x="128491" y="1839040"/>
                  <a:pt x="107826" y="1766054"/>
                  <a:pt x="92142" y="1691926"/>
                </a:cubicBezTo>
                <a:cubicBezTo>
                  <a:pt x="89196" y="1675615"/>
                  <a:pt x="85995" y="1659208"/>
                  <a:pt x="82537" y="1642706"/>
                </a:cubicBezTo>
                <a:cubicBezTo>
                  <a:pt x="81673" y="1638580"/>
                  <a:pt x="80712" y="1634454"/>
                  <a:pt x="79943" y="1630233"/>
                </a:cubicBezTo>
                <a:lnTo>
                  <a:pt x="77830" y="1617760"/>
                </a:lnTo>
                <a:cubicBezTo>
                  <a:pt x="76389" y="1609412"/>
                  <a:pt x="75045" y="1601065"/>
                  <a:pt x="73604" y="1592622"/>
                </a:cubicBezTo>
                <a:lnTo>
                  <a:pt x="69282" y="1567388"/>
                </a:lnTo>
                <a:cubicBezTo>
                  <a:pt x="67937" y="1558945"/>
                  <a:pt x="67072" y="1550309"/>
                  <a:pt x="66015" y="1541770"/>
                </a:cubicBezTo>
                <a:cubicBezTo>
                  <a:pt x="63998" y="1524692"/>
                  <a:pt x="61597" y="1507517"/>
                  <a:pt x="60157" y="1490151"/>
                </a:cubicBezTo>
                <a:cubicBezTo>
                  <a:pt x="51078" y="1382740"/>
                  <a:pt x="53977" y="1274647"/>
                  <a:pt x="68801" y="1167869"/>
                </a:cubicBezTo>
                <a:cubicBezTo>
                  <a:pt x="69761" y="1161249"/>
                  <a:pt x="70434" y="1154532"/>
                  <a:pt x="71587" y="1147816"/>
                </a:cubicBezTo>
                <a:lnTo>
                  <a:pt x="75045" y="1127860"/>
                </a:lnTo>
                <a:lnTo>
                  <a:pt x="82249" y="1088042"/>
                </a:lnTo>
                <a:cubicBezTo>
                  <a:pt x="83305" y="1081326"/>
                  <a:pt x="85034" y="1074801"/>
                  <a:pt x="86475" y="1068181"/>
                </a:cubicBezTo>
                <a:lnTo>
                  <a:pt x="91182" y="1046785"/>
                </a:lnTo>
                <a:cubicBezTo>
                  <a:pt x="94543" y="1033544"/>
                  <a:pt x="97137" y="1020304"/>
                  <a:pt x="100787" y="1007255"/>
                </a:cubicBezTo>
                <a:cubicBezTo>
                  <a:pt x="104437" y="994207"/>
                  <a:pt x="108183" y="981158"/>
                  <a:pt x="111833" y="968110"/>
                </a:cubicBezTo>
                <a:lnTo>
                  <a:pt x="117404" y="948920"/>
                </a:lnTo>
                <a:cubicBezTo>
                  <a:pt x="119133" y="942588"/>
                  <a:pt x="121630" y="936160"/>
                  <a:pt x="123648" y="929731"/>
                </a:cubicBezTo>
                <a:cubicBezTo>
                  <a:pt x="132485" y="904113"/>
                  <a:pt x="140553" y="878112"/>
                  <a:pt x="151023" y="852975"/>
                </a:cubicBezTo>
                <a:cubicBezTo>
                  <a:pt x="155826" y="841077"/>
                  <a:pt x="160820" y="828604"/>
                  <a:pt x="166103" y="815747"/>
                </a:cubicBezTo>
                <a:cubicBezTo>
                  <a:pt x="168600" y="809223"/>
                  <a:pt x="171866" y="802987"/>
                  <a:pt x="174844" y="796558"/>
                </a:cubicBezTo>
                <a:lnTo>
                  <a:pt x="183969" y="777369"/>
                </a:lnTo>
                <a:cubicBezTo>
                  <a:pt x="187331" y="771324"/>
                  <a:pt x="190596" y="764416"/>
                  <a:pt x="193574" y="758180"/>
                </a:cubicBezTo>
                <a:cubicBezTo>
                  <a:pt x="196552" y="751943"/>
                  <a:pt x="199626" y="745323"/>
                  <a:pt x="203180" y="738990"/>
                </a:cubicBezTo>
                <a:lnTo>
                  <a:pt x="223543" y="700612"/>
                </a:lnTo>
                <a:lnTo>
                  <a:pt x="234493" y="685260"/>
                </a:lnTo>
                <a:lnTo>
                  <a:pt x="215763" y="723639"/>
                </a:lnTo>
                <a:cubicBezTo>
                  <a:pt x="209615" y="736400"/>
                  <a:pt x="203276" y="748873"/>
                  <a:pt x="197896" y="762017"/>
                </a:cubicBezTo>
                <a:cubicBezTo>
                  <a:pt x="186754" y="787731"/>
                  <a:pt x="174652" y="814788"/>
                  <a:pt x="163413" y="845299"/>
                </a:cubicBezTo>
                <a:cubicBezTo>
                  <a:pt x="149293" y="880031"/>
                  <a:pt x="137575" y="916586"/>
                  <a:pt x="125760" y="953430"/>
                </a:cubicBezTo>
                <a:cubicBezTo>
                  <a:pt x="120478" y="972043"/>
                  <a:pt x="115291" y="990177"/>
                  <a:pt x="110008" y="1009366"/>
                </a:cubicBezTo>
                <a:cubicBezTo>
                  <a:pt x="108663" y="1013972"/>
                  <a:pt x="107511" y="1018769"/>
                  <a:pt x="106454" y="1023566"/>
                </a:cubicBezTo>
                <a:lnTo>
                  <a:pt x="103189" y="1037766"/>
                </a:lnTo>
                <a:lnTo>
                  <a:pt x="96753" y="1066550"/>
                </a:lnTo>
                <a:cubicBezTo>
                  <a:pt x="80933" y="1140678"/>
                  <a:pt x="71072" y="1215947"/>
                  <a:pt x="67264" y="1291639"/>
                </a:cubicBezTo>
                <a:cubicBezTo>
                  <a:pt x="64853" y="1359771"/>
                  <a:pt x="67131" y="1427988"/>
                  <a:pt x="74084" y="1495812"/>
                </a:cubicBezTo>
                <a:cubicBezTo>
                  <a:pt x="76197" y="1511931"/>
                  <a:pt x="78311" y="1527954"/>
                  <a:pt x="80328" y="1543786"/>
                </a:cubicBezTo>
                <a:cubicBezTo>
                  <a:pt x="81481" y="1551653"/>
                  <a:pt x="82249" y="1559424"/>
                  <a:pt x="83690" y="1567196"/>
                </a:cubicBezTo>
                <a:cubicBezTo>
                  <a:pt x="85130" y="1574967"/>
                  <a:pt x="86571" y="1582548"/>
                  <a:pt x="87915" y="1590127"/>
                </a:cubicBezTo>
                <a:cubicBezTo>
                  <a:pt x="90798" y="1605191"/>
                  <a:pt x="93391" y="1620158"/>
                  <a:pt x="96464" y="1634454"/>
                </a:cubicBezTo>
                <a:cubicBezTo>
                  <a:pt x="99538" y="1648751"/>
                  <a:pt x="102804" y="1662663"/>
                  <a:pt x="106070" y="1676190"/>
                </a:cubicBezTo>
                <a:cubicBezTo>
                  <a:pt x="110296" y="1694708"/>
                  <a:pt x="115675" y="1710443"/>
                  <a:pt x="119229" y="1723492"/>
                </a:cubicBezTo>
                <a:cubicBezTo>
                  <a:pt x="122783" y="1736540"/>
                  <a:pt x="126145" y="1746999"/>
                  <a:pt x="128834" y="1754866"/>
                </a:cubicBezTo>
                <a:cubicBezTo>
                  <a:pt x="134310" y="1770793"/>
                  <a:pt x="137191" y="1775782"/>
                  <a:pt x="137191" y="1770793"/>
                </a:cubicBezTo>
                <a:cubicBezTo>
                  <a:pt x="136661" y="1765670"/>
                  <a:pt x="135859" y="1760575"/>
                  <a:pt x="134790" y="1755538"/>
                </a:cubicBezTo>
                <a:cubicBezTo>
                  <a:pt x="133445" y="1747863"/>
                  <a:pt x="131524" y="1737500"/>
                  <a:pt x="128931" y="1724547"/>
                </a:cubicBezTo>
                <a:cubicBezTo>
                  <a:pt x="123455" y="1698642"/>
                  <a:pt x="117116" y="1662470"/>
                  <a:pt x="110392" y="1614498"/>
                </a:cubicBezTo>
                <a:cubicBezTo>
                  <a:pt x="111257" y="1618623"/>
                  <a:pt x="112025" y="1622845"/>
                  <a:pt x="112986" y="1626971"/>
                </a:cubicBezTo>
                <a:lnTo>
                  <a:pt x="116059" y="1639251"/>
                </a:lnTo>
                <a:lnTo>
                  <a:pt x="122303" y="1663910"/>
                </a:lnTo>
                <a:lnTo>
                  <a:pt x="128546" y="1688472"/>
                </a:lnTo>
                <a:cubicBezTo>
                  <a:pt x="130755" y="1696531"/>
                  <a:pt x="133349" y="1704590"/>
                  <a:pt x="135750" y="1712651"/>
                </a:cubicBezTo>
                <a:lnTo>
                  <a:pt x="143051" y="1736925"/>
                </a:lnTo>
                <a:lnTo>
                  <a:pt x="146796" y="1749013"/>
                </a:lnTo>
                <a:lnTo>
                  <a:pt x="148622" y="1755058"/>
                </a:lnTo>
                <a:lnTo>
                  <a:pt x="150734" y="1761007"/>
                </a:lnTo>
                <a:lnTo>
                  <a:pt x="167832" y="1808980"/>
                </a:lnTo>
                <a:cubicBezTo>
                  <a:pt x="192715" y="1874626"/>
                  <a:pt x="222014" y="1938507"/>
                  <a:pt x="255528" y="2000200"/>
                </a:cubicBezTo>
                <a:cubicBezTo>
                  <a:pt x="293064" y="2068110"/>
                  <a:pt x="335774" y="2133028"/>
                  <a:pt x="383279" y="2194395"/>
                </a:cubicBezTo>
                <a:cubicBezTo>
                  <a:pt x="437978" y="2265059"/>
                  <a:pt x="499068" y="2330542"/>
                  <a:pt x="565780" y="2390029"/>
                </a:cubicBezTo>
                <a:cubicBezTo>
                  <a:pt x="704316" y="2513482"/>
                  <a:pt x="866124" y="2608076"/>
                  <a:pt x="1041723" y="2668272"/>
                </a:cubicBezTo>
                <a:cubicBezTo>
                  <a:pt x="1218614" y="2728564"/>
                  <a:pt x="1405975" y="2752110"/>
                  <a:pt x="1592300" y="2737449"/>
                </a:cubicBezTo>
                <a:lnTo>
                  <a:pt x="1579909" y="2734954"/>
                </a:lnTo>
                <a:cubicBezTo>
                  <a:pt x="1505650" y="2738619"/>
                  <a:pt x="1431228" y="2736691"/>
                  <a:pt x="1357257" y="2729198"/>
                </a:cubicBezTo>
                <a:cubicBezTo>
                  <a:pt x="1288762" y="2722568"/>
                  <a:pt x="1220843" y="2711026"/>
                  <a:pt x="1154009" y="2694658"/>
                </a:cubicBezTo>
                <a:cubicBezTo>
                  <a:pt x="1087627" y="2677665"/>
                  <a:pt x="1022503" y="2656097"/>
                  <a:pt x="959118" y="2630086"/>
                </a:cubicBezTo>
                <a:cubicBezTo>
                  <a:pt x="943460" y="2623465"/>
                  <a:pt x="927996" y="2616269"/>
                  <a:pt x="912436" y="2609361"/>
                </a:cubicBezTo>
                <a:cubicBezTo>
                  <a:pt x="904655" y="2605811"/>
                  <a:pt x="896779" y="2602549"/>
                  <a:pt x="889191" y="2598711"/>
                </a:cubicBezTo>
                <a:lnTo>
                  <a:pt x="865753" y="2587102"/>
                </a:lnTo>
                <a:lnTo>
                  <a:pt x="842989" y="2575492"/>
                </a:lnTo>
                <a:lnTo>
                  <a:pt x="831655" y="2569639"/>
                </a:lnTo>
                <a:cubicBezTo>
                  <a:pt x="827909" y="2567721"/>
                  <a:pt x="824259" y="2565418"/>
                  <a:pt x="820609" y="2563403"/>
                </a:cubicBezTo>
                <a:lnTo>
                  <a:pt x="776425" y="2537978"/>
                </a:lnTo>
                <a:cubicBezTo>
                  <a:pt x="769029" y="2534139"/>
                  <a:pt x="762017" y="2529054"/>
                  <a:pt x="754909" y="2524545"/>
                </a:cubicBezTo>
                <a:lnTo>
                  <a:pt x="733489" y="2510825"/>
                </a:lnTo>
                <a:lnTo>
                  <a:pt x="712165" y="2497008"/>
                </a:lnTo>
                <a:cubicBezTo>
                  <a:pt x="705153" y="2491923"/>
                  <a:pt x="698333" y="2487222"/>
                  <a:pt x="691417" y="2482329"/>
                </a:cubicBezTo>
                <a:cubicBezTo>
                  <a:pt x="677778" y="2472350"/>
                  <a:pt x="663850" y="2462660"/>
                  <a:pt x="650403" y="2452490"/>
                </a:cubicBezTo>
                <a:lnTo>
                  <a:pt x="610733" y="2420828"/>
                </a:lnTo>
                <a:cubicBezTo>
                  <a:pt x="539244" y="2362224"/>
                  <a:pt x="474232" y="2296155"/>
                  <a:pt x="416802" y="2223755"/>
                </a:cubicBezTo>
                <a:cubicBezTo>
                  <a:pt x="350890" y="2140521"/>
                  <a:pt x="295737" y="2049325"/>
                  <a:pt x="252647" y="1952323"/>
                </a:cubicBezTo>
                <a:cubicBezTo>
                  <a:pt x="301629" y="2046571"/>
                  <a:pt x="359525" y="2135916"/>
                  <a:pt x="425542" y="2219149"/>
                </a:cubicBezTo>
                <a:lnTo>
                  <a:pt x="454359" y="2253306"/>
                </a:lnTo>
                <a:lnTo>
                  <a:pt x="461658" y="2261557"/>
                </a:lnTo>
                <a:lnTo>
                  <a:pt x="469150" y="2269712"/>
                </a:lnTo>
                <a:lnTo>
                  <a:pt x="484135" y="2286023"/>
                </a:lnTo>
                <a:lnTo>
                  <a:pt x="499119" y="2302142"/>
                </a:lnTo>
                <a:lnTo>
                  <a:pt x="506611" y="2310202"/>
                </a:lnTo>
                <a:cubicBezTo>
                  <a:pt x="509109" y="2312792"/>
                  <a:pt x="511798" y="2315287"/>
                  <a:pt x="514391" y="2317877"/>
                </a:cubicBezTo>
                <a:lnTo>
                  <a:pt x="545225" y="2347908"/>
                </a:lnTo>
                <a:cubicBezTo>
                  <a:pt x="555215" y="2357983"/>
                  <a:pt x="565973" y="2366522"/>
                  <a:pt x="576346" y="2376116"/>
                </a:cubicBezTo>
                <a:lnTo>
                  <a:pt x="606698" y="2402405"/>
                </a:lnTo>
                <a:lnTo>
                  <a:pt x="637244" y="2426009"/>
                </a:lnTo>
                <a:lnTo>
                  <a:pt x="651939" y="2437330"/>
                </a:lnTo>
                <a:cubicBezTo>
                  <a:pt x="656839" y="2440976"/>
                  <a:pt x="661449" y="2444718"/>
                  <a:pt x="666443" y="2447884"/>
                </a:cubicBezTo>
                <a:cubicBezTo>
                  <a:pt x="660872" y="2443855"/>
                  <a:pt x="655782" y="2439249"/>
                  <a:pt x="650499" y="2434932"/>
                </a:cubicBezTo>
                <a:lnTo>
                  <a:pt x="634842" y="2421883"/>
                </a:lnTo>
                <a:lnTo>
                  <a:pt x="619378" y="2408834"/>
                </a:lnTo>
                <a:cubicBezTo>
                  <a:pt x="613710" y="2404516"/>
                  <a:pt x="608908" y="2400295"/>
                  <a:pt x="604105" y="2395690"/>
                </a:cubicBezTo>
                <a:lnTo>
                  <a:pt x="574617" y="2368441"/>
                </a:lnTo>
                <a:lnTo>
                  <a:pt x="559921" y="2354817"/>
                </a:lnTo>
                <a:lnTo>
                  <a:pt x="545993" y="2340713"/>
                </a:lnTo>
                <a:lnTo>
                  <a:pt x="518330" y="2312696"/>
                </a:lnTo>
                <a:cubicBezTo>
                  <a:pt x="516024" y="2310297"/>
                  <a:pt x="513719" y="2308091"/>
                  <a:pt x="511510" y="2305693"/>
                </a:cubicBezTo>
                <a:lnTo>
                  <a:pt x="504979" y="2298401"/>
                </a:lnTo>
                <a:lnTo>
                  <a:pt x="491915" y="2283816"/>
                </a:lnTo>
                <a:cubicBezTo>
                  <a:pt x="483271" y="2274222"/>
                  <a:pt x="474529" y="2264628"/>
                  <a:pt x="466173" y="2255033"/>
                </a:cubicBezTo>
                <a:lnTo>
                  <a:pt x="441871" y="2225194"/>
                </a:lnTo>
                <a:cubicBezTo>
                  <a:pt x="317007" y="2070788"/>
                  <a:pt x="227621" y="1890870"/>
                  <a:pt x="180031" y="1698162"/>
                </a:cubicBezTo>
                <a:lnTo>
                  <a:pt x="175516" y="1680412"/>
                </a:lnTo>
                <a:lnTo>
                  <a:pt x="171866" y="1662566"/>
                </a:lnTo>
                <a:cubicBezTo>
                  <a:pt x="169369" y="1650669"/>
                  <a:pt x="167255" y="1638676"/>
                  <a:pt x="164566" y="1626779"/>
                </a:cubicBezTo>
                <a:cubicBezTo>
                  <a:pt x="161877" y="1614881"/>
                  <a:pt x="160436" y="1602697"/>
                  <a:pt x="158419" y="1590607"/>
                </a:cubicBezTo>
                <a:lnTo>
                  <a:pt x="152944" y="1554340"/>
                </a:lnTo>
                <a:cubicBezTo>
                  <a:pt x="151407" y="1542154"/>
                  <a:pt x="150254" y="1529969"/>
                  <a:pt x="149006" y="1517784"/>
                </a:cubicBezTo>
                <a:lnTo>
                  <a:pt x="147084" y="1499458"/>
                </a:lnTo>
                <a:cubicBezTo>
                  <a:pt x="146508" y="1493318"/>
                  <a:pt x="145548" y="1487177"/>
                  <a:pt x="145548" y="1481036"/>
                </a:cubicBezTo>
                <a:cubicBezTo>
                  <a:pt x="144971" y="1468755"/>
                  <a:pt x="144299" y="1456379"/>
                  <a:pt x="143627" y="1444002"/>
                </a:cubicBezTo>
                <a:lnTo>
                  <a:pt x="142666" y="1425484"/>
                </a:lnTo>
                <a:cubicBezTo>
                  <a:pt x="142666" y="1419343"/>
                  <a:pt x="142666" y="1413107"/>
                  <a:pt x="142666" y="1406871"/>
                </a:cubicBezTo>
                <a:cubicBezTo>
                  <a:pt x="149671" y="1616661"/>
                  <a:pt x="205665" y="1820904"/>
                  <a:pt x="304982" y="2003740"/>
                </a:cubicBezTo>
                <a:lnTo>
                  <a:pt x="341656" y="2060298"/>
                </a:lnTo>
                <a:lnTo>
                  <a:pt x="343993" y="2064196"/>
                </a:lnTo>
                <a:lnTo>
                  <a:pt x="354559" y="2081754"/>
                </a:lnTo>
                <a:lnTo>
                  <a:pt x="359842" y="2090485"/>
                </a:lnTo>
                <a:lnTo>
                  <a:pt x="365509" y="2099025"/>
                </a:lnTo>
                <a:lnTo>
                  <a:pt x="384735" y="2126734"/>
                </a:lnTo>
                <a:lnTo>
                  <a:pt x="418530" y="2178852"/>
                </a:lnTo>
                <a:cubicBezTo>
                  <a:pt x="416225" y="2174438"/>
                  <a:pt x="413921" y="2170025"/>
                  <a:pt x="411711" y="2165611"/>
                </a:cubicBezTo>
                <a:lnTo>
                  <a:pt x="384735" y="2126734"/>
                </a:lnTo>
                <a:lnTo>
                  <a:pt x="341656" y="2060298"/>
                </a:lnTo>
                <a:lnTo>
                  <a:pt x="333524" y="2046734"/>
                </a:lnTo>
                <a:cubicBezTo>
                  <a:pt x="330065" y="2040881"/>
                  <a:pt x="326416" y="2035125"/>
                  <a:pt x="323342" y="2029176"/>
                </a:cubicBezTo>
                <a:lnTo>
                  <a:pt x="304131" y="1993676"/>
                </a:lnTo>
                <a:cubicBezTo>
                  <a:pt x="300769" y="1987823"/>
                  <a:pt x="297407" y="1981970"/>
                  <a:pt x="294526" y="1976118"/>
                </a:cubicBezTo>
                <a:cubicBezTo>
                  <a:pt x="291644" y="1970265"/>
                  <a:pt x="288859" y="1964316"/>
                  <a:pt x="285978" y="1958464"/>
                </a:cubicBezTo>
                <a:cubicBezTo>
                  <a:pt x="280406" y="1946758"/>
                  <a:pt x="274643" y="1935341"/>
                  <a:pt x="269360" y="1923923"/>
                </a:cubicBezTo>
                <a:cubicBezTo>
                  <a:pt x="264077" y="1912506"/>
                  <a:pt x="259371" y="1901088"/>
                  <a:pt x="254472" y="1890054"/>
                </a:cubicBezTo>
                <a:cubicBezTo>
                  <a:pt x="226331" y="1825434"/>
                  <a:pt x="203834" y="1758503"/>
                  <a:pt x="187235" y="1690007"/>
                </a:cubicBezTo>
                <a:cubicBezTo>
                  <a:pt x="170155" y="1619976"/>
                  <a:pt x="158815" y="1548678"/>
                  <a:pt x="153328" y="1476815"/>
                </a:cubicBezTo>
                <a:cubicBezTo>
                  <a:pt x="152368" y="1458681"/>
                  <a:pt x="150350" y="1440355"/>
                  <a:pt x="150350" y="1422126"/>
                </a:cubicBezTo>
                <a:cubicBezTo>
                  <a:pt x="150350" y="1403896"/>
                  <a:pt x="150350" y="1385475"/>
                  <a:pt x="150350" y="1367053"/>
                </a:cubicBezTo>
                <a:cubicBezTo>
                  <a:pt x="150062" y="1357938"/>
                  <a:pt x="150734" y="1348631"/>
                  <a:pt x="151119" y="1339421"/>
                </a:cubicBezTo>
                <a:cubicBezTo>
                  <a:pt x="151503" y="1330209"/>
                  <a:pt x="152368" y="1321383"/>
                  <a:pt x="152368" y="1311788"/>
                </a:cubicBezTo>
                <a:cubicBezTo>
                  <a:pt x="152752" y="1293270"/>
                  <a:pt x="155057" y="1274849"/>
                  <a:pt x="156690" y="1256331"/>
                </a:cubicBezTo>
                <a:cubicBezTo>
                  <a:pt x="164195" y="1181436"/>
                  <a:pt x="178110" y="1107317"/>
                  <a:pt x="198281" y="1034792"/>
                </a:cubicBezTo>
                <a:cubicBezTo>
                  <a:pt x="211745" y="987356"/>
                  <a:pt x="228302" y="940851"/>
                  <a:pt x="247844" y="895574"/>
                </a:cubicBezTo>
                <a:cubicBezTo>
                  <a:pt x="251974" y="886267"/>
                  <a:pt x="255817" y="877536"/>
                  <a:pt x="259659" y="869381"/>
                </a:cubicBezTo>
                <a:cubicBezTo>
                  <a:pt x="263501" y="861226"/>
                  <a:pt x="266767" y="853646"/>
                  <a:pt x="270609" y="846833"/>
                </a:cubicBezTo>
                <a:cubicBezTo>
                  <a:pt x="278293" y="833209"/>
                  <a:pt x="284632" y="821888"/>
                  <a:pt x="289819" y="813061"/>
                </a:cubicBezTo>
                <a:cubicBezTo>
                  <a:pt x="293479" y="806394"/>
                  <a:pt x="297587" y="799983"/>
                  <a:pt x="302114" y="793872"/>
                </a:cubicBezTo>
                <a:cubicBezTo>
                  <a:pt x="305284" y="790322"/>
                  <a:pt x="307397" y="789266"/>
                  <a:pt x="307397" y="790993"/>
                </a:cubicBezTo>
                <a:cubicBezTo>
                  <a:pt x="304598" y="806501"/>
                  <a:pt x="299921" y="821611"/>
                  <a:pt x="293470" y="835992"/>
                </a:cubicBezTo>
                <a:cubicBezTo>
                  <a:pt x="292509" y="838870"/>
                  <a:pt x="290876" y="842804"/>
                  <a:pt x="289819" y="845586"/>
                </a:cubicBezTo>
                <a:cubicBezTo>
                  <a:pt x="283672" y="860842"/>
                  <a:pt x="279542" y="874371"/>
                  <a:pt x="276084" y="885596"/>
                </a:cubicBezTo>
                <a:cubicBezTo>
                  <a:pt x="272626" y="896821"/>
                  <a:pt x="269936" y="905649"/>
                  <a:pt x="268111" y="912077"/>
                </a:cubicBezTo>
                <a:cubicBezTo>
                  <a:pt x="264653" y="925029"/>
                  <a:pt x="264750" y="928579"/>
                  <a:pt x="269072" y="920328"/>
                </a:cubicBezTo>
                <a:cubicBezTo>
                  <a:pt x="273395" y="912077"/>
                  <a:pt x="281847" y="893367"/>
                  <a:pt x="295582" y="862761"/>
                </a:cubicBezTo>
                <a:cubicBezTo>
                  <a:pt x="303075" y="847697"/>
                  <a:pt x="311911" y="829756"/>
                  <a:pt x="322285" y="808743"/>
                </a:cubicBezTo>
                <a:cubicBezTo>
                  <a:pt x="327761" y="798381"/>
                  <a:pt x="334004" y="787443"/>
                  <a:pt x="340439" y="775738"/>
                </a:cubicBezTo>
                <a:lnTo>
                  <a:pt x="350813" y="757892"/>
                </a:lnTo>
                <a:cubicBezTo>
                  <a:pt x="352542" y="754630"/>
                  <a:pt x="354271" y="751463"/>
                  <a:pt x="356096" y="748297"/>
                </a:cubicBezTo>
                <a:lnTo>
                  <a:pt x="362052" y="738703"/>
                </a:lnTo>
                <a:cubicBezTo>
                  <a:pt x="320172" y="816994"/>
                  <a:pt x="311240" y="847122"/>
                  <a:pt x="312392" y="851631"/>
                </a:cubicBezTo>
                <a:cubicBezTo>
                  <a:pt x="313544" y="856140"/>
                  <a:pt x="326608" y="836088"/>
                  <a:pt x="338614" y="818530"/>
                </a:cubicBezTo>
                <a:cubicBezTo>
                  <a:pt x="346010" y="807688"/>
                  <a:pt x="353887" y="798093"/>
                  <a:pt x="361379" y="788499"/>
                </a:cubicBezTo>
                <a:cubicBezTo>
                  <a:pt x="368872" y="778904"/>
                  <a:pt x="375883" y="769501"/>
                  <a:pt x="383183" y="760866"/>
                </a:cubicBezTo>
                <a:lnTo>
                  <a:pt x="386161" y="757508"/>
                </a:lnTo>
                <a:cubicBezTo>
                  <a:pt x="395766" y="740813"/>
                  <a:pt x="405371" y="724311"/>
                  <a:pt x="414976" y="707808"/>
                </a:cubicBezTo>
                <a:cubicBezTo>
                  <a:pt x="562573" y="467638"/>
                  <a:pt x="786836" y="284113"/>
                  <a:pt x="1051617" y="186821"/>
                </a:cubicBezTo>
                <a:lnTo>
                  <a:pt x="1032406" y="193441"/>
                </a:lnTo>
                <a:cubicBezTo>
                  <a:pt x="1028852" y="194689"/>
                  <a:pt x="1025298" y="195840"/>
                  <a:pt x="1021840" y="197183"/>
                </a:cubicBezTo>
                <a:lnTo>
                  <a:pt x="1011371" y="201309"/>
                </a:lnTo>
                <a:lnTo>
                  <a:pt x="969395" y="218291"/>
                </a:lnTo>
                <a:cubicBezTo>
                  <a:pt x="955564" y="224624"/>
                  <a:pt x="941828" y="231148"/>
                  <a:pt x="927996" y="237481"/>
                </a:cubicBezTo>
                <a:cubicBezTo>
                  <a:pt x="921081" y="240551"/>
                  <a:pt x="914069" y="243429"/>
                  <a:pt x="907345" y="247076"/>
                </a:cubicBezTo>
                <a:lnTo>
                  <a:pt x="887077" y="257630"/>
                </a:lnTo>
                <a:lnTo>
                  <a:pt x="866907" y="267895"/>
                </a:lnTo>
                <a:lnTo>
                  <a:pt x="857301" y="273268"/>
                </a:lnTo>
                <a:lnTo>
                  <a:pt x="847696" y="278929"/>
                </a:lnTo>
                <a:lnTo>
                  <a:pt x="808315" y="301765"/>
                </a:lnTo>
                <a:cubicBezTo>
                  <a:pt x="795059" y="309632"/>
                  <a:pt x="782572" y="317980"/>
                  <a:pt x="769892" y="325943"/>
                </a:cubicBezTo>
                <a:cubicBezTo>
                  <a:pt x="763169" y="330068"/>
                  <a:pt x="756830" y="333907"/>
                  <a:pt x="750682" y="338128"/>
                </a:cubicBezTo>
                <a:lnTo>
                  <a:pt x="732432" y="350889"/>
                </a:lnTo>
                <a:cubicBezTo>
                  <a:pt x="683445" y="384183"/>
                  <a:pt x="638877" y="420737"/>
                  <a:pt x="596997" y="455662"/>
                </a:cubicBezTo>
                <a:cubicBezTo>
                  <a:pt x="602376" y="450097"/>
                  <a:pt x="608139" y="445012"/>
                  <a:pt x="613807" y="439927"/>
                </a:cubicBezTo>
                <a:lnTo>
                  <a:pt x="631192" y="424671"/>
                </a:lnTo>
                <a:lnTo>
                  <a:pt x="648001" y="409608"/>
                </a:lnTo>
                <a:cubicBezTo>
                  <a:pt x="653669" y="404907"/>
                  <a:pt x="659624" y="400013"/>
                  <a:pt x="665387" y="395312"/>
                </a:cubicBezTo>
                <a:lnTo>
                  <a:pt x="699966" y="367392"/>
                </a:lnTo>
                <a:lnTo>
                  <a:pt x="735314" y="341486"/>
                </a:lnTo>
                <a:cubicBezTo>
                  <a:pt x="741269" y="337265"/>
                  <a:pt x="746936" y="332659"/>
                  <a:pt x="752987" y="328821"/>
                </a:cubicBezTo>
                <a:lnTo>
                  <a:pt x="770949" y="316924"/>
                </a:lnTo>
                <a:lnTo>
                  <a:pt x="788911" y="305123"/>
                </a:lnTo>
                <a:cubicBezTo>
                  <a:pt x="794867" y="301285"/>
                  <a:pt x="800630" y="297159"/>
                  <a:pt x="806873" y="293705"/>
                </a:cubicBezTo>
                <a:lnTo>
                  <a:pt x="840012" y="272117"/>
                </a:lnTo>
                <a:lnTo>
                  <a:pt x="849040" y="266745"/>
                </a:lnTo>
                <a:cubicBezTo>
                  <a:pt x="852402" y="264921"/>
                  <a:pt x="855572" y="263386"/>
                  <a:pt x="858646" y="261755"/>
                </a:cubicBezTo>
                <a:lnTo>
                  <a:pt x="877088" y="252160"/>
                </a:lnTo>
                <a:lnTo>
                  <a:pt x="895434" y="242566"/>
                </a:lnTo>
                <a:lnTo>
                  <a:pt x="905039" y="237673"/>
                </a:lnTo>
                <a:lnTo>
                  <a:pt x="914645" y="233259"/>
                </a:lnTo>
                <a:lnTo>
                  <a:pt x="951913" y="215893"/>
                </a:lnTo>
                <a:lnTo>
                  <a:pt x="961519" y="211576"/>
                </a:lnTo>
                <a:lnTo>
                  <a:pt x="971124" y="207642"/>
                </a:lnTo>
                <a:lnTo>
                  <a:pt x="990334" y="199966"/>
                </a:lnTo>
                <a:lnTo>
                  <a:pt x="1009545" y="192291"/>
                </a:lnTo>
                <a:lnTo>
                  <a:pt x="1019151" y="188452"/>
                </a:lnTo>
                <a:lnTo>
                  <a:pt x="1028756" y="184999"/>
                </a:lnTo>
                <a:lnTo>
                  <a:pt x="1067178" y="171566"/>
                </a:lnTo>
                <a:lnTo>
                  <a:pt x="1076782" y="168208"/>
                </a:lnTo>
                <a:lnTo>
                  <a:pt x="1086388" y="165330"/>
                </a:lnTo>
                <a:lnTo>
                  <a:pt x="1105599" y="159572"/>
                </a:lnTo>
                <a:lnTo>
                  <a:pt x="1124809" y="153816"/>
                </a:lnTo>
                <a:lnTo>
                  <a:pt x="1134414" y="150937"/>
                </a:lnTo>
                <a:cubicBezTo>
                  <a:pt x="1137584" y="149978"/>
                  <a:pt x="1140850" y="149307"/>
                  <a:pt x="1144020" y="148443"/>
                </a:cubicBezTo>
                <a:lnTo>
                  <a:pt x="1183017" y="138848"/>
                </a:lnTo>
                <a:cubicBezTo>
                  <a:pt x="1227639" y="128439"/>
                  <a:pt x="1272760" y="120460"/>
                  <a:pt x="1318179" y="114935"/>
                </a:cubicBezTo>
                <a:close/>
                <a:moveTo>
                  <a:pt x="1599410" y="78668"/>
                </a:moveTo>
                <a:lnTo>
                  <a:pt x="1601211" y="82387"/>
                </a:lnTo>
                <a:lnTo>
                  <a:pt x="1602482" y="84711"/>
                </a:lnTo>
                <a:lnTo>
                  <a:pt x="1598872" y="84048"/>
                </a:lnTo>
                <a:lnTo>
                  <a:pt x="1597959" y="83626"/>
                </a:lnTo>
                <a:lnTo>
                  <a:pt x="1595755" y="79166"/>
                </a:lnTo>
                <a:close/>
                <a:moveTo>
                  <a:pt x="1585770" y="58961"/>
                </a:moveTo>
                <a:lnTo>
                  <a:pt x="1589926" y="59069"/>
                </a:lnTo>
                <a:lnTo>
                  <a:pt x="1590867" y="61025"/>
                </a:lnTo>
                <a:lnTo>
                  <a:pt x="1594644" y="68826"/>
                </a:lnTo>
                <a:lnTo>
                  <a:pt x="1590305" y="68139"/>
                </a:lnTo>
                <a:close/>
                <a:moveTo>
                  <a:pt x="1553169" y="58116"/>
                </a:moveTo>
                <a:lnTo>
                  <a:pt x="1575869" y="58704"/>
                </a:lnTo>
                <a:lnTo>
                  <a:pt x="1579552" y="67262"/>
                </a:lnTo>
                <a:lnTo>
                  <a:pt x="1557982" y="66386"/>
                </a:lnTo>
                <a:close/>
                <a:moveTo>
                  <a:pt x="1526967" y="57438"/>
                </a:moveTo>
                <a:lnTo>
                  <a:pt x="1552893" y="58109"/>
                </a:lnTo>
                <a:lnTo>
                  <a:pt x="1557195" y="66354"/>
                </a:lnTo>
                <a:lnTo>
                  <a:pt x="1530893" y="65286"/>
                </a:lnTo>
                <a:close/>
                <a:moveTo>
                  <a:pt x="1362092" y="6232"/>
                </a:moveTo>
                <a:lnTo>
                  <a:pt x="1363765" y="10873"/>
                </a:lnTo>
                <a:cubicBezTo>
                  <a:pt x="1367019" y="19928"/>
                  <a:pt x="1370971" y="28752"/>
                  <a:pt x="1374574" y="37575"/>
                </a:cubicBezTo>
                <a:lnTo>
                  <a:pt x="1382116" y="55607"/>
                </a:lnTo>
                <a:lnTo>
                  <a:pt x="1261901" y="68756"/>
                </a:lnTo>
                <a:cubicBezTo>
                  <a:pt x="1211088" y="77339"/>
                  <a:pt x="1160692" y="88906"/>
                  <a:pt x="1110978" y="103444"/>
                </a:cubicBezTo>
                <a:cubicBezTo>
                  <a:pt x="1119622" y="102101"/>
                  <a:pt x="1128267" y="101525"/>
                  <a:pt x="1137008" y="100853"/>
                </a:cubicBezTo>
                <a:lnTo>
                  <a:pt x="1173989" y="91259"/>
                </a:lnTo>
                <a:lnTo>
                  <a:pt x="1183593" y="88860"/>
                </a:lnTo>
                <a:lnTo>
                  <a:pt x="1193199" y="86846"/>
                </a:lnTo>
                <a:lnTo>
                  <a:pt x="1212410" y="83007"/>
                </a:lnTo>
                <a:cubicBezTo>
                  <a:pt x="1224896" y="80417"/>
                  <a:pt x="1237384" y="77539"/>
                  <a:pt x="1249870" y="75332"/>
                </a:cubicBezTo>
                <a:lnTo>
                  <a:pt x="1286274" y="69383"/>
                </a:lnTo>
                <a:lnTo>
                  <a:pt x="1305485" y="66409"/>
                </a:lnTo>
                <a:lnTo>
                  <a:pt x="1324696" y="64202"/>
                </a:lnTo>
                <a:lnTo>
                  <a:pt x="1363117" y="59980"/>
                </a:lnTo>
                <a:cubicBezTo>
                  <a:pt x="1369648" y="59213"/>
                  <a:pt x="1375988" y="58446"/>
                  <a:pt x="1382327" y="58446"/>
                </a:cubicBezTo>
                <a:lnTo>
                  <a:pt x="1383279" y="58389"/>
                </a:lnTo>
                <a:lnTo>
                  <a:pt x="1385690" y="64153"/>
                </a:lnTo>
                <a:lnTo>
                  <a:pt x="1369937" y="64969"/>
                </a:lnTo>
                <a:lnTo>
                  <a:pt x="1335165" y="68520"/>
                </a:lnTo>
                <a:lnTo>
                  <a:pt x="1317876" y="70247"/>
                </a:lnTo>
                <a:lnTo>
                  <a:pt x="1309231" y="71111"/>
                </a:lnTo>
                <a:lnTo>
                  <a:pt x="1300682" y="72358"/>
                </a:lnTo>
                <a:lnTo>
                  <a:pt x="1266488" y="77539"/>
                </a:lnTo>
                <a:lnTo>
                  <a:pt x="1249486" y="80129"/>
                </a:lnTo>
                <a:cubicBezTo>
                  <a:pt x="1243819" y="80993"/>
                  <a:pt x="1238248" y="82336"/>
                  <a:pt x="1232676" y="83392"/>
                </a:cubicBezTo>
                <a:lnTo>
                  <a:pt x="1199154" y="90204"/>
                </a:lnTo>
                <a:cubicBezTo>
                  <a:pt x="1193583" y="91355"/>
                  <a:pt x="1188012" y="92410"/>
                  <a:pt x="1182441" y="93754"/>
                </a:cubicBezTo>
                <a:lnTo>
                  <a:pt x="1166016" y="97880"/>
                </a:lnTo>
                <a:cubicBezTo>
                  <a:pt x="993274" y="140402"/>
                  <a:pt x="831015" y="217607"/>
                  <a:pt x="689112" y="324792"/>
                </a:cubicBezTo>
                <a:lnTo>
                  <a:pt x="677106" y="330932"/>
                </a:lnTo>
                <a:lnTo>
                  <a:pt x="723788" y="295624"/>
                </a:lnTo>
                <a:lnTo>
                  <a:pt x="771814" y="262619"/>
                </a:lnTo>
                <a:cubicBezTo>
                  <a:pt x="788239" y="251969"/>
                  <a:pt x="805048" y="241990"/>
                  <a:pt x="821666" y="231628"/>
                </a:cubicBezTo>
                <a:cubicBezTo>
                  <a:pt x="829926" y="226639"/>
                  <a:pt x="838667" y="221841"/>
                  <a:pt x="847215" y="217044"/>
                </a:cubicBezTo>
                <a:lnTo>
                  <a:pt x="874110" y="202653"/>
                </a:lnTo>
                <a:cubicBezTo>
                  <a:pt x="856052" y="210328"/>
                  <a:pt x="840396" y="216277"/>
                  <a:pt x="826083" y="223377"/>
                </a:cubicBezTo>
                <a:cubicBezTo>
                  <a:pt x="811772" y="230477"/>
                  <a:pt x="799381" y="236617"/>
                  <a:pt x="787662" y="242566"/>
                </a:cubicBezTo>
                <a:lnTo>
                  <a:pt x="769989" y="251297"/>
                </a:lnTo>
                <a:lnTo>
                  <a:pt x="753948" y="260892"/>
                </a:lnTo>
                <a:cubicBezTo>
                  <a:pt x="743190" y="267128"/>
                  <a:pt x="732528" y="273652"/>
                  <a:pt x="721194" y="280752"/>
                </a:cubicBezTo>
                <a:cubicBezTo>
                  <a:pt x="715431" y="284207"/>
                  <a:pt x="709764" y="288236"/>
                  <a:pt x="703808" y="292362"/>
                </a:cubicBezTo>
                <a:lnTo>
                  <a:pt x="685174" y="305602"/>
                </a:lnTo>
                <a:lnTo>
                  <a:pt x="664235" y="320474"/>
                </a:lnTo>
                <a:cubicBezTo>
                  <a:pt x="657031" y="325847"/>
                  <a:pt x="649730" y="331987"/>
                  <a:pt x="641758" y="338416"/>
                </a:cubicBezTo>
                <a:lnTo>
                  <a:pt x="616304" y="358948"/>
                </a:lnTo>
                <a:cubicBezTo>
                  <a:pt x="611790" y="362498"/>
                  <a:pt x="607371" y="366624"/>
                  <a:pt x="602760" y="370749"/>
                </a:cubicBezTo>
                <a:lnTo>
                  <a:pt x="588449" y="383606"/>
                </a:lnTo>
                <a:lnTo>
                  <a:pt x="573176" y="397327"/>
                </a:lnTo>
                <a:cubicBezTo>
                  <a:pt x="567989" y="402029"/>
                  <a:pt x="562418" y="406825"/>
                  <a:pt x="557135" y="412199"/>
                </a:cubicBezTo>
                <a:lnTo>
                  <a:pt x="523132" y="445875"/>
                </a:lnTo>
                <a:lnTo>
                  <a:pt x="514968" y="454031"/>
                </a:lnTo>
                <a:lnTo>
                  <a:pt x="506996" y="462666"/>
                </a:lnTo>
                <a:lnTo>
                  <a:pt x="490763" y="480128"/>
                </a:lnTo>
                <a:lnTo>
                  <a:pt x="474049" y="497878"/>
                </a:lnTo>
                <a:lnTo>
                  <a:pt x="469823" y="502388"/>
                </a:lnTo>
                <a:lnTo>
                  <a:pt x="465788" y="507089"/>
                </a:lnTo>
                <a:lnTo>
                  <a:pt x="457721" y="516684"/>
                </a:lnTo>
                <a:lnTo>
                  <a:pt x="425063" y="555062"/>
                </a:lnTo>
                <a:lnTo>
                  <a:pt x="394613" y="593440"/>
                </a:lnTo>
                <a:cubicBezTo>
                  <a:pt x="419091" y="553428"/>
                  <a:pt x="446612" y="515353"/>
                  <a:pt x="476931" y="479553"/>
                </a:cubicBezTo>
                <a:lnTo>
                  <a:pt x="493644" y="460363"/>
                </a:lnTo>
                <a:cubicBezTo>
                  <a:pt x="499600" y="453839"/>
                  <a:pt x="505458" y="446739"/>
                  <a:pt x="512278" y="440119"/>
                </a:cubicBezTo>
                <a:cubicBezTo>
                  <a:pt x="525726" y="426782"/>
                  <a:pt x="539942" y="412294"/>
                  <a:pt x="554542" y="397998"/>
                </a:cubicBezTo>
                <a:lnTo>
                  <a:pt x="600456" y="356550"/>
                </a:lnTo>
                <a:cubicBezTo>
                  <a:pt x="616112" y="343310"/>
                  <a:pt x="631768" y="330836"/>
                  <a:pt x="646273" y="318747"/>
                </a:cubicBezTo>
                <a:cubicBezTo>
                  <a:pt x="652900" y="312702"/>
                  <a:pt x="659432" y="307905"/>
                  <a:pt x="665483" y="303107"/>
                </a:cubicBezTo>
                <a:lnTo>
                  <a:pt x="682580" y="289388"/>
                </a:lnTo>
                <a:lnTo>
                  <a:pt x="698525" y="276243"/>
                </a:lnTo>
                <a:cubicBezTo>
                  <a:pt x="701215" y="274037"/>
                  <a:pt x="703808" y="271734"/>
                  <a:pt x="706690" y="269718"/>
                </a:cubicBezTo>
                <a:lnTo>
                  <a:pt x="715239" y="263290"/>
                </a:lnTo>
                <a:cubicBezTo>
                  <a:pt x="711300" y="265784"/>
                  <a:pt x="707170" y="268087"/>
                  <a:pt x="703232" y="270582"/>
                </a:cubicBezTo>
                <a:lnTo>
                  <a:pt x="691609" y="278258"/>
                </a:lnTo>
                <a:lnTo>
                  <a:pt x="668365" y="293130"/>
                </a:lnTo>
                <a:lnTo>
                  <a:pt x="656647" y="300997"/>
                </a:lnTo>
                <a:cubicBezTo>
                  <a:pt x="652708" y="303587"/>
                  <a:pt x="648770" y="306274"/>
                  <a:pt x="644927" y="309249"/>
                </a:cubicBezTo>
                <a:cubicBezTo>
                  <a:pt x="637244" y="315005"/>
                  <a:pt x="629463" y="321050"/>
                  <a:pt x="621491" y="327286"/>
                </a:cubicBezTo>
                <a:lnTo>
                  <a:pt x="597862" y="346475"/>
                </a:lnTo>
                <a:lnTo>
                  <a:pt x="574905" y="366912"/>
                </a:lnTo>
                <a:lnTo>
                  <a:pt x="551852" y="387636"/>
                </a:lnTo>
                <a:cubicBezTo>
                  <a:pt x="547914" y="390995"/>
                  <a:pt x="544264" y="394736"/>
                  <a:pt x="540614" y="398382"/>
                </a:cubicBezTo>
                <a:lnTo>
                  <a:pt x="529664" y="409320"/>
                </a:lnTo>
                <a:cubicBezTo>
                  <a:pt x="515064" y="424287"/>
                  <a:pt x="500079" y="438008"/>
                  <a:pt x="486825" y="453071"/>
                </a:cubicBezTo>
                <a:cubicBezTo>
                  <a:pt x="480005" y="460363"/>
                  <a:pt x="473281" y="467655"/>
                  <a:pt x="466749" y="474851"/>
                </a:cubicBezTo>
                <a:cubicBezTo>
                  <a:pt x="460217" y="482047"/>
                  <a:pt x="453494" y="488859"/>
                  <a:pt x="447539" y="496151"/>
                </a:cubicBezTo>
                <a:cubicBezTo>
                  <a:pt x="435820" y="509872"/>
                  <a:pt x="424486" y="522920"/>
                  <a:pt x="413344" y="535585"/>
                </a:cubicBezTo>
                <a:cubicBezTo>
                  <a:pt x="407677" y="541725"/>
                  <a:pt x="402777" y="548442"/>
                  <a:pt x="397591" y="554774"/>
                </a:cubicBezTo>
                <a:lnTo>
                  <a:pt x="382223" y="573964"/>
                </a:lnTo>
                <a:cubicBezTo>
                  <a:pt x="377132" y="580584"/>
                  <a:pt x="371753" y="586916"/>
                  <a:pt x="367046" y="593152"/>
                </a:cubicBezTo>
                <a:cubicBezTo>
                  <a:pt x="362339" y="599389"/>
                  <a:pt x="357537" y="605914"/>
                  <a:pt x="352735" y="612342"/>
                </a:cubicBezTo>
                <a:lnTo>
                  <a:pt x="323918" y="651776"/>
                </a:lnTo>
                <a:cubicBezTo>
                  <a:pt x="337077" y="630475"/>
                  <a:pt x="348796" y="610519"/>
                  <a:pt x="361571" y="589794"/>
                </a:cubicBezTo>
                <a:cubicBezTo>
                  <a:pt x="368391" y="579816"/>
                  <a:pt x="375403" y="569454"/>
                  <a:pt x="382895" y="558708"/>
                </a:cubicBezTo>
                <a:lnTo>
                  <a:pt x="394517" y="542205"/>
                </a:lnTo>
                <a:lnTo>
                  <a:pt x="400665" y="533666"/>
                </a:lnTo>
                <a:lnTo>
                  <a:pt x="407580" y="525127"/>
                </a:lnTo>
                <a:cubicBezTo>
                  <a:pt x="624402" y="246400"/>
                  <a:pt x="939668" y="64193"/>
                  <a:pt x="1285474" y="13237"/>
                </a:cubicBezTo>
                <a:close/>
                <a:moveTo>
                  <a:pt x="1557348" y="1060"/>
                </a:moveTo>
                <a:lnTo>
                  <a:pt x="1562802" y="1128"/>
                </a:lnTo>
                <a:lnTo>
                  <a:pt x="1570760" y="19231"/>
                </a:lnTo>
                <a:lnTo>
                  <a:pt x="1588213" y="55508"/>
                </a:lnTo>
                <a:lnTo>
                  <a:pt x="1583789" y="54953"/>
                </a:lnTo>
                <a:lnTo>
                  <a:pt x="1558176" y="3124"/>
                </a:lnTo>
                <a:close/>
                <a:moveTo>
                  <a:pt x="1498397" y="323"/>
                </a:moveTo>
                <a:lnTo>
                  <a:pt x="1551024" y="981"/>
                </a:lnTo>
                <a:lnTo>
                  <a:pt x="1573710" y="53688"/>
                </a:lnTo>
                <a:lnTo>
                  <a:pt x="1569659" y="53180"/>
                </a:lnTo>
                <a:lnTo>
                  <a:pt x="1524662" y="52829"/>
                </a:lnTo>
                <a:close/>
                <a:moveTo>
                  <a:pt x="1430260" y="0"/>
                </a:moveTo>
                <a:lnTo>
                  <a:pt x="1431176" y="2863"/>
                </a:lnTo>
                <a:lnTo>
                  <a:pt x="1429754" y="46"/>
                </a:lnTo>
                <a:close/>
              </a:path>
            </a:pathLst>
          </a:custGeom>
          <a:blipFill>
            <a:blip r:embed="rId2"/>
            <a:stretch>
              <a:fillRect/>
            </a:stretch>
          </a:blipFill>
          <a:ln>
            <a:noFill/>
          </a:ln>
          <a:effectLst>
            <a:outerShdw blurRad="50800" dist="12700" dir="2700000" algn="tl" rotWithShape="0">
              <a:schemeClr val="tx2">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x-none" sz="1350" dirty="0">
                <a:solidFill>
                  <a:schemeClr val="lt1"/>
                </a:solidFill>
              </a:defRPr>
            </a:lvl1pPr>
          </a:lstStyle>
          <a:p>
            <a:pPr marL="0" lvl="0" algn="ctr"/>
            <a:endParaRPr lang="x-none" dirty="0"/>
          </a:p>
        </p:txBody>
      </p:sp>
    </p:spTree>
    <p:extLst>
      <p:ext uri="{BB962C8B-B14F-4D97-AF65-F5344CB8AC3E}">
        <p14:creationId xmlns:p14="http://schemas.microsoft.com/office/powerpoint/2010/main" val="3081525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1">
            <a:extLst>
              <a:ext uri="{FF2B5EF4-FFF2-40B4-BE49-F238E27FC236}">
                <a16:creationId xmlns="" xmlns:a16="http://schemas.microsoft.com/office/drawing/2014/main" id="{0A14D819-A227-E243-B7AF-AF6BB02A10EE}"/>
              </a:ext>
            </a:extLst>
          </p:cNvPr>
          <p:cNvSpPr>
            <a:spLocks noGrp="1"/>
          </p:cNvSpPr>
          <p:nvPr>
            <p:ph type="pic" sz="quarter" idx="10"/>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2"/>
            <a:stretch>
              <a:fillRect/>
            </a:stretch>
          </a:blipFill>
        </p:spPr>
        <p:txBody>
          <a:bodyPr wrap="square">
            <a:noAutofit/>
          </a:bodyPr>
          <a:lstStyle/>
          <a:p>
            <a:endParaRPr lang="x-none"/>
          </a:p>
        </p:txBody>
      </p:sp>
      <p:sp>
        <p:nvSpPr>
          <p:cNvPr id="7" name="Picture Placeholder 6">
            <a:extLst>
              <a:ext uri="{FF2B5EF4-FFF2-40B4-BE49-F238E27FC236}">
                <a16:creationId xmlns="" xmlns:a16="http://schemas.microsoft.com/office/drawing/2014/main" id="{A5A75EC9-1C2C-7A4A-A1A1-CA404F741553}"/>
              </a:ext>
            </a:extLst>
          </p:cNvPr>
          <p:cNvSpPr>
            <a:spLocks noGrp="1"/>
          </p:cNvSpPr>
          <p:nvPr>
            <p:ph type="pic" sz="quarter" idx="11"/>
          </p:nvPr>
        </p:nvSpPr>
        <p:spPr>
          <a:xfrm>
            <a:off x="3078100" y="249501"/>
            <a:ext cx="2987802" cy="2862283"/>
          </a:xfrm>
          <a:custGeom>
            <a:avLst/>
            <a:gdLst>
              <a:gd name="connsiteX0" fmla="*/ 1883794 w 3983736"/>
              <a:gd name="connsiteY0" fmla="*/ 71013 h 3816377"/>
              <a:gd name="connsiteX1" fmla="*/ 1478710 w 3983736"/>
              <a:gd name="connsiteY1" fmla="*/ 139519 h 3816377"/>
              <a:gd name="connsiteX2" fmla="*/ 1513356 w 3983736"/>
              <a:gd name="connsiteY2" fmla="*/ 136071 h 3816377"/>
              <a:gd name="connsiteX3" fmla="*/ 1562577 w 3983736"/>
              <a:gd name="connsiteY3" fmla="*/ 123301 h 3816377"/>
              <a:gd name="connsiteX4" fmla="*/ 1575361 w 3983736"/>
              <a:gd name="connsiteY4" fmla="*/ 120108 h 3816377"/>
              <a:gd name="connsiteX5" fmla="*/ 1588146 w 3983736"/>
              <a:gd name="connsiteY5" fmla="*/ 117427 h 3816377"/>
              <a:gd name="connsiteX6" fmla="*/ 1613716 w 3983736"/>
              <a:gd name="connsiteY6" fmla="*/ 112318 h 3816377"/>
              <a:gd name="connsiteX7" fmla="*/ 1663575 w 3983736"/>
              <a:gd name="connsiteY7" fmla="*/ 102103 h 3816377"/>
              <a:gd name="connsiteX8" fmla="*/ 1712029 w 3983736"/>
              <a:gd name="connsiteY8" fmla="*/ 94184 h 3816377"/>
              <a:gd name="connsiteX9" fmla="*/ 1737598 w 3983736"/>
              <a:gd name="connsiteY9" fmla="*/ 90226 h 3816377"/>
              <a:gd name="connsiteX10" fmla="*/ 1763168 w 3983736"/>
              <a:gd name="connsiteY10" fmla="*/ 87288 h 3816377"/>
              <a:gd name="connsiteX11" fmla="*/ 1814306 w 3983736"/>
              <a:gd name="connsiteY11" fmla="*/ 81669 h 3816377"/>
              <a:gd name="connsiteX12" fmla="*/ 1839876 w 3983736"/>
              <a:gd name="connsiteY12" fmla="*/ 79627 h 3816377"/>
              <a:gd name="connsiteX13" fmla="*/ 1865445 w 3983736"/>
              <a:gd name="connsiteY13" fmla="*/ 78094 h 3816377"/>
              <a:gd name="connsiteX14" fmla="*/ 1891014 w 3983736"/>
              <a:gd name="connsiteY14" fmla="*/ 76433 h 3816377"/>
              <a:gd name="connsiteX15" fmla="*/ 1916584 w 3983736"/>
              <a:gd name="connsiteY15" fmla="*/ 75285 h 3816377"/>
              <a:gd name="connsiteX16" fmla="*/ 2320068 w 3983736"/>
              <a:gd name="connsiteY16" fmla="*/ 108615 h 3816377"/>
              <a:gd name="connsiteX17" fmla="*/ 2293732 w 3983736"/>
              <a:gd name="connsiteY17" fmla="*/ 98271 h 3816377"/>
              <a:gd name="connsiteX18" fmla="*/ 1883794 w 3983736"/>
              <a:gd name="connsiteY18" fmla="*/ 71013 h 3816377"/>
              <a:gd name="connsiteX19" fmla="*/ 1910447 w 3983736"/>
              <a:gd name="connsiteY19" fmla="*/ 1216 h 3816377"/>
              <a:gd name="connsiteX20" fmla="*/ 2604782 w 3983736"/>
              <a:gd name="connsiteY20" fmla="*/ 113341 h 3816377"/>
              <a:gd name="connsiteX21" fmla="*/ 3470304 w 3983736"/>
              <a:gd name="connsiteY21" fmla="*/ 781360 h 3816377"/>
              <a:gd name="connsiteX22" fmla="*/ 3466853 w 3983736"/>
              <a:gd name="connsiteY22" fmla="*/ 769484 h 3816377"/>
              <a:gd name="connsiteX23" fmla="*/ 3187891 w 3983736"/>
              <a:gd name="connsiteY23" fmla="*/ 449202 h 3816377"/>
              <a:gd name="connsiteX24" fmla="*/ 3184055 w 3983736"/>
              <a:gd name="connsiteY24" fmla="*/ 442945 h 3816377"/>
              <a:gd name="connsiteX25" fmla="*/ 3633692 w 3983736"/>
              <a:gd name="connsiteY25" fmla="*/ 1024892 h 3816377"/>
              <a:gd name="connsiteX26" fmla="*/ 3626916 w 3983736"/>
              <a:gd name="connsiteY26" fmla="*/ 983389 h 3816377"/>
              <a:gd name="connsiteX27" fmla="*/ 3618606 w 3983736"/>
              <a:gd name="connsiteY27" fmla="*/ 942906 h 3816377"/>
              <a:gd name="connsiteX28" fmla="*/ 3597767 w 3983736"/>
              <a:gd name="connsiteY28" fmla="*/ 902425 h 3816377"/>
              <a:gd name="connsiteX29" fmla="*/ 3585878 w 3983736"/>
              <a:gd name="connsiteY29" fmla="*/ 880970 h 3816377"/>
              <a:gd name="connsiteX30" fmla="*/ 3573092 w 3983736"/>
              <a:gd name="connsiteY30" fmla="*/ 858749 h 3816377"/>
              <a:gd name="connsiteX31" fmla="*/ 3545861 w 3983736"/>
              <a:gd name="connsiteY31" fmla="*/ 812138 h 3816377"/>
              <a:gd name="connsiteX32" fmla="*/ 3515050 w 3983736"/>
              <a:gd name="connsiteY32" fmla="*/ 764120 h 3816377"/>
              <a:gd name="connsiteX33" fmla="*/ 3499069 w 3983736"/>
              <a:gd name="connsiteY33" fmla="*/ 739473 h 3816377"/>
              <a:gd name="connsiteX34" fmla="*/ 3481682 w 3983736"/>
              <a:gd name="connsiteY34" fmla="*/ 715082 h 3816377"/>
              <a:gd name="connsiteX35" fmla="*/ 3446268 w 3983736"/>
              <a:gd name="connsiteY35" fmla="*/ 665277 h 3816377"/>
              <a:gd name="connsiteX36" fmla="*/ 3407915 w 3983736"/>
              <a:gd name="connsiteY36" fmla="*/ 616877 h 3816377"/>
              <a:gd name="connsiteX37" fmla="*/ 3388866 w 3983736"/>
              <a:gd name="connsiteY37" fmla="*/ 592869 h 3816377"/>
              <a:gd name="connsiteX38" fmla="*/ 3368922 w 3983736"/>
              <a:gd name="connsiteY38" fmla="*/ 569627 h 3816377"/>
              <a:gd name="connsiteX39" fmla="*/ 3326988 w 3983736"/>
              <a:gd name="connsiteY39" fmla="*/ 521100 h 3816377"/>
              <a:gd name="connsiteX40" fmla="*/ 3285821 w 3983736"/>
              <a:gd name="connsiteY40" fmla="*/ 476531 h 3816377"/>
              <a:gd name="connsiteX41" fmla="*/ 3266516 w 3983736"/>
              <a:gd name="connsiteY41" fmla="*/ 455331 h 3816377"/>
              <a:gd name="connsiteX42" fmla="*/ 3247340 w 3983736"/>
              <a:gd name="connsiteY42" fmla="*/ 436049 h 3816377"/>
              <a:gd name="connsiteX43" fmla="*/ 3213076 w 3983736"/>
              <a:gd name="connsiteY43" fmla="*/ 401185 h 3816377"/>
              <a:gd name="connsiteX44" fmla="*/ 3202593 w 3983736"/>
              <a:gd name="connsiteY44" fmla="*/ 390458 h 3816377"/>
              <a:gd name="connsiteX45" fmla="*/ 3192366 w 3983736"/>
              <a:gd name="connsiteY45" fmla="*/ 380626 h 3816377"/>
              <a:gd name="connsiteX46" fmla="*/ 3173188 w 3983736"/>
              <a:gd name="connsiteY46" fmla="*/ 362236 h 3816377"/>
              <a:gd name="connsiteX47" fmla="*/ 3137775 w 3983736"/>
              <a:gd name="connsiteY47" fmla="*/ 328011 h 3816377"/>
              <a:gd name="connsiteX48" fmla="*/ 3119493 w 3983736"/>
              <a:gd name="connsiteY48" fmla="*/ 311538 h 3816377"/>
              <a:gd name="connsiteX49" fmla="*/ 3100060 w 3983736"/>
              <a:gd name="connsiteY49" fmla="*/ 294681 h 3816377"/>
              <a:gd name="connsiteX50" fmla="*/ 3054418 w 3983736"/>
              <a:gd name="connsiteY50" fmla="*/ 256369 h 3816377"/>
              <a:gd name="connsiteX51" fmla="*/ 2984103 w 3983736"/>
              <a:gd name="connsiteY51" fmla="*/ 202223 h 3816377"/>
              <a:gd name="connsiteX52" fmla="*/ 2973108 w 3983736"/>
              <a:gd name="connsiteY52" fmla="*/ 189452 h 3816377"/>
              <a:gd name="connsiteX53" fmla="*/ 2988194 w 3983736"/>
              <a:gd name="connsiteY53" fmla="*/ 195965 h 3816377"/>
              <a:gd name="connsiteX54" fmla="*/ 3015041 w 3983736"/>
              <a:gd name="connsiteY54" fmla="*/ 211034 h 3816377"/>
              <a:gd name="connsiteX55" fmla="*/ 3100315 w 3983736"/>
              <a:gd name="connsiteY55" fmla="*/ 265309 h 3816377"/>
              <a:gd name="connsiteX56" fmla="*/ 3315482 w 3983736"/>
              <a:gd name="connsiteY56" fmla="*/ 437837 h 3816377"/>
              <a:gd name="connsiteX57" fmla="*/ 3366620 w 3983736"/>
              <a:gd name="connsiteY57" fmla="*/ 486364 h 3816377"/>
              <a:gd name="connsiteX58" fmla="*/ 3415202 w 3983736"/>
              <a:gd name="connsiteY58" fmla="*/ 537446 h 3816377"/>
              <a:gd name="connsiteX59" fmla="*/ 3427347 w 3983736"/>
              <a:gd name="connsiteY59" fmla="*/ 550216 h 3816377"/>
              <a:gd name="connsiteX60" fmla="*/ 3433356 w 3983736"/>
              <a:gd name="connsiteY60" fmla="*/ 556601 h 3816377"/>
              <a:gd name="connsiteX61" fmla="*/ 3439109 w 3983736"/>
              <a:gd name="connsiteY61" fmla="*/ 563242 h 3816377"/>
              <a:gd name="connsiteX62" fmla="*/ 3462889 w 3983736"/>
              <a:gd name="connsiteY62" fmla="*/ 591209 h 3816377"/>
              <a:gd name="connsiteX63" fmla="*/ 3485773 w 3983736"/>
              <a:gd name="connsiteY63" fmla="*/ 617772 h 3816377"/>
              <a:gd name="connsiteX64" fmla="*/ 3497024 w 3983736"/>
              <a:gd name="connsiteY64" fmla="*/ 630542 h 3816377"/>
              <a:gd name="connsiteX65" fmla="*/ 3507763 w 3983736"/>
              <a:gd name="connsiteY65" fmla="*/ 644334 h 3816377"/>
              <a:gd name="connsiteX66" fmla="*/ 3553021 w 3983736"/>
              <a:gd name="connsiteY66" fmla="*/ 701545 h 3816377"/>
              <a:gd name="connsiteX67" fmla="*/ 3591375 w 3983736"/>
              <a:gd name="connsiteY67" fmla="*/ 749690 h 3816377"/>
              <a:gd name="connsiteX68" fmla="*/ 3555833 w 3983736"/>
              <a:gd name="connsiteY68" fmla="*/ 696309 h 3816377"/>
              <a:gd name="connsiteX69" fmla="*/ 3517479 w 3983736"/>
              <a:gd name="connsiteY69" fmla="*/ 644462 h 3816377"/>
              <a:gd name="connsiteX70" fmla="*/ 3498174 w 3983736"/>
              <a:gd name="connsiteY70" fmla="*/ 618921 h 3816377"/>
              <a:gd name="connsiteX71" fmla="*/ 3477975 w 3983736"/>
              <a:gd name="connsiteY71" fmla="*/ 594019 h 3816377"/>
              <a:gd name="connsiteX72" fmla="*/ 3457647 w 3983736"/>
              <a:gd name="connsiteY72" fmla="*/ 568477 h 3816377"/>
              <a:gd name="connsiteX73" fmla="*/ 3447548 w 3983736"/>
              <a:gd name="connsiteY73" fmla="*/ 555708 h 3816377"/>
              <a:gd name="connsiteX74" fmla="*/ 3442433 w 3983736"/>
              <a:gd name="connsiteY74" fmla="*/ 549450 h 3816377"/>
              <a:gd name="connsiteX75" fmla="*/ 3437064 w 3983736"/>
              <a:gd name="connsiteY75" fmla="*/ 543576 h 3816377"/>
              <a:gd name="connsiteX76" fmla="*/ 3349617 w 3983736"/>
              <a:gd name="connsiteY76" fmla="*/ 449202 h 3816377"/>
              <a:gd name="connsiteX77" fmla="*/ 3326605 w 3983736"/>
              <a:gd name="connsiteY77" fmla="*/ 426343 h 3816377"/>
              <a:gd name="connsiteX78" fmla="*/ 3303592 w 3983736"/>
              <a:gd name="connsiteY78" fmla="*/ 403867 h 3816377"/>
              <a:gd name="connsiteX79" fmla="*/ 3256033 w 3983736"/>
              <a:gd name="connsiteY79" fmla="*/ 360575 h 3816377"/>
              <a:gd name="connsiteX80" fmla="*/ 3250664 w 3983736"/>
              <a:gd name="connsiteY80" fmla="*/ 353552 h 3816377"/>
              <a:gd name="connsiteX81" fmla="*/ 3311262 w 3983736"/>
              <a:gd name="connsiteY81" fmla="*/ 407571 h 3816377"/>
              <a:gd name="connsiteX82" fmla="*/ 3369305 w 3983736"/>
              <a:gd name="connsiteY82" fmla="*/ 464271 h 3816377"/>
              <a:gd name="connsiteX83" fmla="*/ 3383495 w 3983736"/>
              <a:gd name="connsiteY83" fmla="*/ 478702 h 3816377"/>
              <a:gd name="connsiteX84" fmla="*/ 3397303 w 3983736"/>
              <a:gd name="connsiteY84" fmla="*/ 493643 h 3816377"/>
              <a:gd name="connsiteX85" fmla="*/ 3424790 w 3983736"/>
              <a:gd name="connsiteY85" fmla="*/ 523526 h 3816377"/>
              <a:gd name="connsiteX86" fmla="*/ 3438470 w 3983736"/>
              <a:gd name="connsiteY86" fmla="*/ 538723 h 3816377"/>
              <a:gd name="connsiteX87" fmla="*/ 3445246 w 3983736"/>
              <a:gd name="connsiteY87" fmla="*/ 546257 h 3816377"/>
              <a:gd name="connsiteX88" fmla="*/ 3451894 w 3983736"/>
              <a:gd name="connsiteY88" fmla="*/ 554047 h 3816377"/>
              <a:gd name="connsiteX89" fmla="*/ 3477463 w 3983736"/>
              <a:gd name="connsiteY89" fmla="*/ 585334 h 3816377"/>
              <a:gd name="connsiteX90" fmla="*/ 3663864 w 3983736"/>
              <a:gd name="connsiteY90" fmla="*/ 851471 h 3816377"/>
              <a:gd name="connsiteX91" fmla="*/ 3889513 w 3983736"/>
              <a:gd name="connsiteY91" fmla="*/ 1457043 h 3816377"/>
              <a:gd name="connsiteX92" fmla="*/ 3888746 w 3983736"/>
              <a:gd name="connsiteY92" fmla="*/ 1432779 h 3816377"/>
              <a:gd name="connsiteX93" fmla="*/ 2991647 w 3983736"/>
              <a:gd name="connsiteY93" fmla="*/ 142329 h 3816377"/>
              <a:gd name="connsiteX94" fmla="*/ 2974259 w 3983736"/>
              <a:gd name="connsiteY94" fmla="*/ 127899 h 3816377"/>
              <a:gd name="connsiteX95" fmla="*/ 3082417 w 3983736"/>
              <a:gd name="connsiteY95" fmla="*/ 193027 h 3816377"/>
              <a:gd name="connsiteX96" fmla="*/ 3315353 w 3983736"/>
              <a:gd name="connsiteY96" fmla="*/ 375900 h 3816377"/>
              <a:gd name="connsiteX97" fmla="*/ 3354730 w 3983736"/>
              <a:gd name="connsiteY97" fmla="*/ 411402 h 3816377"/>
              <a:gd name="connsiteX98" fmla="*/ 3383368 w 3983736"/>
              <a:gd name="connsiteY98" fmla="*/ 436943 h 3816377"/>
              <a:gd name="connsiteX99" fmla="*/ 3402418 w 3983736"/>
              <a:gd name="connsiteY99" fmla="*/ 444987 h 3816377"/>
              <a:gd name="connsiteX100" fmla="*/ 3455601 w 3983736"/>
              <a:gd name="connsiteY100" fmla="*/ 497730 h 3816377"/>
              <a:gd name="connsiteX101" fmla="*/ 3477208 w 3983736"/>
              <a:gd name="connsiteY101" fmla="*/ 521100 h 3816377"/>
              <a:gd name="connsiteX102" fmla="*/ 3497535 w 3983736"/>
              <a:gd name="connsiteY102" fmla="*/ 544853 h 3816377"/>
              <a:gd name="connsiteX103" fmla="*/ 3537424 w 3983736"/>
              <a:gd name="connsiteY103" fmla="*/ 591465 h 3816377"/>
              <a:gd name="connsiteX104" fmla="*/ 3574243 w 3983736"/>
              <a:gd name="connsiteY104" fmla="*/ 638459 h 3816377"/>
              <a:gd name="connsiteX105" fmla="*/ 3609657 w 3983736"/>
              <a:gd name="connsiteY105" fmla="*/ 685327 h 3816377"/>
              <a:gd name="connsiteX106" fmla="*/ 3675242 w 3983736"/>
              <a:gd name="connsiteY106" fmla="*/ 781233 h 3816377"/>
              <a:gd name="connsiteX107" fmla="*/ 3706308 w 3983736"/>
              <a:gd name="connsiteY107" fmla="*/ 830399 h 3816377"/>
              <a:gd name="connsiteX108" fmla="*/ 3735457 w 3983736"/>
              <a:gd name="connsiteY108" fmla="*/ 881481 h 3816377"/>
              <a:gd name="connsiteX109" fmla="*/ 3791455 w 3983736"/>
              <a:gd name="connsiteY109" fmla="*/ 988880 h 3816377"/>
              <a:gd name="connsiteX110" fmla="*/ 3804239 w 3983736"/>
              <a:gd name="connsiteY110" fmla="*/ 1017230 h 3816377"/>
              <a:gd name="connsiteX111" fmla="*/ 3817024 w 3983736"/>
              <a:gd name="connsiteY111" fmla="*/ 1046347 h 3816377"/>
              <a:gd name="connsiteX112" fmla="*/ 3842593 w 3983736"/>
              <a:gd name="connsiteY112" fmla="*/ 1106751 h 3816377"/>
              <a:gd name="connsiteX113" fmla="*/ 3866501 w 3983736"/>
              <a:gd name="connsiteY113" fmla="*/ 1170602 h 3816377"/>
              <a:gd name="connsiteX114" fmla="*/ 3888363 w 3983736"/>
              <a:gd name="connsiteY114" fmla="*/ 1238286 h 3816377"/>
              <a:gd name="connsiteX115" fmla="*/ 3899102 w 3983736"/>
              <a:gd name="connsiteY115" fmla="*/ 1273533 h 3816377"/>
              <a:gd name="connsiteX116" fmla="*/ 3908690 w 3983736"/>
              <a:gd name="connsiteY116" fmla="*/ 1310056 h 3816377"/>
              <a:gd name="connsiteX117" fmla="*/ 3926972 w 3983736"/>
              <a:gd name="connsiteY117" fmla="*/ 1386679 h 3816377"/>
              <a:gd name="connsiteX118" fmla="*/ 3947811 w 3983736"/>
              <a:gd name="connsiteY118" fmla="*/ 1486033 h 3816377"/>
              <a:gd name="connsiteX119" fmla="*/ 3947811 w 3983736"/>
              <a:gd name="connsiteY119" fmla="*/ 1467643 h 3816377"/>
              <a:gd name="connsiteX120" fmla="*/ 3737503 w 3983736"/>
              <a:gd name="connsiteY120" fmla="*/ 863347 h 3816377"/>
              <a:gd name="connsiteX121" fmla="*/ 3730599 w 3983736"/>
              <a:gd name="connsiteY121" fmla="*/ 842787 h 3816377"/>
              <a:gd name="connsiteX122" fmla="*/ 3761410 w 3983736"/>
              <a:gd name="connsiteY122" fmla="*/ 899487 h 3816377"/>
              <a:gd name="connsiteX123" fmla="*/ 3775858 w 3983736"/>
              <a:gd name="connsiteY123" fmla="*/ 928476 h 3816377"/>
              <a:gd name="connsiteX124" fmla="*/ 3789921 w 3983736"/>
              <a:gd name="connsiteY124" fmla="*/ 957721 h 3816377"/>
              <a:gd name="connsiteX125" fmla="*/ 3841954 w 3983736"/>
              <a:gd name="connsiteY125" fmla="*/ 1075846 h 3816377"/>
              <a:gd name="connsiteX126" fmla="*/ 3853460 w 3983736"/>
              <a:gd name="connsiteY126" fmla="*/ 1106112 h 3816377"/>
              <a:gd name="connsiteX127" fmla="*/ 3864711 w 3983736"/>
              <a:gd name="connsiteY127" fmla="*/ 1136505 h 3816377"/>
              <a:gd name="connsiteX128" fmla="*/ 3875322 w 3983736"/>
              <a:gd name="connsiteY128" fmla="*/ 1167410 h 3816377"/>
              <a:gd name="connsiteX129" fmla="*/ 3885422 w 3983736"/>
              <a:gd name="connsiteY129" fmla="*/ 1198187 h 3816377"/>
              <a:gd name="connsiteX130" fmla="*/ 3904598 w 3983736"/>
              <a:gd name="connsiteY130" fmla="*/ 1259995 h 3816377"/>
              <a:gd name="connsiteX131" fmla="*/ 3921347 w 3983736"/>
              <a:gd name="connsiteY131" fmla="*/ 1322443 h 3816377"/>
              <a:gd name="connsiteX132" fmla="*/ 3929401 w 3983736"/>
              <a:gd name="connsiteY132" fmla="*/ 1353859 h 3816377"/>
              <a:gd name="connsiteX133" fmla="*/ 3936433 w 3983736"/>
              <a:gd name="connsiteY133" fmla="*/ 1385402 h 3816377"/>
              <a:gd name="connsiteX134" fmla="*/ 3949217 w 3983736"/>
              <a:gd name="connsiteY134" fmla="*/ 1449253 h 3816377"/>
              <a:gd name="connsiteX135" fmla="*/ 3959701 w 3983736"/>
              <a:gd name="connsiteY135" fmla="*/ 1513105 h 3816377"/>
              <a:gd name="connsiteX136" fmla="*/ 3964814 w 3983736"/>
              <a:gd name="connsiteY136" fmla="*/ 1545031 h 3816377"/>
              <a:gd name="connsiteX137" fmla="*/ 3968651 w 3983736"/>
              <a:gd name="connsiteY137" fmla="*/ 1577213 h 3816377"/>
              <a:gd name="connsiteX138" fmla="*/ 3975810 w 3983736"/>
              <a:gd name="connsiteY138" fmla="*/ 1641064 h 3816377"/>
              <a:gd name="connsiteX139" fmla="*/ 3980157 w 3983736"/>
              <a:gd name="connsiteY139" fmla="*/ 1705683 h 3816377"/>
              <a:gd name="connsiteX140" fmla="*/ 3982074 w 3983736"/>
              <a:gd name="connsiteY140" fmla="*/ 1737993 h 3816377"/>
              <a:gd name="connsiteX141" fmla="*/ 3982841 w 3983736"/>
              <a:gd name="connsiteY141" fmla="*/ 1770302 h 3816377"/>
              <a:gd name="connsiteX142" fmla="*/ 3983736 w 3983736"/>
              <a:gd name="connsiteY142" fmla="*/ 1835048 h 3816377"/>
              <a:gd name="connsiteX143" fmla="*/ 3981819 w 3983736"/>
              <a:gd name="connsiteY143" fmla="*/ 1899793 h 3816377"/>
              <a:gd name="connsiteX144" fmla="*/ 3980668 w 3983736"/>
              <a:gd name="connsiteY144" fmla="*/ 1932102 h 3816377"/>
              <a:gd name="connsiteX145" fmla="*/ 3978110 w 3983736"/>
              <a:gd name="connsiteY145" fmla="*/ 1964412 h 3816377"/>
              <a:gd name="connsiteX146" fmla="*/ 3972741 w 3983736"/>
              <a:gd name="connsiteY146" fmla="*/ 2028902 h 3816377"/>
              <a:gd name="connsiteX147" fmla="*/ 3964558 w 3983736"/>
              <a:gd name="connsiteY147" fmla="*/ 2092754 h 3816377"/>
              <a:gd name="connsiteX148" fmla="*/ 3960212 w 3983736"/>
              <a:gd name="connsiteY148" fmla="*/ 2124936 h 3816377"/>
              <a:gd name="connsiteX149" fmla="*/ 3954587 w 3983736"/>
              <a:gd name="connsiteY149" fmla="*/ 2156861 h 3816377"/>
              <a:gd name="connsiteX150" fmla="*/ 3942953 w 3983736"/>
              <a:gd name="connsiteY150" fmla="*/ 2220714 h 3816377"/>
              <a:gd name="connsiteX151" fmla="*/ 3928378 w 3983736"/>
              <a:gd name="connsiteY151" fmla="*/ 2283799 h 3816377"/>
              <a:gd name="connsiteX152" fmla="*/ 3920963 w 3983736"/>
              <a:gd name="connsiteY152" fmla="*/ 2315342 h 3816377"/>
              <a:gd name="connsiteX153" fmla="*/ 3912270 w 3983736"/>
              <a:gd name="connsiteY153" fmla="*/ 2346503 h 3816377"/>
              <a:gd name="connsiteX154" fmla="*/ 3894499 w 3983736"/>
              <a:gd name="connsiteY154" fmla="*/ 2408822 h 3816377"/>
              <a:gd name="connsiteX155" fmla="*/ 3873916 w 3983736"/>
              <a:gd name="connsiteY155" fmla="*/ 2470248 h 3816377"/>
              <a:gd name="connsiteX156" fmla="*/ 3863432 w 3983736"/>
              <a:gd name="connsiteY156" fmla="*/ 2500897 h 3816377"/>
              <a:gd name="connsiteX157" fmla="*/ 3851798 w 3983736"/>
              <a:gd name="connsiteY157" fmla="*/ 2531035 h 3816377"/>
              <a:gd name="connsiteX158" fmla="*/ 3827890 w 3983736"/>
              <a:gd name="connsiteY158" fmla="*/ 2591184 h 3816377"/>
              <a:gd name="connsiteX159" fmla="*/ 3815106 w 3983736"/>
              <a:gd name="connsiteY159" fmla="*/ 2620810 h 3816377"/>
              <a:gd name="connsiteX160" fmla="*/ 3802321 w 3983736"/>
              <a:gd name="connsiteY160" fmla="*/ 2650311 h 3816377"/>
              <a:gd name="connsiteX161" fmla="*/ 3774578 w 3983736"/>
              <a:gd name="connsiteY161" fmla="*/ 2708672 h 3816377"/>
              <a:gd name="connsiteX162" fmla="*/ 3744791 w 3983736"/>
              <a:gd name="connsiteY162" fmla="*/ 2766011 h 3816377"/>
              <a:gd name="connsiteX163" fmla="*/ 3737375 w 3983736"/>
              <a:gd name="connsiteY163" fmla="*/ 2780314 h 3816377"/>
              <a:gd name="connsiteX164" fmla="*/ 3729321 w 3983736"/>
              <a:gd name="connsiteY164" fmla="*/ 2794233 h 3816377"/>
              <a:gd name="connsiteX165" fmla="*/ 3713085 w 3983736"/>
              <a:gd name="connsiteY165" fmla="*/ 2822072 h 3816377"/>
              <a:gd name="connsiteX166" fmla="*/ 3696720 w 3983736"/>
              <a:gd name="connsiteY166" fmla="*/ 2849912 h 3816377"/>
              <a:gd name="connsiteX167" fmla="*/ 3680611 w 3983736"/>
              <a:gd name="connsiteY167" fmla="*/ 2876857 h 3816377"/>
              <a:gd name="connsiteX168" fmla="*/ 3645325 w 3983736"/>
              <a:gd name="connsiteY168" fmla="*/ 2930876 h 3816377"/>
              <a:gd name="connsiteX169" fmla="*/ 3627555 w 3983736"/>
              <a:gd name="connsiteY169" fmla="*/ 2957694 h 3816377"/>
              <a:gd name="connsiteX170" fmla="*/ 3608506 w 3983736"/>
              <a:gd name="connsiteY170" fmla="*/ 2983874 h 3816377"/>
              <a:gd name="connsiteX171" fmla="*/ 3570152 w 3983736"/>
              <a:gd name="connsiteY171" fmla="*/ 3035978 h 3816377"/>
              <a:gd name="connsiteX172" fmla="*/ 3529497 w 3983736"/>
              <a:gd name="connsiteY172" fmla="*/ 3086292 h 3816377"/>
              <a:gd name="connsiteX173" fmla="*/ 3509170 w 3983736"/>
              <a:gd name="connsiteY173" fmla="*/ 3111833 h 3816377"/>
              <a:gd name="connsiteX174" fmla="*/ 3487819 w 3983736"/>
              <a:gd name="connsiteY174" fmla="*/ 3136225 h 3816377"/>
              <a:gd name="connsiteX175" fmla="*/ 3444479 w 3983736"/>
              <a:gd name="connsiteY175" fmla="*/ 3184242 h 3816377"/>
              <a:gd name="connsiteX176" fmla="*/ 3422106 w 3983736"/>
              <a:gd name="connsiteY176" fmla="*/ 3207611 h 3816377"/>
              <a:gd name="connsiteX177" fmla="*/ 3399349 w 3983736"/>
              <a:gd name="connsiteY177" fmla="*/ 3230598 h 3816377"/>
              <a:gd name="connsiteX178" fmla="*/ 3305125 w 3983736"/>
              <a:gd name="connsiteY178" fmla="*/ 3319353 h 3816377"/>
              <a:gd name="connsiteX179" fmla="*/ 3280580 w 3983736"/>
              <a:gd name="connsiteY179" fmla="*/ 3340423 h 3816377"/>
              <a:gd name="connsiteX180" fmla="*/ 3255649 w 3983736"/>
              <a:gd name="connsiteY180" fmla="*/ 3360984 h 3816377"/>
              <a:gd name="connsiteX181" fmla="*/ 3230080 w 3983736"/>
              <a:gd name="connsiteY181" fmla="*/ 3381545 h 3816377"/>
              <a:gd name="connsiteX182" fmla="*/ 3217295 w 3983736"/>
              <a:gd name="connsiteY182" fmla="*/ 3391761 h 3816377"/>
              <a:gd name="connsiteX183" fmla="*/ 3204510 w 3983736"/>
              <a:gd name="connsiteY183" fmla="*/ 3401466 h 3816377"/>
              <a:gd name="connsiteX184" fmla="*/ 3152605 w 3983736"/>
              <a:gd name="connsiteY184" fmla="*/ 3439777 h 3816377"/>
              <a:gd name="connsiteX185" fmla="*/ 3139821 w 3983736"/>
              <a:gd name="connsiteY185" fmla="*/ 3449356 h 3816377"/>
              <a:gd name="connsiteX186" fmla="*/ 3126396 w 3983736"/>
              <a:gd name="connsiteY186" fmla="*/ 3458423 h 3816377"/>
              <a:gd name="connsiteX187" fmla="*/ 3099548 w 3983736"/>
              <a:gd name="connsiteY187" fmla="*/ 3476428 h 3816377"/>
              <a:gd name="connsiteX188" fmla="*/ 3072701 w 3983736"/>
              <a:gd name="connsiteY188" fmla="*/ 3494435 h 3816377"/>
              <a:gd name="connsiteX189" fmla="*/ 3059149 w 3983736"/>
              <a:gd name="connsiteY189" fmla="*/ 3503375 h 3816377"/>
              <a:gd name="connsiteX190" fmla="*/ 3045341 w 3983736"/>
              <a:gd name="connsiteY190" fmla="*/ 3511803 h 3816377"/>
              <a:gd name="connsiteX191" fmla="*/ 2991263 w 3983736"/>
              <a:gd name="connsiteY191" fmla="*/ 3546155 h 3816377"/>
              <a:gd name="connsiteX192" fmla="*/ 2006077 w 3983736"/>
              <a:gd name="connsiteY192" fmla="*/ 3816377 h 3816377"/>
              <a:gd name="connsiteX193" fmla="*/ 1994058 w 3983736"/>
              <a:gd name="connsiteY193" fmla="*/ 3814972 h 3816377"/>
              <a:gd name="connsiteX194" fmla="*/ 2068082 w 3983736"/>
              <a:gd name="connsiteY194" fmla="*/ 3813312 h 3816377"/>
              <a:gd name="connsiteX195" fmla="*/ 2141850 w 3983736"/>
              <a:gd name="connsiteY195" fmla="*/ 3808332 h 3816377"/>
              <a:gd name="connsiteX196" fmla="*/ 2160259 w 3983736"/>
              <a:gd name="connsiteY196" fmla="*/ 3807055 h 3816377"/>
              <a:gd name="connsiteX197" fmla="*/ 2178541 w 3983736"/>
              <a:gd name="connsiteY197" fmla="*/ 3805011 h 3816377"/>
              <a:gd name="connsiteX198" fmla="*/ 2215233 w 3983736"/>
              <a:gd name="connsiteY198" fmla="*/ 3800669 h 3816377"/>
              <a:gd name="connsiteX199" fmla="*/ 2251926 w 3983736"/>
              <a:gd name="connsiteY199" fmla="*/ 3796455 h 3816377"/>
              <a:gd name="connsiteX200" fmla="*/ 2288490 w 3983736"/>
              <a:gd name="connsiteY200" fmla="*/ 3790580 h 3816377"/>
              <a:gd name="connsiteX201" fmla="*/ 2324926 w 3983736"/>
              <a:gd name="connsiteY201" fmla="*/ 3784579 h 3816377"/>
              <a:gd name="connsiteX202" fmla="*/ 2361234 w 3983736"/>
              <a:gd name="connsiteY202" fmla="*/ 3778066 h 3816377"/>
              <a:gd name="connsiteX203" fmla="*/ 2433467 w 3983736"/>
              <a:gd name="connsiteY203" fmla="*/ 3762614 h 3816377"/>
              <a:gd name="connsiteX204" fmla="*/ 2469264 w 3983736"/>
              <a:gd name="connsiteY204" fmla="*/ 3753674 h 3816377"/>
              <a:gd name="connsiteX205" fmla="*/ 2505062 w 3983736"/>
              <a:gd name="connsiteY205" fmla="*/ 3744224 h 3816377"/>
              <a:gd name="connsiteX206" fmla="*/ 2540603 w 3983736"/>
              <a:gd name="connsiteY206" fmla="*/ 3734519 h 3816377"/>
              <a:gd name="connsiteX207" fmla="*/ 2575888 w 3983736"/>
              <a:gd name="connsiteY207" fmla="*/ 3723408 h 3816377"/>
              <a:gd name="connsiteX208" fmla="*/ 2563104 w 3983736"/>
              <a:gd name="connsiteY208" fmla="*/ 3724175 h 3816377"/>
              <a:gd name="connsiteX209" fmla="*/ 2530631 w 3983736"/>
              <a:gd name="connsiteY209" fmla="*/ 3733753 h 3816377"/>
              <a:gd name="connsiteX210" fmla="*/ 2497519 w 3983736"/>
              <a:gd name="connsiteY210" fmla="*/ 3742182 h 3816377"/>
              <a:gd name="connsiteX211" fmla="*/ 2464278 w 3983736"/>
              <a:gd name="connsiteY211" fmla="*/ 3750482 h 3816377"/>
              <a:gd name="connsiteX212" fmla="*/ 2431038 w 3983736"/>
              <a:gd name="connsiteY212" fmla="*/ 3758272 h 3816377"/>
              <a:gd name="connsiteX213" fmla="*/ 2365070 w 3983736"/>
              <a:gd name="connsiteY213" fmla="*/ 3771808 h 3816377"/>
              <a:gd name="connsiteX214" fmla="*/ 2348961 w 3983736"/>
              <a:gd name="connsiteY214" fmla="*/ 3775129 h 3816377"/>
              <a:gd name="connsiteX215" fmla="*/ 2332852 w 3983736"/>
              <a:gd name="connsiteY215" fmla="*/ 3777683 h 3816377"/>
              <a:gd name="connsiteX216" fmla="*/ 2301402 w 3983736"/>
              <a:gd name="connsiteY216" fmla="*/ 3782790 h 3816377"/>
              <a:gd name="connsiteX217" fmla="*/ 2262281 w 3983736"/>
              <a:gd name="connsiteY217" fmla="*/ 3789176 h 3816377"/>
              <a:gd name="connsiteX218" fmla="*/ 2222904 w 3983736"/>
              <a:gd name="connsiteY218" fmla="*/ 3794157 h 3816377"/>
              <a:gd name="connsiteX219" fmla="*/ 2183400 w 3983736"/>
              <a:gd name="connsiteY219" fmla="*/ 3798626 h 3816377"/>
              <a:gd name="connsiteX220" fmla="*/ 2163711 w 3983736"/>
              <a:gd name="connsiteY220" fmla="*/ 3800797 h 3816377"/>
              <a:gd name="connsiteX221" fmla="*/ 2144023 w 3983736"/>
              <a:gd name="connsiteY221" fmla="*/ 3802457 h 3816377"/>
              <a:gd name="connsiteX222" fmla="*/ 2064758 w 3983736"/>
              <a:gd name="connsiteY222" fmla="*/ 3807693 h 3816377"/>
              <a:gd name="connsiteX223" fmla="*/ 1985365 w 3983736"/>
              <a:gd name="connsiteY223" fmla="*/ 3809226 h 3816377"/>
              <a:gd name="connsiteX224" fmla="*/ 1669072 w 3983736"/>
              <a:gd name="connsiteY224" fmla="*/ 3784961 h 3816377"/>
              <a:gd name="connsiteX225" fmla="*/ 1590831 w 3983736"/>
              <a:gd name="connsiteY225" fmla="*/ 3771170 h 3816377"/>
              <a:gd name="connsiteX226" fmla="*/ 1513356 w 3983736"/>
              <a:gd name="connsiteY226" fmla="*/ 3753802 h 3816377"/>
              <a:gd name="connsiteX227" fmla="*/ 1436648 w 3983736"/>
              <a:gd name="connsiteY227" fmla="*/ 3733497 h 3816377"/>
              <a:gd name="connsiteX228" fmla="*/ 1398294 w 3983736"/>
              <a:gd name="connsiteY228" fmla="*/ 3722642 h 3816377"/>
              <a:gd name="connsiteX229" fmla="*/ 1359939 w 3983736"/>
              <a:gd name="connsiteY229" fmla="*/ 3709872 h 3816377"/>
              <a:gd name="connsiteX230" fmla="*/ 1321586 w 3983736"/>
              <a:gd name="connsiteY230" fmla="*/ 3697101 h 3816377"/>
              <a:gd name="connsiteX231" fmla="*/ 1302792 w 3983736"/>
              <a:gd name="connsiteY231" fmla="*/ 3690716 h 3816377"/>
              <a:gd name="connsiteX232" fmla="*/ 1284255 w 3983736"/>
              <a:gd name="connsiteY232" fmla="*/ 3683692 h 3816377"/>
              <a:gd name="connsiteX233" fmla="*/ 1210359 w 3983736"/>
              <a:gd name="connsiteY233" fmla="*/ 3654576 h 3816377"/>
              <a:gd name="connsiteX234" fmla="*/ 1066915 w 3983736"/>
              <a:gd name="connsiteY234" fmla="*/ 3587020 h 3816377"/>
              <a:gd name="connsiteX235" fmla="*/ 1031757 w 3983736"/>
              <a:gd name="connsiteY235" fmla="*/ 3568886 h 3816377"/>
              <a:gd name="connsiteX236" fmla="*/ 997238 w 3983736"/>
              <a:gd name="connsiteY236" fmla="*/ 3549348 h 3816377"/>
              <a:gd name="connsiteX237" fmla="*/ 963998 w 3983736"/>
              <a:gd name="connsiteY237" fmla="*/ 3529553 h 3816377"/>
              <a:gd name="connsiteX238" fmla="*/ 946868 w 3983736"/>
              <a:gd name="connsiteY238" fmla="*/ 3519592 h 3816377"/>
              <a:gd name="connsiteX239" fmla="*/ 938302 w 3983736"/>
              <a:gd name="connsiteY239" fmla="*/ 3514613 h 3816377"/>
              <a:gd name="connsiteX240" fmla="*/ 929991 w 3983736"/>
              <a:gd name="connsiteY240" fmla="*/ 3509248 h 3816377"/>
              <a:gd name="connsiteX241" fmla="*/ 863639 w 3983736"/>
              <a:gd name="connsiteY241" fmla="*/ 3466084 h 3816377"/>
              <a:gd name="connsiteX242" fmla="*/ 831038 w 3983736"/>
              <a:gd name="connsiteY242" fmla="*/ 3443481 h 3816377"/>
              <a:gd name="connsiteX243" fmla="*/ 798310 w 3983736"/>
              <a:gd name="connsiteY243" fmla="*/ 3420495 h 3816377"/>
              <a:gd name="connsiteX244" fmla="*/ 766348 w 3983736"/>
              <a:gd name="connsiteY244" fmla="*/ 3396869 h 3816377"/>
              <a:gd name="connsiteX245" fmla="*/ 735792 w 3983736"/>
              <a:gd name="connsiteY245" fmla="*/ 3372860 h 3816377"/>
              <a:gd name="connsiteX246" fmla="*/ 704854 w 3983736"/>
              <a:gd name="connsiteY246" fmla="*/ 3347319 h 3816377"/>
              <a:gd name="connsiteX247" fmla="*/ 689512 w 3983736"/>
              <a:gd name="connsiteY247" fmla="*/ 3334549 h 3816377"/>
              <a:gd name="connsiteX248" fmla="*/ 674681 w 3983736"/>
              <a:gd name="connsiteY248" fmla="*/ 3321779 h 3816377"/>
              <a:gd name="connsiteX249" fmla="*/ 615489 w 3983736"/>
              <a:gd name="connsiteY249" fmla="*/ 3268782 h 3816377"/>
              <a:gd name="connsiteX250" fmla="*/ 558725 w 3983736"/>
              <a:gd name="connsiteY250" fmla="*/ 3212975 h 3816377"/>
              <a:gd name="connsiteX251" fmla="*/ 354170 w 3983736"/>
              <a:gd name="connsiteY251" fmla="*/ 2968805 h 3816377"/>
              <a:gd name="connsiteX252" fmla="*/ 309551 w 3983736"/>
              <a:gd name="connsiteY252" fmla="*/ 2902910 h 3816377"/>
              <a:gd name="connsiteX253" fmla="*/ 267745 w 3983736"/>
              <a:gd name="connsiteY253" fmla="*/ 2835099 h 3816377"/>
              <a:gd name="connsiteX254" fmla="*/ 228752 w 3983736"/>
              <a:gd name="connsiteY254" fmla="*/ 2765628 h 3816377"/>
              <a:gd name="connsiteX255" fmla="*/ 209831 w 3983736"/>
              <a:gd name="connsiteY255" fmla="*/ 2730637 h 3816377"/>
              <a:gd name="connsiteX256" fmla="*/ 192317 w 3983736"/>
              <a:gd name="connsiteY256" fmla="*/ 2694752 h 3816377"/>
              <a:gd name="connsiteX257" fmla="*/ 166747 w 3983736"/>
              <a:gd name="connsiteY257" fmla="*/ 2640223 h 3816377"/>
              <a:gd name="connsiteX258" fmla="*/ 142712 w 3983736"/>
              <a:gd name="connsiteY258" fmla="*/ 2582755 h 3816377"/>
              <a:gd name="connsiteX259" fmla="*/ 130822 w 3983736"/>
              <a:gd name="connsiteY259" fmla="*/ 2553383 h 3816377"/>
              <a:gd name="connsiteX260" fmla="*/ 119955 w 3983736"/>
              <a:gd name="connsiteY260" fmla="*/ 2523245 h 3816377"/>
              <a:gd name="connsiteX261" fmla="*/ 98477 w 3983736"/>
              <a:gd name="connsiteY261" fmla="*/ 2462202 h 3816377"/>
              <a:gd name="connsiteX262" fmla="*/ 79556 w 3983736"/>
              <a:gd name="connsiteY262" fmla="*/ 2399628 h 3816377"/>
              <a:gd name="connsiteX263" fmla="*/ 70479 w 3983736"/>
              <a:gd name="connsiteY263" fmla="*/ 2368212 h 3816377"/>
              <a:gd name="connsiteX264" fmla="*/ 62552 w 3983736"/>
              <a:gd name="connsiteY264" fmla="*/ 2336414 h 3816377"/>
              <a:gd name="connsiteX265" fmla="*/ 54625 w 3983736"/>
              <a:gd name="connsiteY265" fmla="*/ 2304743 h 3816377"/>
              <a:gd name="connsiteX266" fmla="*/ 47210 w 3983736"/>
              <a:gd name="connsiteY266" fmla="*/ 2273073 h 3816377"/>
              <a:gd name="connsiteX267" fmla="*/ 34426 w 3983736"/>
              <a:gd name="connsiteY267" fmla="*/ 2209221 h 3816377"/>
              <a:gd name="connsiteX268" fmla="*/ 35 w 3983736"/>
              <a:gd name="connsiteY268" fmla="*/ 1866591 h 3816377"/>
              <a:gd name="connsiteX269" fmla="*/ 31229 w 3983736"/>
              <a:gd name="connsiteY269" fmla="*/ 1508125 h 3816377"/>
              <a:gd name="connsiteX270" fmla="*/ 31229 w 3983736"/>
              <a:gd name="connsiteY270" fmla="*/ 1523193 h 3816377"/>
              <a:gd name="connsiteX271" fmla="*/ 32508 w 3983736"/>
              <a:gd name="connsiteY271" fmla="*/ 1536987 h 3816377"/>
              <a:gd name="connsiteX272" fmla="*/ 32508 w 3983736"/>
              <a:gd name="connsiteY272" fmla="*/ 1580916 h 3816377"/>
              <a:gd name="connsiteX273" fmla="*/ 30846 w 3983736"/>
              <a:gd name="connsiteY273" fmla="*/ 1613736 h 3816377"/>
              <a:gd name="connsiteX274" fmla="*/ 29951 w 3983736"/>
              <a:gd name="connsiteY274" fmla="*/ 1648344 h 3816377"/>
              <a:gd name="connsiteX275" fmla="*/ 29184 w 3983736"/>
              <a:gd name="connsiteY275" fmla="*/ 1722667 h 3816377"/>
              <a:gd name="connsiteX276" fmla="*/ 31486 w 3983736"/>
              <a:gd name="connsiteY276" fmla="*/ 1802610 h 3816377"/>
              <a:gd name="connsiteX277" fmla="*/ 37750 w 3983736"/>
              <a:gd name="connsiteY277" fmla="*/ 1887278 h 3816377"/>
              <a:gd name="connsiteX278" fmla="*/ 85180 w 3983736"/>
              <a:gd name="connsiteY278" fmla="*/ 1406345 h 3816377"/>
              <a:gd name="connsiteX279" fmla="*/ 100139 w 3983736"/>
              <a:gd name="connsiteY279" fmla="*/ 1358711 h 3816377"/>
              <a:gd name="connsiteX280" fmla="*/ 89144 w 3983736"/>
              <a:gd name="connsiteY280" fmla="*/ 1412985 h 3816377"/>
              <a:gd name="connsiteX281" fmla="*/ 84030 w 3983736"/>
              <a:gd name="connsiteY281" fmla="*/ 1439804 h 3816377"/>
              <a:gd name="connsiteX282" fmla="*/ 79811 w 3983736"/>
              <a:gd name="connsiteY282" fmla="*/ 1466876 h 3816377"/>
              <a:gd name="connsiteX283" fmla="*/ 71246 w 3983736"/>
              <a:gd name="connsiteY283" fmla="*/ 1522811 h 3816377"/>
              <a:gd name="connsiteX284" fmla="*/ 63958 w 3983736"/>
              <a:gd name="connsiteY284" fmla="*/ 1583470 h 3816377"/>
              <a:gd name="connsiteX285" fmla="*/ 146547 w 3983736"/>
              <a:gd name="connsiteY285" fmla="*/ 2407800 h 3816377"/>
              <a:gd name="connsiteX286" fmla="*/ 154602 w 3983736"/>
              <a:gd name="connsiteY286" fmla="*/ 2431681 h 3816377"/>
              <a:gd name="connsiteX287" fmla="*/ 162273 w 3983736"/>
              <a:gd name="connsiteY287" fmla="*/ 2452114 h 3816377"/>
              <a:gd name="connsiteX288" fmla="*/ 176847 w 3983736"/>
              <a:gd name="connsiteY288" fmla="*/ 2485572 h 3816377"/>
              <a:gd name="connsiteX289" fmla="*/ 190399 w 3983736"/>
              <a:gd name="connsiteY289" fmla="*/ 2514433 h 3816377"/>
              <a:gd name="connsiteX290" fmla="*/ 197175 w 3983736"/>
              <a:gd name="connsiteY290" fmla="*/ 2529119 h 3816377"/>
              <a:gd name="connsiteX291" fmla="*/ 204974 w 3983736"/>
              <a:gd name="connsiteY291" fmla="*/ 2544572 h 3816377"/>
              <a:gd name="connsiteX292" fmla="*/ 122640 w 3983736"/>
              <a:gd name="connsiteY292" fmla="*/ 2253789 h 3816377"/>
              <a:gd name="connsiteX293" fmla="*/ 109856 w 3983736"/>
              <a:gd name="connsiteY293" fmla="*/ 2188277 h 3816377"/>
              <a:gd name="connsiteX294" fmla="*/ 106403 w 3983736"/>
              <a:gd name="connsiteY294" fmla="*/ 2171676 h 3816377"/>
              <a:gd name="connsiteX295" fmla="*/ 103590 w 3983736"/>
              <a:gd name="connsiteY295" fmla="*/ 2155074 h 3816377"/>
              <a:gd name="connsiteX296" fmla="*/ 97966 w 3983736"/>
              <a:gd name="connsiteY296" fmla="*/ 2121616 h 3816377"/>
              <a:gd name="connsiteX297" fmla="*/ 92213 w 3983736"/>
              <a:gd name="connsiteY297" fmla="*/ 2088029 h 3816377"/>
              <a:gd name="connsiteX298" fmla="*/ 87865 w 3983736"/>
              <a:gd name="connsiteY298" fmla="*/ 2053932 h 3816377"/>
              <a:gd name="connsiteX299" fmla="*/ 80067 w 3983736"/>
              <a:gd name="connsiteY299" fmla="*/ 1985227 h 3816377"/>
              <a:gd name="connsiteX300" fmla="*/ 91573 w 3983736"/>
              <a:gd name="connsiteY300" fmla="*/ 1556269 h 3816377"/>
              <a:gd name="connsiteX301" fmla="*/ 95281 w 3983736"/>
              <a:gd name="connsiteY301" fmla="*/ 1529579 h 3816377"/>
              <a:gd name="connsiteX302" fmla="*/ 99883 w 3983736"/>
              <a:gd name="connsiteY302" fmla="*/ 1503017 h 3816377"/>
              <a:gd name="connsiteX303" fmla="*/ 109472 w 3983736"/>
              <a:gd name="connsiteY303" fmla="*/ 1450019 h 3816377"/>
              <a:gd name="connsiteX304" fmla="*/ 115096 w 3983736"/>
              <a:gd name="connsiteY304" fmla="*/ 1423585 h 3816377"/>
              <a:gd name="connsiteX305" fmla="*/ 121362 w 3983736"/>
              <a:gd name="connsiteY305" fmla="*/ 1395107 h 3816377"/>
              <a:gd name="connsiteX306" fmla="*/ 134146 w 3983736"/>
              <a:gd name="connsiteY306" fmla="*/ 1342492 h 3816377"/>
              <a:gd name="connsiteX307" fmla="*/ 148849 w 3983736"/>
              <a:gd name="connsiteY307" fmla="*/ 1290390 h 3816377"/>
              <a:gd name="connsiteX308" fmla="*/ 156264 w 3983736"/>
              <a:gd name="connsiteY308" fmla="*/ 1264849 h 3816377"/>
              <a:gd name="connsiteX309" fmla="*/ 164574 w 3983736"/>
              <a:gd name="connsiteY309" fmla="*/ 1239307 h 3816377"/>
              <a:gd name="connsiteX310" fmla="*/ 201010 w 3983736"/>
              <a:gd name="connsiteY310" fmla="*/ 1137145 h 3816377"/>
              <a:gd name="connsiteX311" fmla="*/ 221082 w 3983736"/>
              <a:gd name="connsiteY311" fmla="*/ 1087595 h 3816377"/>
              <a:gd name="connsiteX312" fmla="*/ 232716 w 3983736"/>
              <a:gd name="connsiteY312" fmla="*/ 1062054 h 3816377"/>
              <a:gd name="connsiteX313" fmla="*/ 244862 w 3983736"/>
              <a:gd name="connsiteY313" fmla="*/ 1036514 h 3816377"/>
              <a:gd name="connsiteX314" fmla="*/ 257646 w 3983736"/>
              <a:gd name="connsiteY314" fmla="*/ 1010973 h 3816377"/>
              <a:gd name="connsiteX315" fmla="*/ 270431 w 3983736"/>
              <a:gd name="connsiteY315" fmla="*/ 985432 h 3816377"/>
              <a:gd name="connsiteX316" fmla="*/ 297534 w 3983736"/>
              <a:gd name="connsiteY316" fmla="*/ 934350 h 3816377"/>
              <a:gd name="connsiteX317" fmla="*/ 312109 w 3983736"/>
              <a:gd name="connsiteY317" fmla="*/ 913917 h 3816377"/>
              <a:gd name="connsiteX318" fmla="*/ 287179 w 3983736"/>
              <a:gd name="connsiteY318" fmla="*/ 964999 h 3816377"/>
              <a:gd name="connsiteX319" fmla="*/ 263399 w 3983736"/>
              <a:gd name="connsiteY319" fmla="*/ 1016081 h 3816377"/>
              <a:gd name="connsiteX320" fmla="*/ 217502 w 3983736"/>
              <a:gd name="connsiteY320" fmla="*/ 1126928 h 3816377"/>
              <a:gd name="connsiteX321" fmla="*/ 167386 w 3983736"/>
              <a:gd name="connsiteY321" fmla="*/ 1270850 h 3816377"/>
              <a:gd name="connsiteX322" fmla="*/ 146420 w 3983736"/>
              <a:gd name="connsiteY322" fmla="*/ 1345302 h 3816377"/>
              <a:gd name="connsiteX323" fmla="*/ 141689 w 3983736"/>
              <a:gd name="connsiteY323" fmla="*/ 1364202 h 3816377"/>
              <a:gd name="connsiteX324" fmla="*/ 137343 w 3983736"/>
              <a:gd name="connsiteY324" fmla="*/ 1383102 h 3816377"/>
              <a:gd name="connsiteX325" fmla="*/ 128777 w 3983736"/>
              <a:gd name="connsiteY325" fmla="*/ 1421414 h 3816377"/>
              <a:gd name="connsiteX326" fmla="*/ 89527 w 3983736"/>
              <a:gd name="connsiteY326" fmla="*/ 1721007 h 3816377"/>
              <a:gd name="connsiteX327" fmla="*/ 98604 w 3983736"/>
              <a:gd name="connsiteY327" fmla="*/ 1992762 h 3816377"/>
              <a:gd name="connsiteX328" fmla="*/ 106915 w 3983736"/>
              <a:gd name="connsiteY328" fmla="*/ 2056615 h 3816377"/>
              <a:gd name="connsiteX329" fmla="*/ 111390 w 3983736"/>
              <a:gd name="connsiteY329" fmla="*/ 2087774 h 3816377"/>
              <a:gd name="connsiteX330" fmla="*/ 117014 w 3983736"/>
              <a:gd name="connsiteY330" fmla="*/ 2118295 h 3816377"/>
              <a:gd name="connsiteX331" fmla="*/ 128393 w 3983736"/>
              <a:gd name="connsiteY331" fmla="*/ 2177295 h 3816377"/>
              <a:gd name="connsiteX332" fmla="*/ 141178 w 3983736"/>
              <a:gd name="connsiteY332" fmla="*/ 2232845 h 3816377"/>
              <a:gd name="connsiteX333" fmla="*/ 158693 w 3983736"/>
              <a:gd name="connsiteY333" fmla="*/ 2295804 h 3816377"/>
              <a:gd name="connsiteX334" fmla="*/ 171477 w 3983736"/>
              <a:gd name="connsiteY334" fmla="*/ 2337563 h 3816377"/>
              <a:gd name="connsiteX335" fmla="*/ 182600 w 3983736"/>
              <a:gd name="connsiteY335" fmla="*/ 2358762 h 3816377"/>
              <a:gd name="connsiteX336" fmla="*/ 179404 w 3983736"/>
              <a:gd name="connsiteY336" fmla="*/ 2338457 h 3816377"/>
              <a:gd name="connsiteX337" fmla="*/ 171605 w 3983736"/>
              <a:gd name="connsiteY337" fmla="*/ 2297208 h 3816377"/>
              <a:gd name="connsiteX338" fmla="*/ 146931 w 3983736"/>
              <a:gd name="connsiteY338" fmla="*/ 2150732 h 3816377"/>
              <a:gd name="connsiteX339" fmla="*/ 150383 w 3983736"/>
              <a:gd name="connsiteY339" fmla="*/ 2167334 h 3816377"/>
              <a:gd name="connsiteX340" fmla="*/ 154473 w 3983736"/>
              <a:gd name="connsiteY340" fmla="*/ 2183680 h 3816377"/>
              <a:gd name="connsiteX341" fmla="*/ 162784 w 3983736"/>
              <a:gd name="connsiteY341" fmla="*/ 2216500 h 3816377"/>
              <a:gd name="connsiteX342" fmla="*/ 171094 w 3983736"/>
              <a:gd name="connsiteY342" fmla="*/ 2249192 h 3816377"/>
              <a:gd name="connsiteX343" fmla="*/ 180682 w 3983736"/>
              <a:gd name="connsiteY343" fmla="*/ 2281374 h 3816377"/>
              <a:gd name="connsiteX344" fmla="*/ 190399 w 3983736"/>
              <a:gd name="connsiteY344" fmla="*/ 2313683 h 3816377"/>
              <a:gd name="connsiteX345" fmla="*/ 195384 w 3983736"/>
              <a:gd name="connsiteY345" fmla="*/ 2329773 h 3816377"/>
              <a:gd name="connsiteX346" fmla="*/ 197814 w 3983736"/>
              <a:gd name="connsiteY346" fmla="*/ 2337818 h 3816377"/>
              <a:gd name="connsiteX347" fmla="*/ 200626 w 3983736"/>
              <a:gd name="connsiteY347" fmla="*/ 2345737 h 3816377"/>
              <a:gd name="connsiteX348" fmla="*/ 223383 w 3983736"/>
              <a:gd name="connsiteY348" fmla="*/ 2409589 h 3816377"/>
              <a:gd name="connsiteX349" fmla="*/ 340107 w 3983736"/>
              <a:gd name="connsiteY349" fmla="*/ 2664103 h 3816377"/>
              <a:gd name="connsiteX350" fmla="*/ 510143 w 3983736"/>
              <a:gd name="connsiteY350" fmla="*/ 2922576 h 3816377"/>
              <a:gd name="connsiteX351" fmla="*/ 753051 w 3983736"/>
              <a:gd name="connsiteY351" fmla="*/ 3182965 h 3816377"/>
              <a:gd name="connsiteX352" fmla="*/ 1386532 w 3983736"/>
              <a:gd name="connsiteY352" fmla="*/ 3553306 h 3816377"/>
              <a:gd name="connsiteX353" fmla="*/ 2119349 w 3983736"/>
              <a:gd name="connsiteY353" fmla="*/ 3645381 h 3816377"/>
              <a:gd name="connsiteX354" fmla="*/ 2102857 w 3983736"/>
              <a:gd name="connsiteY354" fmla="*/ 3642061 h 3816377"/>
              <a:gd name="connsiteX355" fmla="*/ 1806507 w 3983736"/>
              <a:gd name="connsiteY355" fmla="*/ 3634399 h 3816377"/>
              <a:gd name="connsiteX356" fmla="*/ 1535984 w 3983736"/>
              <a:gd name="connsiteY356" fmla="*/ 3588426 h 3816377"/>
              <a:gd name="connsiteX357" fmla="*/ 1276584 w 3983736"/>
              <a:gd name="connsiteY357" fmla="*/ 3502481 h 3816377"/>
              <a:gd name="connsiteX358" fmla="*/ 1214451 w 3983736"/>
              <a:gd name="connsiteY358" fmla="*/ 3474896 h 3816377"/>
              <a:gd name="connsiteX359" fmla="*/ 1183511 w 3983736"/>
              <a:gd name="connsiteY359" fmla="*/ 3460721 h 3816377"/>
              <a:gd name="connsiteX360" fmla="*/ 1152316 w 3983736"/>
              <a:gd name="connsiteY360" fmla="*/ 3445269 h 3816377"/>
              <a:gd name="connsiteX361" fmla="*/ 1122017 w 3983736"/>
              <a:gd name="connsiteY361" fmla="*/ 3429816 h 3816377"/>
              <a:gd name="connsiteX362" fmla="*/ 1106932 w 3983736"/>
              <a:gd name="connsiteY362" fmla="*/ 3422026 h 3816377"/>
              <a:gd name="connsiteX363" fmla="*/ 1092229 w 3983736"/>
              <a:gd name="connsiteY363" fmla="*/ 3413726 h 3816377"/>
              <a:gd name="connsiteX364" fmla="*/ 1033419 w 3983736"/>
              <a:gd name="connsiteY364" fmla="*/ 3379885 h 3816377"/>
              <a:gd name="connsiteX365" fmla="*/ 1004782 w 3983736"/>
              <a:gd name="connsiteY365" fmla="*/ 3362005 h 3816377"/>
              <a:gd name="connsiteX366" fmla="*/ 976272 w 3983736"/>
              <a:gd name="connsiteY366" fmla="*/ 3343744 h 3816377"/>
              <a:gd name="connsiteX367" fmla="*/ 947890 w 3983736"/>
              <a:gd name="connsiteY367" fmla="*/ 3325355 h 3816377"/>
              <a:gd name="connsiteX368" fmla="*/ 920275 w 3983736"/>
              <a:gd name="connsiteY368" fmla="*/ 3305816 h 3816377"/>
              <a:gd name="connsiteX369" fmla="*/ 865685 w 3983736"/>
              <a:gd name="connsiteY369" fmla="*/ 3266100 h 3816377"/>
              <a:gd name="connsiteX370" fmla="*/ 812884 w 3983736"/>
              <a:gd name="connsiteY370" fmla="*/ 3223958 h 3816377"/>
              <a:gd name="connsiteX371" fmla="*/ 554762 w 3983736"/>
              <a:gd name="connsiteY371" fmla="*/ 2961654 h 3816377"/>
              <a:gd name="connsiteX372" fmla="*/ 336272 w 3983736"/>
              <a:gd name="connsiteY372" fmla="*/ 2600378 h 3816377"/>
              <a:gd name="connsiteX373" fmla="*/ 566395 w 3983736"/>
              <a:gd name="connsiteY373" fmla="*/ 2955523 h 3816377"/>
              <a:gd name="connsiteX374" fmla="*/ 604750 w 3983736"/>
              <a:gd name="connsiteY374" fmla="*/ 3000987 h 3816377"/>
              <a:gd name="connsiteX375" fmla="*/ 614465 w 3983736"/>
              <a:gd name="connsiteY375" fmla="*/ 3011969 h 3816377"/>
              <a:gd name="connsiteX376" fmla="*/ 624438 w 3983736"/>
              <a:gd name="connsiteY376" fmla="*/ 3022823 h 3816377"/>
              <a:gd name="connsiteX377" fmla="*/ 644382 w 3983736"/>
              <a:gd name="connsiteY377" fmla="*/ 3044533 h 3816377"/>
              <a:gd name="connsiteX378" fmla="*/ 664326 w 3983736"/>
              <a:gd name="connsiteY378" fmla="*/ 3065987 h 3816377"/>
              <a:gd name="connsiteX379" fmla="*/ 674298 w 3983736"/>
              <a:gd name="connsiteY379" fmla="*/ 3076715 h 3816377"/>
              <a:gd name="connsiteX380" fmla="*/ 684653 w 3983736"/>
              <a:gd name="connsiteY380" fmla="*/ 3086931 h 3816377"/>
              <a:gd name="connsiteX381" fmla="*/ 725693 w 3983736"/>
              <a:gd name="connsiteY381" fmla="*/ 3126902 h 3816377"/>
              <a:gd name="connsiteX382" fmla="*/ 767114 w 3983736"/>
              <a:gd name="connsiteY382" fmla="*/ 3164447 h 3816377"/>
              <a:gd name="connsiteX383" fmla="*/ 807514 w 3983736"/>
              <a:gd name="connsiteY383" fmla="*/ 3199438 h 3816377"/>
              <a:gd name="connsiteX384" fmla="*/ 848170 w 3983736"/>
              <a:gd name="connsiteY384" fmla="*/ 3230854 h 3816377"/>
              <a:gd name="connsiteX385" fmla="*/ 867730 w 3983736"/>
              <a:gd name="connsiteY385" fmla="*/ 3245923 h 3816377"/>
              <a:gd name="connsiteX386" fmla="*/ 887035 w 3983736"/>
              <a:gd name="connsiteY386" fmla="*/ 3259970 h 3816377"/>
              <a:gd name="connsiteX387" fmla="*/ 865812 w 3983736"/>
              <a:gd name="connsiteY387" fmla="*/ 3242730 h 3816377"/>
              <a:gd name="connsiteX388" fmla="*/ 844973 w 3983736"/>
              <a:gd name="connsiteY388" fmla="*/ 3225362 h 3816377"/>
              <a:gd name="connsiteX389" fmla="*/ 824390 w 3983736"/>
              <a:gd name="connsiteY389" fmla="*/ 3207995 h 3816377"/>
              <a:gd name="connsiteX390" fmla="*/ 804063 w 3983736"/>
              <a:gd name="connsiteY390" fmla="*/ 3190499 h 3816377"/>
              <a:gd name="connsiteX391" fmla="*/ 764814 w 3983736"/>
              <a:gd name="connsiteY391" fmla="*/ 3154231 h 3816377"/>
              <a:gd name="connsiteX392" fmla="*/ 745253 w 3983736"/>
              <a:gd name="connsiteY392" fmla="*/ 3136097 h 3816377"/>
              <a:gd name="connsiteX393" fmla="*/ 726715 w 3983736"/>
              <a:gd name="connsiteY393" fmla="*/ 3117325 h 3816377"/>
              <a:gd name="connsiteX394" fmla="*/ 689895 w 3983736"/>
              <a:gd name="connsiteY394" fmla="*/ 3080035 h 3816377"/>
              <a:gd name="connsiteX395" fmla="*/ 680818 w 3983736"/>
              <a:gd name="connsiteY395" fmla="*/ 3070713 h 3816377"/>
              <a:gd name="connsiteX396" fmla="*/ 672125 w 3983736"/>
              <a:gd name="connsiteY396" fmla="*/ 3061008 h 3816377"/>
              <a:gd name="connsiteX397" fmla="*/ 654738 w 3983736"/>
              <a:gd name="connsiteY397" fmla="*/ 3041596 h 3816377"/>
              <a:gd name="connsiteX398" fmla="*/ 620475 w 3983736"/>
              <a:gd name="connsiteY398" fmla="*/ 3003285 h 3816377"/>
              <a:gd name="connsiteX399" fmla="*/ 588129 w 3983736"/>
              <a:gd name="connsiteY399" fmla="*/ 2963569 h 3816377"/>
              <a:gd name="connsiteX400" fmla="*/ 239620 w 3983736"/>
              <a:gd name="connsiteY400" fmla="*/ 2262090 h 3816377"/>
              <a:gd name="connsiteX401" fmla="*/ 233610 w 3983736"/>
              <a:gd name="connsiteY401" fmla="*/ 2238464 h 3816377"/>
              <a:gd name="connsiteX402" fmla="*/ 228752 w 3983736"/>
              <a:gd name="connsiteY402" fmla="*/ 2214711 h 3816377"/>
              <a:gd name="connsiteX403" fmla="*/ 219036 w 3983736"/>
              <a:gd name="connsiteY403" fmla="*/ 2167078 h 3816377"/>
              <a:gd name="connsiteX404" fmla="*/ 210854 w 3983736"/>
              <a:gd name="connsiteY404" fmla="*/ 2118934 h 3816377"/>
              <a:gd name="connsiteX405" fmla="*/ 203567 w 3983736"/>
              <a:gd name="connsiteY405" fmla="*/ 2070662 h 3816377"/>
              <a:gd name="connsiteX406" fmla="*/ 198325 w 3983736"/>
              <a:gd name="connsiteY406" fmla="*/ 2022006 h 3816377"/>
              <a:gd name="connsiteX407" fmla="*/ 195768 w 3983736"/>
              <a:gd name="connsiteY407" fmla="*/ 1997615 h 3816377"/>
              <a:gd name="connsiteX408" fmla="*/ 193723 w 3983736"/>
              <a:gd name="connsiteY408" fmla="*/ 1973095 h 3816377"/>
              <a:gd name="connsiteX409" fmla="*/ 191166 w 3983736"/>
              <a:gd name="connsiteY409" fmla="*/ 1923802 h 3816377"/>
              <a:gd name="connsiteX410" fmla="*/ 189887 w 3983736"/>
              <a:gd name="connsiteY410" fmla="*/ 1899155 h 3816377"/>
              <a:gd name="connsiteX411" fmla="*/ 189887 w 3983736"/>
              <a:gd name="connsiteY411" fmla="*/ 1874381 h 3816377"/>
              <a:gd name="connsiteX412" fmla="*/ 557063 w 3983736"/>
              <a:gd name="connsiteY412" fmla="*/ 2901888 h 3816377"/>
              <a:gd name="connsiteX413" fmla="*/ 547985 w 3983736"/>
              <a:gd name="connsiteY413" fmla="*/ 2884264 h 3816377"/>
              <a:gd name="connsiteX414" fmla="*/ 486492 w 3983736"/>
              <a:gd name="connsiteY414" fmla="*/ 2795638 h 3816377"/>
              <a:gd name="connsiteX415" fmla="*/ 478948 w 3983736"/>
              <a:gd name="connsiteY415" fmla="*/ 2784272 h 3816377"/>
              <a:gd name="connsiteX416" fmla="*/ 471917 w 3983736"/>
              <a:gd name="connsiteY416" fmla="*/ 2772651 h 3816377"/>
              <a:gd name="connsiteX417" fmla="*/ 457854 w 3983736"/>
              <a:gd name="connsiteY417" fmla="*/ 2749281 h 3816377"/>
              <a:gd name="connsiteX418" fmla="*/ 443919 w 3983736"/>
              <a:gd name="connsiteY418" fmla="*/ 2726039 h 3816377"/>
              <a:gd name="connsiteX419" fmla="*/ 430367 w 3983736"/>
              <a:gd name="connsiteY419" fmla="*/ 2702669 h 3816377"/>
              <a:gd name="connsiteX420" fmla="*/ 404798 w 3983736"/>
              <a:gd name="connsiteY420" fmla="*/ 2655419 h 3816377"/>
              <a:gd name="connsiteX421" fmla="*/ 392012 w 3983736"/>
              <a:gd name="connsiteY421" fmla="*/ 2632048 h 3816377"/>
              <a:gd name="connsiteX422" fmla="*/ 380635 w 3983736"/>
              <a:gd name="connsiteY422" fmla="*/ 2608551 h 3816377"/>
              <a:gd name="connsiteX423" fmla="*/ 358517 w 3983736"/>
              <a:gd name="connsiteY423" fmla="*/ 2562578 h 3816377"/>
              <a:gd name="connsiteX424" fmla="*/ 338700 w 3983736"/>
              <a:gd name="connsiteY424" fmla="*/ 2517498 h 3816377"/>
              <a:gd name="connsiteX425" fmla="*/ 249208 w 3983736"/>
              <a:gd name="connsiteY425" fmla="*/ 2251235 h 3816377"/>
              <a:gd name="connsiteX426" fmla="*/ 204078 w 3983736"/>
              <a:gd name="connsiteY426" fmla="*/ 1967477 h 3816377"/>
              <a:gd name="connsiteX427" fmla="*/ 200115 w 3983736"/>
              <a:gd name="connsiteY427" fmla="*/ 1894686 h 3816377"/>
              <a:gd name="connsiteX428" fmla="*/ 200115 w 3983736"/>
              <a:gd name="connsiteY428" fmla="*/ 1821383 h 3816377"/>
              <a:gd name="connsiteX429" fmla="*/ 201138 w 3983736"/>
              <a:gd name="connsiteY429" fmla="*/ 1784605 h 3816377"/>
              <a:gd name="connsiteX430" fmla="*/ 202800 w 3983736"/>
              <a:gd name="connsiteY430" fmla="*/ 1747826 h 3816377"/>
              <a:gd name="connsiteX431" fmla="*/ 208553 w 3983736"/>
              <a:gd name="connsiteY431" fmla="*/ 1674013 h 3816377"/>
              <a:gd name="connsiteX432" fmla="*/ 263910 w 3983736"/>
              <a:gd name="connsiteY432" fmla="*/ 1379144 h 3816377"/>
              <a:gd name="connsiteX433" fmla="*/ 329879 w 3983736"/>
              <a:gd name="connsiteY433" fmla="*/ 1193845 h 3816377"/>
              <a:gd name="connsiteX434" fmla="*/ 345604 w 3983736"/>
              <a:gd name="connsiteY434" fmla="*/ 1158981 h 3816377"/>
              <a:gd name="connsiteX435" fmla="*/ 360179 w 3983736"/>
              <a:gd name="connsiteY435" fmla="*/ 1128971 h 3816377"/>
              <a:gd name="connsiteX436" fmla="*/ 385748 w 3983736"/>
              <a:gd name="connsiteY436" fmla="*/ 1084020 h 3816377"/>
              <a:gd name="connsiteX437" fmla="*/ 402113 w 3983736"/>
              <a:gd name="connsiteY437" fmla="*/ 1058479 h 3816377"/>
              <a:gd name="connsiteX438" fmla="*/ 409144 w 3983736"/>
              <a:gd name="connsiteY438" fmla="*/ 1054648 h 3816377"/>
              <a:gd name="connsiteX439" fmla="*/ 390607 w 3983736"/>
              <a:gd name="connsiteY439" fmla="*/ 1114541 h 3816377"/>
              <a:gd name="connsiteX440" fmla="*/ 385748 w 3983736"/>
              <a:gd name="connsiteY440" fmla="*/ 1127311 h 3816377"/>
              <a:gd name="connsiteX441" fmla="*/ 367467 w 3983736"/>
              <a:gd name="connsiteY441" fmla="*/ 1180563 h 3816377"/>
              <a:gd name="connsiteX442" fmla="*/ 356855 w 3983736"/>
              <a:gd name="connsiteY442" fmla="*/ 1215810 h 3816377"/>
              <a:gd name="connsiteX443" fmla="*/ 358134 w 3983736"/>
              <a:gd name="connsiteY443" fmla="*/ 1226792 h 3816377"/>
              <a:gd name="connsiteX444" fmla="*/ 393419 w 3983736"/>
              <a:gd name="connsiteY444" fmla="*/ 1150170 h 3816377"/>
              <a:gd name="connsiteX445" fmla="*/ 428960 w 3983736"/>
              <a:gd name="connsiteY445" fmla="*/ 1078273 h 3816377"/>
              <a:gd name="connsiteX446" fmla="*/ 453123 w 3983736"/>
              <a:gd name="connsiteY446" fmla="*/ 1034343 h 3816377"/>
              <a:gd name="connsiteX447" fmla="*/ 466931 w 3983736"/>
              <a:gd name="connsiteY447" fmla="*/ 1010590 h 3816377"/>
              <a:gd name="connsiteX448" fmla="*/ 473962 w 3983736"/>
              <a:gd name="connsiteY448" fmla="*/ 997819 h 3816377"/>
              <a:gd name="connsiteX449" fmla="*/ 481889 w 3983736"/>
              <a:gd name="connsiteY449" fmla="*/ 985049 h 3816377"/>
              <a:gd name="connsiteX450" fmla="*/ 415792 w 3983736"/>
              <a:gd name="connsiteY450" fmla="*/ 1135357 h 3816377"/>
              <a:gd name="connsiteX451" fmla="*/ 450694 w 3983736"/>
              <a:gd name="connsiteY451" fmla="*/ 1091299 h 3816377"/>
              <a:gd name="connsiteX452" fmla="*/ 480994 w 3983736"/>
              <a:gd name="connsiteY452" fmla="*/ 1051327 h 3816377"/>
              <a:gd name="connsiteX453" fmla="*/ 510015 w 3983736"/>
              <a:gd name="connsiteY453" fmla="*/ 1014548 h 3816377"/>
              <a:gd name="connsiteX454" fmla="*/ 513979 w 3983736"/>
              <a:gd name="connsiteY454" fmla="*/ 1010079 h 3816377"/>
              <a:gd name="connsiteX455" fmla="*/ 552332 w 3983736"/>
              <a:gd name="connsiteY455" fmla="*/ 943928 h 3816377"/>
              <a:gd name="connsiteX456" fmla="*/ 1399700 w 3983736"/>
              <a:gd name="connsiteY456" fmla="*/ 250494 h 3816377"/>
              <a:gd name="connsiteX457" fmla="*/ 1374131 w 3983736"/>
              <a:gd name="connsiteY457" fmla="*/ 259306 h 3816377"/>
              <a:gd name="connsiteX458" fmla="*/ 1360067 w 3983736"/>
              <a:gd name="connsiteY458" fmla="*/ 264286 h 3816377"/>
              <a:gd name="connsiteX459" fmla="*/ 1346133 w 3983736"/>
              <a:gd name="connsiteY459" fmla="*/ 269778 h 3816377"/>
              <a:gd name="connsiteX460" fmla="*/ 1290263 w 3983736"/>
              <a:gd name="connsiteY460" fmla="*/ 292381 h 3816377"/>
              <a:gd name="connsiteX461" fmla="*/ 1235161 w 3983736"/>
              <a:gd name="connsiteY461" fmla="*/ 317922 h 3816377"/>
              <a:gd name="connsiteX462" fmla="*/ 1207674 w 3983736"/>
              <a:gd name="connsiteY462" fmla="*/ 330693 h 3816377"/>
              <a:gd name="connsiteX463" fmla="*/ 1180698 w 3983736"/>
              <a:gd name="connsiteY463" fmla="*/ 344740 h 3816377"/>
              <a:gd name="connsiteX464" fmla="*/ 1153851 w 3983736"/>
              <a:gd name="connsiteY464" fmla="*/ 358404 h 3816377"/>
              <a:gd name="connsiteX465" fmla="*/ 1141066 w 3983736"/>
              <a:gd name="connsiteY465" fmla="*/ 365556 h 3816377"/>
              <a:gd name="connsiteX466" fmla="*/ 1128282 w 3983736"/>
              <a:gd name="connsiteY466" fmla="*/ 373090 h 3816377"/>
              <a:gd name="connsiteX467" fmla="*/ 1075865 w 3983736"/>
              <a:gd name="connsiteY467" fmla="*/ 403484 h 3816377"/>
              <a:gd name="connsiteX468" fmla="*/ 1024725 w 3983736"/>
              <a:gd name="connsiteY468" fmla="*/ 435666 h 3816377"/>
              <a:gd name="connsiteX469" fmla="*/ 999156 w 3983736"/>
              <a:gd name="connsiteY469" fmla="*/ 451884 h 3816377"/>
              <a:gd name="connsiteX470" fmla="*/ 974866 w 3983736"/>
              <a:gd name="connsiteY470" fmla="*/ 468869 h 3816377"/>
              <a:gd name="connsiteX471" fmla="*/ 794601 w 3983736"/>
              <a:gd name="connsiteY471" fmla="*/ 608322 h 3816377"/>
              <a:gd name="connsiteX472" fmla="*/ 816975 w 3983736"/>
              <a:gd name="connsiteY472" fmla="*/ 587378 h 3816377"/>
              <a:gd name="connsiteX473" fmla="*/ 840115 w 3983736"/>
              <a:gd name="connsiteY473" fmla="*/ 567073 h 3816377"/>
              <a:gd name="connsiteX474" fmla="*/ 862488 w 3983736"/>
              <a:gd name="connsiteY474" fmla="*/ 547024 h 3816377"/>
              <a:gd name="connsiteX475" fmla="*/ 885628 w 3983736"/>
              <a:gd name="connsiteY475" fmla="*/ 527996 h 3816377"/>
              <a:gd name="connsiteX476" fmla="*/ 931653 w 3983736"/>
              <a:gd name="connsiteY476" fmla="*/ 490834 h 3816377"/>
              <a:gd name="connsiteX477" fmla="*/ 978701 w 3983736"/>
              <a:gd name="connsiteY477" fmla="*/ 456354 h 3816377"/>
              <a:gd name="connsiteX478" fmla="*/ 1002224 w 3983736"/>
              <a:gd name="connsiteY478" fmla="*/ 439497 h 3816377"/>
              <a:gd name="connsiteX479" fmla="*/ 1026132 w 3983736"/>
              <a:gd name="connsiteY479" fmla="*/ 423661 h 3816377"/>
              <a:gd name="connsiteX480" fmla="*/ 1050039 w 3983736"/>
              <a:gd name="connsiteY480" fmla="*/ 407954 h 3816377"/>
              <a:gd name="connsiteX481" fmla="*/ 1073946 w 3983736"/>
              <a:gd name="connsiteY481" fmla="*/ 392757 h 3816377"/>
              <a:gd name="connsiteX482" fmla="*/ 1118054 w 3983736"/>
              <a:gd name="connsiteY482" fmla="*/ 364023 h 3816377"/>
              <a:gd name="connsiteX483" fmla="*/ 1130071 w 3983736"/>
              <a:gd name="connsiteY483" fmla="*/ 356873 h 3816377"/>
              <a:gd name="connsiteX484" fmla="*/ 1142856 w 3983736"/>
              <a:gd name="connsiteY484" fmla="*/ 350231 h 3816377"/>
              <a:gd name="connsiteX485" fmla="*/ 1167403 w 3983736"/>
              <a:gd name="connsiteY485" fmla="*/ 337461 h 3816377"/>
              <a:gd name="connsiteX486" fmla="*/ 1191821 w 3983736"/>
              <a:gd name="connsiteY486" fmla="*/ 324691 h 3816377"/>
              <a:gd name="connsiteX487" fmla="*/ 1204606 w 3983736"/>
              <a:gd name="connsiteY487" fmla="*/ 318178 h 3816377"/>
              <a:gd name="connsiteX488" fmla="*/ 1217391 w 3983736"/>
              <a:gd name="connsiteY488" fmla="*/ 312303 h 3816377"/>
              <a:gd name="connsiteX489" fmla="*/ 1266995 w 3983736"/>
              <a:gd name="connsiteY489" fmla="*/ 289189 h 3816377"/>
              <a:gd name="connsiteX490" fmla="*/ 1279780 w 3983736"/>
              <a:gd name="connsiteY490" fmla="*/ 283443 h 3816377"/>
              <a:gd name="connsiteX491" fmla="*/ 1292564 w 3983736"/>
              <a:gd name="connsiteY491" fmla="*/ 278207 h 3816377"/>
              <a:gd name="connsiteX492" fmla="*/ 1318133 w 3983736"/>
              <a:gd name="connsiteY492" fmla="*/ 267990 h 3816377"/>
              <a:gd name="connsiteX493" fmla="*/ 1343703 w 3983736"/>
              <a:gd name="connsiteY493" fmla="*/ 257774 h 3816377"/>
              <a:gd name="connsiteX494" fmla="*/ 1356488 w 3983736"/>
              <a:gd name="connsiteY494" fmla="*/ 252665 h 3816377"/>
              <a:gd name="connsiteX495" fmla="*/ 1369272 w 3983736"/>
              <a:gd name="connsiteY495" fmla="*/ 248069 h 3816377"/>
              <a:gd name="connsiteX496" fmla="*/ 1420412 w 3983736"/>
              <a:gd name="connsiteY496" fmla="*/ 230189 h 3816377"/>
              <a:gd name="connsiteX497" fmla="*/ 1433196 w 3983736"/>
              <a:gd name="connsiteY497" fmla="*/ 225720 h 3816377"/>
              <a:gd name="connsiteX498" fmla="*/ 1445981 w 3983736"/>
              <a:gd name="connsiteY498" fmla="*/ 221889 h 3816377"/>
              <a:gd name="connsiteX499" fmla="*/ 1471550 w 3983736"/>
              <a:gd name="connsiteY499" fmla="*/ 214226 h 3816377"/>
              <a:gd name="connsiteX500" fmla="*/ 1497119 w 3983736"/>
              <a:gd name="connsiteY500" fmla="*/ 206565 h 3816377"/>
              <a:gd name="connsiteX501" fmla="*/ 1509904 w 3983736"/>
              <a:gd name="connsiteY501" fmla="*/ 202733 h 3816377"/>
              <a:gd name="connsiteX502" fmla="*/ 1522689 w 3983736"/>
              <a:gd name="connsiteY502" fmla="*/ 199413 h 3816377"/>
              <a:gd name="connsiteX503" fmla="*/ 1574594 w 3983736"/>
              <a:gd name="connsiteY503" fmla="*/ 186642 h 3816377"/>
              <a:gd name="connsiteX504" fmla="*/ 1936784 w 3983736"/>
              <a:gd name="connsiteY504" fmla="*/ 142585 h 3816377"/>
              <a:gd name="connsiteX505" fmla="*/ 2928618 w 3983736"/>
              <a:gd name="connsiteY505" fmla="*/ 438220 h 3816377"/>
              <a:gd name="connsiteX506" fmla="*/ 3103128 w 3983736"/>
              <a:gd name="connsiteY506" fmla="*/ 574608 h 3816377"/>
              <a:gd name="connsiteX507" fmla="*/ 3184950 w 3983736"/>
              <a:gd name="connsiteY507" fmla="*/ 651997 h 3816377"/>
              <a:gd name="connsiteX508" fmla="*/ 3204510 w 3983736"/>
              <a:gd name="connsiteY508" fmla="*/ 672685 h 3816377"/>
              <a:gd name="connsiteX509" fmla="*/ 3223688 w 3983736"/>
              <a:gd name="connsiteY509" fmla="*/ 693500 h 3816377"/>
              <a:gd name="connsiteX510" fmla="*/ 3242865 w 3983736"/>
              <a:gd name="connsiteY510" fmla="*/ 714572 h 3816377"/>
              <a:gd name="connsiteX511" fmla="*/ 3252197 w 3983736"/>
              <a:gd name="connsiteY511" fmla="*/ 725298 h 3816377"/>
              <a:gd name="connsiteX512" fmla="*/ 3261403 w 3983736"/>
              <a:gd name="connsiteY512" fmla="*/ 736281 h 3816377"/>
              <a:gd name="connsiteX513" fmla="*/ 3297839 w 3983736"/>
              <a:gd name="connsiteY513" fmla="*/ 780339 h 3816377"/>
              <a:gd name="connsiteX514" fmla="*/ 3332357 w 3983736"/>
              <a:gd name="connsiteY514" fmla="*/ 826185 h 3816377"/>
              <a:gd name="connsiteX515" fmla="*/ 3349617 w 3983736"/>
              <a:gd name="connsiteY515" fmla="*/ 849300 h 3816377"/>
              <a:gd name="connsiteX516" fmla="*/ 3365214 w 3983736"/>
              <a:gd name="connsiteY516" fmla="*/ 873180 h 3816377"/>
              <a:gd name="connsiteX517" fmla="*/ 3397176 w 3983736"/>
              <a:gd name="connsiteY517" fmla="*/ 921324 h 3816377"/>
              <a:gd name="connsiteX518" fmla="*/ 3455474 w 3983736"/>
              <a:gd name="connsiteY518" fmla="*/ 1021700 h 3816377"/>
              <a:gd name="connsiteX519" fmla="*/ 3507379 w 3983736"/>
              <a:gd name="connsiteY519" fmla="*/ 1125906 h 3816377"/>
              <a:gd name="connsiteX520" fmla="*/ 3530264 w 3983736"/>
              <a:gd name="connsiteY520" fmla="*/ 1179669 h 3816377"/>
              <a:gd name="connsiteX521" fmla="*/ 3541386 w 3983736"/>
              <a:gd name="connsiteY521" fmla="*/ 1206743 h 3816377"/>
              <a:gd name="connsiteX522" fmla="*/ 3551870 w 3983736"/>
              <a:gd name="connsiteY522" fmla="*/ 1234327 h 3816377"/>
              <a:gd name="connsiteX523" fmla="*/ 3553916 w 3983736"/>
              <a:gd name="connsiteY523" fmla="*/ 1239946 h 3816377"/>
              <a:gd name="connsiteX524" fmla="*/ 3556600 w 3983736"/>
              <a:gd name="connsiteY524" fmla="*/ 1247097 h 3816377"/>
              <a:gd name="connsiteX525" fmla="*/ 3561969 w 3983736"/>
              <a:gd name="connsiteY525" fmla="*/ 1261912 h 3816377"/>
              <a:gd name="connsiteX526" fmla="*/ 3571558 w 3983736"/>
              <a:gd name="connsiteY526" fmla="*/ 1289496 h 3816377"/>
              <a:gd name="connsiteX527" fmla="*/ 3573476 w 3983736"/>
              <a:gd name="connsiteY527" fmla="*/ 1295880 h 3816377"/>
              <a:gd name="connsiteX528" fmla="*/ 3627938 w 3983736"/>
              <a:gd name="connsiteY528" fmla="*/ 2142814 h 3816377"/>
              <a:gd name="connsiteX529" fmla="*/ 3655042 w 3983736"/>
              <a:gd name="connsiteY529" fmla="*/ 1961858 h 3816377"/>
              <a:gd name="connsiteX530" fmla="*/ 3657855 w 3983736"/>
              <a:gd name="connsiteY530" fmla="*/ 1930442 h 3816377"/>
              <a:gd name="connsiteX531" fmla="*/ 3659133 w 3983736"/>
              <a:gd name="connsiteY531" fmla="*/ 1914735 h 3816377"/>
              <a:gd name="connsiteX532" fmla="*/ 3659773 w 3983736"/>
              <a:gd name="connsiteY532" fmla="*/ 1899028 h 3816377"/>
              <a:gd name="connsiteX533" fmla="*/ 3662202 w 3983736"/>
              <a:gd name="connsiteY533" fmla="*/ 1836069 h 3816377"/>
              <a:gd name="connsiteX534" fmla="*/ 3659006 w 3983736"/>
              <a:gd name="connsiteY534" fmla="*/ 1710152 h 3816377"/>
              <a:gd name="connsiteX535" fmla="*/ 3657215 w 3983736"/>
              <a:gd name="connsiteY535" fmla="*/ 1678609 h 3816377"/>
              <a:gd name="connsiteX536" fmla="*/ 3654147 w 3983736"/>
              <a:gd name="connsiteY536" fmla="*/ 1647322 h 3816377"/>
              <a:gd name="connsiteX537" fmla="*/ 3650823 w 3983736"/>
              <a:gd name="connsiteY537" fmla="*/ 1615907 h 3816377"/>
              <a:gd name="connsiteX538" fmla="*/ 3649161 w 3983736"/>
              <a:gd name="connsiteY538" fmla="*/ 1600200 h 3816377"/>
              <a:gd name="connsiteX539" fmla="*/ 3647243 w 3983736"/>
              <a:gd name="connsiteY539" fmla="*/ 1584620 h 3816377"/>
              <a:gd name="connsiteX540" fmla="*/ 3637528 w 3983736"/>
              <a:gd name="connsiteY540" fmla="*/ 1522172 h 3816377"/>
              <a:gd name="connsiteX541" fmla="*/ 3631775 w 3983736"/>
              <a:gd name="connsiteY541" fmla="*/ 1491140 h 3816377"/>
              <a:gd name="connsiteX542" fmla="*/ 3625382 w 3983736"/>
              <a:gd name="connsiteY542" fmla="*/ 1460236 h 3816377"/>
              <a:gd name="connsiteX543" fmla="*/ 3618862 w 3983736"/>
              <a:gd name="connsiteY543" fmla="*/ 1429331 h 3816377"/>
              <a:gd name="connsiteX544" fmla="*/ 3611190 w 3983736"/>
              <a:gd name="connsiteY544" fmla="*/ 1398811 h 3816377"/>
              <a:gd name="connsiteX545" fmla="*/ 3603392 w 3983736"/>
              <a:gd name="connsiteY545" fmla="*/ 1368161 h 3816377"/>
              <a:gd name="connsiteX546" fmla="*/ 3599429 w 3983736"/>
              <a:gd name="connsiteY546" fmla="*/ 1352836 h 3816377"/>
              <a:gd name="connsiteX547" fmla="*/ 3594699 w 3983736"/>
              <a:gd name="connsiteY547" fmla="*/ 1337767 h 3816377"/>
              <a:gd name="connsiteX548" fmla="*/ 3576289 w 3983736"/>
              <a:gd name="connsiteY548" fmla="*/ 1277363 h 3816377"/>
              <a:gd name="connsiteX549" fmla="*/ 3554938 w 3983736"/>
              <a:gd name="connsiteY549" fmla="*/ 1217854 h 3816377"/>
              <a:gd name="connsiteX550" fmla="*/ 3549569 w 3983736"/>
              <a:gd name="connsiteY550" fmla="*/ 1202912 h 3816377"/>
              <a:gd name="connsiteX551" fmla="*/ 3543561 w 3983736"/>
              <a:gd name="connsiteY551" fmla="*/ 1188353 h 3816377"/>
              <a:gd name="connsiteX552" fmla="*/ 3531542 w 3983736"/>
              <a:gd name="connsiteY552" fmla="*/ 1159110 h 3816377"/>
              <a:gd name="connsiteX553" fmla="*/ 3518758 w 3983736"/>
              <a:gd name="connsiteY553" fmla="*/ 1129865 h 3816377"/>
              <a:gd name="connsiteX554" fmla="*/ 3505973 w 3983736"/>
              <a:gd name="connsiteY554" fmla="*/ 1101260 h 3816377"/>
              <a:gd name="connsiteX555" fmla="*/ 3492422 w 3983736"/>
              <a:gd name="connsiteY555" fmla="*/ 1072654 h 3816377"/>
              <a:gd name="connsiteX556" fmla="*/ 3478614 w 3983736"/>
              <a:gd name="connsiteY556" fmla="*/ 1044176 h 3816377"/>
              <a:gd name="connsiteX557" fmla="*/ 3448826 w 3983736"/>
              <a:gd name="connsiteY557" fmla="*/ 988370 h 3816377"/>
              <a:gd name="connsiteX558" fmla="*/ 3309473 w 3983736"/>
              <a:gd name="connsiteY558" fmla="*/ 777147 h 3816377"/>
              <a:gd name="connsiteX559" fmla="*/ 3139821 w 3983736"/>
              <a:gd name="connsiteY559" fmla="*/ 589421 h 3816377"/>
              <a:gd name="connsiteX560" fmla="*/ 2943831 w 3983736"/>
              <a:gd name="connsiteY560" fmla="*/ 429280 h 3816377"/>
              <a:gd name="connsiteX561" fmla="*/ 2891030 w 3983736"/>
              <a:gd name="connsiteY561" fmla="*/ 394289 h 3816377"/>
              <a:gd name="connsiteX562" fmla="*/ 2864438 w 3983736"/>
              <a:gd name="connsiteY562" fmla="*/ 377049 h 3816377"/>
              <a:gd name="connsiteX563" fmla="*/ 2837207 w 3983736"/>
              <a:gd name="connsiteY563" fmla="*/ 360959 h 3816377"/>
              <a:gd name="connsiteX564" fmla="*/ 2809976 w 3983736"/>
              <a:gd name="connsiteY564" fmla="*/ 344868 h 3816377"/>
              <a:gd name="connsiteX565" fmla="*/ 2796296 w 3983736"/>
              <a:gd name="connsiteY565" fmla="*/ 336822 h 3816377"/>
              <a:gd name="connsiteX566" fmla="*/ 2782362 w 3983736"/>
              <a:gd name="connsiteY566" fmla="*/ 329416 h 3816377"/>
              <a:gd name="connsiteX567" fmla="*/ 2726237 w 3983736"/>
              <a:gd name="connsiteY567" fmla="*/ 300044 h 3816377"/>
              <a:gd name="connsiteX568" fmla="*/ 2420683 w 3983736"/>
              <a:gd name="connsiteY568" fmla="*/ 178725 h 3816377"/>
              <a:gd name="connsiteX569" fmla="*/ 2149776 w 3983736"/>
              <a:gd name="connsiteY569" fmla="*/ 117682 h 3816377"/>
              <a:gd name="connsiteX570" fmla="*/ 2136097 w 3983736"/>
              <a:gd name="connsiteY570" fmla="*/ 105551 h 3816377"/>
              <a:gd name="connsiteX571" fmla="*/ 2159109 w 3983736"/>
              <a:gd name="connsiteY571" fmla="*/ 105551 h 3816377"/>
              <a:gd name="connsiteX572" fmla="*/ 2197463 w 3983736"/>
              <a:gd name="connsiteY572" fmla="*/ 108999 h 3816377"/>
              <a:gd name="connsiteX573" fmla="*/ 2247195 w 3983736"/>
              <a:gd name="connsiteY573" fmla="*/ 113979 h 3816377"/>
              <a:gd name="connsiteX574" fmla="*/ 2303959 w 3983736"/>
              <a:gd name="connsiteY574" fmla="*/ 122152 h 3816377"/>
              <a:gd name="connsiteX575" fmla="*/ 1917223 w 3983736"/>
              <a:gd name="connsiteY575" fmla="*/ 83840 h 3816377"/>
              <a:gd name="connsiteX576" fmla="*/ 1893699 w 3983736"/>
              <a:gd name="connsiteY576" fmla="*/ 84607 h 3816377"/>
              <a:gd name="connsiteX577" fmla="*/ 1870176 w 3983736"/>
              <a:gd name="connsiteY577" fmla="*/ 85884 h 3816377"/>
              <a:gd name="connsiteX578" fmla="*/ 1823384 w 3983736"/>
              <a:gd name="connsiteY578" fmla="*/ 88310 h 3816377"/>
              <a:gd name="connsiteX579" fmla="*/ 1777103 w 3983736"/>
              <a:gd name="connsiteY579" fmla="*/ 93036 h 3816377"/>
              <a:gd name="connsiteX580" fmla="*/ 1754091 w 3983736"/>
              <a:gd name="connsiteY580" fmla="*/ 95334 h 3816377"/>
              <a:gd name="connsiteX581" fmla="*/ 1742585 w 3983736"/>
              <a:gd name="connsiteY581" fmla="*/ 96484 h 3816377"/>
              <a:gd name="connsiteX582" fmla="*/ 1731206 w 3983736"/>
              <a:gd name="connsiteY582" fmla="*/ 98144 h 3816377"/>
              <a:gd name="connsiteX583" fmla="*/ 1685693 w 3983736"/>
              <a:gd name="connsiteY583" fmla="*/ 105040 h 3816377"/>
              <a:gd name="connsiteX584" fmla="*/ 1663064 w 3983736"/>
              <a:gd name="connsiteY584" fmla="*/ 108488 h 3816377"/>
              <a:gd name="connsiteX585" fmla="*/ 1640690 w 3983736"/>
              <a:gd name="connsiteY585" fmla="*/ 112830 h 3816377"/>
              <a:gd name="connsiteX586" fmla="*/ 1596073 w 3983736"/>
              <a:gd name="connsiteY586" fmla="*/ 121897 h 3816377"/>
              <a:gd name="connsiteX587" fmla="*/ 1573827 w 3983736"/>
              <a:gd name="connsiteY587" fmla="*/ 126622 h 3816377"/>
              <a:gd name="connsiteX588" fmla="*/ 1551965 w 3983736"/>
              <a:gd name="connsiteY588" fmla="*/ 132113 h 3816377"/>
              <a:gd name="connsiteX589" fmla="*/ 917206 w 3983736"/>
              <a:gd name="connsiteY589" fmla="*/ 434133 h 3816377"/>
              <a:gd name="connsiteX590" fmla="*/ 901226 w 3983736"/>
              <a:gd name="connsiteY590" fmla="*/ 442306 h 3816377"/>
              <a:gd name="connsiteX591" fmla="*/ 963360 w 3983736"/>
              <a:gd name="connsiteY591" fmla="*/ 395310 h 3816377"/>
              <a:gd name="connsiteX592" fmla="*/ 1027282 w 3983736"/>
              <a:gd name="connsiteY592" fmla="*/ 351381 h 3816377"/>
              <a:gd name="connsiteX593" fmla="*/ 1093635 w 3983736"/>
              <a:gd name="connsiteY593" fmla="*/ 310132 h 3816377"/>
              <a:gd name="connsiteX594" fmla="*/ 1127642 w 3983736"/>
              <a:gd name="connsiteY594" fmla="*/ 290721 h 3816377"/>
              <a:gd name="connsiteX595" fmla="*/ 1163439 w 3983736"/>
              <a:gd name="connsiteY595" fmla="*/ 271566 h 3816377"/>
              <a:gd name="connsiteX596" fmla="*/ 1099515 w 3983736"/>
              <a:gd name="connsiteY596" fmla="*/ 299150 h 3816377"/>
              <a:gd name="connsiteX597" fmla="*/ 1048377 w 3983736"/>
              <a:gd name="connsiteY597" fmla="*/ 324691 h 3816377"/>
              <a:gd name="connsiteX598" fmla="*/ 1024854 w 3983736"/>
              <a:gd name="connsiteY598" fmla="*/ 336312 h 3816377"/>
              <a:gd name="connsiteX599" fmla="*/ 1003504 w 3983736"/>
              <a:gd name="connsiteY599" fmla="*/ 349083 h 3816377"/>
              <a:gd name="connsiteX600" fmla="*/ 959907 w 3983736"/>
              <a:gd name="connsiteY600" fmla="*/ 375517 h 3816377"/>
              <a:gd name="connsiteX601" fmla="*/ 936767 w 3983736"/>
              <a:gd name="connsiteY601" fmla="*/ 390970 h 3816377"/>
              <a:gd name="connsiteX602" fmla="*/ 911966 w 3983736"/>
              <a:gd name="connsiteY602" fmla="*/ 408592 h 3816377"/>
              <a:gd name="connsiteX603" fmla="*/ 884095 w 3983736"/>
              <a:gd name="connsiteY603" fmla="*/ 428386 h 3816377"/>
              <a:gd name="connsiteX604" fmla="*/ 854179 w 3983736"/>
              <a:gd name="connsiteY604" fmla="*/ 452267 h 3816377"/>
              <a:gd name="connsiteX605" fmla="*/ 820299 w 3983736"/>
              <a:gd name="connsiteY605" fmla="*/ 479596 h 3816377"/>
              <a:gd name="connsiteX606" fmla="*/ 802272 w 3983736"/>
              <a:gd name="connsiteY606" fmla="*/ 495303 h 3816377"/>
              <a:gd name="connsiteX607" fmla="*/ 783224 w 3983736"/>
              <a:gd name="connsiteY607" fmla="*/ 512416 h 3816377"/>
              <a:gd name="connsiteX608" fmla="*/ 762896 w 3983736"/>
              <a:gd name="connsiteY608" fmla="*/ 530678 h 3816377"/>
              <a:gd name="connsiteX609" fmla="*/ 741545 w 3983736"/>
              <a:gd name="connsiteY609" fmla="*/ 550472 h 3816377"/>
              <a:gd name="connsiteX610" fmla="*/ 696288 w 3983736"/>
              <a:gd name="connsiteY610" fmla="*/ 595295 h 3816377"/>
              <a:gd name="connsiteX611" fmla="*/ 685420 w 3983736"/>
              <a:gd name="connsiteY611" fmla="*/ 606151 h 3816377"/>
              <a:gd name="connsiteX612" fmla="*/ 674810 w 3983736"/>
              <a:gd name="connsiteY612" fmla="*/ 617644 h 3816377"/>
              <a:gd name="connsiteX613" fmla="*/ 653204 w 3983736"/>
              <a:gd name="connsiteY613" fmla="*/ 640886 h 3816377"/>
              <a:gd name="connsiteX614" fmla="*/ 630958 w 3983736"/>
              <a:gd name="connsiteY614" fmla="*/ 664512 h 3816377"/>
              <a:gd name="connsiteX615" fmla="*/ 625333 w 3983736"/>
              <a:gd name="connsiteY615" fmla="*/ 670514 h 3816377"/>
              <a:gd name="connsiteX616" fmla="*/ 619963 w 3983736"/>
              <a:gd name="connsiteY616" fmla="*/ 676771 h 3816377"/>
              <a:gd name="connsiteX617" fmla="*/ 609225 w 3983736"/>
              <a:gd name="connsiteY617" fmla="*/ 689542 h 3816377"/>
              <a:gd name="connsiteX618" fmla="*/ 565757 w 3983736"/>
              <a:gd name="connsiteY618" fmla="*/ 740623 h 3816377"/>
              <a:gd name="connsiteX619" fmla="*/ 525229 w 3983736"/>
              <a:gd name="connsiteY619" fmla="*/ 791704 h 3816377"/>
              <a:gd name="connsiteX620" fmla="*/ 634794 w 3983736"/>
              <a:gd name="connsiteY620" fmla="*/ 640120 h 3816377"/>
              <a:gd name="connsiteX621" fmla="*/ 657039 w 3983736"/>
              <a:gd name="connsiteY621" fmla="*/ 614579 h 3816377"/>
              <a:gd name="connsiteX622" fmla="*/ 681841 w 3983736"/>
              <a:gd name="connsiteY622" fmla="*/ 587634 h 3816377"/>
              <a:gd name="connsiteX623" fmla="*/ 738094 w 3983736"/>
              <a:gd name="connsiteY623" fmla="*/ 531571 h 3816377"/>
              <a:gd name="connsiteX624" fmla="*/ 799205 w 3983736"/>
              <a:gd name="connsiteY624" fmla="*/ 476403 h 3816377"/>
              <a:gd name="connsiteX625" fmla="*/ 860187 w 3983736"/>
              <a:gd name="connsiteY625" fmla="*/ 426088 h 3816377"/>
              <a:gd name="connsiteX626" fmla="*/ 885757 w 3983736"/>
              <a:gd name="connsiteY626" fmla="*/ 405272 h 3816377"/>
              <a:gd name="connsiteX627" fmla="*/ 908513 w 3983736"/>
              <a:gd name="connsiteY627" fmla="*/ 387010 h 3816377"/>
              <a:gd name="connsiteX628" fmla="*/ 929736 w 3983736"/>
              <a:gd name="connsiteY628" fmla="*/ 369515 h 3816377"/>
              <a:gd name="connsiteX629" fmla="*/ 940602 w 3983736"/>
              <a:gd name="connsiteY629" fmla="*/ 360831 h 3816377"/>
              <a:gd name="connsiteX630" fmla="*/ 951981 w 3983736"/>
              <a:gd name="connsiteY630" fmla="*/ 352275 h 3816377"/>
              <a:gd name="connsiteX631" fmla="*/ 936000 w 3983736"/>
              <a:gd name="connsiteY631" fmla="*/ 361980 h 3816377"/>
              <a:gd name="connsiteX632" fmla="*/ 920530 w 3983736"/>
              <a:gd name="connsiteY632" fmla="*/ 372197 h 3816377"/>
              <a:gd name="connsiteX633" fmla="*/ 889592 w 3983736"/>
              <a:gd name="connsiteY633" fmla="*/ 391991 h 3816377"/>
              <a:gd name="connsiteX634" fmla="*/ 873995 w 3983736"/>
              <a:gd name="connsiteY634" fmla="*/ 402462 h 3816377"/>
              <a:gd name="connsiteX635" fmla="*/ 858397 w 3983736"/>
              <a:gd name="connsiteY635" fmla="*/ 413446 h 3816377"/>
              <a:gd name="connsiteX636" fmla="*/ 827203 w 3983736"/>
              <a:gd name="connsiteY636" fmla="*/ 437453 h 3816377"/>
              <a:gd name="connsiteX637" fmla="*/ 795752 w 3983736"/>
              <a:gd name="connsiteY637" fmla="*/ 462994 h 3816377"/>
              <a:gd name="connsiteX638" fmla="*/ 765197 w 3983736"/>
              <a:gd name="connsiteY638" fmla="*/ 490195 h 3816377"/>
              <a:gd name="connsiteX639" fmla="*/ 734514 w 3983736"/>
              <a:gd name="connsiteY639" fmla="*/ 517779 h 3816377"/>
              <a:gd name="connsiteX640" fmla="*/ 719556 w 3983736"/>
              <a:gd name="connsiteY640" fmla="*/ 532082 h 3816377"/>
              <a:gd name="connsiteX641" fmla="*/ 704981 w 3983736"/>
              <a:gd name="connsiteY641" fmla="*/ 546641 h 3816377"/>
              <a:gd name="connsiteX642" fmla="*/ 647962 w 3983736"/>
              <a:gd name="connsiteY642" fmla="*/ 604874 h 3816377"/>
              <a:gd name="connsiteX643" fmla="*/ 621242 w 3983736"/>
              <a:gd name="connsiteY643" fmla="*/ 633863 h 3816377"/>
              <a:gd name="connsiteX644" fmla="*/ 595673 w 3983736"/>
              <a:gd name="connsiteY644" fmla="*/ 662212 h 3816377"/>
              <a:gd name="connsiteX645" fmla="*/ 550159 w 3983736"/>
              <a:gd name="connsiteY645" fmla="*/ 714699 h 3816377"/>
              <a:gd name="connsiteX646" fmla="*/ 529193 w 3983736"/>
              <a:gd name="connsiteY646" fmla="*/ 740240 h 3816377"/>
              <a:gd name="connsiteX647" fmla="*/ 508737 w 3983736"/>
              <a:gd name="connsiteY647" fmla="*/ 765781 h 3816377"/>
              <a:gd name="connsiteX648" fmla="*/ 488537 w 3983736"/>
              <a:gd name="connsiteY648" fmla="*/ 791321 h 3816377"/>
              <a:gd name="connsiteX649" fmla="*/ 469488 w 3983736"/>
              <a:gd name="connsiteY649" fmla="*/ 816862 h 3816377"/>
              <a:gd name="connsiteX650" fmla="*/ 431134 w 3983736"/>
              <a:gd name="connsiteY650" fmla="*/ 869349 h 3816377"/>
              <a:gd name="connsiteX651" fmla="*/ 481250 w 3983736"/>
              <a:gd name="connsiteY651" fmla="*/ 786852 h 3816377"/>
              <a:gd name="connsiteX652" fmla="*/ 509632 w 3983736"/>
              <a:gd name="connsiteY652" fmla="*/ 745476 h 3816377"/>
              <a:gd name="connsiteX653" fmla="*/ 525101 w 3983736"/>
              <a:gd name="connsiteY653" fmla="*/ 723510 h 3816377"/>
              <a:gd name="connsiteX654" fmla="*/ 533284 w 3983736"/>
              <a:gd name="connsiteY654" fmla="*/ 712145 h 3816377"/>
              <a:gd name="connsiteX655" fmla="*/ 542488 w 3983736"/>
              <a:gd name="connsiteY655" fmla="*/ 700780 h 3816377"/>
              <a:gd name="connsiteX656" fmla="*/ 1910447 w 3983736"/>
              <a:gd name="connsiteY656" fmla="*/ 1216 h 381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Lst>
            <a:rect l="l" t="t" r="r" b="b"/>
            <a:pathLst>
              <a:path w="3983736" h="3816377">
                <a:moveTo>
                  <a:pt x="1883794" y="71013"/>
                </a:moveTo>
                <a:cubicBezTo>
                  <a:pt x="1747018" y="77936"/>
                  <a:pt x="1611050" y="100819"/>
                  <a:pt x="1478710" y="139519"/>
                </a:cubicBezTo>
                <a:cubicBezTo>
                  <a:pt x="1490216" y="137732"/>
                  <a:pt x="1501722" y="136965"/>
                  <a:pt x="1513356" y="136071"/>
                </a:cubicBezTo>
                <a:lnTo>
                  <a:pt x="1562577" y="123301"/>
                </a:lnTo>
                <a:lnTo>
                  <a:pt x="1575361" y="120108"/>
                </a:lnTo>
                <a:lnTo>
                  <a:pt x="1588146" y="117427"/>
                </a:lnTo>
                <a:lnTo>
                  <a:pt x="1613716" y="112318"/>
                </a:lnTo>
                <a:cubicBezTo>
                  <a:pt x="1630335" y="108870"/>
                  <a:pt x="1646956" y="105040"/>
                  <a:pt x="1663575" y="102103"/>
                </a:cubicBezTo>
                <a:lnTo>
                  <a:pt x="1712029" y="94184"/>
                </a:lnTo>
                <a:lnTo>
                  <a:pt x="1737598" y="90226"/>
                </a:lnTo>
                <a:lnTo>
                  <a:pt x="1763168" y="87288"/>
                </a:lnTo>
                <a:lnTo>
                  <a:pt x="1814306" y="81669"/>
                </a:lnTo>
                <a:cubicBezTo>
                  <a:pt x="1823000" y="80648"/>
                  <a:pt x="1831438" y="79627"/>
                  <a:pt x="1839876" y="79627"/>
                </a:cubicBezTo>
                <a:lnTo>
                  <a:pt x="1865445" y="78094"/>
                </a:lnTo>
                <a:lnTo>
                  <a:pt x="1891014" y="76433"/>
                </a:lnTo>
                <a:cubicBezTo>
                  <a:pt x="1899580" y="76050"/>
                  <a:pt x="1908018" y="75285"/>
                  <a:pt x="1916584" y="75285"/>
                </a:cubicBezTo>
                <a:cubicBezTo>
                  <a:pt x="2051909" y="71140"/>
                  <a:pt x="2187261" y="82321"/>
                  <a:pt x="2320068" y="108615"/>
                </a:cubicBezTo>
                <a:lnTo>
                  <a:pt x="2293732" y="98271"/>
                </a:lnTo>
                <a:cubicBezTo>
                  <a:pt x="2158157" y="73129"/>
                  <a:pt x="2020571" y="64091"/>
                  <a:pt x="1883794" y="71013"/>
                </a:cubicBezTo>
                <a:close/>
                <a:moveTo>
                  <a:pt x="1910447" y="1216"/>
                </a:moveTo>
                <a:cubicBezTo>
                  <a:pt x="2147027" y="-7489"/>
                  <a:pt x="2382994" y="30616"/>
                  <a:pt x="2604782" y="113341"/>
                </a:cubicBezTo>
                <a:cubicBezTo>
                  <a:pt x="2953433" y="244981"/>
                  <a:pt x="3254805" y="477586"/>
                  <a:pt x="3470304" y="781360"/>
                </a:cubicBezTo>
                <a:lnTo>
                  <a:pt x="3466853" y="769484"/>
                </a:lnTo>
                <a:cubicBezTo>
                  <a:pt x="3386565" y="652314"/>
                  <a:pt x="3292955" y="544836"/>
                  <a:pt x="3187891" y="449202"/>
                </a:cubicBezTo>
                <a:lnTo>
                  <a:pt x="3184055" y="442945"/>
                </a:lnTo>
                <a:cubicBezTo>
                  <a:pt x="3371824" y="604529"/>
                  <a:pt x="3524792" y="802511"/>
                  <a:pt x="3633692" y="1024892"/>
                </a:cubicBezTo>
                <a:cubicBezTo>
                  <a:pt x="3631135" y="1008929"/>
                  <a:pt x="3629345" y="996287"/>
                  <a:pt x="3626916" y="983389"/>
                </a:cubicBezTo>
                <a:cubicBezTo>
                  <a:pt x="3624487" y="970490"/>
                  <a:pt x="3621674" y="957975"/>
                  <a:pt x="3618606" y="942906"/>
                </a:cubicBezTo>
                <a:cubicBezTo>
                  <a:pt x="3612085" y="930264"/>
                  <a:pt x="3605054" y="916727"/>
                  <a:pt x="3597767" y="902425"/>
                </a:cubicBezTo>
                <a:cubicBezTo>
                  <a:pt x="3594315" y="895273"/>
                  <a:pt x="3589968" y="888249"/>
                  <a:pt x="3585878" y="880970"/>
                </a:cubicBezTo>
                <a:lnTo>
                  <a:pt x="3573092" y="858749"/>
                </a:lnTo>
                <a:cubicBezTo>
                  <a:pt x="3564271" y="843808"/>
                  <a:pt x="3555578" y="827972"/>
                  <a:pt x="3545861" y="812138"/>
                </a:cubicBezTo>
                <a:lnTo>
                  <a:pt x="3515050" y="764120"/>
                </a:lnTo>
                <a:cubicBezTo>
                  <a:pt x="3509808" y="755947"/>
                  <a:pt x="3504566" y="747647"/>
                  <a:pt x="3499069" y="739473"/>
                </a:cubicBezTo>
                <a:lnTo>
                  <a:pt x="3481682" y="715082"/>
                </a:lnTo>
                <a:lnTo>
                  <a:pt x="3446268" y="665277"/>
                </a:lnTo>
                <a:lnTo>
                  <a:pt x="3407915" y="616877"/>
                </a:lnTo>
                <a:cubicBezTo>
                  <a:pt x="3401651" y="608833"/>
                  <a:pt x="3395258" y="600787"/>
                  <a:pt x="3388866" y="592869"/>
                </a:cubicBezTo>
                <a:lnTo>
                  <a:pt x="3368922" y="569627"/>
                </a:lnTo>
                <a:cubicBezTo>
                  <a:pt x="3354603" y="553281"/>
                  <a:pt x="3340795" y="536807"/>
                  <a:pt x="3326988" y="521100"/>
                </a:cubicBezTo>
                <a:lnTo>
                  <a:pt x="3285821" y="476531"/>
                </a:lnTo>
                <a:lnTo>
                  <a:pt x="3266516" y="455331"/>
                </a:lnTo>
                <a:lnTo>
                  <a:pt x="3247340" y="436049"/>
                </a:lnTo>
                <a:lnTo>
                  <a:pt x="3213076" y="401185"/>
                </a:lnTo>
                <a:lnTo>
                  <a:pt x="3202593" y="390458"/>
                </a:lnTo>
                <a:cubicBezTo>
                  <a:pt x="3199141" y="386883"/>
                  <a:pt x="3195690" y="383818"/>
                  <a:pt x="3192366" y="380626"/>
                </a:cubicBezTo>
                <a:lnTo>
                  <a:pt x="3173188" y="362236"/>
                </a:lnTo>
                <a:lnTo>
                  <a:pt x="3137775" y="328011"/>
                </a:lnTo>
                <a:cubicBezTo>
                  <a:pt x="3132277" y="322265"/>
                  <a:pt x="3126140" y="317028"/>
                  <a:pt x="3119493" y="311538"/>
                </a:cubicBezTo>
                <a:cubicBezTo>
                  <a:pt x="3112845" y="306046"/>
                  <a:pt x="3106836" y="300427"/>
                  <a:pt x="3100060" y="294681"/>
                </a:cubicBezTo>
                <a:cubicBezTo>
                  <a:pt x="3086509" y="282676"/>
                  <a:pt x="3071806" y="269905"/>
                  <a:pt x="3054418" y="256369"/>
                </a:cubicBezTo>
                <a:cubicBezTo>
                  <a:pt x="3020283" y="230828"/>
                  <a:pt x="2997527" y="212694"/>
                  <a:pt x="2984103" y="202223"/>
                </a:cubicBezTo>
                <a:cubicBezTo>
                  <a:pt x="2970679" y="191750"/>
                  <a:pt x="2967355" y="188048"/>
                  <a:pt x="2973108" y="189452"/>
                </a:cubicBezTo>
                <a:cubicBezTo>
                  <a:pt x="2978363" y="191062"/>
                  <a:pt x="2983425" y="193248"/>
                  <a:pt x="2988194" y="195965"/>
                </a:cubicBezTo>
                <a:cubicBezTo>
                  <a:pt x="2995098" y="199669"/>
                  <a:pt x="3004175" y="204777"/>
                  <a:pt x="3015041" y="211034"/>
                </a:cubicBezTo>
                <a:cubicBezTo>
                  <a:pt x="3036393" y="224060"/>
                  <a:pt x="3066564" y="240917"/>
                  <a:pt x="3100315" y="265309"/>
                </a:cubicBezTo>
                <a:cubicBezTo>
                  <a:pt x="3176269" y="317342"/>
                  <a:pt x="3248195" y="375016"/>
                  <a:pt x="3315482" y="437837"/>
                </a:cubicBezTo>
                <a:lnTo>
                  <a:pt x="3366620" y="486364"/>
                </a:lnTo>
                <a:cubicBezTo>
                  <a:pt x="3382984" y="503477"/>
                  <a:pt x="3399093" y="520461"/>
                  <a:pt x="3415202" y="537446"/>
                </a:cubicBezTo>
                <a:lnTo>
                  <a:pt x="3427347" y="550216"/>
                </a:lnTo>
                <a:lnTo>
                  <a:pt x="3433356" y="556601"/>
                </a:lnTo>
                <a:lnTo>
                  <a:pt x="3439109" y="563242"/>
                </a:lnTo>
                <a:lnTo>
                  <a:pt x="3462889" y="591209"/>
                </a:lnTo>
                <a:cubicBezTo>
                  <a:pt x="3470431" y="600149"/>
                  <a:pt x="3478102" y="608960"/>
                  <a:pt x="3485773" y="617772"/>
                </a:cubicBezTo>
                <a:cubicBezTo>
                  <a:pt x="3489481" y="621602"/>
                  <a:pt x="3493316" y="625944"/>
                  <a:pt x="3497024" y="630542"/>
                </a:cubicBezTo>
                <a:lnTo>
                  <a:pt x="3507763" y="644334"/>
                </a:lnTo>
                <a:cubicBezTo>
                  <a:pt x="3523488" y="664256"/>
                  <a:pt x="3538829" y="683411"/>
                  <a:pt x="3553021" y="701545"/>
                </a:cubicBezTo>
                <a:cubicBezTo>
                  <a:pt x="3567211" y="719679"/>
                  <a:pt x="3579868" y="736919"/>
                  <a:pt x="3591375" y="749690"/>
                </a:cubicBezTo>
                <a:cubicBezTo>
                  <a:pt x="3579612" y="731939"/>
                  <a:pt x="3567978" y="713933"/>
                  <a:pt x="3555833" y="696309"/>
                </a:cubicBezTo>
                <a:lnTo>
                  <a:pt x="3517479" y="644462"/>
                </a:lnTo>
                <a:cubicBezTo>
                  <a:pt x="3510959" y="636034"/>
                  <a:pt x="3504950" y="627221"/>
                  <a:pt x="3498174" y="618921"/>
                </a:cubicBezTo>
                <a:lnTo>
                  <a:pt x="3477975" y="594019"/>
                </a:lnTo>
                <a:lnTo>
                  <a:pt x="3457647" y="568477"/>
                </a:lnTo>
                <a:lnTo>
                  <a:pt x="3447548" y="555708"/>
                </a:lnTo>
                <a:lnTo>
                  <a:pt x="3442433" y="549450"/>
                </a:lnTo>
                <a:lnTo>
                  <a:pt x="3437064" y="543576"/>
                </a:lnTo>
                <a:cubicBezTo>
                  <a:pt x="3408298" y="511777"/>
                  <a:pt x="3380428" y="479084"/>
                  <a:pt x="3349617" y="449202"/>
                </a:cubicBezTo>
                <a:lnTo>
                  <a:pt x="3326605" y="426343"/>
                </a:lnTo>
                <a:cubicBezTo>
                  <a:pt x="3318933" y="418936"/>
                  <a:pt x="3311646" y="411019"/>
                  <a:pt x="3303592" y="403867"/>
                </a:cubicBezTo>
                <a:lnTo>
                  <a:pt x="3256033" y="360575"/>
                </a:lnTo>
                <a:lnTo>
                  <a:pt x="3250664" y="353552"/>
                </a:lnTo>
                <a:lnTo>
                  <a:pt x="3311262" y="407571"/>
                </a:lnTo>
                <a:lnTo>
                  <a:pt x="3369305" y="464271"/>
                </a:lnTo>
                <a:cubicBezTo>
                  <a:pt x="3374035" y="469124"/>
                  <a:pt x="3379022" y="473721"/>
                  <a:pt x="3383495" y="478702"/>
                </a:cubicBezTo>
                <a:lnTo>
                  <a:pt x="3397303" y="493643"/>
                </a:lnTo>
                <a:lnTo>
                  <a:pt x="3424790" y="523526"/>
                </a:lnTo>
                <a:lnTo>
                  <a:pt x="3438470" y="538723"/>
                </a:lnTo>
                <a:lnTo>
                  <a:pt x="3445246" y="546257"/>
                </a:lnTo>
                <a:lnTo>
                  <a:pt x="3451894" y="554047"/>
                </a:lnTo>
                <a:lnTo>
                  <a:pt x="3477463" y="585334"/>
                </a:lnTo>
                <a:cubicBezTo>
                  <a:pt x="3546909" y="668704"/>
                  <a:pt x="3609260" y="757725"/>
                  <a:pt x="3663864" y="851471"/>
                </a:cubicBezTo>
                <a:cubicBezTo>
                  <a:pt x="3771856" y="1039584"/>
                  <a:pt x="3848091" y="1244180"/>
                  <a:pt x="3889513" y="1457043"/>
                </a:cubicBezTo>
                <a:lnTo>
                  <a:pt x="3888746" y="1432779"/>
                </a:lnTo>
                <a:cubicBezTo>
                  <a:pt x="3784666" y="895764"/>
                  <a:pt x="3459028" y="427345"/>
                  <a:pt x="2991647" y="142329"/>
                </a:cubicBezTo>
                <a:lnTo>
                  <a:pt x="2974259" y="127899"/>
                </a:lnTo>
                <a:cubicBezTo>
                  <a:pt x="3011206" y="147565"/>
                  <a:pt x="3042912" y="167487"/>
                  <a:pt x="3082417" y="193027"/>
                </a:cubicBezTo>
                <a:cubicBezTo>
                  <a:pt x="3163945" y="248891"/>
                  <a:pt x="3241752" y="309977"/>
                  <a:pt x="3315353" y="375900"/>
                </a:cubicBezTo>
                <a:cubicBezTo>
                  <a:pt x="3330567" y="388543"/>
                  <a:pt x="3343353" y="400802"/>
                  <a:pt x="3354730" y="411402"/>
                </a:cubicBezTo>
                <a:cubicBezTo>
                  <a:pt x="3366109" y="422001"/>
                  <a:pt x="3375697" y="430685"/>
                  <a:pt x="3383368" y="436943"/>
                </a:cubicBezTo>
                <a:cubicBezTo>
                  <a:pt x="3398709" y="449585"/>
                  <a:pt x="3405997" y="453416"/>
                  <a:pt x="3402418" y="444987"/>
                </a:cubicBezTo>
                <a:cubicBezTo>
                  <a:pt x="3421403" y="461264"/>
                  <a:pt x="3439173" y="478891"/>
                  <a:pt x="3455601" y="497730"/>
                </a:cubicBezTo>
                <a:cubicBezTo>
                  <a:pt x="3462889" y="505647"/>
                  <a:pt x="3470431" y="513182"/>
                  <a:pt x="3477208" y="521100"/>
                </a:cubicBezTo>
                <a:cubicBezTo>
                  <a:pt x="3483983" y="529017"/>
                  <a:pt x="3490887" y="536935"/>
                  <a:pt x="3497535" y="544853"/>
                </a:cubicBezTo>
                <a:lnTo>
                  <a:pt x="3537424" y="591465"/>
                </a:lnTo>
                <a:cubicBezTo>
                  <a:pt x="3549952" y="607172"/>
                  <a:pt x="3562226" y="622752"/>
                  <a:pt x="3574243" y="638459"/>
                </a:cubicBezTo>
                <a:cubicBezTo>
                  <a:pt x="3586261" y="654168"/>
                  <a:pt x="3598789" y="669237"/>
                  <a:pt x="3609657" y="685327"/>
                </a:cubicBezTo>
                <a:cubicBezTo>
                  <a:pt x="3632030" y="717381"/>
                  <a:pt x="3655042" y="748286"/>
                  <a:pt x="3675242" y="781233"/>
                </a:cubicBezTo>
                <a:lnTo>
                  <a:pt x="3706308" y="830399"/>
                </a:lnTo>
                <a:cubicBezTo>
                  <a:pt x="3716025" y="847426"/>
                  <a:pt x="3725741" y="864454"/>
                  <a:pt x="3735457" y="881481"/>
                </a:cubicBezTo>
                <a:cubicBezTo>
                  <a:pt x="3755657" y="915578"/>
                  <a:pt x="3772789" y="951846"/>
                  <a:pt x="3791455" y="988880"/>
                </a:cubicBezTo>
                <a:cubicBezTo>
                  <a:pt x="3795801" y="998075"/>
                  <a:pt x="3800021" y="1007525"/>
                  <a:pt x="3804239" y="1017230"/>
                </a:cubicBezTo>
                <a:cubicBezTo>
                  <a:pt x="3808458" y="1026936"/>
                  <a:pt x="3812677" y="1036641"/>
                  <a:pt x="3817024" y="1046347"/>
                </a:cubicBezTo>
                <a:cubicBezTo>
                  <a:pt x="3825845" y="1066013"/>
                  <a:pt x="3834794" y="1085807"/>
                  <a:pt x="3842593" y="1106751"/>
                </a:cubicBezTo>
                <a:cubicBezTo>
                  <a:pt x="3850392" y="1127694"/>
                  <a:pt x="3858830" y="1148766"/>
                  <a:pt x="3866501" y="1170602"/>
                </a:cubicBezTo>
                <a:cubicBezTo>
                  <a:pt x="3874171" y="1192440"/>
                  <a:pt x="3880947" y="1215171"/>
                  <a:pt x="3888363" y="1238286"/>
                </a:cubicBezTo>
                <a:cubicBezTo>
                  <a:pt x="3891943" y="1249907"/>
                  <a:pt x="3895905" y="1261528"/>
                  <a:pt x="3899102" y="1273533"/>
                </a:cubicBezTo>
                <a:cubicBezTo>
                  <a:pt x="3902298" y="1285536"/>
                  <a:pt x="3905494" y="1297286"/>
                  <a:pt x="3908690" y="1310056"/>
                </a:cubicBezTo>
                <a:cubicBezTo>
                  <a:pt x="3914955" y="1335596"/>
                  <a:pt x="3922114" y="1360372"/>
                  <a:pt x="3926972" y="1386679"/>
                </a:cubicBezTo>
                <a:cubicBezTo>
                  <a:pt x="3934131" y="1422180"/>
                  <a:pt x="3942569" y="1452701"/>
                  <a:pt x="3947811" y="1486033"/>
                </a:cubicBezTo>
                <a:cubicBezTo>
                  <a:pt x="3947811" y="1480414"/>
                  <a:pt x="3947811" y="1473772"/>
                  <a:pt x="3947811" y="1467643"/>
                </a:cubicBezTo>
                <a:cubicBezTo>
                  <a:pt x="3910480" y="1256279"/>
                  <a:pt x="3839474" y="1052261"/>
                  <a:pt x="3737503" y="863347"/>
                </a:cubicBezTo>
                <a:lnTo>
                  <a:pt x="3730599" y="842787"/>
                </a:lnTo>
                <a:lnTo>
                  <a:pt x="3761410" y="899487"/>
                </a:lnTo>
                <a:cubicBezTo>
                  <a:pt x="3766652" y="908937"/>
                  <a:pt x="3771127" y="918770"/>
                  <a:pt x="3775858" y="928476"/>
                </a:cubicBezTo>
                <a:lnTo>
                  <a:pt x="3789921" y="957721"/>
                </a:lnTo>
                <a:cubicBezTo>
                  <a:pt x="3809864" y="996031"/>
                  <a:pt x="3825079" y="1036386"/>
                  <a:pt x="3841954" y="1075846"/>
                </a:cubicBezTo>
                <a:cubicBezTo>
                  <a:pt x="3846301" y="1085680"/>
                  <a:pt x="3849624" y="1096024"/>
                  <a:pt x="3853460" y="1106112"/>
                </a:cubicBezTo>
                <a:lnTo>
                  <a:pt x="3864711" y="1136505"/>
                </a:lnTo>
                <a:lnTo>
                  <a:pt x="3875322" y="1167410"/>
                </a:lnTo>
                <a:cubicBezTo>
                  <a:pt x="3879157" y="1177499"/>
                  <a:pt x="3881970" y="1187971"/>
                  <a:pt x="3885422" y="1198187"/>
                </a:cubicBezTo>
                <a:lnTo>
                  <a:pt x="3904598" y="1259995"/>
                </a:lnTo>
                <a:cubicBezTo>
                  <a:pt x="3910735" y="1280684"/>
                  <a:pt x="3915850" y="1301628"/>
                  <a:pt x="3921347" y="1322443"/>
                </a:cubicBezTo>
                <a:lnTo>
                  <a:pt x="3929401" y="1353859"/>
                </a:lnTo>
                <a:cubicBezTo>
                  <a:pt x="3932214" y="1364202"/>
                  <a:pt x="3934131" y="1374929"/>
                  <a:pt x="3936433" y="1385402"/>
                </a:cubicBezTo>
                <a:lnTo>
                  <a:pt x="3949217" y="1449253"/>
                </a:lnTo>
                <a:cubicBezTo>
                  <a:pt x="3953052" y="1470452"/>
                  <a:pt x="3956249" y="1491779"/>
                  <a:pt x="3959701" y="1513105"/>
                </a:cubicBezTo>
                <a:lnTo>
                  <a:pt x="3964814" y="1545031"/>
                </a:lnTo>
                <a:cubicBezTo>
                  <a:pt x="3966349" y="1555759"/>
                  <a:pt x="3967371" y="1566486"/>
                  <a:pt x="3968651" y="1577213"/>
                </a:cubicBezTo>
                <a:lnTo>
                  <a:pt x="3975810" y="1641064"/>
                </a:lnTo>
                <a:cubicBezTo>
                  <a:pt x="3977471" y="1662646"/>
                  <a:pt x="3978750" y="1684101"/>
                  <a:pt x="3980157" y="1705683"/>
                </a:cubicBezTo>
                <a:lnTo>
                  <a:pt x="3982074" y="1737993"/>
                </a:lnTo>
                <a:lnTo>
                  <a:pt x="3982841" y="1770302"/>
                </a:lnTo>
                <a:lnTo>
                  <a:pt x="3983736" y="1835048"/>
                </a:lnTo>
                <a:lnTo>
                  <a:pt x="3981819" y="1899793"/>
                </a:lnTo>
                <a:lnTo>
                  <a:pt x="3980668" y="1932102"/>
                </a:lnTo>
                <a:lnTo>
                  <a:pt x="3978110" y="1964412"/>
                </a:lnTo>
                <a:lnTo>
                  <a:pt x="3972741" y="2028902"/>
                </a:lnTo>
                <a:lnTo>
                  <a:pt x="3964558" y="2092754"/>
                </a:lnTo>
                <a:lnTo>
                  <a:pt x="3960212" y="2124936"/>
                </a:lnTo>
                <a:lnTo>
                  <a:pt x="3954587" y="2156861"/>
                </a:lnTo>
                <a:lnTo>
                  <a:pt x="3942953" y="2220714"/>
                </a:lnTo>
                <a:lnTo>
                  <a:pt x="3928378" y="2283799"/>
                </a:lnTo>
                <a:lnTo>
                  <a:pt x="3920963" y="2315342"/>
                </a:lnTo>
                <a:cubicBezTo>
                  <a:pt x="3918279" y="2325815"/>
                  <a:pt x="3915210" y="2336159"/>
                  <a:pt x="3912270" y="2346503"/>
                </a:cubicBezTo>
                <a:lnTo>
                  <a:pt x="3894499" y="2408822"/>
                </a:lnTo>
                <a:cubicBezTo>
                  <a:pt x="3887850" y="2429382"/>
                  <a:pt x="3880819" y="2449815"/>
                  <a:pt x="3873916" y="2470248"/>
                </a:cubicBezTo>
                <a:lnTo>
                  <a:pt x="3863432" y="2500897"/>
                </a:lnTo>
                <a:cubicBezTo>
                  <a:pt x="3859981" y="2511114"/>
                  <a:pt x="3855633" y="2520946"/>
                  <a:pt x="3851798" y="2531035"/>
                </a:cubicBezTo>
                <a:lnTo>
                  <a:pt x="3827890" y="2591184"/>
                </a:lnTo>
                <a:cubicBezTo>
                  <a:pt x="3824311" y="2601272"/>
                  <a:pt x="3819453" y="2610978"/>
                  <a:pt x="3815106" y="2620810"/>
                </a:cubicBezTo>
                <a:lnTo>
                  <a:pt x="3802321" y="2650311"/>
                </a:lnTo>
                <a:cubicBezTo>
                  <a:pt x="3793245" y="2670360"/>
                  <a:pt x="3784806" y="2689644"/>
                  <a:pt x="3774578" y="2708672"/>
                </a:cubicBezTo>
                <a:lnTo>
                  <a:pt x="3744791" y="2766011"/>
                </a:lnTo>
                <a:lnTo>
                  <a:pt x="3737375" y="2780314"/>
                </a:lnTo>
                <a:lnTo>
                  <a:pt x="3729321" y="2794233"/>
                </a:lnTo>
                <a:lnTo>
                  <a:pt x="3713085" y="2822072"/>
                </a:lnTo>
                <a:lnTo>
                  <a:pt x="3696720" y="2849912"/>
                </a:lnTo>
                <a:cubicBezTo>
                  <a:pt x="3691095" y="2859107"/>
                  <a:pt x="3686109" y="2868684"/>
                  <a:pt x="3680611" y="2876857"/>
                </a:cubicBezTo>
                <a:lnTo>
                  <a:pt x="3645325" y="2930876"/>
                </a:lnTo>
                <a:cubicBezTo>
                  <a:pt x="3639445" y="2939816"/>
                  <a:pt x="3633564" y="2948883"/>
                  <a:pt x="3627555" y="2957694"/>
                </a:cubicBezTo>
                <a:lnTo>
                  <a:pt x="3608506" y="2983874"/>
                </a:lnTo>
                <a:lnTo>
                  <a:pt x="3570152" y="3035978"/>
                </a:lnTo>
                <a:cubicBezTo>
                  <a:pt x="3556729" y="3052834"/>
                  <a:pt x="3543048" y="3069563"/>
                  <a:pt x="3529497" y="3086292"/>
                </a:cubicBezTo>
                <a:lnTo>
                  <a:pt x="3509170" y="3111833"/>
                </a:lnTo>
                <a:cubicBezTo>
                  <a:pt x="3502393" y="3120262"/>
                  <a:pt x="3494850" y="3128052"/>
                  <a:pt x="3487819" y="3136225"/>
                </a:cubicBezTo>
                <a:lnTo>
                  <a:pt x="3444479" y="3184242"/>
                </a:lnTo>
                <a:cubicBezTo>
                  <a:pt x="3437447" y="3192415"/>
                  <a:pt x="3429521" y="3199822"/>
                  <a:pt x="3422106" y="3207611"/>
                </a:cubicBezTo>
                <a:lnTo>
                  <a:pt x="3399349" y="3230598"/>
                </a:lnTo>
                <a:cubicBezTo>
                  <a:pt x="3369049" y="3261758"/>
                  <a:pt x="3336960" y="3290236"/>
                  <a:pt x="3305125" y="3319353"/>
                </a:cubicBezTo>
                <a:cubicBezTo>
                  <a:pt x="3297199" y="3326760"/>
                  <a:pt x="3288890" y="3333527"/>
                  <a:pt x="3280580" y="3340423"/>
                </a:cubicBezTo>
                <a:lnTo>
                  <a:pt x="3255649" y="3360984"/>
                </a:lnTo>
                <a:lnTo>
                  <a:pt x="3230080" y="3381545"/>
                </a:lnTo>
                <a:cubicBezTo>
                  <a:pt x="3225606" y="3384993"/>
                  <a:pt x="3221515" y="3388568"/>
                  <a:pt x="3217295" y="3391761"/>
                </a:cubicBezTo>
                <a:lnTo>
                  <a:pt x="3204510" y="3401466"/>
                </a:lnTo>
                <a:lnTo>
                  <a:pt x="3152605" y="3439777"/>
                </a:lnTo>
                <a:cubicBezTo>
                  <a:pt x="3148514" y="3442970"/>
                  <a:pt x="3144167" y="3446290"/>
                  <a:pt x="3139821" y="3449356"/>
                </a:cubicBezTo>
                <a:lnTo>
                  <a:pt x="3126396" y="3458423"/>
                </a:lnTo>
                <a:lnTo>
                  <a:pt x="3099548" y="3476428"/>
                </a:lnTo>
                <a:lnTo>
                  <a:pt x="3072701" y="3494435"/>
                </a:lnTo>
                <a:lnTo>
                  <a:pt x="3059149" y="3503375"/>
                </a:lnTo>
                <a:lnTo>
                  <a:pt x="3045341" y="3511803"/>
                </a:lnTo>
                <a:lnTo>
                  <a:pt x="2991263" y="3546155"/>
                </a:lnTo>
                <a:cubicBezTo>
                  <a:pt x="2691731" y="3719680"/>
                  <a:pt x="2352324" y="3812776"/>
                  <a:pt x="2006077" y="3816377"/>
                </a:cubicBezTo>
                <a:lnTo>
                  <a:pt x="1994058" y="3814972"/>
                </a:lnTo>
                <a:cubicBezTo>
                  <a:pt x="2018734" y="3814462"/>
                  <a:pt x="2043408" y="3814079"/>
                  <a:pt x="2068082" y="3813312"/>
                </a:cubicBezTo>
                <a:lnTo>
                  <a:pt x="2141850" y="3808332"/>
                </a:lnTo>
                <a:lnTo>
                  <a:pt x="2160259" y="3807055"/>
                </a:lnTo>
                <a:lnTo>
                  <a:pt x="2178541" y="3805011"/>
                </a:lnTo>
                <a:lnTo>
                  <a:pt x="2215233" y="3800669"/>
                </a:lnTo>
                <a:lnTo>
                  <a:pt x="2251926" y="3796455"/>
                </a:lnTo>
                <a:cubicBezTo>
                  <a:pt x="2264199" y="3794795"/>
                  <a:pt x="2275705" y="3792624"/>
                  <a:pt x="2288490" y="3790580"/>
                </a:cubicBezTo>
                <a:lnTo>
                  <a:pt x="2324926" y="3784579"/>
                </a:lnTo>
                <a:cubicBezTo>
                  <a:pt x="2337071" y="3782536"/>
                  <a:pt x="2349217" y="3780875"/>
                  <a:pt x="2361234" y="3778066"/>
                </a:cubicBezTo>
                <a:lnTo>
                  <a:pt x="2433467" y="3762614"/>
                </a:lnTo>
                <a:cubicBezTo>
                  <a:pt x="2445613" y="3760187"/>
                  <a:pt x="2457376" y="3756739"/>
                  <a:pt x="2469264" y="3753674"/>
                </a:cubicBezTo>
                <a:lnTo>
                  <a:pt x="2505062" y="3744224"/>
                </a:lnTo>
                <a:cubicBezTo>
                  <a:pt x="2516823" y="3741032"/>
                  <a:pt x="2528842" y="3738094"/>
                  <a:pt x="2540603" y="3734519"/>
                </a:cubicBezTo>
                <a:lnTo>
                  <a:pt x="2575888" y="3723408"/>
                </a:lnTo>
                <a:lnTo>
                  <a:pt x="2563104" y="3724175"/>
                </a:lnTo>
                <a:cubicBezTo>
                  <a:pt x="2552365" y="3727367"/>
                  <a:pt x="2541626" y="3730815"/>
                  <a:pt x="2530631" y="3733753"/>
                </a:cubicBezTo>
                <a:lnTo>
                  <a:pt x="2497519" y="3742182"/>
                </a:lnTo>
                <a:lnTo>
                  <a:pt x="2464278" y="3750482"/>
                </a:lnTo>
                <a:cubicBezTo>
                  <a:pt x="2453156" y="3753291"/>
                  <a:pt x="2442161" y="3756229"/>
                  <a:pt x="2431038" y="3758272"/>
                </a:cubicBezTo>
                <a:lnTo>
                  <a:pt x="2365070" y="3771808"/>
                </a:lnTo>
                <a:lnTo>
                  <a:pt x="2348961" y="3775129"/>
                </a:lnTo>
                <a:lnTo>
                  <a:pt x="2332852" y="3777683"/>
                </a:lnTo>
                <a:lnTo>
                  <a:pt x="2301402" y="3782790"/>
                </a:lnTo>
                <a:lnTo>
                  <a:pt x="2262281" y="3789176"/>
                </a:lnTo>
                <a:cubicBezTo>
                  <a:pt x="2249240" y="3791347"/>
                  <a:pt x="2235689" y="3792497"/>
                  <a:pt x="2222904" y="3794157"/>
                </a:cubicBezTo>
                <a:lnTo>
                  <a:pt x="2183400" y="3798626"/>
                </a:lnTo>
                <a:lnTo>
                  <a:pt x="2163711" y="3800797"/>
                </a:lnTo>
                <a:cubicBezTo>
                  <a:pt x="2156807" y="3801691"/>
                  <a:pt x="2150543" y="3801818"/>
                  <a:pt x="2144023" y="3802457"/>
                </a:cubicBezTo>
                <a:lnTo>
                  <a:pt x="2064758" y="3807693"/>
                </a:lnTo>
                <a:lnTo>
                  <a:pt x="1985365" y="3809226"/>
                </a:lnTo>
                <a:cubicBezTo>
                  <a:pt x="1879470" y="3809252"/>
                  <a:pt x="1773728" y="3801142"/>
                  <a:pt x="1669072" y="3784961"/>
                </a:cubicBezTo>
                <a:lnTo>
                  <a:pt x="1590831" y="3771170"/>
                </a:lnTo>
                <a:cubicBezTo>
                  <a:pt x="1564495" y="3765806"/>
                  <a:pt x="1538925" y="3759293"/>
                  <a:pt x="1513356" y="3753802"/>
                </a:cubicBezTo>
                <a:cubicBezTo>
                  <a:pt x="1487787" y="3748311"/>
                  <a:pt x="1462217" y="3740521"/>
                  <a:pt x="1436648" y="3733497"/>
                </a:cubicBezTo>
                <a:lnTo>
                  <a:pt x="1398294" y="3722642"/>
                </a:lnTo>
                <a:cubicBezTo>
                  <a:pt x="1385508" y="3718427"/>
                  <a:pt x="1372724" y="3713958"/>
                  <a:pt x="1359939" y="3709872"/>
                </a:cubicBezTo>
                <a:lnTo>
                  <a:pt x="1321586" y="3697101"/>
                </a:lnTo>
                <a:lnTo>
                  <a:pt x="1302792" y="3690716"/>
                </a:lnTo>
                <a:cubicBezTo>
                  <a:pt x="1297039" y="3688545"/>
                  <a:pt x="1290519" y="3685991"/>
                  <a:pt x="1284255" y="3683692"/>
                </a:cubicBezTo>
                <a:lnTo>
                  <a:pt x="1210359" y="3654576"/>
                </a:lnTo>
                <a:cubicBezTo>
                  <a:pt x="1162033" y="3633122"/>
                  <a:pt x="1113579" y="3612561"/>
                  <a:pt x="1066915" y="3587020"/>
                </a:cubicBezTo>
                <a:lnTo>
                  <a:pt x="1031757" y="3568886"/>
                </a:lnTo>
                <a:cubicBezTo>
                  <a:pt x="1019996" y="3562756"/>
                  <a:pt x="1008745" y="3555861"/>
                  <a:pt x="997238" y="3549348"/>
                </a:cubicBezTo>
                <a:lnTo>
                  <a:pt x="963998" y="3529553"/>
                </a:lnTo>
                <a:lnTo>
                  <a:pt x="946868" y="3519592"/>
                </a:lnTo>
                <a:lnTo>
                  <a:pt x="938302" y="3514613"/>
                </a:lnTo>
                <a:lnTo>
                  <a:pt x="929991" y="3509248"/>
                </a:lnTo>
                <a:lnTo>
                  <a:pt x="863639" y="3466084"/>
                </a:lnTo>
                <a:cubicBezTo>
                  <a:pt x="852388" y="3459061"/>
                  <a:pt x="841905" y="3451143"/>
                  <a:pt x="831038" y="3443481"/>
                </a:cubicBezTo>
                <a:lnTo>
                  <a:pt x="798310" y="3420495"/>
                </a:lnTo>
                <a:cubicBezTo>
                  <a:pt x="787698" y="3412576"/>
                  <a:pt x="776831" y="3405042"/>
                  <a:pt x="766348" y="3396869"/>
                </a:cubicBezTo>
                <a:lnTo>
                  <a:pt x="735792" y="3372860"/>
                </a:lnTo>
                <a:lnTo>
                  <a:pt x="704854" y="3347319"/>
                </a:lnTo>
                <a:cubicBezTo>
                  <a:pt x="699739" y="3342977"/>
                  <a:pt x="694497" y="3339019"/>
                  <a:pt x="689512" y="3334549"/>
                </a:cubicBezTo>
                <a:lnTo>
                  <a:pt x="674681" y="3321779"/>
                </a:lnTo>
                <a:cubicBezTo>
                  <a:pt x="654866" y="3304155"/>
                  <a:pt x="634921" y="3286660"/>
                  <a:pt x="615489" y="3268782"/>
                </a:cubicBezTo>
                <a:lnTo>
                  <a:pt x="558725" y="3212975"/>
                </a:lnTo>
                <a:cubicBezTo>
                  <a:pt x="484336" y="3136978"/>
                  <a:pt x="415947" y="3055350"/>
                  <a:pt x="354170" y="2968805"/>
                </a:cubicBezTo>
                <a:lnTo>
                  <a:pt x="309551" y="2902910"/>
                </a:lnTo>
                <a:cubicBezTo>
                  <a:pt x="295105" y="2880561"/>
                  <a:pt x="281937" y="2857575"/>
                  <a:pt x="267745" y="2835099"/>
                </a:cubicBezTo>
                <a:cubicBezTo>
                  <a:pt x="253555" y="2812623"/>
                  <a:pt x="241538" y="2788870"/>
                  <a:pt x="228752" y="2765628"/>
                </a:cubicBezTo>
                <a:lnTo>
                  <a:pt x="209831" y="2730637"/>
                </a:lnTo>
                <a:lnTo>
                  <a:pt x="192317" y="2694752"/>
                </a:lnTo>
                <a:cubicBezTo>
                  <a:pt x="184134" y="2676873"/>
                  <a:pt x="174674" y="2659378"/>
                  <a:pt x="166747" y="2640223"/>
                </a:cubicBezTo>
                <a:cubicBezTo>
                  <a:pt x="158820" y="2621066"/>
                  <a:pt x="150894" y="2602166"/>
                  <a:pt x="142712" y="2582755"/>
                </a:cubicBezTo>
                <a:cubicBezTo>
                  <a:pt x="138748" y="2573050"/>
                  <a:pt x="134402" y="2563345"/>
                  <a:pt x="130822" y="2553383"/>
                </a:cubicBezTo>
                <a:cubicBezTo>
                  <a:pt x="127242" y="2543422"/>
                  <a:pt x="123662" y="2533334"/>
                  <a:pt x="119955" y="2523245"/>
                </a:cubicBezTo>
                <a:cubicBezTo>
                  <a:pt x="112796" y="2503068"/>
                  <a:pt x="105381" y="2482763"/>
                  <a:pt x="98477" y="2462202"/>
                </a:cubicBezTo>
                <a:cubicBezTo>
                  <a:pt x="92254" y="2441426"/>
                  <a:pt x="85947" y="2420571"/>
                  <a:pt x="79556" y="2399628"/>
                </a:cubicBezTo>
                <a:cubicBezTo>
                  <a:pt x="76615" y="2389155"/>
                  <a:pt x="73163" y="2378811"/>
                  <a:pt x="70479" y="2368212"/>
                </a:cubicBezTo>
                <a:lnTo>
                  <a:pt x="62552" y="2336414"/>
                </a:lnTo>
                <a:cubicBezTo>
                  <a:pt x="59867" y="2325815"/>
                  <a:pt x="57182" y="2315342"/>
                  <a:pt x="54625" y="2304743"/>
                </a:cubicBezTo>
                <a:cubicBezTo>
                  <a:pt x="52069" y="2294143"/>
                  <a:pt x="49128" y="2283672"/>
                  <a:pt x="47210" y="2273073"/>
                </a:cubicBezTo>
                <a:cubicBezTo>
                  <a:pt x="42864" y="2251235"/>
                  <a:pt x="38644" y="2230164"/>
                  <a:pt x="34426" y="2209221"/>
                </a:cubicBezTo>
                <a:cubicBezTo>
                  <a:pt x="12944" y="2096240"/>
                  <a:pt x="1437" y="1981588"/>
                  <a:pt x="35" y="1866591"/>
                </a:cubicBezTo>
                <a:cubicBezTo>
                  <a:pt x="-685" y="1746396"/>
                  <a:pt x="9759" y="1626392"/>
                  <a:pt x="31229" y="1508125"/>
                </a:cubicBezTo>
                <a:cubicBezTo>
                  <a:pt x="31229" y="1513999"/>
                  <a:pt x="30846" y="1518724"/>
                  <a:pt x="31229" y="1523193"/>
                </a:cubicBezTo>
                <a:cubicBezTo>
                  <a:pt x="31613" y="1527664"/>
                  <a:pt x="32508" y="1532006"/>
                  <a:pt x="32508" y="1536987"/>
                </a:cubicBezTo>
                <a:cubicBezTo>
                  <a:pt x="33490" y="1551608"/>
                  <a:pt x="33490" y="1566294"/>
                  <a:pt x="32508" y="1580916"/>
                </a:cubicBezTo>
                <a:lnTo>
                  <a:pt x="30846" y="1613736"/>
                </a:lnTo>
                <a:cubicBezTo>
                  <a:pt x="29951" y="1624974"/>
                  <a:pt x="29951" y="1636595"/>
                  <a:pt x="29951" y="1648344"/>
                </a:cubicBezTo>
                <a:cubicBezTo>
                  <a:pt x="29184" y="1671586"/>
                  <a:pt x="28545" y="1696999"/>
                  <a:pt x="29184" y="1722667"/>
                </a:cubicBezTo>
                <a:cubicBezTo>
                  <a:pt x="29824" y="1748337"/>
                  <a:pt x="30080" y="1775154"/>
                  <a:pt x="31486" y="1802610"/>
                </a:cubicBezTo>
                <a:cubicBezTo>
                  <a:pt x="32891" y="1830067"/>
                  <a:pt x="35448" y="1858418"/>
                  <a:pt x="37750" y="1887278"/>
                </a:cubicBezTo>
                <a:cubicBezTo>
                  <a:pt x="33238" y="1725617"/>
                  <a:pt x="49175" y="1564021"/>
                  <a:pt x="85180" y="1406345"/>
                </a:cubicBezTo>
                <a:lnTo>
                  <a:pt x="100139" y="1358711"/>
                </a:lnTo>
                <a:cubicBezTo>
                  <a:pt x="96431" y="1377228"/>
                  <a:pt x="92724" y="1395234"/>
                  <a:pt x="89144" y="1412985"/>
                </a:cubicBezTo>
                <a:cubicBezTo>
                  <a:pt x="87354" y="1421924"/>
                  <a:pt x="85436" y="1430864"/>
                  <a:pt x="84030" y="1439804"/>
                </a:cubicBezTo>
                <a:lnTo>
                  <a:pt x="79811" y="1466876"/>
                </a:lnTo>
                <a:cubicBezTo>
                  <a:pt x="76999" y="1484500"/>
                  <a:pt x="74059" y="1503527"/>
                  <a:pt x="71246" y="1522811"/>
                </a:cubicBezTo>
                <a:cubicBezTo>
                  <a:pt x="68433" y="1542094"/>
                  <a:pt x="66643" y="1562271"/>
                  <a:pt x="63958" y="1583470"/>
                </a:cubicBezTo>
                <a:cubicBezTo>
                  <a:pt x="30828" y="1860972"/>
                  <a:pt x="59020" y="2142354"/>
                  <a:pt x="146547" y="2407800"/>
                </a:cubicBezTo>
                <a:cubicBezTo>
                  <a:pt x="149487" y="2416356"/>
                  <a:pt x="152045" y="2424019"/>
                  <a:pt x="154602" y="2431681"/>
                </a:cubicBezTo>
                <a:cubicBezTo>
                  <a:pt x="157159" y="2439343"/>
                  <a:pt x="159588" y="2445857"/>
                  <a:pt x="162273" y="2452114"/>
                </a:cubicBezTo>
                <a:cubicBezTo>
                  <a:pt x="167514" y="2464629"/>
                  <a:pt x="172245" y="2475484"/>
                  <a:pt x="176847" y="2485572"/>
                </a:cubicBezTo>
                <a:lnTo>
                  <a:pt x="190399" y="2514433"/>
                </a:lnTo>
                <a:cubicBezTo>
                  <a:pt x="192572" y="2519287"/>
                  <a:pt x="194873" y="2524011"/>
                  <a:pt x="197175" y="2529119"/>
                </a:cubicBezTo>
                <a:lnTo>
                  <a:pt x="204974" y="2544572"/>
                </a:lnTo>
                <a:cubicBezTo>
                  <a:pt x="171021" y="2449598"/>
                  <a:pt x="143515" y="2352454"/>
                  <a:pt x="122640" y="2253789"/>
                </a:cubicBezTo>
                <a:cubicBezTo>
                  <a:pt x="118719" y="2232080"/>
                  <a:pt x="114458" y="2210242"/>
                  <a:pt x="109856" y="2188277"/>
                </a:cubicBezTo>
                <a:cubicBezTo>
                  <a:pt x="108705" y="2182785"/>
                  <a:pt x="107426" y="2177295"/>
                  <a:pt x="106403" y="2171676"/>
                </a:cubicBezTo>
                <a:lnTo>
                  <a:pt x="103590" y="2155074"/>
                </a:lnTo>
                <a:cubicBezTo>
                  <a:pt x="101673" y="2143964"/>
                  <a:pt x="99883" y="2132854"/>
                  <a:pt x="97966" y="2121616"/>
                </a:cubicBezTo>
                <a:lnTo>
                  <a:pt x="92213" y="2088029"/>
                </a:lnTo>
                <a:cubicBezTo>
                  <a:pt x="90422" y="2076791"/>
                  <a:pt x="89271" y="2065298"/>
                  <a:pt x="87865" y="2053932"/>
                </a:cubicBezTo>
                <a:cubicBezTo>
                  <a:pt x="85180" y="2031201"/>
                  <a:pt x="81985" y="2008342"/>
                  <a:pt x="80067" y="1985227"/>
                </a:cubicBezTo>
                <a:cubicBezTo>
                  <a:pt x="67984" y="1842262"/>
                  <a:pt x="71843" y="1698391"/>
                  <a:pt x="91573" y="1556269"/>
                </a:cubicBezTo>
                <a:cubicBezTo>
                  <a:pt x="92851" y="1547458"/>
                  <a:pt x="93747" y="1538518"/>
                  <a:pt x="95281" y="1529579"/>
                </a:cubicBezTo>
                <a:lnTo>
                  <a:pt x="99883" y="1503017"/>
                </a:lnTo>
                <a:lnTo>
                  <a:pt x="109472" y="1450019"/>
                </a:lnTo>
                <a:cubicBezTo>
                  <a:pt x="110878" y="1441080"/>
                  <a:pt x="113179" y="1432396"/>
                  <a:pt x="115096" y="1423585"/>
                </a:cubicBezTo>
                <a:lnTo>
                  <a:pt x="121362" y="1395107"/>
                </a:lnTo>
                <a:cubicBezTo>
                  <a:pt x="125836" y="1377483"/>
                  <a:pt x="129288" y="1359861"/>
                  <a:pt x="134146" y="1342492"/>
                </a:cubicBezTo>
                <a:cubicBezTo>
                  <a:pt x="139005" y="1325125"/>
                  <a:pt x="143990" y="1307757"/>
                  <a:pt x="148849" y="1290390"/>
                </a:cubicBezTo>
                <a:lnTo>
                  <a:pt x="156264" y="1264849"/>
                </a:lnTo>
                <a:cubicBezTo>
                  <a:pt x="158564" y="1256420"/>
                  <a:pt x="161889" y="1247864"/>
                  <a:pt x="164574" y="1239307"/>
                </a:cubicBezTo>
                <a:cubicBezTo>
                  <a:pt x="176336" y="1205210"/>
                  <a:pt x="187075" y="1170602"/>
                  <a:pt x="201010" y="1137145"/>
                </a:cubicBezTo>
                <a:cubicBezTo>
                  <a:pt x="207403" y="1121309"/>
                  <a:pt x="214051" y="1104708"/>
                  <a:pt x="221082" y="1087595"/>
                </a:cubicBezTo>
                <a:cubicBezTo>
                  <a:pt x="224406" y="1078911"/>
                  <a:pt x="228752" y="1070611"/>
                  <a:pt x="232716" y="1062054"/>
                </a:cubicBezTo>
                <a:lnTo>
                  <a:pt x="244862" y="1036514"/>
                </a:lnTo>
                <a:cubicBezTo>
                  <a:pt x="249336" y="1028468"/>
                  <a:pt x="253682" y="1019273"/>
                  <a:pt x="257646" y="1010973"/>
                </a:cubicBezTo>
                <a:cubicBezTo>
                  <a:pt x="261610" y="1002672"/>
                  <a:pt x="265701" y="993860"/>
                  <a:pt x="270431" y="985432"/>
                </a:cubicBezTo>
                <a:lnTo>
                  <a:pt x="297534" y="934350"/>
                </a:lnTo>
                <a:lnTo>
                  <a:pt x="312109" y="913917"/>
                </a:lnTo>
                <a:lnTo>
                  <a:pt x="287179" y="964999"/>
                </a:lnTo>
                <a:cubicBezTo>
                  <a:pt x="278996" y="981984"/>
                  <a:pt x="270558" y="998585"/>
                  <a:pt x="263399" y="1016081"/>
                </a:cubicBezTo>
                <a:cubicBezTo>
                  <a:pt x="248569" y="1050306"/>
                  <a:pt x="232461" y="1086318"/>
                  <a:pt x="217502" y="1126928"/>
                </a:cubicBezTo>
                <a:cubicBezTo>
                  <a:pt x="198708" y="1173157"/>
                  <a:pt x="183111" y="1221812"/>
                  <a:pt x="167386" y="1270850"/>
                </a:cubicBezTo>
                <a:cubicBezTo>
                  <a:pt x="160355" y="1295625"/>
                  <a:pt x="153451" y="1319762"/>
                  <a:pt x="146420" y="1345302"/>
                </a:cubicBezTo>
                <a:cubicBezTo>
                  <a:pt x="144630" y="1351432"/>
                  <a:pt x="143096" y="1357817"/>
                  <a:pt x="141689" y="1364202"/>
                </a:cubicBezTo>
                <a:lnTo>
                  <a:pt x="137343" y="1383102"/>
                </a:lnTo>
                <a:lnTo>
                  <a:pt x="128777" y="1421414"/>
                </a:lnTo>
                <a:cubicBezTo>
                  <a:pt x="107721" y="1520078"/>
                  <a:pt x="94596" y="1620262"/>
                  <a:pt x="89527" y="1721007"/>
                </a:cubicBezTo>
                <a:cubicBezTo>
                  <a:pt x="86318" y="1811691"/>
                  <a:pt x="89350" y="1902488"/>
                  <a:pt x="98604" y="1992762"/>
                </a:cubicBezTo>
                <a:cubicBezTo>
                  <a:pt x="101417" y="2014216"/>
                  <a:pt x="104230" y="2035543"/>
                  <a:pt x="106915" y="2056615"/>
                </a:cubicBezTo>
                <a:cubicBezTo>
                  <a:pt x="108449" y="2067086"/>
                  <a:pt x="109472" y="2077430"/>
                  <a:pt x="111390" y="2087774"/>
                </a:cubicBezTo>
                <a:cubicBezTo>
                  <a:pt x="113307" y="2098117"/>
                  <a:pt x="115225" y="2108207"/>
                  <a:pt x="117014" y="2118295"/>
                </a:cubicBezTo>
                <a:cubicBezTo>
                  <a:pt x="120851" y="2138345"/>
                  <a:pt x="124302" y="2158267"/>
                  <a:pt x="128393" y="2177295"/>
                </a:cubicBezTo>
                <a:cubicBezTo>
                  <a:pt x="132484" y="2196323"/>
                  <a:pt x="136830" y="2214840"/>
                  <a:pt x="141178" y="2232845"/>
                </a:cubicBezTo>
                <a:cubicBezTo>
                  <a:pt x="146803" y="2257492"/>
                  <a:pt x="153962" y="2278436"/>
                  <a:pt x="158693" y="2295804"/>
                </a:cubicBezTo>
                <a:cubicBezTo>
                  <a:pt x="163423" y="2313171"/>
                  <a:pt x="167897" y="2327092"/>
                  <a:pt x="171477" y="2337563"/>
                </a:cubicBezTo>
                <a:cubicBezTo>
                  <a:pt x="178765" y="2358762"/>
                  <a:pt x="182600" y="2365402"/>
                  <a:pt x="182600" y="2358762"/>
                </a:cubicBezTo>
                <a:cubicBezTo>
                  <a:pt x="181894" y="2351942"/>
                  <a:pt x="180827" y="2345161"/>
                  <a:pt x="179404" y="2338457"/>
                </a:cubicBezTo>
                <a:cubicBezTo>
                  <a:pt x="177614" y="2328241"/>
                  <a:pt x="175057" y="2314448"/>
                  <a:pt x="171605" y="2297208"/>
                </a:cubicBezTo>
                <a:cubicBezTo>
                  <a:pt x="164317" y="2262729"/>
                  <a:pt x="155880" y="2214584"/>
                  <a:pt x="146931" y="2150732"/>
                </a:cubicBezTo>
                <a:cubicBezTo>
                  <a:pt x="148082" y="2156223"/>
                  <a:pt x="149104" y="2161842"/>
                  <a:pt x="150383" y="2167334"/>
                </a:cubicBezTo>
                <a:lnTo>
                  <a:pt x="154473" y="2183680"/>
                </a:lnTo>
                <a:lnTo>
                  <a:pt x="162784" y="2216500"/>
                </a:lnTo>
                <a:lnTo>
                  <a:pt x="171094" y="2249192"/>
                </a:lnTo>
                <a:cubicBezTo>
                  <a:pt x="174034" y="2259919"/>
                  <a:pt x="177487" y="2270646"/>
                  <a:pt x="180682" y="2281374"/>
                </a:cubicBezTo>
                <a:lnTo>
                  <a:pt x="190399" y="2313683"/>
                </a:lnTo>
                <a:lnTo>
                  <a:pt x="195384" y="2329773"/>
                </a:lnTo>
                <a:lnTo>
                  <a:pt x="197814" y="2337818"/>
                </a:lnTo>
                <a:lnTo>
                  <a:pt x="200626" y="2345737"/>
                </a:lnTo>
                <a:lnTo>
                  <a:pt x="223383" y="2409589"/>
                </a:lnTo>
                <a:cubicBezTo>
                  <a:pt x="256502" y="2496964"/>
                  <a:pt x="295499" y="2581989"/>
                  <a:pt x="340107" y="2664103"/>
                </a:cubicBezTo>
                <a:cubicBezTo>
                  <a:pt x="390066" y="2754491"/>
                  <a:pt x="446913" y="2840897"/>
                  <a:pt x="510143" y="2922576"/>
                </a:cubicBezTo>
                <a:cubicBezTo>
                  <a:pt x="582947" y="3016630"/>
                  <a:pt x="664258" y="3103788"/>
                  <a:pt x="753051" y="3182965"/>
                </a:cubicBezTo>
                <a:cubicBezTo>
                  <a:pt x="937442" y="3347281"/>
                  <a:pt x="1152809" y="3473185"/>
                  <a:pt x="1386532" y="3553306"/>
                </a:cubicBezTo>
                <a:cubicBezTo>
                  <a:pt x="1621974" y="3633556"/>
                  <a:pt x="1871351" y="3664895"/>
                  <a:pt x="2119349" y="3645381"/>
                </a:cubicBezTo>
                <a:lnTo>
                  <a:pt x="2102857" y="3642061"/>
                </a:lnTo>
                <a:cubicBezTo>
                  <a:pt x="2004018" y="3646939"/>
                  <a:pt x="1904963" y="3644372"/>
                  <a:pt x="1806507" y="3634399"/>
                </a:cubicBezTo>
                <a:cubicBezTo>
                  <a:pt x="1715341" y="3625574"/>
                  <a:pt x="1624940" y="3610211"/>
                  <a:pt x="1535984" y="3588426"/>
                </a:cubicBezTo>
                <a:cubicBezTo>
                  <a:pt x="1447629" y="3565809"/>
                  <a:pt x="1360949" y="3537101"/>
                  <a:pt x="1276584" y="3502481"/>
                </a:cubicBezTo>
                <a:cubicBezTo>
                  <a:pt x="1255744" y="3493668"/>
                  <a:pt x="1235161" y="3484091"/>
                  <a:pt x="1214451" y="3474896"/>
                </a:cubicBezTo>
                <a:cubicBezTo>
                  <a:pt x="1204094" y="3470171"/>
                  <a:pt x="1193611" y="3465829"/>
                  <a:pt x="1183511" y="3460721"/>
                </a:cubicBezTo>
                <a:lnTo>
                  <a:pt x="1152316" y="3445269"/>
                </a:lnTo>
                <a:lnTo>
                  <a:pt x="1122017" y="3429816"/>
                </a:lnTo>
                <a:lnTo>
                  <a:pt x="1106932" y="3422026"/>
                </a:lnTo>
                <a:cubicBezTo>
                  <a:pt x="1101945" y="3419472"/>
                  <a:pt x="1097087" y="3416407"/>
                  <a:pt x="1092229" y="3413726"/>
                </a:cubicBezTo>
                <a:lnTo>
                  <a:pt x="1033419" y="3379885"/>
                </a:lnTo>
                <a:cubicBezTo>
                  <a:pt x="1023575" y="3374776"/>
                  <a:pt x="1014243" y="3368007"/>
                  <a:pt x="1004782" y="3362005"/>
                </a:cubicBezTo>
                <a:lnTo>
                  <a:pt x="976272" y="3343744"/>
                </a:lnTo>
                <a:lnTo>
                  <a:pt x="947890" y="3325355"/>
                </a:lnTo>
                <a:cubicBezTo>
                  <a:pt x="938557" y="3318586"/>
                  <a:pt x="929480" y="3312329"/>
                  <a:pt x="920275" y="3305816"/>
                </a:cubicBezTo>
                <a:cubicBezTo>
                  <a:pt x="902120" y="3292535"/>
                  <a:pt x="883583" y="3279637"/>
                  <a:pt x="865685" y="3266100"/>
                </a:cubicBezTo>
                <a:lnTo>
                  <a:pt x="812884" y="3223958"/>
                </a:lnTo>
                <a:cubicBezTo>
                  <a:pt x="717732" y="3145956"/>
                  <a:pt x="631201" y="3058019"/>
                  <a:pt x="554762" y="2961654"/>
                </a:cubicBezTo>
                <a:cubicBezTo>
                  <a:pt x="467033" y="2850870"/>
                  <a:pt x="393625" y="2729487"/>
                  <a:pt x="336272" y="2600378"/>
                </a:cubicBezTo>
                <a:cubicBezTo>
                  <a:pt x="401467" y="2725822"/>
                  <a:pt x="478527" y="2844740"/>
                  <a:pt x="566395" y="2955523"/>
                </a:cubicBezTo>
                <a:lnTo>
                  <a:pt x="604750" y="3000987"/>
                </a:lnTo>
                <a:lnTo>
                  <a:pt x="614465" y="3011969"/>
                </a:lnTo>
                <a:lnTo>
                  <a:pt x="624438" y="3022823"/>
                </a:lnTo>
                <a:lnTo>
                  <a:pt x="644382" y="3044533"/>
                </a:lnTo>
                <a:lnTo>
                  <a:pt x="664326" y="3065987"/>
                </a:lnTo>
                <a:lnTo>
                  <a:pt x="674298" y="3076715"/>
                </a:lnTo>
                <a:cubicBezTo>
                  <a:pt x="677622" y="3080163"/>
                  <a:pt x="681202" y="3083484"/>
                  <a:pt x="684653" y="3086931"/>
                </a:cubicBezTo>
                <a:lnTo>
                  <a:pt x="725693" y="3126902"/>
                </a:lnTo>
                <a:cubicBezTo>
                  <a:pt x="738989" y="3140311"/>
                  <a:pt x="753308" y="3151678"/>
                  <a:pt x="767114" y="3164447"/>
                </a:cubicBezTo>
                <a:lnTo>
                  <a:pt x="807514" y="3199438"/>
                </a:lnTo>
                <a:lnTo>
                  <a:pt x="848170" y="3230854"/>
                </a:lnTo>
                <a:lnTo>
                  <a:pt x="867730" y="3245923"/>
                </a:lnTo>
                <a:cubicBezTo>
                  <a:pt x="874251" y="3250776"/>
                  <a:pt x="880386" y="3255755"/>
                  <a:pt x="887035" y="3259970"/>
                </a:cubicBezTo>
                <a:cubicBezTo>
                  <a:pt x="879620" y="3254607"/>
                  <a:pt x="872844" y="3248477"/>
                  <a:pt x="865812" y="3242730"/>
                </a:cubicBezTo>
                <a:lnTo>
                  <a:pt x="844973" y="3225362"/>
                </a:lnTo>
                <a:lnTo>
                  <a:pt x="824390" y="3207995"/>
                </a:lnTo>
                <a:cubicBezTo>
                  <a:pt x="816847" y="3202247"/>
                  <a:pt x="810455" y="3196628"/>
                  <a:pt x="804063" y="3190499"/>
                </a:cubicBezTo>
                <a:lnTo>
                  <a:pt x="764814" y="3154231"/>
                </a:lnTo>
                <a:lnTo>
                  <a:pt x="745253" y="3136097"/>
                </a:lnTo>
                <a:lnTo>
                  <a:pt x="726715" y="3117325"/>
                </a:lnTo>
                <a:lnTo>
                  <a:pt x="689895" y="3080035"/>
                </a:lnTo>
                <a:cubicBezTo>
                  <a:pt x="686827" y="3076842"/>
                  <a:pt x="683758" y="3073905"/>
                  <a:pt x="680818" y="3070713"/>
                </a:cubicBezTo>
                <a:lnTo>
                  <a:pt x="672125" y="3061008"/>
                </a:lnTo>
                <a:lnTo>
                  <a:pt x="654738" y="3041596"/>
                </a:lnTo>
                <a:cubicBezTo>
                  <a:pt x="643232" y="3028826"/>
                  <a:pt x="631597" y="3016056"/>
                  <a:pt x="620475" y="3003285"/>
                </a:cubicBezTo>
                <a:lnTo>
                  <a:pt x="588129" y="2963569"/>
                </a:lnTo>
                <a:cubicBezTo>
                  <a:pt x="421935" y="2758055"/>
                  <a:pt x="302962" y="2518584"/>
                  <a:pt x="239620" y="2262090"/>
                </a:cubicBezTo>
                <a:lnTo>
                  <a:pt x="233610" y="2238464"/>
                </a:lnTo>
                <a:lnTo>
                  <a:pt x="228752" y="2214711"/>
                </a:lnTo>
                <a:cubicBezTo>
                  <a:pt x="225428" y="2198877"/>
                  <a:pt x="222616" y="2182914"/>
                  <a:pt x="219036" y="2167078"/>
                </a:cubicBezTo>
                <a:cubicBezTo>
                  <a:pt x="215457" y="2151242"/>
                  <a:pt x="213538" y="2135025"/>
                  <a:pt x="210854" y="2118934"/>
                </a:cubicBezTo>
                <a:lnTo>
                  <a:pt x="203567" y="2070662"/>
                </a:lnTo>
                <a:cubicBezTo>
                  <a:pt x="201521" y="2054444"/>
                  <a:pt x="199987" y="2038225"/>
                  <a:pt x="198325" y="2022006"/>
                </a:cubicBezTo>
                <a:lnTo>
                  <a:pt x="195768" y="1997615"/>
                </a:lnTo>
                <a:cubicBezTo>
                  <a:pt x="195001" y="1989442"/>
                  <a:pt x="193723" y="1981269"/>
                  <a:pt x="193723" y="1973095"/>
                </a:cubicBezTo>
                <a:cubicBezTo>
                  <a:pt x="192955" y="1956749"/>
                  <a:pt x="192061" y="1940276"/>
                  <a:pt x="191166" y="1923802"/>
                </a:cubicBezTo>
                <a:lnTo>
                  <a:pt x="189887" y="1899155"/>
                </a:lnTo>
                <a:cubicBezTo>
                  <a:pt x="189887" y="1890982"/>
                  <a:pt x="189887" y="1882681"/>
                  <a:pt x="189887" y="1874381"/>
                </a:cubicBezTo>
                <a:cubicBezTo>
                  <a:pt x="202320" y="2246689"/>
                  <a:pt x="330668" y="2605870"/>
                  <a:pt x="557063" y="2901888"/>
                </a:cubicBezTo>
                <a:cubicBezTo>
                  <a:pt x="553994" y="2896014"/>
                  <a:pt x="550927" y="2890139"/>
                  <a:pt x="547985" y="2884264"/>
                </a:cubicBezTo>
                <a:cubicBezTo>
                  <a:pt x="526124" y="2856298"/>
                  <a:pt x="506819" y="2825649"/>
                  <a:pt x="486492" y="2795638"/>
                </a:cubicBezTo>
                <a:lnTo>
                  <a:pt x="478948" y="2784272"/>
                </a:lnTo>
                <a:lnTo>
                  <a:pt x="471917" y="2772651"/>
                </a:lnTo>
                <a:lnTo>
                  <a:pt x="457854" y="2749281"/>
                </a:lnTo>
                <a:lnTo>
                  <a:pt x="443919" y="2726039"/>
                </a:lnTo>
                <a:cubicBezTo>
                  <a:pt x="439316" y="2718249"/>
                  <a:pt x="434458" y="2710587"/>
                  <a:pt x="430367" y="2702669"/>
                </a:cubicBezTo>
                <a:lnTo>
                  <a:pt x="404798" y="2655419"/>
                </a:lnTo>
                <a:cubicBezTo>
                  <a:pt x="400323" y="2647629"/>
                  <a:pt x="395848" y="2639839"/>
                  <a:pt x="392012" y="2632048"/>
                </a:cubicBezTo>
                <a:cubicBezTo>
                  <a:pt x="388177" y="2624258"/>
                  <a:pt x="384470" y="2616341"/>
                  <a:pt x="380635" y="2608551"/>
                </a:cubicBezTo>
                <a:cubicBezTo>
                  <a:pt x="373220" y="2592971"/>
                  <a:pt x="365549" y="2577775"/>
                  <a:pt x="358517" y="2562578"/>
                </a:cubicBezTo>
                <a:cubicBezTo>
                  <a:pt x="351486" y="2547382"/>
                  <a:pt x="345221" y="2532184"/>
                  <a:pt x="338700" y="2517498"/>
                </a:cubicBezTo>
                <a:cubicBezTo>
                  <a:pt x="301244" y="2431489"/>
                  <a:pt x="271302" y="2342404"/>
                  <a:pt x="249208" y="2251235"/>
                </a:cubicBezTo>
                <a:cubicBezTo>
                  <a:pt x="226476" y="2158024"/>
                  <a:pt x="211382" y="2063127"/>
                  <a:pt x="204078" y="1967477"/>
                </a:cubicBezTo>
                <a:cubicBezTo>
                  <a:pt x="202800" y="1943340"/>
                  <a:pt x="200115" y="1918949"/>
                  <a:pt x="200115" y="1894686"/>
                </a:cubicBezTo>
                <a:cubicBezTo>
                  <a:pt x="200115" y="1870421"/>
                  <a:pt x="200115" y="1845903"/>
                  <a:pt x="200115" y="1821383"/>
                </a:cubicBezTo>
                <a:cubicBezTo>
                  <a:pt x="199732" y="1809251"/>
                  <a:pt x="200626" y="1796864"/>
                  <a:pt x="201138" y="1784605"/>
                </a:cubicBezTo>
                <a:cubicBezTo>
                  <a:pt x="201650" y="1772344"/>
                  <a:pt x="202800" y="1760596"/>
                  <a:pt x="202800" y="1747826"/>
                </a:cubicBezTo>
                <a:cubicBezTo>
                  <a:pt x="203312" y="1723179"/>
                  <a:pt x="206380" y="1698660"/>
                  <a:pt x="208553" y="1674013"/>
                </a:cubicBezTo>
                <a:cubicBezTo>
                  <a:pt x="218543" y="1574326"/>
                  <a:pt x="237063" y="1475675"/>
                  <a:pt x="263910" y="1379144"/>
                </a:cubicBezTo>
                <a:cubicBezTo>
                  <a:pt x="281831" y="1316006"/>
                  <a:pt x="303868" y="1254108"/>
                  <a:pt x="329879" y="1193845"/>
                </a:cubicBezTo>
                <a:cubicBezTo>
                  <a:pt x="335376" y="1181458"/>
                  <a:pt x="340491" y="1169837"/>
                  <a:pt x="345604" y="1158981"/>
                </a:cubicBezTo>
                <a:cubicBezTo>
                  <a:pt x="350719" y="1148127"/>
                  <a:pt x="355065" y="1138038"/>
                  <a:pt x="360179" y="1128971"/>
                </a:cubicBezTo>
                <a:cubicBezTo>
                  <a:pt x="370407" y="1110837"/>
                  <a:pt x="378844" y="1095768"/>
                  <a:pt x="385748" y="1084020"/>
                </a:cubicBezTo>
                <a:cubicBezTo>
                  <a:pt x="390619" y="1075147"/>
                  <a:pt x="396088" y="1066613"/>
                  <a:pt x="402113" y="1058479"/>
                </a:cubicBezTo>
                <a:cubicBezTo>
                  <a:pt x="406331" y="1053754"/>
                  <a:pt x="409144" y="1052349"/>
                  <a:pt x="409144" y="1054648"/>
                </a:cubicBezTo>
                <a:cubicBezTo>
                  <a:pt x="405418" y="1075289"/>
                  <a:pt x="399193" y="1095400"/>
                  <a:pt x="390607" y="1114541"/>
                </a:cubicBezTo>
                <a:cubicBezTo>
                  <a:pt x="389328" y="1118371"/>
                  <a:pt x="387155" y="1123607"/>
                  <a:pt x="385748" y="1127311"/>
                </a:cubicBezTo>
                <a:cubicBezTo>
                  <a:pt x="377566" y="1147616"/>
                  <a:pt x="372069" y="1165623"/>
                  <a:pt x="367467" y="1180563"/>
                </a:cubicBezTo>
                <a:cubicBezTo>
                  <a:pt x="362863" y="1195505"/>
                  <a:pt x="359284" y="1207254"/>
                  <a:pt x="356855" y="1215810"/>
                </a:cubicBezTo>
                <a:cubicBezTo>
                  <a:pt x="352252" y="1233050"/>
                  <a:pt x="352381" y="1237775"/>
                  <a:pt x="358134" y="1226792"/>
                </a:cubicBezTo>
                <a:cubicBezTo>
                  <a:pt x="363887" y="1215810"/>
                  <a:pt x="375137" y="1190907"/>
                  <a:pt x="393419" y="1150170"/>
                </a:cubicBezTo>
                <a:cubicBezTo>
                  <a:pt x="403391" y="1130121"/>
                  <a:pt x="415153" y="1106240"/>
                  <a:pt x="428960" y="1078273"/>
                </a:cubicBezTo>
                <a:cubicBezTo>
                  <a:pt x="436248" y="1064481"/>
                  <a:pt x="444557" y="1049922"/>
                  <a:pt x="453123" y="1034343"/>
                </a:cubicBezTo>
                <a:lnTo>
                  <a:pt x="466931" y="1010590"/>
                </a:lnTo>
                <a:cubicBezTo>
                  <a:pt x="469233" y="1006248"/>
                  <a:pt x="471533" y="1002033"/>
                  <a:pt x="473962" y="997819"/>
                </a:cubicBezTo>
                <a:lnTo>
                  <a:pt x="481889" y="985049"/>
                </a:lnTo>
                <a:cubicBezTo>
                  <a:pt x="426148" y="1089255"/>
                  <a:pt x="414259" y="1129355"/>
                  <a:pt x="415792" y="1135357"/>
                </a:cubicBezTo>
                <a:cubicBezTo>
                  <a:pt x="417326" y="1141359"/>
                  <a:pt x="434713" y="1114669"/>
                  <a:pt x="450694" y="1091299"/>
                </a:cubicBezTo>
                <a:cubicBezTo>
                  <a:pt x="460538" y="1076868"/>
                  <a:pt x="471022" y="1064098"/>
                  <a:pt x="480994" y="1051327"/>
                </a:cubicBezTo>
                <a:cubicBezTo>
                  <a:pt x="490967" y="1038557"/>
                  <a:pt x="500299" y="1026042"/>
                  <a:pt x="510015" y="1014548"/>
                </a:cubicBezTo>
                <a:lnTo>
                  <a:pt x="513979" y="1010079"/>
                </a:lnTo>
                <a:cubicBezTo>
                  <a:pt x="526763" y="987858"/>
                  <a:pt x="539548" y="965893"/>
                  <a:pt x="552332" y="943928"/>
                </a:cubicBezTo>
                <a:cubicBezTo>
                  <a:pt x="748783" y="624262"/>
                  <a:pt x="1047278" y="379991"/>
                  <a:pt x="1399700" y="250494"/>
                </a:cubicBezTo>
                <a:lnTo>
                  <a:pt x="1374131" y="259306"/>
                </a:lnTo>
                <a:cubicBezTo>
                  <a:pt x="1369400" y="260967"/>
                  <a:pt x="1364670" y="262499"/>
                  <a:pt x="1360067" y="264286"/>
                </a:cubicBezTo>
                <a:lnTo>
                  <a:pt x="1346133" y="269778"/>
                </a:lnTo>
                <a:lnTo>
                  <a:pt x="1290263" y="292381"/>
                </a:lnTo>
                <a:cubicBezTo>
                  <a:pt x="1271854" y="300810"/>
                  <a:pt x="1253571" y="309494"/>
                  <a:pt x="1235161" y="317922"/>
                </a:cubicBezTo>
                <a:cubicBezTo>
                  <a:pt x="1225957" y="322009"/>
                  <a:pt x="1216624" y="325840"/>
                  <a:pt x="1207674" y="330693"/>
                </a:cubicBezTo>
                <a:lnTo>
                  <a:pt x="1180698" y="344740"/>
                </a:lnTo>
                <a:lnTo>
                  <a:pt x="1153851" y="358404"/>
                </a:lnTo>
                <a:lnTo>
                  <a:pt x="1141066" y="365556"/>
                </a:lnTo>
                <a:lnTo>
                  <a:pt x="1128282" y="373090"/>
                </a:lnTo>
                <a:lnTo>
                  <a:pt x="1075865" y="403484"/>
                </a:lnTo>
                <a:cubicBezTo>
                  <a:pt x="1058222" y="413956"/>
                  <a:pt x="1041601" y="425066"/>
                  <a:pt x="1024725" y="435666"/>
                </a:cubicBezTo>
                <a:cubicBezTo>
                  <a:pt x="1015776" y="441157"/>
                  <a:pt x="1007339" y="446266"/>
                  <a:pt x="999156" y="451884"/>
                </a:cubicBezTo>
                <a:lnTo>
                  <a:pt x="974866" y="468869"/>
                </a:lnTo>
                <a:cubicBezTo>
                  <a:pt x="909664" y="513182"/>
                  <a:pt x="850343" y="561837"/>
                  <a:pt x="794601" y="608322"/>
                </a:cubicBezTo>
                <a:cubicBezTo>
                  <a:pt x="801761" y="600915"/>
                  <a:pt x="809432" y="594147"/>
                  <a:pt x="816975" y="587378"/>
                </a:cubicBezTo>
                <a:lnTo>
                  <a:pt x="840115" y="567073"/>
                </a:lnTo>
                <a:lnTo>
                  <a:pt x="862488" y="547024"/>
                </a:lnTo>
                <a:cubicBezTo>
                  <a:pt x="870031" y="540766"/>
                  <a:pt x="877958" y="534253"/>
                  <a:pt x="885628" y="527996"/>
                </a:cubicBezTo>
                <a:lnTo>
                  <a:pt x="931653" y="490834"/>
                </a:lnTo>
                <a:lnTo>
                  <a:pt x="978701" y="456354"/>
                </a:lnTo>
                <a:cubicBezTo>
                  <a:pt x="986627" y="450735"/>
                  <a:pt x="994171" y="444605"/>
                  <a:pt x="1002224" y="439497"/>
                </a:cubicBezTo>
                <a:lnTo>
                  <a:pt x="1026132" y="423661"/>
                </a:lnTo>
                <a:lnTo>
                  <a:pt x="1050039" y="407954"/>
                </a:lnTo>
                <a:cubicBezTo>
                  <a:pt x="1057966" y="402846"/>
                  <a:pt x="1065637" y="397354"/>
                  <a:pt x="1073946" y="392757"/>
                </a:cubicBezTo>
                <a:lnTo>
                  <a:pt x="1118054" y="364023"/>
                </a:lnTo>
                <a:lnTo>
                  <a:pt x="1130071" y="356873"/>
                </a:lnTo>
                <a:cubicBezTo>
                  <a:pt x="1134546" y="354446"/>
                  <a:pt x="1138765" y="352402"/>
                  <a:pt x="1142856" y="350231"/>
                </a:cubicBezTo>
                <a:lnTo>
                  <a:pt x="1167403" y="337461"/>
                </a:lnTo>
                <a:lnTo>
                  <a:pt x="1191821" y="324691"/>
                </a:lnTo>
                <a:lnTo>
                  <a:pt x="1204606" y="318178"/>
                </a:lnTo>
                <a:lnTo>
                  <a:pt x="1217391" y="312303"/>
                </a:lnTo>
                <a:lnTo>
                  <a:pt x="1266995" y="289189"/>
                </a:lnTo>
                <a:lnTo>
                  <a:pt x="1279780" y="283443"/>
                </a:lnTo>
                <a:lnTo>
                  <a:pt x="1292564" y="278207"/>
                </a:lnTo>
                <a:lnTo>
                  <a:pt x="1318133" y="267990"/>
                </a:lnTo>
                <a:lnTo>
                  <a:pt x="1343703" y="257774"/>
                </a:lnTo>
                <a:lnTo>
                  <a:pt x="1356488" y="252665"/>
                </a:lnTo>
                <a:lnTo>
                  <a:pt x="1369272" y="248069"/>
                </a:lnTo>
                <a:lnTo>
                  <a:pt x="1420412" y="230189"/>
                </a:lnTo>
                <a:lnTo>
                  <a:pt x="1433196" y="225720"/>
                </a:lnTo>
                <a:lnTo>
                  <a:pt x="1445981" y="221889"/>
                </a:lnTo>
                <a:lnTo>
                  <a:pt x="1471550" y="214226"/>
                </a:lnTo>
                <a:lnTo>
                  <a:pt x="1497119" y="206565"/>
                </a:lnTo>
                <a:lnTo>
                  <a:pt x="1509904" y="202733"/>
                </a:lnTo>
                <a:cubicBezTo>
                  <a:pt x="1514123" y="201456"/>
                  <a:pt x="1518469" y="200563"/>
                  <a:pt x="1522689" y="199413"/>
                </a:cubicBezTo>
                <a:lnTo>
                  <a:pt x="1574594" y="186642"/>
                </a:lnTo>
                <a:cubicBezTo>
                  <a:pt x="1693376" y="158933"/>
                  <a:pt x="1814818" y="144161"/>
                  <a:pt x="1936784" y="142585"/>
                </a:cubicBezTo>
                <a:cubicBezTo>
                  <a:pt x="2289959" y="136956"/>
                  <a:pt x="2636283" y="240186"/>
                  <a:pt x="2928618" y="438220"/>
                </a:cubicBezTo>
                <a:cubicBezTo>
                  <a:pt x="2989767" y="479753"/>
                  <a:pt x="3048064" y="525317"/>
                  <a:pt x="3103128" y="574608"/>
                </a:cubicBezTo>
                <a:cubicBezTo>
                  <a:pt x="3132277" y="598616"/>
                  <a:pt x="3157847" y="625689"/>
                  <a:pt x="3184950" y="651997"/>
                </a:cubicBezTo>
                <a:cubicBezTo>
                  <a:pt x="3191726" y="658509"/>
                  <a:pt x="3197990" y="665660"/>
                  <a:pt x="3204510" y="672685"/>
                </a:cubicBezTo>
                <a:lnTo>
                  <a:pt x="3223688" y="693500"/>
                </a:lnTo>
                <a:lnTo>
                  <a:pt x="3242865" y="714572"/>
                </a:lnTo>
                <a:cubicBezTo>
                  <a:pt x="3246189" y="718020"/>
                  <a:pt x="3249257" y="721595"/>
                  <a:pt x="3252197" y="725298"/>
                </a:cubicBezTo>
                <a:lnTo>
                  <a:pt x="3261403" y="736281"/>
                </a:lnTo>
                <a:lnTo>
                  <a:pt x="3297839" y="780339"/>
                </a:lnTo>
                <a:cubicBezTo>
                  <a:pt x="3309600" y="795408"/>
                  <a:pt x="3320851" y="810861"/>
                  <a:pt x="3332357" y="826185"/>
                </a:cubicBezTo>
                <a:lnTo>
                  <a:pt x="3349617" y="849300"/>
                </a:lnTo>
                <a:lnTo>
                  <a:pt x="3365214" y="873180"/>
                </a:lnTo>
                <a:cubicBezTo>
                  <a:pt x="3375825" y="889271"/>
                  <a:pt x="3386948" y="904978"/>
                  <a:pt x="3397176" y="921324"/>
                </a:cubicBezTo>
                <a:cubicBezTo>
                  <a:pt x="3417119" y="954400"/>
                  <a:pt x="3436424" y="987986"/>
                  <a:pt x="3455474" y="1021700"/>
                </a:cubicBezTo>
                <a:cubicBezTo>
                  <a:pt x="3474522" y="1055414"/>
                  <a:pt x="3490503" y="1090916"/>
                  <a:pt x="3507379" y="1125906"/>
                </a:cubicBezTo>
                <a:cubicBezTo>
                  <a:pt x="3515306" y="1143657"/>
                  <a:pt x="3522593" y="1161791"/>
                  <a:pt x="3530264" y="1179669"/>
                </a:cubicBezTo>
                <a:cubicBezTo>
                  <a:pt x="3533971" y="1188736"/>
                  <a:pt x="3537806" y="1197676"/>
                  <a:pt x="3541386" y="1206743"/>
                </a:cubicBezTo>
                <a:lnTo>
                  <a:pt x="3551870" y="1234327"/>
                </a:lnTo>
                <a:lnTo>
                  <a:pt x="3553916" y="1239946"/>
                </a:lnTo>
                <a:lnTo>
                  <a:pt x="3556600" y="1247097"/>
                </a:lnTo>
                <a:lnTo>
                  <a:pt x="3561969" y="1261912"/>
                </a:lnTo>
                <a:cubicBezTo>
                  <a:pt x="3565166" y="1271106"/>
                  <a:pt x="3568746" y="1280173"/>
                  <a:pt x="3571558" y="1289496"/>
                </a:cubicBezTo>
                <a:lnTo>
                  <a:pt x="3573476" y="1295880"/>
                </a:lnTo>
                <a:cubicBezTo>
                  <a:pt x="3663979" y="1568861"/>
                  <a:pt x="3682734" y="1860512"/>
                  <a:pt x="3627938" y="2142814"/>
                </a:cubicBezTo>
                <a:cubicBezTo>
                  <a:pt x="3640353" y="2083049"/>
                  <a:pt x="3649404" y="2022632"/>
                  <a:pt x="3655042" y="1961858"/>
                </a:cubicBezTo>
                <a:lnTo>
                  <a:pt x="3657855" y="1930442"/>
                </a:lnTo>
                <a:lnTo>
                  <a:pt x="3659133" y="1914735"/>
                </a:lnTo>
                <a:lnTo>
                  <a:pt x="3659773" y="1899028"/>
                </a:lnTo>
                <a:lnTo>
                  <a:pt x="3662202" y="1836069"/>
                </a:lnTo>
                <a:cubicBezTo>
                  <a:pt x="3661818" y="1794182"/>
                  <a:pt x="3662329" y="1752039"/>
                  <a:pt x="3659006" y="1710152"/>
                </a:cubicBezTo>
                <a:lnTo>
                  <a:pt x="3657215" y="1678609"/>
                </a:lnTo>
                <a:cubicBezTo>
                  <a:pt x="3656704" y="1668138"/>
                  <a:pt x="3655169" y="1657794"/>
                  <a:pt x="3654147" y="1647322"/>
                </a:cubicBezTo>
                <a:lnTo>
                  <a:pt x="3650823" y="1615907"/>
                </a:lnTo>
                <a:lnTo>
                  <a:pt x="3649161" y="1600200"/>
                </a:lnTo>
                <a:cubicBezTo>
                  <a:pt x="3648778" y="1594964"/>
                  <a:pt x="3648138" y="1589728"/>
                  <a:pt x="3647243" y="1584620"/>
                </a:cubicBezTo>
                <a:lnTo>
                  <a:pt x="3637528" y="1522172"/>
                </a:lnTo>
                <a:cubicBezTo>
                  <a:pt x="3636121" y="1511828"/>
                  <a:pt x="3633692" y="1501484"/>
                  <a:pt x="3631775" y="1491140"/>
                </a:cubicBezTo>
                <a:lnTo>
                  <a:pt x="3625382" y="1460236"/>
                </a:lnTo>
                <a:cubicBezTo>
                  <a:pt x="3623209" y="1450019"/>
                  <a:pt x="3621418" y="1439548"/>
                  <a:pt x="3618862" y="1429331"/>
                </a:cubicBezTo>
                <a:lnTo>
                  <a:pt x="3611190" y="1398811"/>
                </a:lnTo>
                <a:lnTo>
                  <a:pt x="3603392" y="1368161"/>
                </a:lnTo>
                <a:cubicBezTo>
                  <a:pt x="3601986" y="1363053"/>
                  <a:pt x="3600835" y="1357945"/>
                  <a:pt x="3599429" y="1352836"/>
                </a:cubicBezTo>
                <a:lnTo>
                  <a:pt x="3594699" y="1337767"/>
                </a:lnTo>
                <a:lnTo>
                  <a:pt x="3576289" y="1277363"/>
                </a:lnTo>
                <a:lnTo>
                  <a:pt x="3554938" y="1217854"/>
                </a:lnTo>
                <a:lnTo>
                  <a:pt x="3549569" y="1202912"/>
                </a:lnTo>
                <a:cubicBezTo>
                  <a:pt x="3547779" y="1198059"/>
                  <a:pt x="3545605" y="1193207"/>
                  <a:pt x="3543561" y="1188353"/>
                </a:cubicBezTo>
                <a:lnTo>
                  <a:pt x="3531542" y="1159110"/>
                </a:lnTo>
                <a:lnTo>
                  <a:pt x="3518758" y="1129865"/>
                </a:lnTo>
                <a:cubicBezTo>
                  <a:pt x="3515178" y="1120159"/>
                  <a:pt x="3510448" y="1110837"/>
                  <a:pt x="3505973" y="1101260"/>
                </a:cubicBezTo>
                <a:lnTo>
                  <a:pt x="3492422" y="1072654"/>
                </a:lnTo>
                <a:cubicBezTo>
                  <a:pt x="3487947" y="1063077"/>
                  <a:pt x="3483728" y="1053370"/>
                  <a:pt x="3478614" y="1044176"/>
                </a:cubicBezTo>
                <a:lnTo>
                  <a:pt x="3448826" y="988370"/>
                </a:lnTo>
                <a:cubicBezTo>
                  <a:pt x="3407301" y="914839"/>
                  <a:pt x="3360739" y="844264"/>
                  <a:pt x="3309473" y="777147"/>
                </a:cubicBezTo>
                <a:cubicBezTo>
                  <a:pt x="3257222" y="710823"/>
                  <a:pt x="3200548" y="648105"/>
                  <a:pt x="3139821" y="589421"/>
                </a:cubicBezTo>
                <a:cubicBezTo>
                  <a:pt x="3078160" y="531709"/>
                  <a:pt x="3012689" y="478207"/>
                  <a:pt x="2943831" y="429280"/>
                </a:cubicBezTo>
                <a:lnTo>
                  <a:pt x="2891030" y="394289"/>
                </a:lnTo>
                <a:cubicBezTo>
                  <a:pt x="2882210" y="388543"/>
                  <a:pt x="2873516" y="382285"/>
                  <a:pt x="2864438" y="377049"/>
                </a:cubicBezTo>
                <a:lnTo>
                  <a:pt x="2837207" y="360959"/>
                </a:lnTo>
                <a:lnTo>
                  <a:pt x="2809976" y="344868"/>
                </a:lnTo>
                <a:lnTo>
                  <a:pt x="2796296" y="336822"/>
                </a:lnTo>
                <a:cubicBezTo>
                  <a:pt x="2791694" y="334141"/>
                  <a:pt x="2786964" y="331842"/>
                  <a:pt x="2782362" y="329416"/>
                </a:cubicBezTo>
                <a:lnTo>
                  <a:pt x="2726237" y="300044"/>
                </a:lnTo>
                <a:cubicBezTo>
                  <a:pt x="2628089" y="250860"/>
                  <a:pt x="2525850" y="210269"/>
                  <a:pt x="2420683" y="178725"/>
                </a:cubicBezTo>
                <a:cubicBezTo>
                  <a:pt x="2331880" y="152203"/>
                  <a:pt x="2241366" y="131808"/>
                  <a:pt x="2149776" y="117682"/>
                </a:cubicBezTo>
                <a:cubicBezTo>
                  <a:pt x="2110527" y="112318"/>
                  <a:pt x="2114874" y="106828"/>
                  <a:pt x="2136097" y="105551"/>
                </a:cubicBezTo>
                <a:cubicBezTo>
                  <a:pt x="2140699" y="105551"/>
                  <a:pt x="2148625" y="105551"/>
                  <a:pt x="2159109" y="105551"/>
                </a:cubicBezTo>
                <a:lnTo>
                  <a:pt x="2197463" y="108999"/>
                </a:lnTo>
                <a:cubicBezTo>
                  <a:pt x="2212421" y="110531"/>
                  <a:pt x="2229168" y="111936"/>
                  <a:pt x="2247195" y="113979"/>
                </a:cubicBezTo>
                <a:lnTo>
                  <a:pt x="2303959" y="122152"/>
                </a:lnTo>
                <a:cubicBezTo>
                  <a:pt x="2176969" y="94416"/>
                  <a:pt x="2047192" y="81559"/>
                  <a:pt x="1917223" y="83840"/>
                </a:cubicBezTo>
                <a:cubicBezTo>
                  <a:pt x="1909424" y="83713"/>
                  <a:pt x="1901498" y="84607"/>
                  <a:pt x="1893699" y="84607"/>
                </a:cubicBezTo>
                <a:lnTo>
                  <a:pt x="1870176" y="85884"/>
                </a:lnTo>
                <a:lnTo>
                  <a:pt x="1823384" y="88310"/>
                </a:lnTo>
                <a:lnTo>
                  <a:pt x="1777103" y="93036"/>
                </a:lnTo>
                <a:lnTo>
                  <a:pt x="1754091" y="95334"/>
                </a:lnTo>
                <a:lnTo>
                  <a:pt x="1742585" y="96484"/>
                </a:lnTo>
                <a:lnTo>
                  <a:pt x="1731206" y="98144"/>
                </a:lnTo>
                <a:lnTo>
                  <a:pt x="1685693" y="105040"/>
                </a:lnTo>
                <a:lnTo>
                  <a:pt x="1663064" y="108488"/>
                </a:lnTo>
                <a:cubicBezTo>
                  <a:pt x="1655522" y="109637"/>
                  <a:pt x="1648106" y="111424"/>
                  <a:pt x="1640690" y="112830"/>
                </a:cubicBezTo>
                <a:lnTo>
                  <a:pt x="1596073" y="121897"/>
                </a:lnTo>
                <a:cubicBezTo>
                  <a:pt x="1588658" y="123429"/>
                  <a:pt x="1581242" y="124833"/>
                  <a:pt x="1573827" y="126622"/>
                </a:cubicBezTo>
                <a:lnTo>
                  <a:pt x="1551965" y="132113"/>
                </a:lnTo>
                <a:cubicBezTo>
                  <a:pt x="1322046" y="188710"/>
                  <a:pt x="1106079" y="291470"/>
                  <a:pt x="917206" y="434133"/>
                </a:cubicBezTo>
                <a:lnTo>
                  <a:pt x="901226" y="442306"/>
                </a:lnTo>
                <a:lnTo>
                  <a:pt x="963360" y="395310"/>
                </a:lnTo>
                <a:lnTo>
                  <a:pt x="1027282" y="351381"/>
                </a:lnTo>
                <a:cubicBezTo>
                  <a:pt x="1049145" y="337206"/>
                  <a:pt x="1071517" y="323924"/>
                  <a:pt x="1093635" y="310132"/>
                </a:cubicBezTo>
                <a:cubicBezTo>
                  <a:pt x="1104630" y="303492"/>
                  <a:pt x="1116264" y="297106"/>
                  <a:pt x="1127642" y="290721"/>
                </a:cubicBezTo>
                <a:lnTo>
                  <a:pt x="1163439" y="271566"/>
                </a:lnTo>
                <a:cubicBezTo>
                  <a:pt x="1139404" y="281782"/>
                  <a:pt x="1118565" y="289700"/>
                  <a:pt x="1099515" y="299150"/>
                </a:cubicBezTo>
                <a:cubicBezTo>
                  <a:pt x="1080467" y="308600"/>
                  <a:pt x="1063975" y="316773"/>
                  <a:pt x="1048377" y="324691"/>
                </a:cubicBezTo>
                <a:lnTo>
                  <a:pt x="1024854" y="336312"/>
                </a:lnTo>
                <a:lnTo>
                  <a:pt x="1003504" y="349083"/>
                </a:lnTo>
                <a:cubicBezTo>
                  <a:pt x="989185" y="357383"/>
                  <a:pt x="974993" y="366067"/>
                  <a:pt x="959907" y="375517"/>
                </a:cubicBezTo>
                <a:cubicBezTo>
                  <a:pt x="952237" y="380114"/>
                  <a:pt x="944694" y="385478"/>
                  <a:pt x="936767" y="390970"/>
                </a:cubicBezTo>
                <a:lnTo>
                  <a:pt x="911966" y="408592"/>
                </a:lnTo>
                <a:lnTo>
                  <a:pt x="884095" y="428386"/>
                </a:lnTo>
                <a:cubicBezTo>
                  <a:pt x="874506" y="435538"/>
                  <a:pt x="864789" y="443711"/>
                  <a:pt x="854179" y="452267"/>
                </a:cubicBezTo>
                <a:lnTo>
                  <a:pt x="820299" y="479596"/>
                </a:lnTo>
                <a:cubicBezTo>
                  <a:pt x="814290" y="484321"/>
                  <a:pt x="808409" y="489812"/>
                  <a:pt x="802272" y="495303"/>
                </a:cubicBezTo>
                <a:lnTo>
                  <a:pt x="783224" y="512416"/>
                </a:lnTo>
                <a:lnTo>
                  <a:pt x="762896" y="530678"/>
                </a:lnTo>
                <a:cubicBezTo>
                  <a:pt x="755992" y="536935"/>
                  <a:pt x="748577" y="543320"/>
                  <a:pt x="741545" y="550472"/>
                </a:cubicBezTo>
                <a:lnTo>
                  <a:pt x="696288" y="595295"/>
                </a:lnTo>
                <a:lnTo>
                  <a:pt x="685420" y="606151"/>
                </a:lnTo>
                <a:lnTo>
                  <a:pt x="674810" y="617644"/>
                </a:lnTo>
                <a:lnTo>
                  <a:pt x="653204" y="640886"/>
                </a:lnTo>
                <a:lnTo>
                  <a:pt x="630958" y="664512"/>
                </a:lnTo>
                <a:lnTo>
                  <a:pt x="625333" y="670514"/>
                </a:lnTo>
                <a:lnTo>
                  <a:pt x="619963" y="676771"/>
                </a:lnTo>
                <a:lnTo>
                  <a:pt x="609225" y="689542"/>
                </a:lnTo>
                <a:lnTo>
                  <a:pt x="565757" y="740623"/>
                </a:lnTo>
                <a:lnTo>
                  <a:pt x="525229" y="791704"/>
                </a:lnTo>
                <a:cubicBezTo>
                  <a:pt x="557809" y="738448"/>
                  <a:pt x="594439" y="687770"/>
                  <a:pt x="634794" y="640120"/>
                </a:cubicBezTo>
                <a:lnTo>
                  <a:pt x="657039" y="614579"/>
                </a:lnTo>
                <a:cubicBezTo>
                  <a:pt x="664966" y="605895"/>
                  <a:pt x="672763" y="596445"/>
                  <a:pt x="681841" y="587634"/>
                </a:cubicBezTo>
                <a:cubicBezTo>
                  <a:pt x="699739" y="569883"/>
                  <a:pt x="718661" y="550599"/>
                  <a:pt x="738094" y="531571"/>
                </a:cubicBezTo>
                <a:lnTo>
                  <a:pt x="799205" y="476403"/>
                </a:lnTo>
                <a:cubicBezTo>
                  <a:pt x="820043" y="458781"/>
                  <a:pt x="840882" y="442178"/>
                  <a:pt x="860187" y="426088"/>
                </a:cubicBezTo>
                <a:cubicBezTo>
                  <a:pt x="869009" y="418042"/>
                  <a:pt x="877702" y="411657"/>
                  <a:pt x="885757" y="405272"/>
                </a:cubicBezTo>
                <a:lnTo>
                  <a:pt x="908513" y="387010"/>
                </a:lnTo>
                <a:lnTo>
                  <a:pt x="929736" y="369515"/>
                </a:lnTo>
                <a:cubicBezTo>
                  <a:pt x="933316" y="366578"/>
                  <a:pt x="936767" y="363513"/>
                  <a:pt x="940602" y="360831"/>
                </a:cubicBezTo>
                <a:lnTo>
                  <a:pt x="951981" y="352275"/>
                </a:lnTo>
                <a:cubicBezTo>
                  <a:pt x="946739" y="355595"/>
                  <a:pt x="941242" y="358660"/>
                  <a:pt x="936000" y="361980"/>
                </a:cubicBezTo>
                <a:lnTo>
                  <a:pt x="920530" y="372197"/>
                </a:lnTo>
                <a:lnTo>
                  <a:pt x="889592" y="391991"/>
                </a:lnTo>
                <a:lnTo>
                  <a:pt x="873995" y="402462"/>
                </a:lnTo>
                <a:cubicBezTo>
                  <a:pt x="868753" y="405910"/>
                  <a:pt x="863511" y="409486"/>
                  <a:pt x="858397" y="413446"/>
                </a:cubicBezTo>
                <a:cubicBezTo>
                  <a:pt x="848170" y="421107"/>
                  <a:pt x="837814" y="429153"/>
                  <a:pt x="827203" y="437453"/>
                </a:cubicBezTo>
                <a:lnTo>
                  <a:pt x="795752" y="462994"/>
                </a:lnTo>
                <a:lnTo>
                  <a:pt x="765197" y="490195"/>
                </a:lnTo>
                <a:lnTo>
                  <a:pt x="734514" y="517779"/>
                </a:lnTo>
                <a:cubicBezTo>
                  <a:pt x="729272" y="522249"/>
                  <a:pt x="724414" y="527229"/>
                  <a:pt x="719556" y="532082"/>
                </a:cubicBezTo>
                <a:lnTo>
                  <a:pt x="704981" y="546641"/>
                </a:lnTo>
                <a:cubicBezTo>
                  <a:pt x="685549" y="566562"/>
                  <a:pt x="665604" y="584824"/>
                  <a:pt x="647962" y="604874"/>
                </a:cubicBezTo>
                <a:cubicBezTo>
                  <a:pt x="638885" y="614579"/>
                  <a:pt x="629935" y="624285"/>
                  <a:pt x="621242" y="633863"/>
                </a:cubicBezTo>
                <a:cubicBezTo>
                  <a:pt x="612548" y="643440"/>
                  <a:pt x="603599" y="652507"/>
                  <a:pt x="595673" y="662212"/>
                </a:cubicBezTo>
                <a:cubicBezTo>
                  <a:pt x="580075" y="680475"/>
                  <a:pt x="564989" y="697842"/>
                  <a:pt x="550159" y="714699"/>
                </a:cubicBezTo>
                <a:cubicBezTo>
                  <a:pt x="542616" y="722872"/>
                  <a:pt x="536095" y="731812"/>
                  <a:pt x="529193" y="740240"/>
                </a:cubicBezTo>
                <a:lnTo>
                  <a:pt x="508737" y="765781"/>
                </a:lnTo>
                <a:cubicBezTo>
                  <a:pt x="501961" y="774593"/>
                  <a:pt x="494802" y="783021"/>
                  <a:pt x="488537" y="791321"/>
                </a:cubicBezTo>
                <a:cubicBezTo>
                  <a:pt x="482272" y="799623"/>
                  <a:pt x="475880" y="808307"/>
                  <a:pt x="469488" y="816862"/>
                </a:cubicBezTo>
                <a:lnTo>
                  <a:pt x="431134" y="869349"/>
                </a:lnTo>
                <a:cubicBezTo>
                  <a:pt x="448648" y="840998"/>
                  <a:pt x="464246" y="814436"/>
                  <a:pt x="481250" y="786852"/>
                </a:cubicBezTo>
                <a:cubicBezTo>
                  <a:pt x="490327" y="773571"/>
                  <a:pt x="499660" y="759778"/>
                  <a:pt x="509632" y="745476"/>
                </a:cubicBezTo>
                <a:lnTo>
                  <a:pt x="525101" y="723510"/>
                </a:lnTo>
                <a:lnTo>
                  <a:pt x="533284" y="712145"/>
                </a:lnTo>
                <a:lnTo>
                  <a:pt x="542488" y="700780"/>
                </a:lnTo>
                <a:cubicBezTo>
                  <a:pt x="872305" y="276795"/>
                  <a:pt x="1373261" y="20608"/>
                  <a:pt x="1910447" y="1216"/>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2685429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FE084A4D-4D5E-F341-B5BC-6B74094FA1EF}"/>
              </a:ext>
            </a:extLst>
          </p:cNvPr>
          <p:cNvSpPr>
            <a:spLocks noGrp="1"/>
          </p:cNvSpPr>
          <p:nvPr>
            <p:ph type="pic" sz="quarter" idx="10"/>
          </p:nvPr>
        </p:nvSpPr>
        <p:spPr>
          <a:xfrm>
            <a:off x="0" y="1"/>
            <a:ext cx="9143786" cy="2630686"/>
          </a:xfrm>
          <a:custGeom>
            <a:avLst/>
            <a:gdLst>
              <a:gd name="connsiteX0" fmla="*/ 10434621 w 12191714"/>
              <a:gd name="connsiteY0" fmla="*/ 2875788 h 3507581"/>
              <a:gd name="connsiteX1" fmla="*/ 10469756 w 12191714"/>
              <a:gd name="connsiteY1" fmla="*/ 2889504 h 3507581"/>
              <a:gd name="connsiteX2" fmla="*/ 11512815 w 12191714"/>
              <a:gd name="connsiteY2" fmla="*/ 2899029 h 3507581"/>
              <a:gd name="connsiteX3" fmla="*/ 11469531 w 12191714"/>
              <a:gd name="connsiteY3" fmla="*/ 2884170 h 3507581"/>
              <a:gd name="connsiteX4" fmla="*/ 10434621 w 12191714"/>
              <a:gd name="connsiteY4" fmla="*/ 2875788 h 3507581"/>
              <a:gd name="connsiteX5" fmla="*/ 424 w 12191714"/>
              <a:gd name="connsiteY5" fmla="*/ 0 h 3507581"/>
              <a:gd name="connsiteX6" fmla="*/ 12191714 w 12191714"/>
              <a:gd name="connsiteY6" fmla="*/ 0 h 3507581"/>
              <a:gd name="connsiteX7" fmla="*/ 12191714 w 12191714"/>
              <a:gd name="connsiteY7" fmla="*/ 2213705 h 3507581"/>
              <a:gd name="connsiteX8" fmla="*/ 11516096 w 12191714"/>
              <a:gd name="connsiteY8" fmla="*/ 2209419 h 3507581"/>
              <a:gd name="connsiteX9" fmla="*/ 10604160 w 12191714"/>
              <a:gd name="connsiteY9" fmla="*/ 2188845 h 3507581"/>
              <a:gd name="connsiteX10" fmla="*/ 10146445 w 12191714"/>
              <a:gd name="connsiteY10" fmla="*/ 2186559 h 3507581"/>
              <a:gd name="connsiteX11" fmla="*/ 9959232 w 12191714"/>
              <a:gd name="connsiteY11" fmla="*/ 2210276 h 3507581"/>
              <a:gd name="connsiteX12" fmla="*/ 10282860 w 12191714"/>
              <a:gd name="connsiteY12" fmla="*/ 2231136 h 3507581"/>
              <a:gd name="connsiteX13" fmla="*/ 12146948 w 12191714"/>
              <a:gd name="connsiteY13" fmla="*/ 2281809 h 3507581"/>
              <a:gd name="connsiteX14" fmla="*/ 12191714 w 12191714"/>
              <a:gd name="connsiteY14" fmla="*/ 2283333 h 3507581"/>
              <a:gd name="connsiteX15" fmla="*/ 12191714 w 12191714"/>
              <a:gd name="connsiteY15" fmla="*/ 2288572 h 3507581"/>
              <a:gd name="connsiteX16" fmla="*/ 11129077 w 12191714"/>
              <a:gd name="connsiteY16" fmla="*/ 2263616 h 3507581"/>
              <a:gd name="connsiteX17" fmla="*/ 9986854 w 12191714"/>
              <a:gd name="connsiteY17" fmla="*/ 2244566 h 3507581"/>
              <a:gd name="connsiteX18" fmla="*/ 9866101 w 12191714"/>
              <a:gd name="connsiteY18" fmla="*/ 2247233 h 3507581"/>
              <a:gd name="connsiteX19" fmla="*/ 9436220 w 12191714"/>
              <a:gd name="connsiteY19" fmla="*/ 2277713 h 3507581"/>
              <a:gd name="connsiteX20" fmla="*/ 10314609 w 12191714"/>
              <a:gd name="connsiteY20" fmla="*/ 2330101 h 3507581"/>
              <a:gd name="connsiteX21" fmla="*/ 10862490 w 12191714"/>
              <a:gd name="connsiteY21" fmla="*/ 2371439 h 3507581"/>
              <a:gd name="connsiteX22" fmla="*/ 11760351 w 12191714"/>
              <a:gd name="connsiteY22" fmla="*/ 2400014 h 3507581"/>
              <a:gd name="connsiteX23" fmla="*/ 12191185 w 12191714"/>
              <a:gd name="connsiteY23" fmla="*/ 2433352 h 3507581"/>
              <a:gd name="connsiteX24" fmla="*/ 12191185 w 12191714"/>
              <a:gd name="connsiteY24" fmla="*/ 2606516 h 3507581"/>
              <a:gd name="connsiteX25" fmla="*/ 12104405 w 12191714"/>
              <a:gd name="connsiteY25" fmla="*/ 2610422 h 3507581"/>
              <a:gd name="connsiteX26" fmla="*/ 12191185 w 12191714"/>
              <a:gd name="connsiteY26" fmla="*/ 2614517 h 3507581"/>
              <a:gd name="connsiteX27" fmla="*/ 12191185 w 12191714"/>
              <a:gd name="connsiteY27" fmla="*/ 2681192 h 3507581"/>
              <a:gd name="connsiteX28" fmla="*/ 11473976 w 12191714"/>
              <a:gd name="connsiteY28" fmla="*/ 2680335 h 3507581"/>
              <a:gd name="connsiteX29" fmla="*/ 11349097 w 12191714"/>
              <a:gd name="connsiteY29" fmla="*/ 2683383 h 3507581"/>
              <a:gd name="connsiteX30" fmla="*/ 12191185 w 12191714"/>
              <a:gd name="connsiteY30" fmla="*/ 2721483 h 3507581"/>
              <a:gd name="connsiteX31" fmla="*/ 12191185 w 12191714"/>
              <a:gd name="connsiteY31" fmla="*/ 2744629 h 3507581"/>
              <a:gd name="connsiteX32" fmla="*/ 11410584 w 12191714"/>
              <a:gd name="connsiteY32" fmla="*/ 2725579 h 3507581"/>
              <a:gd name="connsiteX33" fmla="*/ 9535700 w 12191714"/>
              <a:gd name="connsiteY33" fmla="*/ 2701576 h 3507581"/>
              <a:gd name="connsiteX34" fmla="*/ 7087430 w 12191714"/>
              <a:gd name="connsiteY34" fmla="*/ 2687479 h 3507581"/>
              <a:gd name="connsiteX35" fmla="*/ 6822856 w 12191714"/>
              <a:gd name="connsiteY35" fmla="*/ 2691860 h 3507581"/>
              <a:gd name="connsiteX36" fmla="*/ 7191039 w 12191714"/>
              <a:gd name="connsiteY36" fmla="*/ 2701385 h 3507581"/>
              <a:gd name="connsiteX37" fmla="*/ 9857952 w 12191714"/>
              <a:gd name="connsiteY37" fmla="*/ 2746534 h 3507581"/>
              <a:gd name="connsiteX38" fmla="*/ 10649984 w 12191714"/>
              <a:gd name="connsiteY38" fmla="*/ 2794159 h 3507581"/>
              <a:gd name="connsiteX39" fmla="*/ 10669245 w 12191714"/>
              <a:gd name="connsiteY39" fmla="*/ 2821400 h 3507581"/>
              <a:gd name="connsiteX40" fmla="*/ 10452506 w 12191714"/>
              <a:gd name="connsiteY40" fmla="*/ 2837307 h 3507581"/>
              <a:gd name="connsiteX41" fmla="*/ 12191080 w 12191714"/>
              <a:gd name="connsiteY41" fmla="*/ 2881027 h 3507581"/>
              <a:gd name="connsiteX42" fmla="*/ 12191080 w 12191714"/>
              <a:gd name="connsiteY42" fmla="*/ 2891409 h 3507581"/>
              <a:gd name="connsiteX43" fmla="*/ 11949153 w 12191714"/>
              <a:gd name="connsiteY43" fmla="*/ 2893409 h 3507581"/>
              <a:gd name="connsiteX44" fmla="*/ 12191080 w 12191714"/>
              <a:gd name="connsiteY44" fmla="*/ 2931509 h 3507581"/>
              <a:gd name="connsiteX45" fmla="*/ 12191080 w 12191714"/>
              <a:gd name="connsiteY45" fmla="*/ 3065336 h 3507581"/>
              <a:gd name="connsiteX46" fmla="*/ 10954986 w 12191714"/>
              <a:gd name="connsiteY46" fmla="*/ 3061716 h 3507581"/>
              <a:gd name="connsiteX47" fmla="*/ 9223291 w 12191714"/>
              <a:gd name="connsiteY47" fmla="*/ 3041047 h 3507581"/>
              <a:gd name="connsiteX48" fmla="*/ 8734145 w 12191714"/>
              <a:gd name="connsiteY48" fmla="*/ 3042285 h 3507581"/>
              <a:gd name="connsiteX49" fmla="*/ 8748431 w 12191714"/>
              <a:gd name="connsiteY49" fmla="*/ 3051810 h 3507581"/>
              <a:gd name="connsiteX50" fmla="*/ 9266998 w 12191714"/>
              <a:gd name="connsiteY50" fmla="*/ 3072670 h 3507581"/>
              <a:gd name="connsiteX51" fmla="*/ 9275464 w 12191714"/>
              <a:gd name="connsiteY51" fmla="*/ 3077909 h 3507581"/>
              <a:gd name="connsiteX52" fmla="*/ 8377287 w 12191714"/>
              <a:gd name="connsiteY52" fmla="*/ 3086386 h 3507581"/>
              <a:gd name="connsiteX53" fmla="*/ 8473380 w 12191714"/>
              <a:gd name="connsiteY53" fmla="*/ 3145346 h 3507581"/>
              <a:gd name="connsiteX54" fmla="*/ 9009409 w 12191714"/>
              <a:gd name="connsiteY54" fmla="*/ 3173921 h 3507581"/>
              <a:gd name="connsiteX55" fmla="*/ 9281815 w 12191714"/>
              <a:gd name="connsiteY55" fmla="*/ 3202496 h 3507581"/>
              <a:gd name="connsiteX56" fmla="*/ 9533584 w 12191714"/>
              <a:gd name="connsiteY56" fmla="*/ 3246501 h 3507581"/>
              <a:gd name="connsiteX57" fmla="*/ 9483739 w 12191714"/>
              <a:gd name="connsiteY57" fmla="*/ 3294603 h 3507581"/>
              <a:gd name="connsiteX58" fmla="*/ 8839340 w 12191714"/>
              <a:gd name="connsiteY58" fmla="*/ 3318129 h 3507581"/>
              <a:gd name="connsiteX59" fmla="*/ 8685040 w 12191714"/>
              <a:gd name="connsiteY59" fmla="*/ 3332893 h 3507581"/>
              <a:gd name="connsiteX60" fmla="*/ 9274724 w 12191714"/>
              <a:gd name="connsiteY60" fmla="*/ 3347561 h 3507581"/>
              <a:gd name="connsiteX61" fmla="*/ 9284673 w 12191714"/>
              <a:gd name="connsiteY61" fmla="*/ 3351657 h 3507581"/>
              <a:gd name="connsiteX62" fmla="*/ 7796703 w 12191714"/>
              <a:gd name="connsiteY62" fmla="*/ 3351657 h 3507581"/>
              <a:gd name="connsiteX63" fmla="*/ 7824113 w 12191714"/>
              <a:gd name="connsiteY63" fmla="*/ 3362039 h 3507581"/>
              <a:gd name="connsiteX64" fmla="*/ 9665554 w 12191714"/>
              <a:gd name="connsiteY64" fmla="*/ 3400806 h 3507581"/>
              <a:gd name="connsiteX65" fmla="*/ 9690530 w 12191714"/>
              <a:gd name="connsiteY65" fmla="*/ 3410807 h 3507581"/>
              <a:gd name="connsiteX66" fmla="*/ 9547341 w 12191714"/>
              <a:gd name="connsiteY66" fmla="*/ 3415856 h 3507581"/>
              <a:gd name="connsiteX67" fmla="*/ 9087512 w 12191714"/>
              <a:gd name="connsiteY67" fmla="*/ 3443478 h 3507581"/>
              <a:gd name="connsiteX68" fmla="*/ 9003588 w 12191714"/>
              <a:gd name="connsiteY68" fmla="*/ 3450908 h 3507581"/>
              <a:gd name="connsiteX69" fmla="*/ 7865915 w 12191714"/>
              <a:gd name="connsiteY69" fmla="*/ 3478340 h 3507581"/>
              <a:gd name="connsiteX70" fmla="*/ 7752678 w 12191714"/>
              <a:gd name="connsiteY70" fmla="*/ 3481102 h 3507581"/>
              <a:gd name="connsiteX71" fmla="*/ 7772786 w 12191714"/>
              <a:gd name="connsiteY71" fmla="*/ 3488531 h 3507581"/>
              <a:gd name="connsiteX72" fmla="*/ 8488302 w 12191714"/>
              <a:gd name="connsiteY72" fmla="*/ 3498056 h 3507581"/>
              <a:gd name="connsiteX73" fmla="*/ 8512008 w 12191714"/>
              <a:gd name="connsiteY73" fmla="*/ 3507581 h 3507581"/>
              <a:gd name="connsiteX74" fmla="*/ 3908406 w 12191714"/>
              <a:gd name="connsiteY74" fmla="*/ 3476149 h 3507581"/>
              <a:gd name="connsiteX75" fmla="*/ 3895071 w 12191714"/>
              <a:gd name="connsiteY75" fmla="*/ 3472244 h 3507581"/>
              <a:gd name="connsiteX76" fmla="*/ 4554921 w 12191714"/>
              <a:gd name="connsiteY76" fmla="*/ 3471005 h 3507581"/>
              <a:gd name="connsiteX77" fmla="*/ 4541163 w 12191714"/>
              <a:gd name="connsiteY77" fmla="*/ 3463385 h 3507581"/>
              <a:gd name="connsiteX78" fmla="*/ 4240817 w 12191714"/>
              <a:gd name="connsiteY78" fmla="*/ 3457670 h 3507581"/>
              <a:gd name="connsiteX79" fmla="*/ 1398438 w 12191714"/>
              <a:gd name="connsiteY79" fmla="*/ 3457670 h 3507581"/>
              <a:gd name="connsiteX80" fmla="*/ 825156 w 12191714"/>
              <a:gd name="connsiteY80" fmla="*/ 3444049 h 3507581"/>
              <a:gd name="connsiteX81" fmla="*/ 437713 w 12191714"/>
              <a:gd name="connsiteY81" fmla="*/ 3435096 h 3507581"/>
              <a:gd name="connsiteX82" fmla="*/ 32172 w 12191714"/>
              <a:gd name="connsiteY82" fmla="*/ 3419570 h 3507581"/>
              <a:gd name="connsiteX83" fmla="*/ 113239 w 12191714"/>
              <a:gd name="connsiteY83" fmla="*/ 3390995 h 3507581"/>
              <a:gd name="connsiteX84" fmla="*/ 462478 w 12191714"/>
              <a:gd name="connsiteY84" fmla="*/ 3344513 h 3507581"/>
              <a:gd name="connsiteX85" fmla="*/ 0 w 12191714"/>
              <a:gd name="connsiteY85" fmla="*/ 3336989 h 3507581"/>
              <a:gd name="connsiteX86" fmla="*/ 0 w 12191714"/>
              <a:gd name="connsiteY86" fmla="*/ 3317939 h 3507581"/>
              <a:gd name="connsiteX87" fmla="*/ 112285 w 12191714"/>
              <a:gd name="connsiteY87" fmla="*/ 3313843 h 3507581"/>
              <a:gd name="connsiteX88" fmla="*/ 1077138 w 12191714"/>
              <a:gd name="connsiteY88" fmla="*/ 3297936 h 3507581"/>
              <a:gd name="connsiteX89" fmla="*/ 1249429 w 12191714"/>
              <a:gd name="connsiteY89" fmla="*/ 3277267 h 3507581"/>
              <a:gd name="connsiteX90" fmla="*/ 897227 w 12191714"/>
              <a:gd name="connsiteY90" fmla="*/ 3252692 h 3507581"/>
              <a:gd name="connsiteX91" fmla="*/ 579737 w 12191714"/>
              <a:gd name="connsiteY91" fmla="*/ 3253454 h 3507581"/>
              <a:gd name="connsiteX92" fmla="*/ 424 w 12191714"/>
              <a:gd name="connsiteY92" fmla="*/ 3252692 h 3507581"/>
              <a:gd name="connsiteX93" fmla="*/ 424 w 12191714"/>
              <a:gd name="connsiteY93" fmla="*/ 3221927 h 3507581"/>
              <a:gd name="connsiteX94" fmla="*/ 270184 w 12191714"/>
              <a:gd name="connsiteY94" fmla="*/ 3219545 h 3507581"/>
              <a:gd name="connsiteX95" fmla="*/ 878071 w 12191714"/>
              <a:gd name="connsiteY95" fmla="*/ 3200495 h 3507581"/>
              <a:gd name="connsiteX96" fmla="*/ 783883 w 12191714"/>
              <a:gd name="connsiteY96" fmla="*/ 3144870 h 3507581"/>
              <a:gd name="connsiteX97" fmla="*/ 2251215 w 12191714"/>
              <a:gd name="connsiteY97" fmla="*/ 3073622 h 3507581"/>
              <a:gd name="connsiteX98" fmla="*/ 4051699 w 12191714"/>
              <a:gd name="connsiteY98" fmla="*/ 3067145 h 3507581"/>
              <a:gd name="connsiteX99" fmla="*/ 4031910 w 12191714"/>
              <a:gd name="connsiteY99" fmla="*/ 3056191 h 3507581"/>
              <a:gd name="connsiteX100" fmla="*/ 3669971 w 12191714"/>
              <a:gd name="connsiteY100" fmla="*/ 3046190 h 3507581"/>
              <a:gd name="connsiteX101" fmla="*/ 2339794 w 12191714"/>
              <a:gd name="connsiteY101" fmla="*/ 3052286 h 3507581"/>
              <a:gd name="connsiteX102" fmla="*/ 1373462 w 12191714"/>
              <a:gd name="connsiteY102" fmla="*/ 3035999 h 3507581"/>
              <a:gd name="connsiteX103" fmla="*/ 2437793 w 12191714"/>
              <a:gd name="connsiteY103" fmla="*/ 3010091 h 3507581"/>
              <a:gd name="connsiteX104" fmla="*/ 454646 w 12191714"/>
              <a:gd name="connsiteY104" fmla="*/ 2967323 h 3507581"/>
              <a:gd name="connsiteX105" fmla="*/ 1834245 w 12191714"/>
              <a:gd name="connsiteY105" fmla="*/ 2958656 h 3507581"/>
              <a:gd name="connsiteX106" fmla="*/ 1809798 w 12191714"/>
              <a:gd name="connsiteY106" fmla="*/ 2950655 h 3507581"/>
              <a:gd name="connsiteX107" fmla="*/ 1281812 w 12191714"/>
              <a:gd name="connsiteY107" fmla="*/ 2947607 h 3507581"/>
              <a:gd name="connsiteX108" fmla="*/ 424 w 12191714"/>
              <a:gd name="connsiteY108" fmla="*/ 2927318 h 35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191714" h="3507581">
                <a:moveTo>
                  <a:pt x="10434621" y="2875788"/>
                </a:moveTo>
                <a:lnTo>
                  <a:pt x="10469756" y="2889504"/>
                </a:lnTo>
                <a:lnTo>
                  <a:pt x="11512815" y="2899029"/>
                </a:lnTo>
                <a:cubicBezTo>
                  <a:pt x="11498527" y="2894171"/>
                  <a:pt x="11484029" y="2889028"/>
                  <a:pt x="11469531" y="2884170"/>
                </a:cubicBezTo>
                <a:cubicBezTo>
                  <a:pt x="11124632" y="2881189"/>
                  <a:pt x="10779625" y="2878388"/>
                  <a:pt x="10434621" y="2875788"/>
                </a:cubicBezTo>
                <a:close/>
                <a:moveTo>
                  <a:pt x="424" y="0"/>
                </a:moveTo>
                <a:lnTo>
                  <a:pt x="12191714" y="0"/>
                </a:lnTo>
                <a:lnTo>
                  <a:pt x="12191714" y="2213705"/>
                </a:lnTo>
                <a:cubicBezTo>
                  <a:pt x="11968414" y="2213039"/>
                  <a:pt x="11744265" y="2212181"/>
                  <a:pt x="11516096" y="2209419"/>
                </a:cubicBezTo>
                <a:cubicBezTo>
                  <a:pt x="11220302" y="2206085"/>
                  <a:pt x="10907044" y="2194751"/>
                  <a:pt x="10604160" y="2188845"/>
                </a:cubicBezTo>
                <a:cubicBezTo>
                  <a:pt x="10446472" y="2185607"/>
                  <a:pt x="10275663" y="2183035"/>
                  <a:pt x="10146445" y="2186559"/>
                </a:cubicBezTo>
                <a:cubicBezTo>
                  <a:pt x="10053526" y="2188940"/>
                  <a:pt x="10019661" y="2201990"/>
                  <a:pt x="9959232" y="2210276"/>
                </a:cubicBezTo>
                <a:cubicBezTo>
                  <a:pt x="10067178" y="2217420"/>
                  <a:pt x="10177030" y="2228088"/>
                  <a:pt x="10282860" y="2231136"/>
                </a:cubicBezTo>
                <a:cubicBezTo>
                  <a:pt x="10904188" y="2248157"/>
                  <a:pt x="11525516" y="2265045"/>
                  <a:pt x="12146948" y="2281809"/>
                </a:cubicBezTo>
                <a:lnTo>
                  <a:pt x="12191714" y="2283333"/>
                </a:lnTo>
                <a:lnTo>
                  <a:pt x="12191714" y="2288572"/>
                </a:lnTo>
                <a:cubicBezTo>
                  <a:pt x="11836866" y="2279904"/>
                  <a:pt x="11481701" y="2270951"/>
                  <a:pt x="11129077" y="2263616"/>
                </a:cubicBezTo>
                <a:cubicBezTo>
                  <a:pt x="10746077" y="2255425"/>
                  <a:pt x="10366784" y="2250281"/>
                  <a:pt x="9986854" y="2244566"/>
                </a:cubicBezTo>
                <a:cubicBezTo>
                  <a:pt x="9943252" y="2243900"/>
                  <a:pt x="9896898" y="2245233"/>
                  <a:pt x="9866101" y="2247233"/>
                </a:cubicBezTo>
                <a:cubicBezTo>
                  <a:pt x="9715188" y="2257425"/>
                  <a:pt x="9569037" y="2268188"/>
                  <a:pt x="9436220" y="2277713"/>
                </a:cubicBezTo>
                <a:cubicBezTo>
                  <a:pt x="9687567" y="2292858"/>
                  <a:pt x="9992039" y="2311051"/>
                  <a:pt x="10314609" y="2330101"/>
                </a:cubicBezTo>
                <a:cubicBezTo>
                  <a:pt x="10392923" y="2362391"/>
                  <a:pt x="10470919" y="2370201"/>
                  <a:pt x="10862490" y="2371439"/>
                </a:cubicBezTo>
                <a:cubicBezTo>
                  <a:pt x="11168445" y="2372201"/>
                  <a:pt x="11465191" y="2378202"/>
                  <a:pt x="11760351" y="2400014"/>
                </a:cubicBezTo>
                <a:cubicBezTo>
                  <a:pt x="11906503" y="2410682"/>
                  <a:pt x="12050113" y="2421798"/>
                  <a:pt x="12191185" y="2433352"/>
                </a:cubicBezTo>
                <a:lnTo>
                  <a:pt x="12191185" y="2606516"/>
                </a:lnTo>
                <a:cubicBezTo>
                  <a:pt x="12165256" y="2607564"/>
                  <a:pt x="12136154" y="2608707"/>
                  <a:pt x="12104405" y="2610422"/>
                </a:cubicBezTo>
                <a:cubicBezTo>
                  <a:pt x="12134777" y="2611755"/>
                  <a:pt x="12163564" y="2613089"/>
                  <a:pt x="12191185" y="2614517"/>
                </a:cubicBezTo>
                <a:lnTo>
                  <a:pt x="12191185" y="2681192"/>
                </a:lnTo>
                <a:lnTo>
                  <a:pt x="11473976" y="2680335"/>
                </a:lnTo>
                <a:cubicBezTo>
                  <a:pt x="11441804" y="2680335"/>
                  <a:pt x="11414181" y="2681669"/>
                  <a:pt x="11349097" y="2683383"/>
                </a:cubicBezTo>
                <a:cubicBezTo>
                  <a:pt x="11609121" y="2706529"/>
                  <a:pt x="11907984" y="2708243"/>
                  <a:pt x="12191185" y="2721483"/>
                </a:cubicBezTo>
                <a:lnTo>
                  <a:pt x="12191185" y="2744629"/>
                </a:lnTo>
                <a:cubicBezTo>
                  <a:pt x="11919520" y="2739009"/>
                  <a:pt x="11665317" y="2733580"/>
                  <a:pt x="11410584" y="2725579"/>
                </a:cubicBezTo>
                <a:cubicBezTo>
                  <a:pt x="10755072" y="2705291"/>
                  <a:pt x="10153642" y="2697004"/>
                  <a:pt x="9535700" y="2701576"/>
                </a:cubicBezTo>
                <a:cubicBezTo>
                  <a:pt x="8762084" y="2707291"/>
                  <a:pt x="7907190" y="2693099"/>
                  <a:pt x="7087430" y="2687479"/>
                </a:cubicBezTo>
                <a:cubicBezTo>
                  <a:pt x="6997052" y="2686812"/>
                  <a:pt x="6907520" y="2686336"/>
                  <a:pt x="6822856" y="2691860"/>
                </a:cubicBezTo>
                <a:cubicBezTo>
                  <a:pt x="6945725" y="2695385"/>
                  <a:pt x="7069863" y="2699195"/>
                  <a:pt x="7191039" y="2701385"/>
                </a:cubicBezTo>
                <a:cubicBezTo>
                  <a:pt x="8081069" y="2716721"/>
                  <a:pt x="8972897" y="2733389"/>
                  <a:pt x="9857952" y="2746534"/>
                </a:cubicBezTo>
                <a:cubicBezTo>
                  <a:pt x="10122697" y="2750210"/>
                  <a:pt x="10387050" y="2766098"/>
                  <a:pt x="10649984" y="2794159"/>
                </a:cubicBezTo>
                <a:cubicBezTo>
                  <a:pt x="10701946" y="2799398"/>
                  <a:pt x="10696338" y="2813971"/>
                  <a:pt x="10669245" y="2821400"/>
                </a:cubicBezTo>
                <a:cubicBezTo>
                  <a:pt x="10645116" y="2827782"/>
                  <a:pt x="10554842" y="2830259"/>
                  <a:pt x="10452506" y="2837307"/>
                </a:cubicBezTo>
                <a:cubicBezTo>
                  <a:pt x="11089284" y="2874455"/>
                  <a:pt x="11639600" y="2874264"/>
                  <a:pt x="12191080" y="2881027"/>
                </a:cubicBezTo>
                <a:lnTo>
                  <a:pt x="12191080" y="2891409"/>
                </a:lnTo>
                <a:lnTo>
                  <a:pt x="11949153" y="2893409"/>
                </a:lnTo>
                <a:cubicBezTo>
                  <a:pt x="12058051" y="2912936"/>
                  <a:pt x="12121443" y="2924270"/>
                  <a:pt x="12191080" y="2931509"/>
                </a:cubicBezTo>
                <a:lnTo>
                  <a:pt x="12191080" y="3065336"/>
                </a:lnTo>
                <a:cubicBezTo>
                  <a:pt x="11782047" y="3065145"/>
                  <a:pt x="11371320" y="3064478"/>
                  <a:pt x="10954986" y="3061716"/>
                </a:cubicBezTo>
                <a:cubicBezTo>
                  <a:pt x="10386573" y="3058001"/>
                  <a:pt x="9799218" y="3047333"/>
                  <a:pt x="9223291" y="3041047"/>
                </a:cubicBezTo>
                <a:cubicBezTo>
                  <a:pt x="9054916" y="3039237"/>
                  <a:pt x="8896911" y="3041809"/>
                  <a:pt x="8734145" y="3042285"/>
                </a:cubicBezTo>
                <a:cubicBezTo>
                  <a:pt x="8738907" y="3045619"/>
                  <a:pt x="8743775" y="3048762"/>
                  <a:pt x="8748431" y="3051810"/>
                </a:cubicBezTo>
                <a:lnTo>
                  <a:pt x="9266998" y="3072670"/>
                </a:lnTo>
                <a:lnTo>
                  <a:pt x="9275464" y="3077909"/>
                </a:lnTo>
                <a:lnTo>
                  <a:pt x="8377287" y="3086386"/>
                </a:lnTo>
                <a:cubicBezTo>
                  <a:pt x="8413374" y="3108579"/>
                  <a:pt x="8438456" y="3123819"/>
                  <a:pt x="8473380" y="3145346"/>
                </a:cubicBezTo>
                <a:cubicBezTo>
                  <a:pt x="8610536" y="3152204"/>
                  <a:pt x="8816375" y="3161538"/>
                  <a:pt x="9009409" y="3173921"/>
                </a:cubicBezTo>
                <a:cubicBezTo>
                  <a:pt x="9112487" y="3180588"/>
                  <a:pt x="9209955" y="3191923"/>
                  <a:pt x="9281815" y="3202496"/>
                </a:cubicBezTo>
                <a:cubicBezTo>
                  <a:pt x="9378754" y="3216497"/>
                  <a:pt x="9430083" y="3232976"/>
                  <a:pt x="9533584" y="3246501"/>
                </a:cubicBezTo>
                <a:cubicBezTo>
                  <a:pt x="9733179" y="3272599"/>
                  <a:pt x="9677195" y="3286411"/>
                  <a:pt x="9483739" y="3294603"/>
                </a:cubicBezTo>
                <a:cubicBezTo>
                  <a:pt x="9274301" y="3303175"/>
                  <a:pt x="9054068" y="3310128"/>
                  <a:pt x="8839340" y="3318129"/>
                </a:cubicBezTo>
                <a:cubicBezTo>
                  <a:pt x="8780287" y="3320320"/>
                  <a:pt x="8725361" y="3323368"/>
                  <a:pt x="8685040" y="3332893"/>
                </a:cubicBezTo>
                <a:lnTo>
                  <a:pt x="9274724" y="3347561"/>
                </a:lnTo>
                <a:lnTo>
                  <a:pt x="9284673" y="3351657"/>
                </a:lnTo>
                <a:cubicBezTo>
                  <a:pt x="8788827" y="3351657"/>
                  <a:pt x="8292834" y="3351657"/>
                  <a:pt x="7796703" y="3351657"/>
                </a:cubicBezTo>
                <a:cubicBezTo>
                  <a:pt x="7805911" y="3355086"/>
                  <a:pt x="7814906" y="3358420"/>
                  <a:pt x="7824113" y="3362039"/>
                </a:cubicBezTo>
                <a:cubicBezTo>
                  <a:pt x="8437927" y="3374803"/>
                  <a:pt x="9051740" y="3387728"/>
                  <a:pt x="9665554" y="3400806"/>
                </a:cubicBezTo>
                <a:lnTo>
                  <a:pt x="9690530" y="3410807"/>
                </a:lnTo>
                <a:cubicBezTo>
                  <a:pt x="9642588" y="3412522"/>
                  <a:pt x="9600256" y="3415856"/>
                  <a:pt x="9547341" y="3415856"/>
                </a:cubicBezTo>
                <a:cubicBezTo>
                  <a:pt x="9304251" y="3414046"/>
                  <a:pt x="9049201" y="3409569"/>
                  <a:pt x="9087512" y="3443478"/>
                </a:cubicBezTo>
                <a:cubicBezTo>
                  <a:pt x="9091321" y="3446716"/>
                  <a:pt x="9041475" y="3450050"/>
                  <a:pt x="9003588" y="3450908"/>
                </a:cubicBezTo>
                <a:cubicBezTo>
                  <a:pt x="8620060" y="3459290"/>
                  <a:pt x="8345856" y="3487865"/>
                  <a:pt x="7865915" y="3478340"/>
                </a:cubicBezTo>
                <a:cubicBezTo>
                  <a:pt x="7825489" y="3477482"/>
                  <a:pt x="7790353" y="3480054"/>
                  <a:pt x="7752678" y="3481102"/>
                </a:cubicBezTo>
                <a:lnTo>
                  <a:pt x="7772786" y="3488531"/>
                </a:lnTo>
                <a:lnTo>
                  <a:pt x="8488302" y="3498056"/>
                </a:lnTo>
                <a:cubicBezTo>
                  <a:pt x="8496239" y="3501390"/>
                  <a:pt x="8504070" y="3504533"/>
                  <a:pt x="8512008" y="3507581"/>
                </a:cubicBezTo>
                <a:lnTo>
                  <a:pt x="3908406" y="3476149"/>
                </a:lnTo>
                <a:lnTo>
                  <a:pt x="3895071" y="3472244"/>
                </a:lnTo>
                <a:lnTo>
                  <a:pt x="4554921" y="3471005"/>
                </a:lnTo>
                <a:cubicBezTo>
                  <a:pt x="4550370" y="3468529"/>
                  <a:pt x="4545608" y="3465957"/>
                  <a:pt x="4541163" y="3463385"/>
                </a:cubicBezTo>
                <a:cubicBezTo>
                  <a:pt x="4440624" y="3461385"/>
                  <a:pt x="4334584" y="3457670"/>
                  <a:pt x="4240817" y="3457670"/>
                </a:cubicBezTo>
                <a:cubicBezTo>
                  <a:pt x="3292794" y="3457670"/>
                  <a:pt x="2349425" y="3458623"/>
                  <a:pt x="1398438" y="3457670"/>
                </a:cubicBezTo>
                <a:cubicBezTo>
                  <a:pt x="1221701" y="3457480"/>
                  <a:pt x="1016814" y="3448622"/>
                  <a:pt x="825156" y="3444049"/>
                </a:cubicBezTo>
                <a:cubicBezTo>
                  <a:pt x="695938" y="3440906"/>
                  <a:pt x="567249" y="3439001"/>
                  <a:pt x="437713" y="3435096"/>
                </a:cubicBezTo>
                <a:cubicBezTo>
                  <a:pt x="302886" y="3430905"/>
                  <a:pt x="167424" y="3424809"/>
                  <a:pt x="32172" y="3419570"/>
                </a:cubicBezTo>
                <a:cubicBezTo>
                  <a:pt x="57677" y="3410045"/>
                  <a:pt x="64345" y="3398996"/>
                  <a:pt x="113239" y="3390995"/>
                </a:cubicBezTo>
                <a:cubicBezTo>
                  <a:pt x="209967" y="3375660"/>
                  <a:pt x="329766" y="3361944"/>
                  <a:pt x="462478" y="3344513"/>
                </a:cubicBezTo>
                <a:lnTo>
                  <a:pt x="0" y="3336989"/>
                </a:lnTo>
                <a:lnTo>
                  <a:pt x="0" y="3317939"/>
                </a:lnTo>
                <a:cubicBezTo>
                  <a:pt x="35136" y="3316034"/>
                  <a:pt x="71859" y="3314510"/>
                  <a:pt x="112285" y="3313843"/>
                </a:cubicBezTo>
                <a:cubicBezTo>
                  <a:pt x="431575" y="3307937"/>
                  <a:pt x="764092" y="3304889"/>
                  <a:pt x="1077138" y="3297936"/>
                </a:cubicBezTo>
                <a:cubicBezTo>
                  <a:pt x="1161166" y="3296317"/>
                  <a:pt x="1193339" y="3284601"/>
                  <a:pt x="1249429" y="3277267"/>
                </a:cubicBezTo>
                <a:cubicBezTo>
                  <a:pt x="1132275" y="3268790"/>
                  <a:pt x="1016496" y="3257264"/>
                  <a:pt x="897227" y="3252692"/>
                </a:cubicBezTo>
                <a:cubicBezTo>
                  <a:pt x="794043" y="3248882"/>
                  <a:pt x="687895" y="3253454"/>
                  <a:pt x="579737" y="3253454"/>
                </a:cubicBezTo>
                <a:cubicBezTo>
                  <a:pt x="387127" y="3253331"/>
                  <a:pt x="194022" y="3253073"/>
                  <a:pt x="424" y="3252692"/>
                </a:cubicBezTo>
                <a:lnTo>
                  <a:pt x="424" y="3221927"/>
                </a:lnTo>
                <a:cubicBezTo>
                  <a:pt x="92602" y="3221546"/>
                  <a:pt x="183298" y="3220879"/>
                  <a:pt x="270184" y="3219545"/>
                </a:cubicBezTo>
                <a:cubicBezTo>
                  <a:pt x="487347" y="3216402"/>
                  <a:pt x="702711" y="3210592"/>
                  <a:pt x="878071" y="3200495"/>
                </a:cubicBezTo>
                <a:cubicBezTo>
                  <a:pt x="1117247" y="3186779"/>
                  <a:pt x="1088779" y="3174587"/>
                  <a:pt x="783883" y="3144870"/>
                </a:cubicBezTo>
                <a:cubicBezTo>
                  <a:pt x="1216198" y="3112580"/>
                  <a:pt x="1625760" y="3077813"/>
                  <a:pt x="2251215" y="3073622"/>
                </a:cubicBezTo>
                <a:cubicBezTo>
                  <a:pt x="2843968" y="3069717"/>
                  <a:pt x="3450903" y="3069241"/>
                  <a:pt x="4051699" y="3067145"/>
                </a:cubicBezTo>
                <a:cubicBezTo>
                  <a:pt x="4045138" y="3063621"/>
                  <a:pt x="4038470" y="3059906"/>
                  <a:pt x="4031910" y="3056191"/>
                </a:cubicBezTo>
                <a:cubicBezTo>
                  <a:pt x="3910734" y="3052763"/>
                  <a:pt x="3778129" y="3046190"/>
                  <a:pt x="3669971" y="3046190"/>
                </a:cubicBezTo>
                <a:cubicBezTo>
                  <a:pt x="3221961" y="3047019"/>
                  <a:pt x="2778566" y="3049048"/>
                  <a:pt x="2339794" y="3052286"/>
                </a:cubicBezTo>
                <a:cubicBezTo>
                  <a:pt x="2047387" y="3054477"/>
                  <a:pt x="1755930" y="3053429"/>
                  <a:pt x="1373462" y="3035999"/>
                </a:cubicBezTo>
                <a:cubicBezTo>
                  <a:pt x="1647561" y="3010091"/>
                  <a:pt x="2130358" y="3030093"/>
                  <a:pt x="2437793" y="3010091"/>
                </a:cubicBezTo>
                <a:cubicBezTo>
                  <a:pt x="1720266" y="2979515"/>
                  <a:pt x="1111956" y="2988278"/>
                  <a:pt x="454646" y="2967323"/>
                </a:cubicBezTo>
                <a:lnTo>
                  <a:pt x="1834245" y="2958656"/>
                </a:lnTo>
                <a:cubicBezTo>
                  <a:pt x="1826202" y="2955893"/>
                  <a:pt x="1817841" y="2953417"/>
                  <a:pt x="1809798" y="2950655"/>
                </a:cubicBezTo>
                <a:cubicBezTo>
                  <a:pt x="1632957" y="2949512"/>
                  <a:pt x="1442145" y="2945225"/>
                  <a:pt x="1281812" y="2947607"/>
                </a:cubicBezTo>
                <a:cubicBezTo>
                  <a:pt x="871510" y="2953607"/>
                  <a:pt x="444909" y="2944749"/>
                  <a:pt x="424" y="2927318"/>
                </a:cubicBezTo>
                <a:close/>
              </a:path>
            </a:pathLst>
          </a:custGeom>
          <a:blipFill>
            <a:blip r:embed="rId2"/>
            <a:stretch>
              <a:fillRect/>
            </a:stretch>
          </a:blipFill>
        </p:spPr>
        <p:txBody>
          <a:bodyPr wrap="square">
            <a:noAutofit/>
          </a:bodyPr>
          <a:lstStyle/>
          <a:p>
            <a:endParaRPr lang="x-none"/>
          </a:p>
        </p:txBody>
      </p:sp>
      <p:sp>
        <p:nvSpPr>
          <p:cNvPr id="12" name="Picture Placeholder 11">
            <a:extLst>
              <a:ext uri="{FF2B5EF4-FFF2-40B4-BE49-F238E27FC236}">
                <a16:creationId xmlns="" xmlns:a16="http://schemas.microsoft.com/office/drawing/2014/main" id="{69EEF5FF-E893-CD4F-8297-C491F0743842}"/>
              </a:ext>
            </a:extLst>
          </p:cNvPr>
          <p:cNvSpPr>
            <a:spLocks noGrp="1"/>
          </p:cNvSpPr>
          <p:nvPr>
            <p:ph type="pic" sz="quarter" idx="11"/>
          </p:nvPr>
        </p:nvSpPr>
        <p:spPr>
          <a:xfrm>
            <a:off x="4202632" y="1039443"/>
            <a:ext cx="1952720" cy="2663154"/>
          </a:xfrm>
          <a:custGeom>
            <a:avLst/>
            <a:gdLst>
              <a:gd name="connsiteX0" fmla="*/ 73978 w 2603626"/>
              <a:gd name="connsiteY0" fmla="*/ 0 h 3550872"/>
              <a:gd name="connsiteX1" fmla="*/ 2524121 w 2603626"/>
              <a:gd name="connsiteY1" fmla="*/ 0 h 3550872"/>
              <a:gd name="connsiteX2" fmla="*/ 2603626 w 2603626"/>
              <a:gd name="connsiteY2" fmla="*/ 331688 h 3550872"/>
              <a:gd name="connsiteX3" fmla="*/ 2603626 w 2603626"/>
              <a:gd name="connsiteY3" fmla="*/ 911488 h 3550872"/>
              <a:gd name="connsiteX4" fmla="*/ 2572486 w 2603626"/>
              <a:gd name="connsiteY4" fmla="*/ 912993 h 3550872"/>
              <a:gd name="connsiteX5" fmla="*/ 2419265 w 2603626"/>
              <a:gd name="connsiteY5" fmla="*/ 924725 h 3550872"/>
              <a:gd name="connsiteX6" fmla="*/ 2430193 w 2603626"/>
              <a:gd name="connsiteY6" fmla="*/ 951458 h 3550872"/>
              <a:gd name="connsiteX7" fmla="*/ 2500985 w 2603626"/>
              <a:gd name="connsiteY7" fmla="*/ 970045 h 3550872"/>
              <a:gd name="connsiteX8" fmla="*/ 2603626 w 2603626"/>
              <a:gd name="connsiteY8" fmla="*/ 965980 h 3550872"/>
              <a:gd name="connsiteX9" fmla="*/ 2603626 w 2603626"/>
              <a:gd name="connsiteY9" fmla="*/ 2969032 h 3550872"/>
              <a:gd name="connsiteX10" fmla="*/ 2518090 w 2603626"/>
              <a:gd name="connsiteY10" fmla="*/ 2980375 h 3550872"/>
              <a:gd name="connsiteX11" fmla="*/ 2268471 w 2603626"/>
              <a:gd name="connsiteY11" fmla="*/ 3009613 h 3550872"/>
              <a:gd name="connsiteX12" fmla="*/ 2278132 w 2603626"/>
              <a:gd name="connsiteY12" fmla="*/ 3030498 h 3550872"/>
              <a:gd name="connsiteX13" fmla="*/ 2515873 w 2603626"/>
              <a:gd name="connsiteY13" fmla="*/ 3063917 h 3550872"/>
              <a:gd name="connsiteX14" fmla="*/ 2564397 w 2603626"/>
              <a:gd name="connsiteY14" fmla="*/ 3070810 h 3550872"/>
              <a:gd name="connsiteX15" fmla="*/ 2603626 w 2603626"/>
              <a:gd name="connsiteY15" fmla="*/ 3077251 h 3550872"/>
              <a:gd name="connsiteX16" fmla="*/ 2603626 w 2603626"/>
              <a:gd name="connsiteY16" fmla="*/ 3219184 h 3550872"/>
              <a:gd name="connsiteX17" fmla="*/ 2597378 w 2603626"/>
              <a:gd name="connsiteY17" fmla="*/ 3348291 h 3550872"/>
              <a:gd name="connsiteX18" fmla="*/ 2583836 w 2603626"/>
              <a:gd name="connsiteY18" fmla="*/ 3432096 h 3550872"/>
              <a:gd name="connsiteX19" fmla="*/ 2549809 w 2603626"/>
              <a:gd name="connsiteY19" fmla="*/ 3436115 h 3550872"/>
              <a:gd name="connsiteX20" fmla="*/ 2582294 w 2603626"/>
              <a:gd name="connsiteY20" fmla="*/ 3441634 h 3550872"/>
              <a:gd name="connsiteX21" fmla="*/ 2580340 w 2603626"/>
              <a:gd name="connsiteY21" fmla="*/ 3453724 h 3550872"/>
              <a:gd name="connsiteX22" fmla="*/ 2524121 w 2603626"/>
              <a:gd name="connsiteY22" fmla="*/ 3550872 h 3550872"/>
              <a:gd name="connsiteX23" fmla="*/ 73978 w 2603626"/>
              <a:gd name="connsiteY23" fmla="*/ 3550872 h 3550872"/>
              <a:gd name="connsiteX24" fmla="*/ 721 w 2603626"/>
              <a:gd name="connsiteY24" fmla="*/ 3348291 h 3550872"/>
              <a:gd name="connsiteX25" fmla="*/ 0 w 2603626"/>
              <a:gd name="connsiteY25" fmla="*/ 3333403 h 3550872"/>
              <a:gd name="connsiteX26" fmla="*/ 0 w 2603626"/>
              <a:gd name="connsiteY26" fmla="*/ 1898453 h 3550872"/>
              <a:gd name="connsiteX27" fmla="*/ 642181 w 2603626"/>
              <a:gd name="connsiteY27" fmla="*/ 1905972 h 3550872"/>
              <a:gd name="connsiteX28" fmla="*/ 786188 w 2603626"/>
              <a:gd name="connsiteY28" fmla="*/ 1890934 h 3550872"/>
              <a:gd name="connsiteX29" fmla="*/ 585122 w 2603626"/>
              <a:gd name="connsiteY29" fmla="*/ 1875061 h 3550872"/>
              <a:gd name="connsiteX30" fmla="*/ 0 w 2603626"/>
              <a:gd name="connsiteY30" fmla="*/ 1846233 h 3550872"/>
              <a:gd name="connsiteX31" fmla="*/ 0 w 2603626"/>
              <a:gd name="connsiteY31" fmla="*/ 291238 h 3550872"/>
              <a:gd name="connsiteX32" fmla="*/ 242312 w 2603626"/>
              <a:gd name="connsiteY32" fmla="*/ 284346 h 3550872"/>
              <a:gd name="connsiteX33" fmla="*/ 227153 w 2603626"/>
              <a:gd name="connsiteY33" fmla="*/ 259490 h 3550872"/>
              <a:gd name="connsiteX34" fmla="*/ 0 w 2603626"/>
              <a:gd name="connsiteY34" fmla="*/ 244661 h 3550872"/>
              <a:gd name="connsiteX35" fmla="*/ 0 w 2603626"/>
              <a:gd name="connsiteY35" fmla="*/ 217470 h 3550872"/>
              <a:gd name="connsiteX36" fmla="*/ 721 w 2603626"/>
              <a:gd name="connsiteY36" fmla="*/ 202581 h 3550872"/>
              <a:gd name="connsiteX37" fmla="*/ 73978 w 2603626"/>
              <a:gd name="connsiteY37" fmla="*/ 0 h 355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03626" h="3550872">
                <a:moveTo>
                  <a:pt x="73978" y="0"/>
                </a:moveTo>
                <a:lnTo>
                  <a:pt x="2524121" y="0"/>
                </a:lnTo>
                <a:cubicBezTo>
                  <a:pt x="2568030" y="0"/>
                  <a:pt x="2603626" y="148503"/>
                  <a:pt x="2603626" y="331688"/>
                </a:cubicBezTo>
                <a:lnTo>
                  <a:pt x="2603626" y="911488"/>
                </a:lnTo>
                <a:lnTo>
                  <a:pt x="2572486" y="912993"/>
                </a:lnTo>
                <a:cubicBezTo>
                  <a:pt x="2505103" y="916801"/>
                  <a:pt x="2510686" y="920525"/>
                  <a:pt x="2419265" y="924725"/>
                </a:cubicBezTo>
                <a:lnTo>
                  <a:pt x="2430193" y="951458"/>
                </a:lnTo>
                <a:cubicBezTo>
                  <a:pt x="2496461" y="958141"/>
                  <a:pt x="2441980" y="972346"/>
                  <a:pt x="2500985" y="970045"/>
                </a:cubicBezTo>
                <a:lnTo>
                  <a:pt x="2603626" y="965980"/>
                </a:lnTo>
                <a:lnTo>
                  <a:pt x="2603626" y="2969032"/>
                </a:lnTo>
                <a:lnTo>
                  <a:pt x="2518090" y="2980375"/>
                </a:lnTo>
                <a:cubicBezTo>
                  <a:pt x="2435261" y="2990606"/>
                  <a:pt x="2351707" y="3000006"/>
                  <a:pt x="2268471" y="3009613"/>
                </a:cubicBezTo>
                <a:lnTo>
                  <a:pt x="2278132" y="3030498"/>
                </a:lnTo>
                <a:lnTo>
                  <a:pt x="2515873" y="3063917"/>
                </a:lnTo>
                <a:cubicBezTo>
                  <a:pt x="2533214" y="3066215"/>
                  <a:pt x="2549352" y="3068512"/>
                  <a:pt x="2564397" y="3070810"/>
                </a:cubicBezTo>
                <a:lnTo>
                  <a:pt x="2603626" y="3077251"/>
                </a:lnTo>
                <a:lnTo>
                  <a:pt x="2603626" y="3219184"/>
                </a:lnTo>
                <a:cubicBezTo>
                  <a:pt x="2603626" y="3264981"/>
                  <a:pt x="2601401" y="3308609"/>
                  <a:pt x="2597378" y="3348291"/>
                </a:cubicBezTo>
                <a:lnTo>
                  <a:pt x="2583836" y="3432096"/>
                </a:lnTo>
                <a:lnTo>
                  <a:pt x="2549809" y="3436115"/>
                </a:lnTo>
                <a:lnTo>
                  <a:pt x="2582294" y="3441634"/>
                </a:lnTo>
                <a:lnTo>
                  <a:pt x="2580340" y="3453724"/>
                </a:lnTo>
                <a:cubicBezTo>
                  <a:pt x="2565952" y="3513748"/>
                  <a:pt x="2546076" y="3550872"/>
                  <a:pt x="2524121" y="3550872"/>
                </a:cubicBezTo>
                <a:lnTo>
                  <a:pt x="73978" y="3550872"/>
                </a:lnTo>
                <a:cubicBezTo>
                  <a:pt x="41046" y="3550872"/>
                  <a:pt x="12791" y="3467340"/>
                  <a:pt x="721" y="3348291"/>
                </a:cubicBezTo>
                <a:lnTo>
                  <a:pt x="0" y="3333403"/>
                </a:lnTo>
                <a:lnTo>
                  <a:pt x="0" y="1898453"/>
                </a:lnTo>
                <a:cubicBezTo>
                  <a:pt x="213872" y="1901164"/>
                  <a:pt x="430165" y="1905972"/>
                  <a:pt x="642181" y="1905972"/>
                </a:cubicBezTo>
                <a:cubicBezTo>
                  <a:pt x="691277" y="1906179"/>
                  <a:pt x="740350" y="1905972"/>
                  <a:pt x="786188" y="1890934"/>
                </a:cubicBezTo>
                <a:cubicBezTo>
                  <a:pt x="719128" y="1885502"/>
                  <a:pt x="651299" y="1878192"/>
                  <a:pt x="585122" y="1875061"/>
                </a:cubicBezTo>
                <a:lnTo>
                  <a:pt x="0" y="1846233"/>
                </a:lnTo>
                <a:lnTo>
                  <a:pt x="0" y="291238"/>
                </a:lnTo>
                <a:lnTo>
                  <a:pt x="242312" y="284346"/>
                </a:lnTo>
                <a:lnTo>
                  <a:pt x="227153" y="259490"/>
                </a:lnTo>
                <a:lnTo>
                  <a:pt x="0" y="244661"/>
                </a:lnTo>
                <a:lnTo>
                  <a:pt x="0" y="217470"/>
                </a:lnTo>
                <a:lnTo>
                  <a:pt x="721" y="202581"/>
                </a:lnTo>
                <a:cubicBezTo>
                  <a:pt x="12791" y="83533"/>
                  <a:pt x="41046" y="0"/>
                  <a:pt x="73978" y="0"/>
                </a:cubicBezTo>
                <a:close/>
              </a:path>
            </a:pathLst>
          </a:custGeom>
          <a:blipFill>
            <a:blip r:embed="rId2"/>
            <a:stretch>
              <a:fillRect/>
            </a:stretch>
          </a:blipFill>
        </p:spPr>
        <p:txBody>
          <a:bodyPr wrap="square">
            <a:noAutofit/>
          </a:bodyPr>
          <a:lstStyle/>
          <a:p>
            <a:endParaRPr lang="x-none"/>
          </a:p>
        </p:txBody>
      </p:sp>
      <p:sp>
        <p:nvSpPr>
          <p:cNvPr id="13" name="Picture Placeholder 12">
            <a:extLst>
              <a:ext uri="{FF2B5EF4-FFF2-40B4-BE49-F238E27FC236}">
                <a16:creationId xmlns="" xmlns:a16="http://schemas.microsoft.com/office/drawing/2014/main" id="{D1602B4B-FD4B-EC49-92B4-FDE40784F3A9}"/>
              </a:ext>
            </a:extLst>
          </p:cNvPr>
          <p:cNvSpPr>
            <a:spLocks noGrp="1"/>
          </p:cNvSpPr>
          <p:nvPr>
            <p:ph type="pic" sz="quarter" idx="12"/>
          </p:nvPr>
        </p:nvSpPr>
        <p:spPr>
          <a:xfrm>
            <a:off x="6750749" y="1039443"/>
            <a:ext cx="1952720" cy="2663154"/>
          </a:xfrm>
          <a:custGeom>
            <a:avLst/>
            <a:gdLst>
              <a:gd name="connsiteX0" fmla="*/ 73977 w 2603626"/>
              <a:gd name="connsiteY0" fmla="*/ 0 h 3550872"/>
              <a:gd name="connsiteX1" fmla="*/ 2524121 w 2603626"/>
              <a:gd name="connsiteY1" fmla="*/ 0 h 3550872"/>
              <a:gd name="connsiteX2" fmla="*/ 2603626 w 2603626"/>
              <a:gd name="connsiteY2" fmla="*/ 331688 h 3550872"/>
              <a:gd name="connsiteX3" fmla="*/ 2603626 w 2603626"/>
              <a:gd name="connsiteY3" fmla="*/ 911488 h 3550872"/>
              <a:gd name="connsiteX4" fmla="*/ 2572485 w 2603626"/>
              <a:gd name="connsiteY4" fmla="*/ 912993 h 3550872"/>
              <a:gd name="connsiteX5" fmla="*/ 2419265 w 2603626"/>
              <a:gd name="connsiteY5" fmla="*/ 924725 h 3550872"/>
              <a:gd name="connsiteX6" fmla="*/ 2430193 w 2603626"/>
              <a:gd name="connsiteY6" fmla="*/ 951458 h 3550872"/>
              <a:gd name="connsiteX7" fmla="*/ 2500985 w 2603626"/>
              <a:gd name="connsiteY7" fmla="*/ 970045 h 3550872"/>
              <a:gd name="connsiteX8" fmla="*/ 2603626 w 2603626"/>
              <a:gd name="connsiteY8" fmla="*/ 965980 h 3550872"/>
              <a:gd name="connsiteX9" fmla="*/ 2603626 w 2603626"/>
              <a:gd name="connsiteY9" fmla="*/ 2969032 h 3550872"/>
              <a:gd name="connsiteX10" fmla="*/ 2518089 w 2603626"/>
              <a:gd name="connsiteY10" fmla="*/ 2980375 h 3550872"/>
              <a:gd name="connsiteX11" fmla="*/ 2268471 w 2603626"/>
              <a:gd name="connsiteY11" fmla="*/ 3009613 h 3550872"/>
              <a:gd name="connsiteX12" fmla="*/ 2278132 w 2603626"/>
              <a:gd name="connsiteY12" fmla="*/ 3030498 h 3550872"/>
              <a:gd name="connsiteX13" fmla="*/ 2515873 w 2603626"/>
              <a:gd name="connsiteY13" fmla="*/ 3063917 h 3550872"/>
              <a:gd name="connsiteX14" fmla="*/ 2564397 w 2603626"/>
              <a:gd name="connsiteY14" fmla="*/ 3070810 h 3550872"/>
              <a:gd name="connsiteX15" fmla="*/ 2603626 w 2603626"/>
              <a:gd name="connsiteY15" fmla="*/ 3077251 h 3550872"/>
              <a:gd name="connsiteX16" fmla="*/ 2603626 w 2603626"/>
              <a:gd name="connsiteY16" fmla="*/ 3219184 h 3550872"/>
              <a:gd name="connsiteX17" fmla="*/ 2597378 w 2603626"/>
              <a:gd name="connsiteY17" fmla="*/ 3348291 h 3550872"/>
              <a:gd name="connsiteX18" fmla="*/ 2583835 w 2603626"/>
              <a:gd name="connsiteY18" fmla="*/ 3432096 h 3550872"/>
              <a:gd name="connsiteX19" fmla="*/ 2549809 w 2603626"/>
              <a:gd name="connsiteY19" fmla="*/ 3436115 h 3550872"/>
              <a:gd name="connsiteX20" fmla="*/ 2582294 w 2603626"/>
              <a:gd name="connsiteY20" fmla="*/ 3441634 h 3550872"/>
              <a:gd name="connsiteX21" fmla="*/ 2580340 w 2603626"/>
              <a:gd name="connsiteY21" fmla="*/ 3453724 h 3550872"/>
              <a:gd name="connsiteX22" fmla="*/ 2524121 w 2603626"/>
              <a:gd name="connsiteY22" fmla="*/ 3550872 h 3550872"/>
              <a:gd name="connsiteX23" fmla="*/ 73977 w 2603626"/>
              <a:gd name="connsiteY23" fmla="*/ 3550872 h 3550872"/>
              <a:gd name="connsiteX24" fmla="*/ 721 w 2603626"/>
              <a:gd name="connsiteY24" fmla="*/ 3348291 h 3550872"/>
              <a:gd name="connsiteX25" fmla="*/ 0 w 2603626"/>
              <a:gd name="connsiteY25" fmla="*/ 3333403 h 3550872"/>
              <a:gd name="connsiteX26" fmla="*/ 0 w 2603626"/>
              <a:gd name="connsiteY26" fmla="*/ 1898453 h 3550872"/>
              <a:gd name="connsiteX27" fmla="*/ 642181 w 2603626"/>
              <a:gd name="connsiteY27" fmla="*/ 1905972 h 3550872"/>
              <a:gd name="connsiteX28" fmla="*/ 786188 w 2603626"/>
              <a:gd name="connsiteY28" fmla="*/ 1890934 h 3550872"/>
              <a:gd name="connsiteX29" fmla="*/ 585122 w 2603626"/>
              <a:gd name="connsiteY29" fmla="*/ 1875061 h 3550872"/>
              <a:gd name="connsiteX30" fmla="*/ 0 w 2603626"/>
              <a:gd name="connsiteY30" fmla="*/ 1846233 h 3550872"/>
              <a:gd name="connsiteX31" fmla="*/ 0 w 2603626"/>
              <a:gd name="connsiteY31" fmla="*/ 291238 h 3550872"/>
              <a:gd name="connsiteX32" fmla="*/ 242312 w 2603626"/>
              <a:gd name="connsiteY32" fmla="*/ 284346 h 3550872"/>
              <a:gd name="connsiteX33" fmla="*/ 227152 w 2603626"/>
              <a:gd name="connsiteY33" fmla="*/ 259490 h 3550872"/>
              <a:gd name="connsiteX34" fmla="*/ 0 w 2603626"/>
              <a:gd name="connsiteY34" fmla="*/ 244661 h 3550872"/>
              <a:gd name="connsiteX35" fmla="*/ 0 w 2603626"/>
              <a:gd name="connsiteY35" fmla="*/ 217470 h 3550872"/>
              <a:gd name="connsiteX36" fmla="*/ 721 w 2603626"/>
              <a:gd name="connsiteY36" fmla="*/ 202581 h 3550872"/>
              <a:gd name="connsiteX37" fmla="*/ 73977 w 2603626"/>
              <a:gd name="connsiteY37" fmla="*/ 0 h 355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03626" h="3550872">
                <a:moveTo>
                  <a:pt x="73977" y="0"/>
                </a:moveTo>
                <a:lnTo>
                  <a:pt x="2524121" y="0"/>
                </a:lnTo>
                <a:cubicBezTo>
                  <a:pt x="2568030" y="0"/>
                  <a:pt x="2603626" y="148503"/>
                  <a:pt x="2603626" y="331688"/>
                </a:cubicBezTo>
                <a:lnTo>
                  <a:pt x="2603626" y="911488"/>
                </a:lnTo>
                <a:lnTo>
                  <a:pt x="2572485" y="912993"/>
                </a:lnTo>
                <a:cubicBezTo>
                  <a:pt x="2505103" y="916801"/>
                  <a:pt x="2510686" y="920525"/>
                  <a:pt x="2419265" y="924725"/>
                </a:cubicBezTo>
                <a:lnTo>
                  <a:pt x="2430193" y="951458"/>
                </a:lnTo>
                <a:cubicBezTo>
                  <a:pt x="2496461" y="958141"/>
                  <a:pt x="2441980" y="972346"/>
                  <a:pt x="2500985" y="970045"/>
                </a:cubicBezTo>
                <a:lnTo>
                  <a:pt x="2603626" y="965980"/>
                </a:lnTo>
                <a:lnTo>
                  <a:pt x="2603626" y="2969032"/>
                </a:lnTo>
                <a:lnTo>
                  <a:pt x="2518089" y="2980375"/>
                </a:lnTo>
                <a:cubicBezTo>
                  <a:pt x="2435261" y="2990606"/>
                  <a:pt x="2351707" y="3000006"/>
                  <a:pt x="2268471" y="3009613"/>
                </a:cubicBezTo>
                <a:lnTo>
                  <a:pt x="2278132" y="3030498"/>
                </a:lnTo>
                <a:lnTo>
                  <a:pt x="2515873" y="3063917"/>
                </a:lnTo>
                <a:cubicBezTo>
                  <a:pt x="2533214" y="3066215"/>
                  <a:pt x="2549352" y="3068512"/>
                  <a:pt x="2564397" y="3070810"/>
                </a:cubicBezTo>
                <a:lnTo>
                  <a:pt x="2603626" y="3077251"/>
                </a:lnTo>
                <a:lnTo>
                  <a:pt x="2603626" y="3219184"/>
                </a:lnTo>
                <a:cubicBezTo>
                  <a:pt x="2603626" y="3264981"/>
                  <a:pt x="2601401" y="3308609"/>
                  <a:pt x="2597378" y="3348291"/>
                </a:cubicBezTo>
                <a:lnTo>
                  <a:pt x="2583835" y="3432096"/>
                </a:lnTo>
                <a:lnTo>
                  <a:pt x="2549809" y="3436115"/>
                </a:lnTo>
                <a:lnTo>
                  <a:pt x="2582294" y="3441634"/>
                </a:lnTo>
                <a:lnTo>
                  <a:pt x="2580340" y="3453724"/>
                </a:lnTo>
                <a:cubicBezTo>
                  <a:pt x="2565952" y="3513748"/>
                  <a:pt x="2546076" y="3550872"/>
                  <a:pt x="2524121" y="3550872"/>
                </a:cubicBezTo>
                <a:lnTo>
                  <a:pt x="73977" y="3550872"/>
                </a:lnTo>
                <a:cubicBezTo>
                  <a:pt x="41046" y="3550872"/>
                  <a:pt x="12790" y="3467340"/>
                  <a:pt x="721" y="3348291"/>
                </a:cubicBezTo>
                <a:lnTo>
                  <a:pt x="0" y="3333403"/>
                </a:lnTo>
                <a:lnTo>
                  <a:pt x="0" y="1898453"/>
                </a:lnTo>
                <a:cubicBezTo>
                  <a:pt x="213872" y="1901164"/>
                  <a:pt x="430164" y="1905972"/>
                  <a:pt x="642181" y="1905972"/>
                </a:cubicBezTo>
                <a:cubicBezTo>
                  <a:pt x="691277" y="1906179"/>
                  <a:pt x="740350" y="1905972"/>
                  <a:pt x="786188" y="1890934"/>
                </a:cubicBezTo>
                <a:cubicBezTo>
                  <a:pt x="719128" y="1885502"/>
                  <a:pt x="651299" y="1878192"/>
                  <a:pt x="585122" y="1875061"/>
                </a:cubicBezTo>
                <a:lnTo>
                  <a:pt x="0" y="1846233"/>
                </a:lnTo>
                <a:lnTo>
                  <a:pt x="0" y="291238"/>
                </a:lnTo>
                <a:lnTo>
                  <a:pt x="242312" y="284346"/>
                </a:lnTo>
                <a:lnTo>
                  <a:pt x="227152" y="259490"/>
                </a:lnTo>
                <a:lnTo>
                  <a:pt x="0" y="244661"/>
                </a:lnTo>
                <a:lnTo>
                  <a:pt x="0" y="217470"/>
                </a:lnTo>
                <a:lnTo>
                  <a:pt x="721" y="202581"/>
                </a:lnTo>
                <a:cubicBezTo>
                  <a:pt x="12790" y="83533"/>
                  <a:pt x="41046" y="0"/>
                  <a:pt x="73977"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357846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C8ABBF17-0C02-6844-9C96-82AA3AC3BCF5}"/>
              </a:ext>
            </a:extLst>
          </p:cNvPr>
          <p:cNvSpPr>
            <a:spLocks noGrp="1"/>
          </p:cNvSpPr>
          <p:nvPr>
            <p:ph type="pic" sz="quarter" idx="10"/>
          </p:nvPr>
        </p:nvSpPr>
        <p:spPr>
          <a:xfrm>
            <a:off x="879487" y="1690554"/>
            <a:ext cx="1839680" cy="1762394"/>
          </a:xfrm>
          <a:custGeom>
            <a:avLst/>
            <a:gdLst>
              <a:gd name="connsiteX0" fmla="*/ 1254827 w 2452906"/>
              <a:gd name="connsiteY0" fmla="*/ 2348386 h 2349858"/>
              <a:gd name="connsiteX1" fmla="*/ 1235202 w 2452906"/>
              <a:gd name="connsiteY1" fmla="*/ 2349858 h 2349858"/>
              <a:gd name="connsiteX2" fmla="*/ 1227802 w 2452906"/>
              <a:gd name="connsiteY2" fmla="*/ 2348993 h 2349858"/>
              <a:gd name="connsiteX3" fmla="*/ 1363667 w 2452906"/>
              <a:gd name="connsiteY3" fmla="*/ 2340224 h 2349858"/>
              <a:gd name="connsiteX4" fmla="*/ 1341394 w 2452906"/>
              <a:gd name="connsiteY4" fmla="*/ 2342860 h 2349858"/>
              <a:gd name="connsiteX5" fmla="*/ 1330137 w 2452906"/>
              <a:gd name="connsiteY5" fmla="*/ 2344117 h 2349858"/>
              <a:gd name="connsiteX6" fmla="*/ 1318801 w 2452906"/>
              <a:gd name="connsiteY6" fmla="*/ 2344903 h 2349858"/>
              <a:gd name="connsiteX7" fmla="*/ 1273380 w 2452906"/>
              <a:gd name="connsiteY7" fmla="*/ 2347970 h 2349858"/>
              <a:gd name="connsiteX8" fmla="*/ 1254827 w 2452906"/>
              <a:gd name="connsiteY8" fmla="*/ 2348386 h 2349858"/>
              <a:gd name="connsiteX9" fmla="*/ 1429726 w 2452906"/>
              <a:gd name="connsiteY9" fmla="*/ 2330575 h 2349858"/>
              <a:gd name="connsiteX10" fmla="*/ 1393990 w 2452906"/>
              <a:gd name="connsiteY10" fmla="*/ 2337950 h 2349858"/>
              <a:gd name="connsiteX11" fmla="*/ 1363667 w 2452906"/>
              <a:gd name="connsiteY11" fmla="*/ 2340224 h 2349858"/>
              <a:gd name="connsiteX12" fmla="*/ 1363986 w 2452906"/>
              <a:gd name="connsiteY12" fmla="*/ 2340186 h 2349858"/>
              <a:gd name="connsiteX13" fmla="*/ 1386578 w 2452906"/>
              <a:gd name="connsiteY13" fmla="*/ 2337591 h 2349858"/>
              <a:gd name="connsiteX14" fmla="*/ 1409092 w 2452906"/>
              <a:gd name="connsiteY14" fmla="*/ 2333974 h 2349858"/>
              <a:gd name="connsiteX15" fmla="*/ 1506254 w 2452906"/>
              <a:gd name="connsiteY15" fmla="*/ 2314783 h 2349858"/>
              <a:gd name="connsiteX16" fmla="*/ 1498359 w 2452906"/>
              <a:gd name="connsiteY16" fmla="*/ 2316754 h 2349858"/>
              <a:gd name="connsiteX17" fmla="*/ 1453883 w 2452906"/>
              <a:gd name="connsiteY17" fmla="*/ 2326268 h 2349858"/>
              <a:gd name="connsiteX18" fmla="*/ 1431527 w 2452906"/>
              <a:gd name="connsiteY18" fmla="*/ 2330279 h 2349858"/>
              <a:gd name="connsiteX19" fmla="*/ 1429726 w 2452906"/>
              <a:gd name="connsiteY19" fmla="*/ 2330575 h 2349858"/>
              <a:gd name="connsiteX20" fmla="*/ 2181984 w 2452906"/>
              <a:gd name="connsiteY20" fmla="*/ 418669 h 2349858"/>
              <a:gd name="connsiteX21" fmla="*/ 2189433 w 2452906"/>
              <a:gd name="connsiteY21" fmla="*/ 428739 h 2349858"/>
              <a:gd name="connsiteX22" fmla="*/ 2197062 w 2452906"/>
              <a:gd name="connsiteY22" fmla="*/ 440197 h 2349858"/>
              <a:gd name="connsiteX23" fmla="*/ 2001532 w 2452906"/>
              <a:gd name="connsiteY23" fmla="*/ 217693 h 2349858"/>
              <a:gd name="connsiteX24" fmla="*/ 2038844 w 2452906"/>
              <a:gd name="connsiteY24" fmla="*/ 250954 h 2349858"/>
              <a:gd name="connsiteX25" fmla="*/ 2074583 w 2452906"/>
              <a:gd name="connsiteY25" fmla="*/ 285865 h 2349858"/>
              <a:gd name="connsiteX26" fmla="*/ 2083320 w 2452906"/>
              <a:gd name="connsiteY26" fmla="*/ 294751 h 2349858"/>
              <a:gd name="connsiteX27" fmla="*/ 2091822 w 2452906"/>
              <a:gd name="connsiteY27" fmla="*/ 303951 h 2349858"/>
              <a:gd name="connsiteX28" fmla="*/ 2108746 w 2452906"/>
              <a:gd name="connsiteY28" fmla="*/ 322351 h 2349858"/>
              <a:gd name="connsiteX29" fmla="*/ 2117170 w 2452906"/>
              <a:gd name="connsiteY29" fmla="*/ 331708 h 2349858"/>
              <a:gd name="connsiteX30" fmla="*/ 2121341 w 2452906"/>
              <a:gd name="connsiteY30" fmla="*/ 336347 h 2349858"/>
              <a:gd name="connsiteX31" fmla="*/ 2125435 w 2452906"/>
              <a:gd name="connsiteY31" fmla="*/ 341144 h 2349858"/>
              <a:gd name="connsiteX32" fmla="*/ 2141179 w 2452906"/>
              <a:gd name="connsiteY32" fmla="*/ 360408 h 2349858"/>
              <a:gd name="connsiteX33" fmla="*/ 2181984 w 2452906"/>
              <a:gd name="connsiteY33" fmla="*/ 418669 h 2349858"/>
              <a:gd name="connsiteX34" fmla="*/ 2165818 w 2452906"/>
              <a:gd name="connsiteY34" fmla="*/ 396814 h 2349858"/>
              <a:gd name="connsiteX35" fmla="*/ 2153932 w 2452906"/>
              <a:gd name="connsiteY35" fmla="*/ 381089 h 2349858"/>
              <a:gd name="connsiteX36" fmla="*/ 2141494 w 2452906"/>
              <a:gd name="connsiteY36" fmla="*/ 365756 h 2349858"/>
              <a:gd name="connsiteX37" fmla="*/ 2128977 w 2452906"/>
              <a:gd name="connsiteY37" fmla="*/ 350029 h 2349858"/>
              <a:gd name="connsiteX38" fmla="*/ 2122759 w 2452906"/>
              <a:gd name="connsiteY38" fmla="*/ 342165 h 2349858"/>
              <a:gd name="connsiteX39" fmla="*/ 2119610 w 2452906"/>
              <a:gd name="connsiteY39" fmla="*/ 338313 h 2349858"/>
              <a:gd name="connsiteX40" fmla="*/ 2116303 w 2452906"/>
              <a:gd name="connsiteY40" fmla="*/ 334696 h 2349858"/>
              <a:gd name="connsiteX41" fmla="*/ 2062460 w 2452906"/>
              <a:gd name="connsiteY41" fmla="*/ 276587 h 2349858"/>
              <a:gd name="connsiteX42" fmla="*/ 2048290 w 2452906"/>
              <a:gd name="connsiteY42" fmla="*/ 262513 h 2349858"/>
              <a:gd name="connsiteX43" fmla="*/ 2034121 w 2452906"/>
              <a:gd name="connsiteY43" fmla="*/ 248673 h 2349858"/>
              <a:gd name="connsiteX44" fmla="*/ 2004837 w 2452906"/>
              <a:gd name="connsiteY44" fmla="*/ 222017 h 2349858"/>
              <a:gd name="connsiteX45" fmla="*/ 1159909 w 2452906"/>
              <a:gd name="connsiteY45" fmla="*/ 43726 h 2349858"/>
              <a:gd name="connsiteX46" fmla="*/ 910486 w 2452906"/>
              <a:gd name="connsiteY46" fmla="*/ 85907 h 2349858"/>
              <a:gd name="connsiteX47" fmla="*/ 931818 w 2452906"/>
              <a:gd name="connsiteY47" fmla="*/ 83784 h 2349858"/>
              <a:gd name="connsiteX48" fmla="*/ 962126 w 2452906"/>
              <a:gd name="connsiteY48" fmla="*/ 75920 h 2349858"/>
              <a:gd name="connsiteX49" fmla="*/ 969998 w 2452906"/>
              <a:gd name="connsiteY49" fmla="*/ 73955 h 2349858"/>
              <a:gd name="connsiteX50" fmla="*/ 977870 w 2452906"/>
              <a:gd name="connsiteY50" fmla="*/ 72303 h 2349858"/>
              <a:gd name="connsiteX51" fmla="*/ 993613 w 2452906"/>
              <a:gd name="connsiteY51" fmla="*/ 69158 h 2349858"/>
              <a:gd name="connsiteX52" fmla="*/ 1024313 w 2452906"/>
              <a:gd name="connsiteY52" fmla="*/ 62868 h 2349858"/>
              <a:gd name="connsiteX53" fmla="*/ 1054148 w 2452906"/>
              <a:gd name="connsiteY53" fmla="*/ 57993 h 2349858"/>
              <a:gd name="connsiteX54" fmla="*/ 1069892 w 2452906"/>
              <a:gd name="connsiteY54" fmla="*/ 55555 h 2349858"/>
              <a:gd name="connsiteX55" fmla="*/ 1085636 w 2452906"/>
              <a:gd name="connsiteY55" fmla="*/ 53746 h 2349858"/>
              <a:gd name="connsiteX56" fmla="*/ 1117123 w 2452906"/>
              <a:gd name="connsiteY56" fmla="*/ 50287 h 2349858"/>
              <a:gd name="connsiteX57" fmla="*/ 1132867 w 2452906"/>
              <a:gd name="connsiteY57" fmla="*/ 49028 h 2349858"/>
              <a:gd name="connsiteX58" fmla="*/ 1148611 w 2452906"/>
              <a:gd name="connsiteY58" fmla="*/ 48085 h 2349858"/>
              <a:gd name="connsiteX59" fmla="*/ 1164355 w 2452906"/>
              <a:gd name="connsiteY59" fmla="*/ 47063 h 2349858"/>
              <a:gd name="connsiteX60" fmla="*/ 1180099 w 2452906"/>
              <a:gd name="connsiteY60" fmla="*/ 46355 h 2349858"/>
              <a:gd name="connsiteX61" fmla="*/ 1428536 w 2452906"/>
              <a:gd name="connsiteY61" fmla="*/ 66878 h 2349858"/>
              <a:gd name="connsiteX62" fmla="*/ 1412319 w 2452906"/>
              <a:gd name="connsiteY62" fmla="*/ 60508 h 2349858"/>
              <a:gd name="connsiteX63" fmla="*/ 1159909 w 2452906"/>
              <a:gd name="connsiteY63" fmla="*/ 43726 h 2349858"/>
              <a:gd name="connsiteX64" fmla="*/ 1176320 w 2452906"/>
              <a:gd name="connsiteY64" fmla="*/ 749 h 2349858"/>
              <a:gd name="connsiteX65" fmla="*/ 1603843 w 2452906"/>
              <a:gd name="connsiteY65" fmla="*/ 69787 h 2349858"/>
              <a:gd name="connsiteX66" fmla="*/ 2136770 w 2452906"/>
              <a:gd name="connsiteY66" fmla="*/ 481108 h 2349858"/>
              <a:gd name="connsiteX67" fmla="*/ 2134645 w 2452906"/>
              <a:gd name="connsiteY67" fmla="*/ 473794 h 2349858"/>
              <a:gd name="connsiteX68" fmla="*/ 1962880 w 2452906"/>
              <a:gd name="connsiteY68" fmla="*/ 276587 h 2349858"/>
              <a:gd name="connsiteX69" fmla="*/ 1960518 w 2452906"/>
              <a:gd name="connsiteY69" fmla="*/ 272734 h 2349858"/>
              <a:gd name="connsiteX70" fmla="*/ 2237374 w 2452906"/>
              <a:gd name="connsiteY70" fmla="*/ 631057 h 2349858"/>
              <a:gd name="connsiteX71" fmla="*/ 2233201 w 2452906"/>
              <a:gd name="connsiteY71" fmla="*/ 605502 h 2349858"/>
              <a:gd name="connsiteX72" fmla="*/ 2228084 w 2452906"/>
              <a:gd name="connsiteY72" fmla="*/ 580575 h 2349858"/>
              <a:gd name="connsiteX73" fmla="*/ 2215253 w 2452906"/>
              <a:gd name="connsiteY73" fmla="*/ 555650 h 2349858"/>
              <a:gd name="connsiteX74" fmla="*/ 2207932 w 2452906"/>
              <a:gd name="connsiteY74" fmla="*/ 542440 h 2349858"/>
              <a:gd name="connsiteX75" fmla="*/ 2200060 w 2452906"/>
              <a:gd name="connsiteY75" fmla="*/ 528758 h 2349858"/>
              <a:gd name="connsiteX76" fmla="*/ 2183294 w 2452906"/>
              <a:gd name="connsiteY76" fmla="*/ 500057 h 2349858"/>
              <a:gd name="connsiteX77" fmla="*/ 2164322 w 2452906"/>
              <a:gd name="connsiteY77" fmla="*/ 470492 h 2349858"/>
              <a:gd name="connsiteX78" fmla="*/ 2154482 w 2452906"/>
              <a:gd name="connsiteY78" fmla="*/ 455316 h 2349858"/>
              <a:gd name="connsiteX79" fmla="*/ 2143776 w 2452906"/>
              <a:gd name="connsiteY79" fmla="*/ 440298 h 2349858"/>
              <a:gd name="connsiteX80" fmla="*/ 2121971 w 2452906"/>
              <a:gd name="connsiteY80" fmla="*/ 409632 h 2349858"/>
              <a:gd name="connsiteX81" fmla="*/ 2098356 w 2452906"/>
              <a:gd name="connsiteY81" fmla="*/ 379830 h 2349858"/>
              <a:gd name="connsiteX82" fmla="*/ 2086627 w 2452906"/>
              <a:gd name="connsiteY82" fmla="*/ 365047 h 2349858"/>
              <a:gd name="connsiteX83" fmla="*/ 2074347 w 2452906"/>
              <a:gd name="connsiteY83" fmla="*/ 350737 h 2349858"/>
              <a:gd name="connsiteX84" fmla="*/ 2048527 w 2452906"/>
              <a:gd name="connsiteY84" fmla="*/ 320856 h 2349858"/>
              <a:gd name="connsiteX85" fmla="*/ 2023179 w 2452906"/>
              <a:gd name="connsiteY85" fmla="*/ 293414 h 2349858"/>
              <a:gd name="connsiteX86" fmla="*/ 2011293 w 2452906"/>
              <a:gd name="connsiteY86" fmla="*/ 280361 h 2349858"/>
              <a:gd name="connsiteX87" fmla="*/ 1999485 w 2452906"/>
              <a:gd name="connsiteY87" fmla="*/ 268489 h 2349858"/>
              <a:gd name="connsiteX88" fmla="*/ 1978388 w 2452906"/>
              <a:gd name="connsiteY88" fmla="*/ 247022 h 2349858"/>
              <a:gd name="connsiteX89" fmla="*/ 1971933 w 2452906"/>
              <a:gd name="connsiteY89" fmla="*/ 240417 h 2349858"/>
              <a:gd name="connsiteX90" fmla="*/ 1965636 w 2452906"/>
              <a:gd name="connsiteY90" fmla="*/ 234362 h 2349858"/>
              <a:gd name="connsiteX91" fmla="*/ 1953827 w 2452906"/>
              <a:gd name="connsiteY91" fmla="*/ 223040 h 2349858"/>
              <a:gd name="connsiteX92" fmla="*/ 1932023 w 2452906"/>
              <a:gd name="connsiteY92" fmla="*/ 201966 h 2349858"/>
              <a:gd name="connsiteX93" fmla="*/ 1920766 w 2452906"/>
              <a:gd name="connsiteY93" fmla="*/ 191822 h 2349858"/>
              <a:gd name="connsiteX94" fmla="*/ 1908800 w 2452906"/>
              <a:gd name="connsiteY94" fmla="*/ 181443 h 2349858"/>
              <a:gd name="connsiteX95" fmla="*/ 1880698 w 2452906"/>
              <a:gd name="connsiteY95" fmla="*/ 157854 h 2349858"/>
              <a:gd name="connsiteX96" fmla="*/ 1837402 w 2452906"/>
              <a:gd name="connsiteY96" fmla="*/ 124514 h 2349858"/>
              <a:gd name="connsiteX97" fmla="*/ 1830632 w 2452906"/>
              <a:gd name="connsiteY97" fmla="*/ 116651 h 2349858"/>
              <a:gd name="connsiteX98" fmla="*/ 1839921 w 2452906"/>
              <a:gd name="connsiteY98" fmla="*/ 120661 h 2349858"/>
              <a:gd name="connsiteX99" fmla="*/ 1856452 w 2452906"/>
              <a:gd name="connsiteY99" fmla="*/ 129940 h 2349858"/>
              <a:gd name="connsiteX100" fmla="*/ 1908958 w 2452906"/>
              <a:gd name="connsiteY100" fmla="*/ 163358 h 2349858"/>
              <a:gd name="connsiteX101" fmla="*/ 2041442 w 2452906"/>
              <a:gd name="connsiteY101" fmla="*/ 269589 h 2349858"/>
              <a:gd name="connsiteX102" fmla="*/ 2072929 w 2452906"/>
              <a:gd name="connsiteY102" fmla="*/ 299469 h 2349858"/>
              <a:gd name="connsiteX103" fmla="*/ 2102842 w 2452906"/>
              <a:gd name="connsiteY103" fmla="*/ 330922 h 2349858"/>
              <a:gd name="connsiteX104" fmla="*/ 2110321 w 2452906"/>
              <a:gd name="connsiteY104" fmla="*/ 338784 h 2349858"/>
              <a:gd name="connsiteX105" fmla="*/ 2114021 w 2452906"/>
              <a:gd name="connsiteY105" fmla="*/ 342716 h 2349858"/>
              <a:gd name="connsiteX106" fmla="*/ 2117563 w 2452906"/>
              <a:gd name="connsiteY106" fmla="*/ 346805 h 2349858"/>
              <a:gd name="connsiteX107" fmla="*/ 2132204 w 2452906"/>
              <a:gd name="connsiteY107" fmla="*/ 364025 h 2349858"/>
              <a:gd name="connsiteX108" fmla="*/ 2146295 w 2452906"/>
              <a:gd name="connsiteY108" fmla="*/ 380380 h 2349858"/>
              <a:gd name="connsiteX109" fmla="*/ 2153222 w 2452906"/>
              <a:gd name="connsiteY109" fmla="*/ 388244 h 2349858"/>
              <a:gd name="connsiteX110" fmla="*/ 2159835 w 2452906"/>
              <a:gd name="connsiteY110" fmla="*/ 396736 h 2349858"/>
              <a:gd name="connsiteX111" fmla="*/ 2187702 w 2452906"/>
              <a:gd name="connsiteY111" fmla="*/ 431963 h 2349858"/>
              <a:gd name="connsiteX112" fmla="*/ 2211318 w 2452906"/>
              <a:gd name="connsiteY112" fmla="*/ 461607 h 2349858"/>
              <a:gd name="connsiteX113" fmla="*/ 2197062 w 2452906"/>
              <a:gd name="connsiteY113" fmla="*/ 440197 h 2349858"/>
              <a:gd name="connsiteX114" fmla="*/ 2255951 w 2452906"/>
              <a:gd name="connsiteY114" fmla="*/ 524275 h 2349858"/>
              <a:gd name="connsiteX115" fmla="*/ 2394890 w 2452906"/>
              <a:gd name="connsiteY115" fmla="*/ 897145 h 2349858"/>
              <a:gd name="connsiteX116" fmla="*/ 2394418 w 2452906"/>
              <a:gd name="connsiteY116" fmla="*/ 882205 h 2349858"/>
              <a:gd name="connsiteX117" fmla="*/ 1842046 w 2452906"/>
              <a:gd name="connsiteY117" fmla="*/ 87636 h 2349858"/>
              <a:gd name="connsiteX118" fmla="*/ 1831341 w 2452906"/>
              <a:gd name="connsiteY118" fmla="*/ 78751 h 2349858"/>
              <a:gd name="connsiteX119" fmla="*/ 1897937 w 2452906"/>
              <a:gd name="connsiteY119" fmla="*/ 118853 h 2349858"/>
              <a:gd name="connsiteX120" fmla="*/ 2041363 w 2452906"/>
              <a:gd name="connsiteY120" fmla="*/ 231453 h 2349858"/>
              <a:gd name="connsiteX121" fmla="*/ 2065608 w 2452906"/>
              <a:gd name="connsiteY121" fmla="*/ 253313 h 2349858"/>
              <a:gd name="connsiteX122" fmla="*/ 2083242 w 2452906"/>
              <a:gd name="connsiteY122" fmla="*/ 269039 h 2349858"/>
              <a:gd name="connsiteX123" fmla="*/ 2094970 w 2452906"/>
              <a:gd name="connsiteY123" fmla="*/ 273993 h 2349858"/>
              <a:gd name="connsiteX124" fmla="*/ 2127718 w 2452906"/>
              <a:gd name="connsiteY124" fmla="*/ 306467 h 2349858"/>
              <a:gd name="connsiteX125" fmla="*/ 2141022 w 2452906"/>
              <a:gd name="connsiteY125" fmla="*/ 320856 h 2349858"/>
              <a:gd name="connsiteX126" fmla="*/ 2153537 w 2452906"/>
              <a:gd name="connsiteY126" fmla="*/ 335482 h 2349858"/>
              <a:gd name="connsiteX127" fmla="*/ 2178098 w 2452906"/>
              <a:gd name="connsiteY127" fmla="*/ 364183 h 2349858"/>
              <a:gd name="connsiteX128" fmla="*/ 2200769 w 2452906"/>
              <a:gd name="connsiteY128" fmla="*/ 393119 h 2349858"/>
              <a:gd name="connsiteX129" fmla="*/ 2222575 w 2452906"/>
              <a:gd name="connsiteY129" fmla="*/ 421976 h 2349858"/>
              <a:gd name="connsiteX130" fmla="*/ 2262957 w 2452906"/>
              <a:gd name="connsiteY130" fmla="*/ 481028 h 2349858"/>
              <a:gd name="connsiteX131" fmla="*/ 2282085 w 2452906"/>
              <a:gd name="connsiteY131" fmla="*/ 511302 h 2349858"/>
              <a:gd name="connsiteX132" fmla="*/ 2300033 w 2452906"/>
              <a:gd name="connsiteY132" fmla="*/ 542754 h 2349858"/>
              <a:gd name="connsiteX133" fmla="*/ 2334513 w 2452906"/>
              <a:gd name="connsiteY133" fmla="*/ 608883 h 2349858"/>
              <a:gd name="connsiteX134" fmla="*/ 2342384 w 2452906"/>
              <a:gd name="connsiteY134" fmla="*/ 626339 h 2349858"/>
              <a:gd name="connsiteX135" fmla="*/ 2350256 w 2452906"/>
              <a:gd name="connsiteY135" fmla="*/ 644267 h 2349858"/>
              <a:gd name="connsiteX136" fmla="*/ 2366000 w 2452906"/>
              <a:gd name="connsiteY136" fmla="*/ 681460 h 2349858"/>
              <a:gd name="connsiteX137" fmla="*/ 2380721 w 2452906"/>
              <a:gd name="connsiteY137" fmla="*/ 720775 h 2349858"/>
              <a:gd name="connsiteX138" fmla="*/ 2394182 w 2452906"/>
              <a:gd name="connsiteY138" fmla="*/ 762450 h 2349858"/>
              <a:gd name="connsiteX139" fmla="*/ 2400794 w 2452906"/>
              <a:gd name="connsiteY139" fmla="*/ 784152 h 2349858"/>
              <a:gd name="connsiteX140" fmla="*/ 2406698 w 2452906"/>
              <a:gd name="connsiteY140" fmla="*/ 806641 h 2349858"/>
              <a:gd name="connsiteX141" fmla="*/ 2417955 w 2452906"/>
              <a:gd name="connsiteY141" fmla="*/ 853819 h 2349858"/>
              <a:gd name="connsiteX142" fmla="*/ 2430786 w 2452906"/>
              <a:gd name="connsiteY142" fmla="*/ 914994 h 2349858"/>
              <a:gd name="connsiteX143" fmla="*/ 2430786 w 2452906"/>
              <a:gd name="connsiteY143" fmla="*/ 903671 h 2349858"/>
              <a:gd name="connsiteX144" fmla="*/ 2301294 w 2452906"/>
              <a:gd name="connsiteY144" fmla="*/ 531589 h 2349858"/>
              <a:gd name="connsiteX145" fmla="*/ 2297042 w 2452906"/>
              <a:gd name="connsiteY145" fmla="*/ 518929 h 2349858"/>
              <a:gd name="connsiteX146" fmla="*/ 2316013 w 2452906"/>
              <a:gd name="connsiteY146" fmla="*/ 553841 h 2349858"/>
              <a:gd name="connsiteX147" fmla="*/ 2324909 w 2452906"/>
              <a:gd name="connsiteY147" fmla="*/ 571690 h 2349858"/>
              <a:gd name="connsiteX148" fmla="*/ 2333568 w 2452906"/>
              <a:gd name="connsiteY148" fmla="*/ 589697 h 2349858"/>
              <a:gd name="connsiteX149" fmla="*/ 2365607 w 2452906"/>
              <a:gd name="connsiteY149" fmla="*/ 662431 h 2349858"/>
              <a:gd name="connsiteX150" fmla="*/ 2372691 w 2452906"/>
              <a:gd name="connsiteY150" fmla="*/ 681066 h 2349858"/>
              <a:gd name="connsiteX151" fmla="*/ 2379618 w 2452906"/>
              <a:gd name="connsiteY151" fmla="*/ 699780 h 2349858"/>
              <a:gd name="connsiteX152" fmla="*/ 2386152 w 2452906"/>
              <a:gd name="connsiteY152" fmla="*/ 718809 h 2349858"/>
              <a:gd name="connsiteX153" fmla="*/ 2392371 w 2452906"/>
              <a:gd name="connsiteY153" fmla="*/ 737760 h 2349858"/>
              <a:gd name="connsiteX154" fmla="*/ 2404179 w 2452906"/>
              <a:gd name="connsiteY154" fmla="*/ 775818 h 2349858"/>
              <a:gd name="connsiteX155" fmla="*/ 2414491 w 2452906"/>
              <a:gd name="connsiteY155" fmla="*/ 814268 h 2349858"/>
              <a:gd name="connsiteX156" fmla="*/ 2419451 w 2452906"/>
              <a:gd name="connsiteY156" fmla="*/ 833611 h 2349858"/>
              <a:gd name="connsiteX157" fmla="*/ 2423780 w 2452906"/>
              <a:gd name="connsiteY157" fmla="*/ 853033 h 2349858"/>
              <a:gd name="connsiteX158" fmla="*/ 2431651 w 2452906"/>
              <a:gd name="connsiteY158" fmla="*/ 892349 h 2349858"/>
              <a:gd name="connsiteX159" fmla="*/ 2438107 w 2452906"/>
              <a:gd name="connsiteY159" fmla="*/ 931665 h 2349858"/>
              <a:gd name="connsiteX160" fmla="*/ 2441256 w 2452906"/>
              <a:gd name="connsiteY160" fmla="*/ 951322 h 2349858"/>
              <a:gd name="connsiteX161" fmla="*/ 2443618 w 2452906"/>
              <a:gd name="connsiteY161" fmla="*/ 971137 h 2349858"/>
              <a:gd name="connsiteX162" fmla="*/ 2448026 w 2452906"/>
              <a:gd name="connsiteY162" fmla="*/ 1010453 h 2349858"/>
              <a:gd name="connsiteX163" fmla="*/ 2450702 w 2452906"/>
              <a:gd name="connsiteY163" fmla="*/ 1050241 h 2349858"/>
              <a:gd name="connsiteX164" fmla="*/ 2451883 w 2452906"/>
              <a:gd name="connsiteY164" fmla="*/ 1070134 h 2349858"/>
              <a:gd name="connsiteX165" fmla="*/ 2452355 w 2452906"/>
              <a:gd name="connsiteY165" fmla="*/ 1090027 h 2349858"/>
              <a:gd name="connsiteX166" fmla="*/ 2452906 w 2452906"/>
              <a:gd name="connsiteY166" fmla="*/ 1129894 h 2349858"/>
              <a:gd name="connsiteX167" fmla="*/ 2451725 w 2452906"/>
              <a:gd name="connsiteY167" fmla="*/ 1169760 h 2349858"/>
              <a:gd name="connsiteX168" fmla="*/ 2451017 w 2452906"/>
              <a:gd name="connsiteY168" fmla="*/ 1189653 h 2349858"/>
              <a:gd name="connsiteX169" fmla="*/ 2449442 w 2452906"/>
              <a:gd name="connsiteY169" fmla="*/ 1209547 h 2349858"/>
              <a:gd name="connsiteX170" fmla="*/ 2446136 w 2452906"/>
              <a:gd name="connsiteY170" fmla="*/ 1249256 h 2349858"/>
              <a:gd name="connsiteX171" fmla="*/ 2441099 w 2452906"/>
              <a:gd name="connsiteY171" fmla="*/ 1288571 h 2349858"/>
              <a:gd name="connsiteX172" fmla="*/ 2438422 w 2452906"/>
              <a:gd name="connsiteY172" fmla="*/ 1308387 h 2349858"/>
              <a:gd name="connsiteX173" fmla="*/ 2434958 w 2452906"/>
              <a:gd name="connsiteY173" fmla="*/ 1328045 h 2349858"/>
              <a:gd name="connsiteX174" fmla="*/ 2427794 w 2452906"/>
              <a:gd name="connsiteY174" fmla="*/ 1367360 h 2349858"/>
              <a:gd name="connsiteX175" fmla="*/ 2418821 w 2452906"/>
              <a:gd name="connsiteY175" fmla="*/ 1406203 h 2349858"/>
              <a:gd name="connsiteX176" fmla="*/ 2414255 w 2452906"/>
              <a:gd name="connsiteY176" fmla="*/ 1425626 h 2349858"/>
              <a:gd name="connsiteX177" fmla="*/ 2408902 w 2452906"/>
              <a:gd name="connsiteY177" fmla="*/ 1444812 h 2349858"/>
              <a:gd name="connsiteX178" fmla="*/ 2397960 w 2452906"/>
              <a:gd name="connsiteY178" fmla="*/ 1483184 h 2349858"/>
              <a:gd name="connsiteX179" fmla="*/ 2385286 w 2452906"/>
              <a:gd name="connsiteY179" fmla="*/ 1521006 h 2349858"/>
              <a:gd name="connsiteX180" fmla="*/ 2378832 w 2452906"/>
              <a:gd name="connsiteY180" fmla="*/ 1539877 h 2349858"/>
              <a:gd name="connsiteX181" fmla="*/ 2371668 w 2452906"/>
              <a:gd name="connsiteY181" fmla="*/ 1558434 h 2349858"/>
              <a:gd name="connsiteX182" fmla="*/ 2356947 w 2452906"/>
              <a:gd name="connsiteY182" fmla="*/ 1595470 h 2349858"/>
              <a:gd name="connsiteX183" fmla="*/ 2349075 w 2452906"/>
              <a:gd name="connsiteY183" fmla="*/ 1613712 h 2349858"/>
              <a:gd name="connsiteX184" fmla="*/ 2341203 w 2452906"/>
              <a:gd name="connsiteY184" fmla="*/ 1631875 h 2349858"/>
              <a:gd name="connsiteX185" fmla="*/ 2324122 w 2452906"/>
              <a:gd name="connsiteY185" fmla="*/ 1667810 h 2349858"/>
              <a:gd name="connsiteX186" fmla="*/ 2305780 w 2452906"/>
              <a:gd name="connsiteY186" fmla="*/ 1703116 h 2349858"/>
              <a:gd name="connsiteX187" fmla="*/ 2301214 w 2452906"/>
              <a:gd name="connsiteY187" fmla="*/ 1711922 h 2349858"/>
              <a:gd name="connsiteX188" fmla="*/ 2296256 w 2452906"/>
              <a:gd name="connsiteY188" fmla="*/ 1720493 h 2349858"/>
              <a:gd name="connsiteX189" fmla="*/ 2286258 w 2452906"/>
              <a:gd name="connsiteY189" fmla="*/ 1737635 h 2349858"/>
              <a:gd name="connsiteX190" fmla="*/ 2276182 w 2452906"/>
              <a:gd name="connsiteY190" fmla="*/ 1754776 h 2349858"/>
              <a:gd name="connsiteX191" fmla="*/ 2266263 w 2452906"/>
              <a:gd name="connsiteY191" fmla="*/ 1771367 h 2349858"/>
              <a:gd name="connsiteX192" fmla="*/ 2244537 w 2452906"/>
              <a:gd name="connsiteY192" fmla="*/ 1804628 h 2349858"/>
              <a:gd name="connsiteX193" fmla="*/ 2233594 w 2452906"/>
              <a:gd name="connsiteY193" fmla="*/ 1821141 h 2349858"/>
              <a:gd name="connsiteX194" fmla="*/ 2221865 w 2452906"/>
              <a:gd name="connsiteY194" fmla="*/ 1837260 h 2349858"/>
              <a:gd name="connsiteX195" fmla="*/ 2198250 w 2452906"/>
              <a:gd name="connsiteY195" fmla="*/ 1869342 h 2349858"/>
              <a:gd name="connsiteX196" fmla="*/ 2173218 w 2452906"/>
              <a:gd name="connsiteY196" fmla="*/ 1900322 h 2349858"/>
              <a:gd name="connsiteX197" fmla="*/ 2160701 w 2452906"/>
              <a:gd name="connsiteY197" fmla="*/ 1916049 h 2349858"/>
              <a:gd name="connsiteX198" fmla="*/ 2147555 w 2452906"/>
              <a:gd name="connsiteY198" fmla="*/ 1931068 h 2349858"/>
              <a:gd name="connsiteX199" fmla="*/ 2120870 w 2452906"/>
              <a:gd name="connsiteY199" fmla="*/ 1960633 h 2349858"/>
              <a:gd name="connsiteX200" fmla="*/ 2107094 w 2452906"/>
              <a:gd name="connsiteY200" fmla="*/ 1975022 h 2349858"/>
              <a:gd name="connsiteX201" fmla="*/ 2093081 w 2452906"/>
              <a:gd name="connsiteY201" fmla="*/ 1989176 h 2349858"/>
              <a:gd name="connsiteX202" fmla="*/ 2035066 w 2452906"/>
              <a:gd name="connsiteY202" fmla="*/ 2043825 h 2349858"/>
              <a:gd name="connsiteX203" fmla="*/ 2019951 w 2452906"/>
              <a:gd name="connsiteY203" fmla="*/ 2056799 h 2349858"/>
              <a:gd name="connsiteX204" fmla="*/ 2004601 w 2452906"/>
              <a:gd name="connsiteY204" fmla="*/ 2069459 h 2349858"/>
              <a:gd name="connsiteX205" fmla="*/ 1988857 w 2452906"/>
              <a:gd name="connsiteY205" fmla="*/ 2082118 h 2349858"/>
              <a:gd name="connsiteX206" fmla="*/ 1980985 w 2452906"/>
              <a:gd name="connsiteY206" fmla="*/ 2088408 h 2349858"/>
              <a:gd name="connsiteX207" fmla="*/ 1973113 w 2452906"/>
              <a:gd name="connsiteY207" fmla="*/ 2094384 h 2349858"/>
              <a:gd name="connsiteX208" fmla="*/ 1941154 w 2452906"/>
              <a:gd name="connsiteY208" fmla="*/ 2117974 h 2349858"/>
              <a:gd name="connsiteX209" fmla="*/ 1933282 w 2452906"/>
              <a:gd name="connsiteY209" fmla="*/ 2123871 h 2349858"/>
              <a:gd name="connsiteX210" fmla="*/ 1925016 w 2452906"/>
              <a:gd name="connsiteY210" fmla="*/ 2129454 h 2349858"/>
              <a:gd name="connsiteX211" fmla="*/ 1908485 w 2452906"/>
              <a:gd name="connsiteY211" fmla="*/ 2140541 h 2349858"/>
              <a:gd name="connsiteX212" fmla="*/ 1891955 w 2452906"/>
              <a:gd name="connsiteY212" fmla="*/ 2151628 h 2349858"/>
              <a:gd name="connsiteX213" fmla="*/ 1883610 w 2452906"/>
              <a:gd name="connsiteY213" fmla="*/ 2157132 h 2349858"/>
              <a:gd name="connsiteX214" fmla="*/ 1875108 w 2452906"/>
              <a:gd name="connsiteY214" fmla="*/ 2162322 h 2349858"/>
              <a:gd name="connsiteX215" fmla="*/ 1841810 w 2452906"/>
              <a:gd name="connsiteY215" fmla="*/ 2183474 h 2349858"/>
              <a:gd name="connsiteX216" fmla="*/ 1549292 w 2452906"/>
              <a:gd name="connsiteY216" fmla="*/ 2305901 h 2349858"/>
              <a:gd name="connsiteX217" fmla="*/ 1506254 w 2452906"/>
              <a:gd name="connsiteY217" fmla="*/ 2314783 h 2349858"/>
              <a:gd name="connsiteX218" fmla="*/ 1520400 w 2452906"/>
              <a:gd name="connsiteY218" fmla="*/ 2311250 h 2349858"/>
              <a:gd name="connsiteX219" fmla="*/ 1542442 w 2452906"/>
              <a:gd name="connsiteY219" fmla="*/ 2305431 h 2349858"/>
              <a:gd name="connsiteX220" fmla="*/ 1564326 w 2452906"/>
              <a:gd name="connsiteY220" fmla="*/ 2299455 h 2349858"/>
              <a:gd name="connsiteX221" fmla="*/ 1586052 w 2452906"/>
              <a:gd name="connsiteY221" fmla="*/ 2292614 h 2349858"/>
              <a:gd name="connsiteX222" fmla="*/ 1578180 w 2452906"/>
              <a:gd name="connsiteY222" fmla="*/ 2293086 h 2349858"/>
              <a:gd name="connsiteX223" fmla="*/ 1558186 w 2452906"/>
              <a:gd name="connsiteY223" fmla="*/ 2298983 h 2349858"/>
              <a:gd name="connsiteX224" fmla="*/ 1537798 w 2452906"/>
              <a:gd name="connsiteY224" fmla="*/ 2304173 h 2349858"/>
              <a:gd name="connsiteX225" fmla="*/ 1517331 w 2452906"/>
              <a:gd name="connsiteY225" fmla="*/ 2309284 h 2349858"/>
              <a:gd name="connsiteX226" fmla="*/ 1496864 w 2452906"/>
              <a:gd name="connsiteY226" fmla="*/ 2314080 h 2349858"/>
              <a:gd name="connsiteX227" fmla="*/ 1456245 w 2452906"/>
              <a:gd name="connsiteY227" fmla="*/ 2322415 h 2349858"/>
              <a:gd name="connsiteX228" fmla="*/ 1446326 w 2452906"/>
              <a:gd name="connsiteY228" fmla="*/ 2324460 h 2349858"/>
              <a:gd name="connsiteX229" fmla="*/ 1436408 w 2452906"/>
              <a:gd name="connsiteY229" fmla="*/ 2326032 h 2349858"/>
              <a:gd name="connsiteX230" fmla="*/ 1417042 w 2452906"/>
              <a:gd name="connsiteY230" fmla="*/ 2329178 h 2349858"/>
              <a:gd name="connsiteX231" fmla="*/ 1392955 w 2452906"/>
              <a:gd name="connsiteY231" fmla="*/ 2333109 h 2349858"/>
              <a:gd name="connsiteX232" fmla="*/ 1368709 w 2452906"/>
              <a:gd name="connsiteY232" fmla="*/ 2336175 h 2349858"/>
              <a:gd name="connsiteX233" fmla="*/ 1344385 w 2452906"/>
              <a:gd name="connsiteY233" fmla="*/ 2338927 h 2349858"/>
              <a:gd name="connsiteX234" fmla="*/ 1332262 w 2452906"/>
              <a:gd name="connsiteY234" fmla="*/ 2340265 h 2349858"/>
              <a:gd name="connsiteX235" fmla="*/ 1320139 w 2452906"/>
              <a:gd name="connsiteY235" fmla="*/ 2341287 h 2349858"/>
              <a:gd name="connsiteX236" fmla="*/ 1271333 w 2452906"/>
              <a:gd name="connsiteY236" fmla="*/ 2344511 h 2349858"/>
              <a:gd name="connsiteX237" fmla="*/ 1222449 w 2452906"/>
              <a:gd name="connsiteY237" fmla="*/ 2345455 h 2349858"/>
              <a:gd name="connsiteX238" fmla="*/ 1027699 w 2452906"/>
              <a:gd name="connsiteY238" fmla="*/ 2330514 h 2349858"/>
              <a:gd name="connsiteX239" fmla="*/ 979522 w 2452906"/>
              <a:gd name="connsiteY239" fmla="*/ 2322022 h 2349858"/>
              <a:gd name="connsiteX240" fmla="*/ 931818 w 2452906"/>
              <a:gd name="connsiteY240" fmla="*/ 2311328 h 2349858"/>
              <a:gd name="connsiteX241" fmla="*/ 884587 w 2452906"/>
              <a:gd name="connsiteY241" fmla="*/ 2298826 h 2349858"/>
              <a:gd name="connsiteX242" fmla="*/ 860971 w 2452906"/>
              <a:gd name="connsiteY242" fmla="*/ 2292142 h 2349858"/>
              <a:gd name="connsiteX243" fmla="*/ 837355 w 2452906"/>
              <a:gd name="connsiteY243" fmla="*/ 2284279 h 2349858"/>
              <a:gd name="connsiteX244" fmla="*/ 813740 w 2452906"/>
              <a:gd name="connsiteY244" fmla="*/ 2276416 h 2349858"/>
              <a:gd name="connsiteX245" fmla="*/ 802168 w 2452906"/>
              <a:gd name="connsiteY245" fmla="*/ 2272484 h 2349858"/>
              <a:gd name="connsiteX246" fmla="*/ 790754 w 2452906"/>
              <a:gd name="connsiteY246" fmla="*/ 2268160 h 2349858"/>
              <a:gd name="connsiteX247" fmla="*/ 745255 w 2452906"/>
              <a:gd name="connsiteY247" fmla="*/ 2250232 h 2349858"/>
              <a:gd name="connsiteX248" fmla="*/ 656932 w 2452906"/>
              <a:gd name="connsiteY248" fmla="*/ 2208636 h 2349858"/>
              <a:gd name="connsiteX249" fmla="*/ 635284 w 2452906"/>
              <a:gd name="connsiteY249" fmla="*/ 2197470 h 2349858"/>
              <a:gd name="connsiteX250" fmla="*/ 614030 w 2452906"/>
              <a:gd name="connsiteY250" fmla="*/ 2185440 h 2349858"/>
              <a:gd name="connsiteX251" fmla="*/ 593563 w 2452906"/>
              <a:gd name="connsiteY251" fmla="*/ 2173252 h 2349858"/>
              <a:gd name="connsiteX252" fmla="*/ 583014 w 2452906"/>
              <a:gd name="connsiteY252" fmla="*/ 2167118 h 2349858"/>
              <a:gd name="connsiteX253" fmla="*/ 577741 w 2452906"/>
              <a:gd name="connsiteY253" fmla="*/ 2164052 h 2349858"/>
              <a:gd name="connsiteX254" fmla="*/ 572623 w 2452906"/>
              <a:gd name="connsiteY254" fmla="*/ 2160750 h 2349858"/>
              <a:gd name="connsiteX255" fmla="*/ 531769 w 2452906"/>
              <a:gd name="connsiteY255" fmla="*/ 2134172 h 2349858"/>
              <a:gd name="connsiteX256" fmla="*/ 511695 w 2452906"/>
              <a:gd name="connsiteY256" fmla="*/ 2120254 h 2349858"/>
              <a:gd name="connsiteX257" fmla="*/ 491543 w 2452906"/>
              <a:gd name="connsiteY257" fmla="*/ 2106101 h 2349858"/>
              <a:gd name="connsiteX258" fmla="*/ 471863 w 2452906"/>
              <a:gd name="connsiteY258" fmla="*/ 2091554 h 2349858"/>
              <a:gd name="connsiteX259" fmla="*/ 453050 w 2452906"/>
              <a:gd name="connsiteY259" fmla="*/ 2076771 h 2349858"/>
              <a:gd name="connsiteX260" fmla="*/ 433999 w 2452906"/>
              <a:gd name="connsiteY260" fmla="*/ 2061045 h 2349858"/>
              <a:gd name="connsiteX261" fmla="*/ 424553 w 2452906"/>
              <a:gd name="connsiteY261" fmla="*/ 2053182 h 2349858"/>
              <a:gd name="connsiteX262" fmla="*/ 415422 w 2452906"/>
              <a:gd name="connsiteY262" fmla="*/ 2045318 h 2349858"/>
              <a:gd name="connsiteX263" fmla="*/ 378974 w 2452906"/>
              <a:gd name="connsiteY263" fmla="*/ 2012687 h 2349858"/>
              <a:gd name="connsiteX264" fmla="*/ 344023 w 2452906"/>
              <a:gd name="connsiteY264" fmla="*/ 1978325 h 2349858"/>
              <a:gd name="connsiteX265" fmla="*/ 218073 w 2452906"/>
              <a:gd name="connsiteY265" fmla="*/ 1827982 h 2349858"/>
              <a:gd name="connsiteX266" fmla="*/ 190600 w 2452906"/>
              <a:gd name="connsiteY266" fmla="*/ 1787408 h 2349858"/>
              <a:gd name="connsiteX267" fmla="*/ 164859 w 2452906"/>
              <a:gd name="connsiteY267" fmla="*/ 1745655 h 2349858"/>
              <a:gd name="connsiteX268" fmla="*/ 140850 w 2452906"/>
              <a:gd name="connsiteY268" fmla="*/ 1702880 h 2349858"/>
              <a:gd name="connsiteX269" fmla="*/ 129199 w 2452906"/>
              <a:gd name="connsiteY269" fmla="*/ 1681335 h 2349858"/>
              <a:gd name="connsiteX270" fmla="*/ 118415 w 2452906"/>
              <a:gd name="connsiteY270" fmla="*/ 1659239 h 2349858"/>
              <a:gd name="connsiteX271" fmla="*/ 102671 w 2452906"/>
              <a:gd name="connsiteY271" fmla="*/ 1625664 h 2349858"/>
              <a:gd name="connsiteX272" fmla="*/ 87872 w 2452906"/>
              <a:gd name="connsiteY272" fmla="*/ 1590280 h 2349858"/>
              <a:gd name="connsiteX273" fmla="*/ 80551 w 2452906"/>
              <a:gd name="connsiteY273" fmla="*/ 1572194 h 2349858"/>
              <a:gd name="connsiteX274" fmla="*/ 73860 w 2452906"/>
              <a:gd name="connsiteY274" fmla="*/ 1553637 h 2349858"/>
              <a:gd name="connsiteX275" fmla="*/ 60635 w 2452906"/>
              <a:gd name="connsiteY275" fmla="*/ 1516051 h 2349858"/>
              <a:gd name="connsiteX276" fmla="*/ 48984 w 2452906"/>
              <a:gd name="connsiteY276" fmla="*/ 1477522 h 2349858"/>
              <a:gd name="connsiteX277" fmla="*/ 43396 w 2452906"/>
              <a:gd name="connsiteY277" fmla="*/ 1458180 h 2349858"/>
              <a:gd name="connsiteX278" fmla="*/ 38515 w 2452906"/>
              <a:gd name="connsiteY278" fmla="*/ 1438600 h 2349858"/>
              <a:gd name="connsiteX279" fmla="*/ 33635 w 2452906"/>
              <a:gd name="connsiteY279" fmla="*/ 1419099 h 2349858"/>
              <a:gd name="connsiteX280" fmla="*/ 29069 w 2452906"/>
              <a:gd name="connsiteY280" fmla="*/ 1399599 h 2349858"/>
              <a:gd name="connsiteX281" fmla="*/ 21197 w 2452906"/>
              <a:gd name="connsiteY281" fmla="*/ 1360284 h 2349858"/>
              <a:gd name="connsiteX282" fmla="*/ 22 w 2452906"/>
              <a:gd name="connsiteY282" fmla="*/ 1149316 h 2349858"/>
              <a:gd name="connsiteX283" fmla="*/ 19229 w 2452906"/>
              <a:gd name="connsiteY283" fmla="*/ 928598 h 2349858"/>
              <a:gd name="connsiteX284" fmla="*/ 19229 w 2452906"/>
              <a:gd name="connsiteY284" fmla="*/ 937876 h 2349858"/>
              <a:gd name="connsiteX285" fmla="*/ 20016 w 2452906"/>
              <a:gd name="connsiteY285" fmla="*/ 946369 h 2349858"/>
              <a:gd name="connsiteX286" fmla="*/ 20016 w 2452906"/>
              <a:gd name="connsiteY286" fmla="*/ 973418 h 2349858"/>
              <a:gd name="connsiteX287" fmla="*/ 18993 w 2452906"/>
              <a:gd name="connsiteY287" fmla="*/ 993626 h 2349858"/>
              <a:gd name="connsiteX288" fmla="*/ 18441 w 2452906"/>
              <a:gd name="connsiteY288" fmla="*/ 1014935 h 2349858"/>
              <a:gd name="connsiteX289" fmla="*/ 17969 w 2452906"/>
              <a:gd name="connsiteY289" fmla="*/ 1060699 h 2349858"/>
              <a:gd name="connsiteX290" fmla="*/ 19386 w 2452906"/>
              <a:gd name="connsiteY290" fmla="*/ 1109922 h 2349858"/>
              <a:gd name="connsiteX291" fmla="*/ 23244 w 2452906"/>
              <a:gd name="connsiteY291" fmla="*/ 1162054 h 2349858"/>
              <a:gd name="connsiteX292" fmla="*/ 52448 w 2452906"/>
              <a:gd name="connsiteY292" fmla="*/ 865928 h 2349858"/>
              <a:gd name="connsiteX293" fmla="*/ 61659 w 2452906"/>
              <a:gd name="connsiteY293" fmla="*/ 836599 h 2349858"/>
              <a:gd name="connsiteX294" fmla="*/ 54888 w 2452906"/>
              <a:gd name="connsiteY294" fmla="*/ 870018 h 2349858"/>
              <a:gd name="connsiteX295" fmla="*/ 51740 w 2452906"/>
              <a:gd name="connsiteY295" fmla="*/ 886530 h 2349858"/>
              <a:gd name="connsiteX296" fmla="*/ 49142 w 2452906"/>
              <a:gd name="connsiteY296" fmla="*/ 903200 h 2349858"/>
              <a:gd name="connsiteX297" fmla="*/ 43868 w 2452906"/>
              <a:gd name="connsiteY297" fmla="*/ 937641 h 2349858"/>
              <a:gd name="connsiteX298" fmla="*/ 39381 w 2452906"/>
              <a:gd name="connsiteY298" fmla="*/ 974990 h 2349858"/>
              <a:gd name="connsiteX299" fmla="*/ 90233 w 2452906"/>
              <a:gd name="connsiteY299" fmla="*/ 1482555 h 2349858"/>
              <a:gd name="connsiteX300" fmla="*/ 95193 w 2452906"/>
              <a:gd name="connsiteY300" fmla="*/ 1497259 h 2349858"/>
              <a:gd name="connsiteX301" fmla="*/ 99916 w 2452906"/>
              <a:gd name="connsiteY301" fmla="*/ 1509840 h 2349858"/>
              <a:gd name="connsiteX302" fmla="*/ 108890 w 2452906"/>
              <a:gd name="connsiteY302" fmla="*/ 1530441 h 2349858"/>
              <a:gd name="connsiteX303" fmla="*/ 117234 w 2452906"/>
              <a:gd name="connsiteY303" fmla="*/ 1548212 h 2349858"/>
              <a:gd name="connsiteX304" fmla="*/ 121406 w 2452906"/>
              <a:gd name="connsiteY304" fmla="*/ 1557255 h 2349858"/>
              <a:gd name="connsiteX305" fmla="*/ 126208 w 2452906"/>
              <a:gd name="connsiteY305" fmla="*/ 1566769 h 2349858"/>
              <a:gd name="connsiteX306" fmla="*/ 75513 w 2452906"/>
              <a:gd name="connsiteY306" fmla="*/ 1387726 h 2349858"/>
              <a:gd name="connsiteX307" fmla="*/ 67641 w 2452906"/>
              <a:gd name="connsiteY307" fmla="*/ 1347388 h 2349858"/>
              <a:gd name="connsiteX308" fmla="*/ 65516 w 2452906"/>
              <a:gd name="connsiteY308" fmla="*/ 1337165 h 2349858"/>
              <a:gd name="connsiteX309" fmla="*/ 63784 w 2452906"/>
              <a:gd name="connsiteY309" fmla="*/ 1326944 h 2349858"/>
              <a:gd name="connsiteX310" fmla="*/ 60320 w 2452906"/>
              <a:gd name="connsiteY310" fmla="*/ 1306342 h 2349858"/>
              <a:gd name="connsiteX311" fmla="*/ 56778 w 2452906"/>
              <a:gd name="connsiteY311" fmla="*/ 1285662 h 2349858"/>
              <a:gd name="connsiteX312" fmla="*/ 54102 w 2452906"/>
              <a:gd name="connsiteY312" fmla="*/ 1264668 h 2349858"/>
              <a:gd name="connsiteX313" fmla="*/ 49299 w 2452906"/>
              <a:gd name="connsiteY313" fmla="*/ 1222364 h 2349858"/>
              <a:gd name="connsiteX314" fmla="*/ 56384 w 2452906"/>
              <a:gd name="connsiteY314" fmla="*/ 958241 h 2349858"/>
              <a:gd name="connsiteX315" fmla="*/ 58667 w 2452906"/>
              <a:gd name="connsiteY315" fmla="*/ 941808 h 2349858"/>
              <a:gd name="connsiteX316" fmla="*/ 61501 w 2452906"/>
              <a:gd name="connsiteY316" fmla="*/ 925452 h 2349858"/>
              <a:gd name="connsiteX317" fmla="*/ 67405 w 2452906"/>
              <a:gd name="connsiteY317" fmla="*/ 892821 h 2349858"/>
              <a:gd name="connsiteX318" fmla="*/ 70869 w 2452906"/>
              <a:gd name="connsiteY318" fmla="*/ 876544 h 2349858"/>
              <a:gd name="connsiteX319" fmla="*/ 74726 w 2452906"/>
              <a:gd name="connsiteY319" fmla="*/ 859009 h 2349858"/>
              <a:gd name="connsiteX320" fmla="*/ 82598 w 2452906"/>
              <a:gd name="connsiteY320" fmla="*/ 826613 h 2349858"/>
              <a:gd name="connsiteX321" fmla="*/ 91651 w 2452906"/>
              <a:gd name="connsiteY321" fmla="*/ 794532 h 2349858"/>
              <a:gd name="connsiteX322" fmla="*/ 96216 w 2452906"/>
              <a:gd name="connsiteY322" fmla="*/ 778805 h 2349858"/>
              <a:gd name="connsiteX323" fmla="*/ 101333 w 2452906"/>
              <a:gd name="connsiteY323" fmla="*/ 763079 h 2349858"/>
              <a:gd name="connsiteX324" fmla="*/ 123768 w 2452906"/>
              <a:gd name="connsiteY324" fmla="*/ 700174 h 2349858"/>
              <a:gd name="connsiteX325" fmla="*/ 136127 w 2452906"/>
              <a:gd name="connsiteY325" fmla="*/ 669665 h 2349858"/>
              <a:gd name="connsiteX326" fmla="*/ 143290 w 2452906"/>
              <a:gd name="connsiteY326" fmla="*/ 653939 h 2349858"/>
              <a:gd name="connsiteX327" fmla="*/ 150769 w 2452906"/>
              <a:gd name="connsiteY327" fmla="*/ 638213 h 2349858"/>
              <a:gd name="connsiteX328" fmla="*/ 158641 w 2452906"/>
              <a:gd name="connsiteY328" fmla="*/ 622486 h 2349858"/>
              <a:gd name="connsiteX329" fmla="*/ 166512 w 2452906"/>
              <a:gd name="connsiteY329" fmla="*/ 606760 h 2349858"/>
              <a:gd name="connsiteX330" fmla="*/ 183201 w 2452906"/>
              <a:gd name="connsiteY330" fmla="*/ 575308 h 2349858"/>
              <a:gd name="connsiteX331" fmla="*/ 192174 w 2452906"/>
              <a:gd name="connsiteY331" fmla="*/ 562727 h 2349858"/>
              <a:gd name="connsiteX332" fmla="*/ 176824 w 2452906"/>
              <a:gd name="connsiteY332" fmla="*/ 594179 h 2349858"/>
              <a:gd name="connsiteX333" fmla="*/ 162183 w 2452906"/>
              <a:gd name="connsiteY333" fmla="*/ 625632 h 2349858"/>
              <a:gd name="connsiteX334" fmla="*/ 133922 w 2452906"/>
              <a:gd name="connsiteY334" fmla="*/ 693884 h 2349858"/>
              <a:gd name="connsiteX335" fmla="*/ 103065 w 2452906"/>
              <a:gd name="connsiteY335" fmla="*/ 782501 h 2349858"/>
              <a:gd name="connsiteX336" fmla="*/ 90155 w 2452906"/>
              <a:gd name="connsiteY336" fmla="*/ 828343 h 2349858"/>
              <a:gd name="connsiteX337" fmla="*/ 87242 w 2452906"/>
              <a:gd name="connsiteY337" fmla="*/ 839980 h 2349858"/>
              <a:gd name="connsiteX338" fmla="*/ 84565 w 2452906"/>
              <a:gd name="connsiteY338" fmla="*/ 851618 h 2349858"/>
              <a:gd name="connsiteX339" fmla="*/ 79292 w 2452906"/>
              <a:gd name="connsiteY339" fmla="*/ 875207 h 2349858"/>
              <a:gd name="connsiteX340" fmla="*/ 55125 w 2452906"/>
              <a:gd name="connsiteY340" fmla="*/ 1059676 h 2349858"/>
              <a:gd name="connsiteX341" fmla="*/ 60714 w 2452906"/>
              <a:gd name="connsiteY341" fmla="*/ 1227003 h 2349858"/>
              <a:gd name="connsiteX342" fmla="*/ 65831 w 2452906"/>
              <a:gd name="connsiteY342" fmla="*/ 1266319 h 2349858"/>
              <a:gd name="connsiteX343" fmla="*/ 68586 w 2452906"/>
              <a:gd name="connsiteY343" fmla="*/ 1285505 h 2349858"/>
              <a:gd name="connsiteX344" fmla="*/ 72050 w 2452906"/>
              <a:gd name="connsiteY344" fmla="*/ 1304298 h 2349858"/>
              <a:gd name="connsiteX345" fmla="*/ 79056 w 2452906"/>
              <a:gd name="connsiteY345" fmla="*/ 1340626 h 2349858"/>
              <a:gd name="connsiteX346" fmla="*/ 86927 w 2452906"/>
              <a:gd name="connsiteY346" fmla="*/ 1374830 h 2349858"/>
              <a:gd name="connsiteX347" fmla="*/ 97712 w 2452906"/>
              <a:gd name="connsiteY347" fmla="*/ 1413595 h 2349858"/>
              <a:gd name="connsiteX348" fmla="*/ 105584 w 2452906"/>
              <a:gd name="connsiteY348" fmla="*/ 1439308 h 2349858"/>
              <a:gd name="connsiteX349" fmla="*/ 112432 w 2452906"/>
              <a:gd name="connsiteY349" fmla="*/ 1452361 h 2349858"/>
              <a:gd name="connsiteX350" fmla="*/ 110465 w 2452906"/>
              <a:gd name="connsiteY350" fmla="*/ 1439858 h 2349858"/>
              <a:gd name="connsiteX351" fmla="*/ 105662 w 2452906"/>
              <a:gd name="connsiteY351" fmla="*/ 1414461 h 2349858"/>
              <a:gd name="connsiteX352" fmla="*/ 90469 w 2452906"/>
              <a:gd name="connsiteY352" fmla="*/ 1324270 h 2349858"/>
              <a:gd name="connsiteX353" fmla="*/ 92595 w 2452906"/>
              <a:gd name="connsiteY353" fmla="*/ 1334492 h 2349858"/>
              <a:gd name="connsiteX354" fmla="*/ 95114 w 2452906"/>
              <a:gd name="connsiteY354" fmla="*/ 1344557 h 2349858"/>
              <a:gd name="connsiteX355" fmla="*/ 100231 w 2452906"/>
              <a:gd name="connsiteY355" fmla="*/ 1364765 h 2349858"/>
              <a:gd name="connsiteX356" fmla="*/ 105347 w 2452906"/>
              <a:gd name="connsiteY356" fmla="*/ 1384895 h 2349858"/>
              <a:gd name="connsiteX357" fmla="*/ 111251 w 2452906"/>
              <a:gd name="connsiteY357" fmla="*/ 1404710 h 2349858"/>
              <a:gd name="connsiteX358" fmla="*/ 117234 w 2452906"/>
              <a:gd name="connsiteY358" fmla="*/ 1424603 h 2349858"/>
              <a:gd name="connsiteX359" fmla="*/ 120304 w 2452906"/>
              <a:gd name="connsiteY359" fmla="*/ 1434511 h 2349858"/>
              <a:gd name="connsiteX360" fmla="*/ 121800 w 2452906"/>
              <a:gd name="connsiteY360" fmla="*/ 1439465 h 2349858"/>
              <a:gd name="connsiteX361" fmla="*/ 123531 w 2452906"/>
              <a:gd name="connsiteY361" fmla="*/ 1444340 h 2349858"/>
              <a:gd name="connsiteX362" fmla="*/ 137544 w 2452906"/>
              <a:gd name="connsiteY362" fmla="*/ 1483656 h 2349858"/>
              <a:gd name="connsiteX363" fmla="*/ 209414 w 2452906"/>
              <a:gd name="connsiteY363" fmla="*/ 1640368 h 2349858"/>
              <a:gd name="connsiteX364" fmla="*/ 314110 w 2452906"/>
              <a:gd name="connsiteY364" fmla="*/ 1799518 h 2349858"/>
              <a:gd name="connsiteX365" fmla="*/ 463676 w 2452906"/>
              <a:gd name="connsiteY365" fmla="*/ 1959846 h 2349858"/>
              <a:gd name="connsiteX366" fmla="*/ 853729 w 2452906"/>
              <a:gd name="connsiteY366" fmla="*/ 2187877 h 2349858"/>
              <a:gd name="connsiteX367" fmla="*/ 1304946 w 2452906"/>
              <a:gd name="connsiteY367" fmla="*/ 2244570 h 2349858"/>
              <a:gd name="connsiteX368" fmla="*/ 1294792 w 2452906"/>
              <a:gd name="connsiteY368" fmla="*/ 2242526 h 2349858"/>
              <a:gd name="connsiteX369" fmla="*/ 1112322 w 2452906"/>
              <a:gd name="connsiteY369" fmla="*/ 2237808 h 2349858"/>
              <a:gd name="connsiteX370" fmla="*/ 945751 w 2452906"/>
              <a:gd name="connsiteY370" fmla="*/ 2209501 h 2349858"/>
              <a:gd name="connsiteX371" fmla="*/ 786031 w 2452906"/>
              <a:gd name="connsiteY371" fmla="*/ 2156582 h 2349858"/>
              <a:gd name="connsiteX372" fmla="*/ 747774 w 2452906"/>
              <a:gd name="connsiteY372" fmla="*/ 2139598 h 2349858"/>
              <a:gd name="connsiteX373" fmla="*/ 728723 w 2452906"/>
              <a:gd name="connsiteY373" fmla="*/ 2130870 h 2349858"/>
              <a:gd name="connsiteX374" fmla="*/ 709516 w 2452906"/>
              <a:gd name="connsiteY374" fmla="*/ 2121355 h 2349858"/>
              <a:gd name="connsiteX375" fmla="*/ 690860 w 2452906"/>
              <a:gd name="connsiteY375" fmla="*/ 2111841 h 2349858"/>
              <a:gd name="connsiteX376" fmla="*/ 681570 w 2452906"/>
              <a:gd name="connsiteY376" fmla="*/ 2107044 h 2349858"/>
              <a:gd name="connsiteX377" fmla="*/ 672518 w 2452906"/>
              <a:gd name="connsiteY377" fmla="*/ 2101933 h 2349858"/>
              <a:gd name="connsiteX378" fmla="*/ 636308 w 2452906"/>
              <a:gd name="connsiteY378" fmla="*/ 2081096 h 2349858"/>
              <a:gd name="connsiteX379" fmla="*/ 618674 w 2452906"/>
              <a:gd name="connsiteY379" fmla="*/ 2070088 h 2349858"/>
              <a:gd name="connsiteX380" fmla="*/ 601120 w 2452906"/>
              <a:gd name="connsiteY380" fmla="*/ 2058843 h 2349858"/>
              <a:gd name="connsiteX381" fmla="*/ 583644 w 2452906"/>
              <a:gd name="connsiteY381" fmla="*/ 2047520 h 2349858"/>
              <a:gd name="connsiteX382" fmla="*/ 566641 w 2452906"/>
              <a:gd name="connsiteY382" fmla="*/ 2035489 h 2349858"/>
              <a:gd name="connsiteX383" fmla="*/ 533028 w 2452906"/>
              <a:gd name="connsiteY383" fmla="*/ 2011036 h 2349858"/>
              <a:gd name="connsiteX384" fmla="*/ 500517 w 2452906"/>
              <a:gd name="connsiteY384" fmla="*/ 1985087 h 2349858"/>
              <a:gd name="connsiteX385" fmla="*/ 341584 w 2452906"/>
              <a:gd name="connsiteY385" fmla="*/ 1823579 h 2349858"/>
              <a:gd name="connsiteX386" fmla="*/ 207052 w 2452906"/>
              <a:gd name="connsiteY386" fmla="*/ 1601131 h 2349858"/>
              <a:gd name="connsiteX387" fmla="*/ 348746 w 2452906"/>
              <a:gd name="connsiteY387" fmla="*/ 1819804 h 2349858"/>
              <a:gd name="connsiteX388" fmla="*/ 372362 w 2452906"/>
              <a:gd name="connsiteY388" fmla="*/ 1847797 h 2349858"/>
              <a:gd name="connsiteX389" fmla="*/ 378345 w 2452906"/>
              <a:gd name="connsiteY389" fmla="*/ 1854560 h 2349858"/>
              <a:gd name="connsiteX390" fmla="*/ 384485 w 2452906"/>
              <a:gd name="connsiteY390" fmla="*/ 1861243 h 2349858"/>
              <a:gd name="connsiteX391" fmla="*/ 396765 w 2452906"/>
              <a:gd name="connsiteY391" fmla="*/ 1874610 h 2349858"/>
              <a:gd name="connsiteX392" fmla="*/ 409046 w 2452906"/>
              <a:gd name="connsiteY392" fmla="*/ 1887820 h 2349858"/>
              <a:gd name="connsiteX393" fmla="*/ 415185 w 2452906"/>
              <a:gd name="connsiteY393" fmla="*/ 1894425 h 2349858"/>
              <a:gd name="connsiteX394" fmla="*/ 421562 w 2452906"/>
              <a:gd name="connsiteY394" fmla="*/ 1900716 h 2349858"/>
              <a:gd name="connsiteX395" fmla="*/ 446831 w 2452906"/>
              <a:gd name="connsiteY395" fmla="*/ 1925327 h 2349858"/>
              <a:gd name="connsiteX396" fmla="*/ 472336 w 2452906"/>
              <a:gd name="connsiteY396" fmla="*/ 1948445 h 2349858"/>
              <a:gd name="connsiteX397" fmla="*/ 497211 w 2452906"/>
              <a:gd name="connsiteY397" fmla="*/ 1969990 h 2349858"/>
              <a:gd name="connsiteX398" fmla="*/ 522243 w 2452906"/>
              <a:gd name="connsiteY398" fmla="*/ 1989333 h 2349858"/>
              <a:gd name="connsiteX399" fmla="*/ 534288 w 2452906"/>
              <a:gd name="connsiteY399" fmla="*/ 1998612 h 2349858"/>
              <a:gd name="connsiteX400" fmla="*/ 546174 w 2452906"/>
              <a:gd name="connsiteY400" fmla="*/ 2007261 h 2349858"/>
              <a:gd name="connsiteX401" fmla="*/ 533107 w 2452906"/>
              <a:gd name="connsiteY401" fmla="*/ 1996646 h 2349858"/>
              <a:gd name="connsiteX402" fmla="*/ 520275 w 2452906"/>
              <a:gd name="connsiteY402" fmla="*/ 1985952 h 2349858"/>
              <a:gd name="connsiteX403" fmla="*/ 507602 w 2452906"/>
              <a:gd name="connsiteY403" fmla="*/ 1975258 h 2349858"/>
              <a:gd name="connsiteX404" fmla="*/ 495085 w 2452906"/>
              <a:gd name="connsiteY404" fmla="*/ 1964486 h 2349858"/>
              <a:gd name="connsiteX405" fmla="*/ 470918 w 2452906"/>
              <a:gd name="connsiteY405" fmla="*/ 1942155 h 2349858"/>
              <a:gd name="connsiteX406" fmla="*/ 458874 w 2452906"/>
              <a:gd name="connsiteY406" fmla="*/ 1930989 h 2349858"/>
              <a:gd name="connsiteX407" fmla="*/ 447460 w 2452906"/>
              <a:gd name="connsiteY407" fmla="*/ 1919430 h 2349858"/>
              <a:gd name="connsiteX408" fmla="*/ 424789 w 2452906"/>
              <a:gd name="connsiteY408" fmla="*/ 1896470 h 2349858"/>
              <a:gd name="connsiteX409" fmla="*/ 419200 w 2452906"/>
              <a:gd name="connsiteY409" fmla="*/ 1890730 h 2349858"/>
              <a:gd name="connsiteX410" fmla="*/ 413847 w 2452906"/>
              <a:gd name="connsiteY410" fmla="*/ 1884754 h 2349858"/>
              <a:gd name="connsiteX411" fmla="*/ 403141 w 2452906"/>
              <a:gd name="connsiteY411" fmla="*/ 1872802 h 2349858"/>
              <a:gd name="connsiteX412" fmla="*/ 382045 w 2452906"/>
              <a:gd name="connsiteY412" fmla="*/ 1849213 h 2349858"/>
              <a:gd name="connsiteX413" fmla="*/ 362129 w 2452906"/>
              <a:gd name="connsiteY413" fmla="*/ 1824758 h 2349858"/>
              <a:gd name="connsiteX414" fmla="*/ 147541 w 2452906"/>
              <a:gd name="connsiteY414" fmla="*/ 1392837 h 2349858"/>
              <a:gd name="connsiteX415" fmla="*/ 143842 w 2452906"/>
              <a:gd name="connsiteY415" fmla="*/ 1378289 h 2349858"/>
              <a:gd name="connsiteX416" fmla="*/ 140850 w 2452906"/>
              <a:gd name="connsiteY416" fmla="*/ 1363665 h 2349858"/>
              <a:gd name="connsiteX417" fmla="*/ 134867 w 2452906"/>
              <a:gd name="connsiteY417" fmla="*/ 1334335 h 2349858"/>
              <a:gd name="connsiteX418" fmla="*/ 129829 w 2452906"/>
              <a:gd name="connsiteY418" fmla="*/ 1304691 h 2349858"/>
              <a:gd name="connsiteX419" fmla="*/ 125342 w 2452906"/>
              <a:gd name="connsiteY419" fmla="*/ 1274968 h 2349858"/>
              <a:gd name="connsiteX420" fmla="*/ 122115 w 2452906"/>
              <a:gd name="connsiteY420" fmla="*/ 1245010 h 2349858"/>
              <a:gd name="connsiteX421" fmla="*/ 120541 w 2452906"/>
              <a:gd name="connsiteY421" fmla="*/ 1229991 h 2349858"/>
              <a:gd name="connsiteX422" fmla="*/ 119281 w 2452906"/>
              <a:gd name="connsiteY422" fmla="*/ 1214894 h 2349858"/>
              <a:gd name="connsiteX423" fmla="*/ 117707 w 2452906"/>
              <a:gd name="connsiteY423" fmla="*/ 1184542 h 2349858"/>
              <a:gd name="connsiteX424" fmla="*/ 116919 w 2452906"/>
              <a:gd name="connsiteY424" fmla="*/ 1169366 h 2349858"/>
              <a:gd name="connsiteX425" fmla="*/ 116919 w 2452906"/>
              <a:gd name="connsiteY425" fmla="*/ 1154112 h 2349858"/>
              <a:gd name="connsiteX426" fmla="*/ 249943 w 2452906"/>
              <a:gd name="connsiteY426" fmla="*/ 1643268 h 2349858"/>
              <a:gd name="connsiteX427" fmla="*/ 279993 w 2452906"/>
              <a:gd name="connsiteY427" fmla="*/ 1689611 h 2349858"/>
              <a:gd name="connsiteX428" fmla="*/ 281914 w 2452906"/>
              <a:gd name="connsiteY428" fmla="*/ 1692815 h 2349858"/>
              <a:gd name="connsiteX429" fmla="*/ 290574 w 2452906"/>
              <a:gd name="connsiteY429" fmla="*/ 1707204 h 2349858"/>
              <a:gd name="connsiteX430" fmla="*/ 294903 w 2452906"/>
              <a:gd name="connsiteY430" fmla="*/ 1714360 h 2349858"/>
              <a:gd name="connsiteX431" fmla="*/ 299547 w 2452906"/>
              <a:gd name="connsiteY431" fmla="*/ 1721358 h 2349858"/>
              <a:gd name="connsiteX432" fmla="*/ 315305 w 2452906"/>
              <a:gd name="connsiteY432" fmla="*/ 1744069 h 2349858"/>
              <a:gd name="connsiteX433" fmla="*/ 343000 w 2452906"/>
              <a:gd name="connsiteY433" fmla="*/ 1786780 h 2349858"/>
              <a:gd name="connsiteX434" fmla="*/ 337411 w 2452906"/>
              <a:gd name="connsiteY434" fmla="*/ 1775928 h 2349858"/>
              <a:gd name="connsiteX435" fmla="*/ 315305 w 2452906"/>
              <a:gd name="connsiteY435" fmla="*/ 1744069 h 2349858"/>
              <a:gd name="connsiteX436" fmla="*/ 279993 w 2452906"/>
              <a:gd name="connsiteY436" fmla="*/ 1689611 h 2349858"/>
              <a:gd name="connsiteX437" fmla="*/ 273334 w 2452906"/>
              <a:gd name="connsiteY437" fmla="*/ 1678504 h 2349858"/>
              <a:gd name="connsiteX438" fmla="*/ 264989 w 2452906"/>
              <a:gd name="connsiteY438" fmla="*/ 1664114 h 2349858"/>
              <a:gd name="connsiteX439" fmla="*/ 249246 w 2452906"/>
              <a:gd name="connsiteY439" fmla="*/ 1635021 h 2349858"/>
              <a:gd name="connsiteX440" fmla="*/ 241374 w 2452906"/>
              <a:gd name="connsiteY440" fmla="*/ 1620632 h 2349858"/>
              <a:gd name="connsiteX441" fmla="*/ 234368 w 2452906"/>
              <a:gd name="connsiteY441" fmla="*/ 1606163 h 2349858"/>
              <a:gd name="connsiteX442" fmla="*/ 220750 w 2452906"/>
              <a:gd name="connsiteY442" fmla="*/ 1577856 h 2349858"/>
              <a:gd name="connsiteX443" fmla="*/ 208548 w 2452906"/>
              <a:gd name="connsiteY443" fmla="*/ 1550099 h 2349858"/>
              <a:gd name="connsiteX444" fmla="*/ 153445 w 2452906"/>
              <a:gd name="connsiteY444" fmla="*/ 1386153 h 2349858"/>
              <a:gd name="connsiteX445" fmla="*/ 125657 w 2452906"/>
              <a:gd name="connsiteY445" fmla="*/ 1211434 h 2349858"/>
              <a:gd name="connsiteX446" fmla="*/ 123217 w 2452906"/>
              <a:gd name="connsiteY446" fmla="*/ 1166614 h 2349858"/>
              <a:gd name="connsiteX447" fmla="*/ 123217 w 2452906"/>
              <a:gd name="connsiteY447" fmla="*/ 1121480 h 2349858"/>
              <a:gd name="connsiteX448" fmla="*/ 123846 w 2452906"/>
              <a:gd name="connsiteY448" fmla="*/ 1098834 h 2349858"/>
              <a:gd name="connsiteX449" fmla="*/ 124869 w 2452906"/>
              <a:gd name="connsiteY449" fmla="*/ 1076189 h 2349858"/>
              <a:gd name="connsiteX450" fmla="*/ 128412 w 2452906"/>
              <a:gd name="connsiteY450" fmla="*/ 1030740 h 2349858"/>
              <a:gd name="connsiteX451" fmla="*/ 162498 w 2452906"/>
              <a:gd name="connsiteY451" fmla="*/ 849180 h 2349858"/>
              <a:gd name="connsiteX452" fmla="*/ 203117 w 2452906"/>
              <a:gd name="connsiteY452" fmla="*/ 735086 h 2349858"/>
              <a:gd name="connsiteX453" fmla="*/ 212799 w 2452906"/>
              <a:gd name="connsiteY453" fmla="*/ 713620 h 2349858"/>
              <a:gd name="connsiteX454" fmla="*/ 221773 w 2452906"/>
              <a:gd name="connsiteY454" fmla="*/ 695141 h 2349858"/>
              <a:gd name="connsiteX455" fmla="*/ 237517 w 2452906"/>
              <a:gd name="connsiteY455" fmla="*/ 667463 h 2349858"/>
              <a:gd name="connsiteX456" fmla="*/ 247593 w 2452906"/>
              <a:gd name="connsiteY456" fmla="*/ 651737 h 2349858"/>
              <a:gd name="connsiteX457" fmla="*/ 251922 w 2452906"/>
              <a:gd name="connsiteY457" fmla="*/ 649378 h 2349858"/>
              <a:gd name="connsiteX458" fmla="*/ 240508 w 2452906"/>
              <a:gd name="connsiteY458" fmla="*/ 686256 h 2349858"/>
              <a:gd name="connsiteX459" fmla="*/ 237517 w 2452906"/>
              <a:gd name="connsiteY459" fmla="*/ 694119 h 2349858"/>
              <a:gd name="connsiteX460" fmla="*/ 226260 w 2452906"/>
              <a:gd name="connsiteY460" fmla="*/ 726908 h 2349858"/>
              <a:gd name="connsiteX461" fmla="*/ 219727 w 2452906"/>
              <a:gd name="connsiteY461" fmla="*/ 748611 h 2349858"/>
              <a:gd name="connsiteX462" fmla="*/ 220513 w 2452906"/>
              <a:gd name="connsiteY462" fmla="*/ 755373 h 2349858"/>
              <a:gd name="connsiteX463" fmla="*/ 242240 w 2452906"/>
              <a:gd name="connsiteY463" fmla="*/ 708194 h 2349858"/>
              <a:gd name="connsiteX464" fmla="*/ 264124 w 2452906"/>
              <a:gd name="connsiteY464" fmla="*/ 663925 h 2349858"/>
              <a:gd name="connsiteX465" fmla="*/ 279002 w 2452906"/>
              <a:gd name="connsiteY465" fmla="*/ 636875 h 2349858"/>
              <a:gd name="connsiteX466" fmla="*/ 287503 w 2452906"/>
              <a:gd name="connsiteY466" fmla="*/ 622251 h 2349858"/>
              <a:gd name="connsiteX467" fmla="*/ 291833 w 2452906"/>
              <a:gd name="connsiteY467" fmla="*/ 614387 h 2349858"/>
              <a:gd name="connsiteX468" fmla="*/ 296713 w 2452906"/>
              <a:gd name="connsiteY468" fmla="*/ 606524 h 2349858"/>
              <a:gd name="connsiteX469" fmla="*/ 256016 w 2452906"/>
              <a:gd name="connsiteY469" fmla="*/ 699073 h 2349858"/>
              <a:gd name="connsiteX470" fmla="*/ 277506 w 2452906"/>
              <a:gd name="connsiteY470" fmla="*/ 671946 h 2349858"/>
              <a:gd name="connsiteX471" fmla="*/ 296162 w 2452906"/>
              <a:gd name="connsiteY471" fmla="*/ 647334 h 2349858"/>
              <a:gd name="connsiteX472" fmla="*/ 314031 w 2452906"/>
              <a:gd name="connsiteY472" fmla="*/ 624688 h 2349858"/>
              <a:gd name="connsiteX473" fmla="*/ 316472 w 2452906"/>
              <a:gd name="connsiteY473" fmla="*/ 621936 h 2349858"/>
              <a:gd name="connsiteX474" fmla="*/ 340088 w 2452906"/>
              <a:gd name="connsiteY474" fmla="*/ 581205 h 2349858"/>
              <a:gd name="connsiteX475" fmla="*/ 861837 w 2452906"/>
              <a:gd name="connsiteY475" fmla="*/ 154237 h 2349858"/>
              <a:gd name="connsiteX476" fmla="*/ 846093 w 2452906"/>
              <a:gd name="connsiteY476" fmla="*/ 159663 h 2349858"/>
              <a:gd name="connsiteX477" fmla="*/ 837434 w 2452906"/>
              <a:gd name="connsiteY477" fmla="*/ 162729 h 2349858"/>
              <a:gd name="connsiteX478" fmla="*/ 828854 w 2452906"/>
              <a:gd name="connsiteY478" fmla="*/ 166110 h 2349858"/>
              <a:gd name="connsiteX479" fmla="*/ 794454 w 2452906"/>
              <a:gd name="connsiteY479" fmla="*/ 180028 h 2349858"/>
              <a:gd name="connsiteX480" fmla="*/ 760526 w 2452906"/>
              <a:gd name="connsiteY480" fmla="*/ 195755 h 2349858"/>
              <a:gd name="connsiteX481" fmla="*/ 743601 w 2452906"/>
              <a:gd name="connsiteY481" fmla="*/ 203617 h 2349858"/>
              <a:gd name="connsiteX482" fmla="*/ 726992 w 2452906"/>
              <a:gd name="connsiteY482" fmla="*/ 212267 h 2349858"/>
              <a:gd name="connsiteX483" fmla="*/ 710460 w 2452906"/>
              <a:gd name="connsiteY483" fmla="*/ 220680 h 2349858"/>
              <a:gd name="connsiteX484" fmla="*/ 702589 w 2452906"/>
              <a:gd name="connsiteY484" fmla="*/ 225084 h 2349858"/>
              <a:gd name="connsiteX485" fmla="*/ 694717 w 2452906"/>
              <a:gd name="connsiteY485" fmla="*/ 229723 h 2349858"/>
              <a:gd name="connsiteX486" fmla="*/ 662442 w 2452906"/>
              <a:gd name="connsiteY486" fmla="*/ 248437 h 2349858"/>
              <a:gd name="connsiteX487" fmla="*/ 630955 w 2452906"/>
              <a:gd name="connsiteY487" fmla="*/ 268252 h 2349858"/>
              <a:gd name="connsiteX488" fmla="*/ 615211 w 2452906"/>
              <a:gd name="connsiteY488" fmla="*/ 278238 h 2349858"/>
              <a:gd name="connsiteX489" fmla="*/ 600254 w 2452906"/>
              <a:gd name="connsiteY489" fmla="*/ 288697 h 2349858"/>
              <a:gd name="connsiteX490" fmla="*/ 489260 w 2452906"/>
              <a:gd name="connsiteY490" fmla="*/ 374562 h 2349858"/>
              <a:gd name="connsiteX491" fmla="*/ 503036 w 2452906"/>
              <a:gd name="connsiteY491" fmla="*/ 361666 h 2349858"/>
              <a:gd name="connsiteX492" fmla="*/ 517284 w 2452906"/>
              <a:gd name="connsiteY492" fmla="*/ 349164 h 2349858"/>
              <a:gd name="connsiteX493" fmla="*/ 531060 w 2452906"/>
              <a:gd name="connsiteY493" fmla="*/ 336819 h 2349858"/>
              <a:gd name="connsiteX494" fmla="*/ 545308 w 2452906"/>
              <a:gd name="connsiteY494" fmla="*/ 325103 h 2349858"/>
              <a:gd name="connsiteX495" fmla="*/ 573647 w 2452906"/>
              <a:gd name="connsiteY495" fmla="*/ 302221 h 2349858"/>
              <a:gd name="connsiteX496" fmla="*/ 602616 w 2452906"/>
              <a:gd name="connsiteY496" fmla="*/ 280991 h 2349858"/>
              <a:gd name="connsiteX497" fmla="*/ 617100 w 2452906"/>
              <a:gd name="connsiteY497" fmla="*/ 270612 h 2349858"/>
              <a:gd name="connsiteX498" fmla="*/ 631820 w 2452906"/>
              <a:gd name="connsiteY498" fmla="*/ 260861 h 2349858"/>
              <a:gd name="connsiteX499" fmla="*/ 646541 w 2452906"/>
              <a:gd name="connsiteY499" fmla="*/ 251189 h 2349858"/>
              <a:gd name="connsiteX500" fmla="*/ 661261 w 2452906"/>
              <a:gd name="connsiteY500" fmla="*/ 241832 h 2349858"/>
              <a:gd name="connsiteX501" fmla="*/ 688419 w 2452906"/>
              <a:gd name="connsiteY501" fmla="*/ 224141 h 2349858"/>
              <a:gd name="connsiteX502" fmla="*/ 695819 w 2452906"/>
              <a:gd name="connsiteY502" fmla="*/ 219736 h 2349858"/>
              <a:gd name="connsiteX503" fmla="*/ 703691 w 2452906"/>
              <a:gd name="connsiteY503" fmla="*/ 215648 h 2349858"/>
              <a:gd name="connsiteX504" fmla="*/ 718805 w 2452906"/>
              <a:gd name="connsiteY504" fmla="*/ 207785 h 2349858"/>
              <a:gd name="connsiteX505" fmla="*/ 733840 w 2452906"/>
              <a:gd name="connsiteY505" fmla="*/ 199922 h 2349858"/>
              <a:gd name="connsiteX506" fmla="*/ 741712 w 2452906"/>
              <a:gd name="connsiteY506" fmla="*/ 195912 h 2349858"/>
              <a:gd name="connsiteX507" fmla="*/ 749584 w 2452906"/>
              <a:gd name="connsiteY507" fmla="*/ 192294 h 2349858"/>
              <a:gd name="connsiteX508" fmla="*/ 780127 w 2452906"/>
              <a:gd name="connsiteY508" fmla="*/ 178062 h 2349858"/>
              <a:gd name="connsiteX509" fmla="*/ 787998 w 2452906"/>
              <a:gd name="connsiteY509" fmla="*/ 174524 h 2349858"/>
              <a:gd name="connsiteX510" fmla="*/ 795870 w 2452906"/>
              <a:gd name="connsiteY510" fmla="*/ 171300 h 2349858"/>
              <a:gd name="connsiteX511" fmla="*/ 811614 w 2452906"/>
              <a:gd name="connsiteY511" fmla="*/ 165009 h 2349858"/>
              <a:gd name="connsiteX512" fmla="*/ 827358 w 2452906"/>
              <a:gd name="connsiteY512" fmla="*/ 158719 h 2349858"/>
              <a:gd name="connsiteX513" fmla="*/ 835230 w 2452906"/>
              <a:gd name="connsiteY513" fmla="*/ 155574 h 2349858"/>
              <a:gd name="connsiteX514" fmla="*/ 843102 w 2452906"/>
              <a:gd name="connsiteY514" fmla="*/ 152743 h 2349858"/>
              <a:gd name="connsiteX515" fmla="*/ 874589 w 2452906"/>
              <a:gd name="connsiteY515" fmla="*/ 141735 h 2349858"/>
              <a:gd name="connsiteX516" fmla="*/ 882461 w 2452906"/>
              <a:gd name="connsiteY516" fmla="*/ 138983 h 2349858"/>
              <a:gd name="connsiteX517" fmla="*/ 890333 w 2452906"/>
              <a:gd name="connsiteY517" fmla="*/ 136623 h 2349858"/>
              <a:gd name="connsiteX518" fmla="*/ 906077 w 2452906"/>
              <a:gd name="connsiteY518" fmla="*/ 131906 h 2349858"/>
              <a:gd name="connsiteX519" fmla="*/ 921821 w 2452906"/>
              <a:gd name="connsiteY519" fmla="*/ 127188 h 2349858"/>
              <a:gd name="connsiteX520" fmla="*/ 929693 w 2452906"/>
              <a:gd name="connsiteY520" fmla="*/ 124829 h 2349858"/>
              <a:gd name="connsiteX521" fmla="*/ 937565 w 2452906"/>
              <a:gd name="connsiteY521" fmla="*/ 122784 h 2349858"/>
              <a:gd name="connsiteX522" fmla="*/ 969525 w 2452906"/>
              <a:gd name="connsiteY522" fmla="*/ 114922 h 2349858"/>
              <a:gd name="connsiteX523" fmla="*/ 1192536 w 2452906"/>
              <a:gd name="connsiteY523" fmla="*/ 87794 h 2349858"/>
              <a:gd name="connsiteX524" fmla="*/ 1803238 w 2452906"/>
              <a:gd name="connsiteY524" fmla="*/ 269825 h 2349858"/>
              <a:gd name="connsiteX525" fmla="*/ 1910689 w 2452906"/>
              <a:gd name="connsiteY525" fmla="*/ 353803 h 2349858"/>
              <a:gd name="connsiteX526" fmla="*/ 1961070 w 2452906"/>
              <a:gd name="connsiteY526" fmla="*/ 401454 h 2349858"/>
              <a:gd name="connsiteX527" fmla="*/ 1973113 w 2452906"/>
              <a:gd name="connsiteY527" fmla="*/ 414192 h 2349858"/>
              <a:gd name="connsiteX528" fmla="*/ 1984922 w 2452906"/>
              <a:gd name="connsiteY528" fmla="*/ 427009 h 2349858"/>
              <a:gd name="connsiteX529" fmla="*/ 1996729 w 2452906"/>
              <a:gd name="connsiteY529" fmla="*/ 439983 h 2349858"/>
              <a:gd name="connsiteX530" fmla="*/ 2002476 w 2452906"/>
              <a:gd name="connsiteY530" fmla="*/ 446588 h 2349858"/>
              <a:gd name="connsiteX531" fmla="*/ 2008144 w 2452906"/>
              <a:gd name="connsiteY531" fmla="*/ 453351 h 2349858"/>
              <a:gd name="connsiteX532" fmla="*/ 2030579 w 2452906"/>
              <a:gd name="connsiteY532" fmla="*/ 480478 h 2349858"/>
              <a:gd name="connsiteX533" fmla="*/ 2051832 w 2452906"/>
              <a:gd name="connsiteY533" fmla="*/ 508707 h 2349858"/>
              <a:gd name="connsiteX534" fmla="*/ 2062460 w 2452906"/>
              <a:gd name="connsiteY534" fmla="*/ 522939 h 2349858"/>
              <a:gd name="connsiteX535" fmla="*/ 2072064 w 2452906"/>
              <a:gd name="connsiteY535" fmla="*/ 537643 h 2349858"/>
              <a:gd name="connsiteX536" fmla="*/ 2091743 w 2452906"/>
              <a:gd name="connsiteY536" fmla="*/ 567287 h 2349858"/>
              <a:gd name="connsiteX537" fmla="*/ 2127639 w 2452906"/>
              <a:gd name="connsiteY537" fmla="*/ 629091 h 2349858"/>
              <a:gd name="connsiteX538" fmla="*/ 2159599 w 2452906"/>
              <a:gd name="connsiteY538" fmla="*/ 693255 h 2349858"/>
              <a:gd name="connsiteX539" fmla="*/ 2173689 w 2452906"/>
              <a:gd name="connsiteY539" fmla="*/ 726358 h 2349858"/>
              <a:gd name="connsiteX540" fmla="*/ 2180538 w 2452906"/>
              <a:gd name="connsiteY540" fmla="*/ 743028 h 2349858"/>
              <a:gd name="connsiteX541" fmla="*/ 2186994 w 2452906"/>
              <a:gd name="connsiteY541" fmla="*/ 760013 h 2349858"/>
              <a:gd name="connsiteX542" fmla="*/ 2188253 w 2452906"/>
              <a:gd name="connsiteY542" fmla="*/ 763472 h 2349858"/>
              <a:gd name="connsiteX543" fmla="*/ 2189906 w 2452906"/>
              <a:gd name="connsiteY543" fmla="*/ 767875 h 2349858"/>
              <a:gd name="connsiteX544" fmla="*/ 2193212 w 2452906"/>
              <a:gd name="connsiteY544" fmla="*/ 776997 h 2349858"/>
              <a:gd name="connsiteX545" fmla="*/ 2199116 w 2452906"/>
              <a:gd name="connsiteY545" fmla="*/ 793981 h 2349858"/>
              <a:gd name="connsiteX546" fmla="*/ 2200297 w 2452906"/>
              <a:gd name="connsiteY546" fmla="*/ 797913 h 2349858"/>
              <a:gd name="connsiteX547" fmla="*/ 2233831 w 2452906"/>
              <a:gd name="connsiteY547" fmla="*/ 1319395 h 2349858"/>
              <a:gd name="connsiteX548" fmla="*/ 2250519 w 2452906"/>
              <a:gd name="connsiteY548" fmla="*/ 1207975 h 2349858"/>
              <a:gd name="connsiteX549" fmla="*/ 2252251 w 2452906"/>
              <a:gd name="connsiteY549" fmla="*/ 1188632 h 2349858"/>
              <a:gd name="connsiteX550" fmla="*/ 2253038 w 2452906"/>
              <a:gd name="connsiteY550" fmla="*/ 1178960 h 2349858"/>
              <a:gd name="connsiteX551" fmla="*/ 2253432 w 2452906"/>
              <a:gd name="connsiteY551" fmla="*/ 1169288 h 2349858"/>
              <a:gd name="connsiteX552" fmla="*/ 2254927 w 2452906"/>
              <a:gd name="connsiteY552" fmla="*/ 1130522 h 2349858"/>
              <a:gd name="connsiteX553" fmla="*/ 2252960 w 2452906"/>
              <a:gd name="connsiteY553" fmla="*/ 1052993 h 2349858"/>
              <a:gd name="connsiteX554" fmla="*/ 2251858 w 2452906"/>
              <a:gd name="connsiteY554" fmla="*/ 1033570 h 2349858"/>
              <a:gd name="connsiteX555" fmla="*/ 2249969 w 2452906"/>
              <a:gd name="connsiteY555" fmla="*/ 1014306 h 2349858"/>
              <a:gd name="connsiteX556" fmla="*/ 2247922 w 2452906"/>
              <a:gd name="connsiteY556" fmla="*/ 994962 h 2349858"/>
              <a:gd name="connsiteX557" fmla="*/ 2246899 w 2452906"/>
              <a:gd name="connsiteY557" fmla="*/ 985291 h 2349858"/>
              <a:gd name="connsiteX558" fmla="*/ 2245718 w 2452906"/>
              <a:gd name="connsiteY558" fmla="*/ 975698 h 2349858"/>
              <a:gd name="connsiteX559" fmla="*/ 2239735 w 2452906"/>
              <a:gd name="connsiteY559" fmla="*/ 937247 h 2349858"/>
              <a:gd name="connsiteX560" fmla="*/ 2236193 w 2452906"/>
              <a:gd name="connsiteY560" fmla="*/ 918140 h 2349858"/>
              <a:gd name="connsiteX561" fmla="*/ 2232256 w 2452906"/>
              <a:gd name="connsiteY561" fmla="*/ 899111 h 2349858"/>
              <a:gd name="connsiteX562" fmla="*/ 2228242 w 2452906"/>
              <a:gd name="connsiteY562" fmla="*/ 880082 h 2349858"/>
              <a:gd name="connsiteX563" fmla="*/ 2223518 w 2452906"/>
              <a:gd name="connsiteY563" fmla="*/ 861289 h 2349858"/>
              <a:gd name="connsiteX564" fmla="*/ 2218717 w 2452906"/>
              <a:gd name="connsiteY564" fmla="*/ 842418 h 2349858"/>
              <a:gd name="connsiteX565" fmla="*/ 2216277 w 2452906"/>
              <a:gd name="connsiteY565" fmla="*/ 832982 h 2349858"/>
              <a:gd name="connsiteX566" fmla="*/ 2213364 w 2452906"/>
              <a:gd name="connsiteY566" fmla="*/ 823703 h 2349858"/>
              <a:gd name="connsiteX567" fmla="*/ 2202028 w 2452906"/>
              <a:gd name="connsiteY567" fmla="*/ 786511 h 2349858"/>
              <a:gd name="connsiteX568" fmla="*/ 2188883 w 2452906"/>
              <a:gd name="connsiteY568" fmla="*/ 749869 h 2349858"/>
              <a:gd name="connsiteX569" fmla="*/ 2185576 w 2452906"/>
              <a:gd name="connsiteY569" fmla="*/ 740669 h 2349858"/>
              <a:gd name="connsiteX570" fmla="*/ 2181876 w 2452906"/>
              <a:gd name="connsiteY570" fmla="*/ 731705 h 2349858"/>
              <a:gd name="connsiteX571" fmla="*/ 2174477 w 2452906"/>
              <a:gd name="connsiteY571" fmla="*/ 713698 h 2349858"/>
              <a:gd name="connsiteX572" fmla="*/ 2166605 w 2452906"/>
              <a:gd name="connsiteY572" fmla="*/ 695692 h 2349858"/>
              <a:gd name="connsiteX573" fmla="*/ 2158733 w 2452906"/>
              <a:gd name="connsiteY573" fmla="*/ 678079 h 2349858"/>
              <a:gd name="connsiteX574" fmla="*/ 2150389 w 2452906"/>
              <a:gd name="connsiteY574" fmla="*/ 660465 h 2349858"/>
              <a:gd name="connsiteX575" fmla="*/ 2141887 w 2452906"/>
              <a:gd name="connsiteY575" fmla="*/ 642930 h 2349858"/>
              <a:gd name="connsiteX576" fmla="*/ 2123546 w 2452906"/>
              <a:gd name="connsiteY576" fmla="*/ 608569 h 2349858"/>
              <a:gd name="connsiteX577" fmla="*/ 2037742 w 2452906"/>
              <a:gd name="connsiteY577" fmla="*/ 478513 h 2349858"/>
              <a:gd name="connsiteX578" fmla="*/ 1933282 w 2452906"/>
              <a:gd name="connsiteY578" fmla="*/ 362924 h 2349858"/>
              <a:gd name="connsiteX579" fmla="*/ 1812606 w 2452906"/>
              <a:gd name="connsiteY579" fmla="*/ 264321 h 2349858"/>
              <a:gd name="connsiteX580" fmla="*/ 1780094 w 2452906"/>
              <a:gd name="connsiteY580" fmla="*/ 242776 h 2349858"/>
              <a:gd name="connsiteX581" fmla="*/ 1763721 w 2452906"/>
              <a:gd name="connsiteY581" fmla="*/ 232160 h 2349858"/>
              <a:gd name="connsiteX582" fmla="*/ 1746954 w 2452906"/>
              <a:gd name="connsiteY582" fmla="*/ 222253 h 2349858"/>
              <a:gd name="connsiteX583" fmla="*/ 1730187 w 2452906"/>
              <a:gd name="connsiteY583" fmla="*/ 212346 h 2349858"/>
              <a:gd name="connsiteX584" fmla="*/ 1721764 w 2452906"/>
              <a:gd name="connsiteY584" fmla="*/ 207392 h 2349858"/>
              <a:gd name="connsiteX585" fmla="*/ 1713184 w 2452906"/>
              <a:gd name="connsiteY585" fmla="*/ 202832 h 2349858"/>
              <a:gd name="connsiteX586" fmla="*/ 1678626 w 2452906"/>
              <a:gd name="connsiteY586" fmla="*/ 184746 h 2349858"/>
              <a:gd name="connsiteX587" fmla="*/ 1490487 w 2452906"/>
              <a:gd name="connsiteY587" fmla="*/ 110046 h 2349858"/>
              <a:gd name="connsiteX588" fmla="*/ 1323682 w 2452906"/>
              <a:gd name="connsiteY588" fmla="*/ 72460 h 2349858"/>
              <a:gd name="connsiteX589" fmla="*/ 1315259 w 2452906"/>
              <a:gd name="connsiteY589" fmla="*/ 64990 h 2349858"/>
              <a:gd name="connsiteX590" fmla="*/ 1329428 w 2452906"/>
              <a:gd name="connsiteY590" fmla="*/ 64990 h 2349858"/>
              <a:gd name="connsiteX591" fmla="*/ 1353044 w 2452906"/>
              <a:gd name="connsiteY591" fmla="*/ 67113 h 2349858"/>
              <a:gd name="connsiteX592" fmla="*/ 1383666 w 2452906"/>
              <a:gd name="connsiteY592" fmla="*/ 70180 h 2349858"/>
              <a:gd name="connsiteX593" fmla="*/ 1418617 w 2452906"/>
              <a:gd name="connsiteY593" fmla="*/ 75213 h 2349858"/>
              <a:gd name="connsiteX594" fmla="*/ 1180492 w 2452906"/>
              <a:gd name="connsiteY594" fmla="*/ 51623 h 2349858"/>
              <a:gd name="connsiteX595" fmla="*/ 1166008 w 2452906"/>
              <a:gd name="connsiteY595" fmla="*/ 52095 h 2349858"/>
              <a:gd name="connsiteX596" fmla="*/ 1151523 w 2452906"/>
              <a:gd name="connsiteY596" fmla="*/ 52881 h 2349858"/>
              <a:gd name="connsiteX597" fmla="*/ 1122712 w 2452906"/>
              <a:gd name="connsiteY597" fmla="*/ 54375 h 2349858"/>
              <a:gd name="connsiteX598" fmla="*/ 1094216 w 2452906"/>
              <a:gd name="connsiteY598" fmla="*/ 57284 h 2349858"/>
              <a:gd name="connsiteX599" fmla="*/ 1080046 w 2452906"/>
              <a:gd name="connsiteY599" fmla="*/ 58700 h 2349858"/>
              <a:gd name="connsiteX600" fmla="*/ 1072962 w 2452906"/>
              <a:gd name="connsiteY600" fmla="*/ 59408 h 2349858"/>
              <a:gd name="connsiteX601" fmla="*/ 1065956 w 2452906"/>
              <a:gd name="connsiteY601" fmla="*/ 60430 h 2349858"/>
              <a:gd name="connsiteX602" fmla="*/ 1037932 w 2452906"/>
              <a:gd name="connsiteY602" fmla="*/ 64676 h 2349858"/>
              <a:gd name="connsiteX603" fmla="*/ 1023999 w 2452906"/>
              <a:gd name="connsiteY603" fmla="*/ 66799 h 2349858"/>
              <a:gd name="connsiteX604" fmla="*/ 1010222 w 2452906"/>
              <a:gd name="connsiteY604" fmla="*/ 69473 h 2349858"/>
              <a:gd name="connsiteX605" fmla="*/ 982750 w 2452906"/>
              <a:gd name="connsiteY605" fmla="*/ 75056 h 2349858"/>
              <a:gd name="connsiteX606" fmla="*/ 969052 w 2452906"/>
              <a:gd name="connsiteY606" fmla="*/ 77965 h 2349858"/>
              <a:gd name="connsiteX607" fmla="*/ 955592 w 2452906"/>
              <a:gd name="connsiteY607" fmla="*/ 81346 h 2349858"/>
              <a:gd name="connsiteX608" fmla="*/ 564751 w 2452906"/>
              <a:gd name="connsiteY608" fmla="*/ 267308 h 2349858"/>
              <a:gd name="connsiteX609" fmla="*/ 554912 w 2452906"/>
              <a:gd name="connsiteY609" fmla="*/ 272341 h 2349858"/>
              <a:gd name="connsiteX610" fmla="*/ 593170 w 2452906"/>
              <a:gd name="connsiteY610" fmla="*/ 243405 h 2349858"/>
              <a:gd name="connsiteX611" fmla="*/ 632529 w 2452906"/>
              <a:gd name="connsiteY611" fmla="*/ 216356 h 2349858"/>
              <a:gd name="connsiteX612" fmla="*/ 673384 w 2452906"/>
              <a:gd name="connsiteY612" fmla="*/ 190958 h 2349858"/>
              <a:gd name="connsiteX613" fmla="*/ 694323 w 2452906"/>
              <a:gd name="connsiteY613" fmla="*/ 179006 h 2349858"/>
              <a:gd name="connsiteX614" fmla="*/ 716365 w 2452906"/>
              <a:gd name="connsiteY614" fmla="*/ 167211 h 2349858"/>
              <a:gd name="connsiteX615" fmla="*/ 677005 w 2452906"/>
              <a:gd name="connsiteY615" fmla="*/ 184195 h 2349858"/>
              <a:gd name="connsiteX616" fmla="*/ 645517 w 2452906"/>
              <a:gd name="connsiteY616" fmla="*/ 199922 h 2349858"/>
              <a:gd name="connsiteX617" fmla="*/ 631033 w 2452906"/>
              <a:gd name="connsiteY617" fmla="*/ 207077 h 2349858"/>
              <a:gd name="connsiteX618" fmla="*/ 617887 w 2452906"/>
              <a:gd name="connsiteY618" fmla="*/ 214941 h 2349858"/>
              <a:gd name="connsiteX619" fmla="*/ 591044 w 2452906"/>
              <a:gd name="connsiteY619" fmla="*/ 231217 h 2349858"/>
              <a:gd name="connsiteX620" fmla="*/ 576796 w 2452906"/>
              <a:gd name="connsiteY620" fmla="*/ 240732 h 2349858"/>
              <a:gd name="connsiteX621" fmla="*/ 561524 w 2452906"/>
              <a:gd name="connsiteY621" fmla="*/ 251583 h 2349858"/>
              <a:gd name="connsiteX622" fmla="*/ 544364 w 2452906"/>
              <a:gd name="connsiteY622" fmla="*/ 263770 h 2349858"/>
              <a:gd name="connsiteX623" fmla="*/ 525943 w 2452906"/>
              <a:gd name="connsiteY623" fmla="*/ 278475 h 2349858"/>
              <a:gd name="connsiteX624" fmla="*/ 505083 w 2452906"/>
              <a:gd name="connsiteY624" fmla="*/ 295302 h 2349858"/>
              <a:gd name="connsiteX625" fmla="*/ 493984 w 2452906"/>
              <a:gd name="connsiteY625" fmla="*/ 304973 h 2349858"/>
              <a:gd name="connsiteX626" fmla="*/ 482254 w 2452906"/>
              <a:gd name="connsiteY626" fmla="*/ 315510 h 2349858"/>
              <a:gd name="connsiteX627" fmla="*/ 469738 w 2452906"/>
              <a:gd name="connsiteY627" fmla="*/ 326754 h 2349858"/>
              <a:gd name="connsiteX628" fmla="*/ 456592 w 2452906"/>
              <a:gd name="connsiteY628" fmla="*/ 338942 h 2349858"/>
              <a:gd name="connsiteX629" fmla="*/ 428725 w 2452906"/>
              <a:gd name="connsiteY629" fmla="*/ 366541 h 2349858"/>
              <a:gd name="connsiteX630" fmla="*/ 422034 w 2452906"/>
              <a:gd name="connsiteY630" fmla="*/ 373225 h 2349858"/>
              <a:gd name="connsiteX631" fmla="*/ 415500 w 2452906"/>
              <a:gd name="connsiteY631" fmla="*/ 380302 h 2349858"/>
              <a:gd name="connsiteX632" fmla="*/ 402197 w 2452906"/>
              <a:gd name="connsiteY632" fmla="*/ 394613 h 2349858"/>
              <a:gd name="connsiteX633" fmla="*/ 388500 w 2452906"/>
              <a:gd name="connsiteY633" fmla="*/ 409160 h 2349858"/>
              <a:gd name="connsiteX634" fmla="*/ 385036 w 2452906"/>
              <a:gd name="connsiteY634" fmla="*/ 412856 h 2349858"/>
              <a:gd name="connsiteX635" fmla="*/ 381730 w 2452906"/>
              <a:gd name="connsiteY635" fmla="*/ 416708 h 2349858"/>
              <a:gd name="connsiteX636" fmla="*/ 375117 w 2452906"/>
              <a:gd name="connsiteY636" fmla="*/ 424571 h 2349858"/>
              <a:gd name="connsiteX637" fmla="*/ 348353 w 2452906"/>
              <a:gd name="connsiteY637" fmla="*/ 456024 h 2349858"/>
              <a:gd name="connsiteX638" fmla="*/ 323399 w 2452906"/>
              <a:gd name="connsiteY638" fmla="*/ 487476 h 2349858"/>
              <a:gd name="connsiteX639" fmla="*/ 390861 w 2452906"/>
              <a:gd name="connsiteY639" fmla="*/ 394141 h 2349858"/>
              <a:gd name="connsiteX640" fmla="*/ 404559 w 2452906"/>
              <a:gd name="connsiteY640" fmla="*/ 378415 h 2349858"/>
              <a:gd name="connsiteX641" fmla="*/ 419830 w 2452906"/>
              <a:gd name="connsiteY641" fmla="*/ 361823 h 2349858"/>
              <a:gd name="connsiteX642" fmla="*/ 454466 w 2452906"/>
              <a:gd name="connsiteY642" fmla="*/ 327304 h 2349858"/>
              <a:gd name="connsiteX643" fmla="*/ 492094 w 2452906"/>
              <a:gd name="connsiteY643" fmla="*/ 293336 h 2349858"/>
              <a:gd name="connsiteX644" fmla="*/ 529643 w 2452906"/>
              <a:gd name="connsiteY644" fmla="*/ 262355 h 2349858"/>
              <a:gd name="connsiteX645" fmla="*/ 545387 w 2452906"/>
              <a:gd name="connsiteY645" fmla="*/ 249538 h 2349858"/>
              <a:gd name="connsiteX646" fmla="*/ 559398 w 2452906"/>
              <a:gd name="connsiteY646" fmla="*/ 238294 h 2349858"/>
              <a:gd name="connsiteX647" fmla="*/ 572466 w 2452906"/>
              <a:gd name="connsiteY647" fmla="*/ 227522 h 2349858"/>
              <a:gd name="connsiteX648" fmla="*/ 579157 w 2452906"/>
              <a:gd name="connsiteY648" fmla="*/ 222175 h 2349858"/>
              <a:gd name="connsiteX649" fmla="*/ 586163 w 2452906"/>
              <a:gd name="connsiteY649" fmla="*/ 216906 h 2349858"/>
              <a:gd name="connsiteX650" fmla="*/ 576323 w 2452906"/>
              <a:gd name="connsiteY650" fmla="*/ 222882 h 2349858"/>
              <a:gd name="connsiteX651" fmla="*/ 566798 w 2452906"/>
              <a:gd name="connsiteY651" fmla="*/ 229173 h 2349858"/>
              <a:gd name="connsiteX652" fmla="*/ 547748 w 2452906"/>
              <a:gd name="connsiteY652" fmla="*/ 241360 h 2349858"/>
              <a:gd name="connsiteX653" fmla="*/ 538145 w 2452906"/>
              <a:gd name="connsiteY653" fmla="*/ 247808 h 2349858"/>
              <a:gd name="connsiteX654" fmla="*/ 528541 w 2452906"/>
              <a:gd name="connsiteY654" fmla="*/ 254570 h 2349858"/>
              <a:gd name="connsiteX655" fmla="*/ 509333 w 2452906"/>
              <a:gd name="connsiteY655" fmla="*/ 269353 h 2349858"/>
              <a:gd name="connsiteX656" fmla="*/ 489969 w 2452906"/>
              <a:gd name="connsiteY656" fmla="*/ 285079 h 2349858"/>
              <a:gd name="connsiteX657" fmla="*/ 471155 w 2452906"/>
              <a:gd name="connsiteY657" fmla="*/ 301828 h 2349858"/>
              <a:gd name="connsiteX658" fmla="*/ 452262 w 2452906"/>
              <a:gd name="connsiteY658" fmla="*/ 318813 h 2349858"/>
              <a:gd name="connsiteX659" fmla="*/ 443052 w 2452906"/>
              <a:gd name="connsiteY659" fmla="*/ 327619 h 2349858"/>
              <a:gd name="connsiteX660" fmla="*/ 434078 w 2452906"/>
              <a:gd name="connsiteY660" fmla="*/ 336583 h 2349858"/>
              <a:gd name="connsiteX661" fmla="*/ 398970 w 2452906"/>
              <a:gd name="connsiteY661" fmla="*/ 372439 h 2349858"/>
              <a:gd name="connsiteX662" fmla="*/ 382517 w 2452906"/>
              <a:gd name="connsiteY662" fmla="*/ 390288 h 2349858"/>
              <a:gd name="connsiteX663" fmla="*/ 366774 w 2452906"/>
              <a:gd name="connsiteY663" fmla="*/ 407744 h 2349858"/>
              <a:gd name="connsiteX664" fmla="*/ 338750 w 2452906"/>
              <a:gd name="connsiteY664" fmla="*/ 440061 h 2349858"/>
              <a:gd name="connsiteX665" fmla="*/ 325840 w 2452906"/>
              <a:gd name="connsiteY665" fmla="*/ 455788 h 2349858"/>
              <a:gd name="connsiteX666" fmla="*/ 313245 w 2452906"/>
              <a:gd name="connsiteY666" fmla="*/ 471514 h 2349858"/>
              <a:gd name="connsiteX667" fmla="*/ 300807 w 2452906"/>
              <a:gd name="connsiteY667" fmla="*/ 487241 h 2349858"/>
              <a:gd name="connsiteX668" fmla="*/ 289078 w 2452906"/>
              <a:gd name="connsiteY668" fmla="*/ 502967 h 2349858"/>
              <a:gd name="connsiteX669" fmla="*/ 265462 w 2452906"/>
              <a:gd name="connsiteY669" fmla="*/ 535284 h 2349858"/>
              <a:gd name="connsiteX670" fmla="*/ 296320 w 2452906"/>
              <a:gd name="connsiteY670" fmla="*/ 484489 h 2349858"/>
              <a:gd name="connsiteX671" fmla="*/ 313795 w 2452906"/>
              <a:gd name="connsiteY671" fmla="*/ 459012 h 2349858"/>
              <a:gd name="connsiteX672" fmla="*/ 323321 w 2452906"/>
              <a:gd name="connsiteY672" fmla="*/ 445487 h 2349858"/>
              <a:gd name="connsiteX673" fmla="*/ 328359 w 2452906"/>
              <a:gd name="connsiteY673" fmla="*/ 438489 h 2349858"/>
              <a:gd name="connsiteX674" fmla="*/ 334027 w 2452906"/>
              <a:gd name="connsiteY674" fmla="*/ 431491 h 2349858"/>
              <a:gd name="connsiteX675" fmla="*/ 1176320 w 2452906"/>
              <a:gd name="connsiteY675" fmla="*/ 749 h 234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2452906" h="2349858">
                <a:moveTo>
                  <a:pt x="1254827" y="2348386"/>
                </a:moveTo>
                <a:lnTo>
                  <a:pt x="1235202" y="2349858"/>
                </a:lnTo>
                <a:lnTo>
                  <a:pt x="1227802" y="2348993"/>
                </a:lnTo>
                <a:close/>
                <a:moveTo>
                  <a:pt x="1363667" y="2340224"/>
                </a:moveTo>
                <a:lnTo>
                  <a:pt x="1341394" y="2342860"/>
                </a:lnTo>
                <a:lnTo>
                  <a:pt x="1330137" y="2344117"/>
                </a:lnTo>
                <a:lnTo>
                  <a:pt x="1318801" y="2344903"/>
                </a:lnTo>
                <a:lnTo>
                  <a:pt x="1273380" y="2347970"/>
                </a:lnTo>
                <a:lnTo>
                  <a:pt x="1254827" y="2348386"/>
                </a:lnTo>
                <a:close/>
                <a:moveTo>
                  <a:pt x="1429726" y="2330575"/>
                </a:moveTo>
                <a:lnTo>
                  <a:pt x="1393990" y="2337950"/>
                </a:lnTo>
                <a:lnTo>
                  <a:pt x="1363667" y="2340224"/>
                </a:lnTo>
                <a:lnTo>
                  <a:pt x="1363986" y="2340186"/>
                </a:lnTo>
                <a:lnTo>
                  <a:pt x="1386578" y="2337591"/>
                </a:lnTo>
                <a:cubicBezTo>
                  <a:pt x="1394136" y="2336569"/>
                  <a:pt x="1401220" y="2335232"/>
                  <a:pt x="1409092" y="2333974"/>
                </a:cubicBezTo>
                <a:close/>
                <a:moveTo>
                  <a:pt x="1506254" y="2314783"/>
                </a:moveTo>
                <a:lnTo>
                  <a:pt x="1498359" y="2316754"/>
                </a:lnTo>
                <a:lnTo>
                  <a:pt x="1453883" y="2326268"/>
                </a:lnTo>
                <a:cubicBezTo>
                  <a:pt x="1446484" y="2327998"/>
                  <a:pt x="1439005" y="2329020"/>
                  <a:pt x="1431527" y="2330279"/>
                </a:cubicBezTo>
                <a:lnTo>
                  <a:pt x="1429726" y="2330575"/>
                </a:lnTo>
                <a:close/>
                <a:moveTo>
                  <a:pt x="2181984" y="418669"/>
                </a:moveTo>
                <a:lnTo>
                  <a:pt x="2189433" y="428739"/>
                </a:lnTo>
                <a:lnTo>
                  <a:pt x="2197062" y="440197"/>
                </a:lnTo>
                <a:close/>
                <a:moveTo>
                  <a:pt x="2001532" y="217693"/>
                </a:moveTo>
                <a:lnTo>
                  <a:pt x="2038844" y="250954"/>
                </a:lnTo>
                <a:lnTo>
                  <a:pt x="2074583" y="285865"/>
                </a:lnTo>
                <a:cubicBezTo>
                  <a:pt x="2077495" y="288854"/>
                  <a:pt x="2080565" y="291684"/>
                  <a:pt x="2083320" y="294751"/>
                </a:cubicBezTo>
                <a:lnTo>
                  <a:pt x="2091822" y="303951"/>
                </a:lnTo>
                <a:lnTo>
                  <a:pt x="2108746" y="322351"/>
                </a:lnTo>
                <a:lnTo>
                  <a:pt x="2117170" y="331708"/>
                </a:lnTo>
                <a:lnTo>
                  <a:pt x="2121341" y="336347"/>
                </a:lnTo>
                <a:lnTo>
                  <a:pt x="2125435" y="341144"/>
                </a:lnTo>
                <a:lnTo>
                  <a:pt x="2141179" y="360408"/>
                </a:lnTo>
                <a:lnTo>
                  <a:pt x="2181984" y="418669"/>
                </a:lnTo>
                <a:lnTo>
                  <a:pt x="2165818" y="396814"/>
                </a:lnTo>
                <a:cubicBezTo>
                  <a:pt x="2161803" y="391625"/>
                  <a:pt x="2158103" y="386199"/>
                  <a:pt x="2153932" y="381089"/>
                </a:cubicBezTo>
                <a:lnTo>
                  <a:pt x="2141494" y="365756"/>
                </a:lnTo>
                <a:lnTo>
                  <a:pt x="2128977" y="350029"/>
                </a:lnTo>
                <a:lnTo>
                  <a:pt x="2122759" y="342165"/>
                </a:lnTo>
                <a:lnTo>
                  <a:pt x="2119610" y="338313"/>
                </a:lnTo>
                <a:lnTo>
                  <a:pt x="2116303" y="334696"/>
                </a:lnTo>
                <a:cubicBezTo>
                  <a:pt x="2098592" y="315117"/>
                  <a:pt x="2081431" y="294987"/>
                  <a:pt x="2062460" y="276587"/>
                </a:cubicBezTo>
                <a:lnTo>
                  <a:pt x="2048290" y="262513"/>
                </a:lnTo>
                <a:cubicBezTo>
                  <a:pt x="2043567" y="257951"/>
                  <a:pt x="2039080" y="253076"/>
                  <a:pt x="2034121" y="248673"/>
                </a:cubicBezTo>
                <a:lnTo>
                  <a:pt x="2004837" y="222017"/>
                </a:lnTo>
                <a:close/>
                <a:moveTo>
                  <a:pt x="1159909" y="43726"/>
                </a:moveTo>
                <a:cubicBezTo>
                  <a:pt x="1075692" y="47988"/>
                  <a:pt x="991972" y="62077"/>
                  <a:pt x="910486" y="85907"/>
                </a:cubicBezTo>
                <a:cubicBezTo>
                  <a:pt x="917570" y="84806"/>
                  <a:pt x="924655" y="84334"/>
                  <a:pt x="931818" y="83784"/>
                </a:cubicBezTo>
                <a:lnTo>
                  <a:pt x="962126" y="75920"/>
                </a:lnTo>
                <a:lnTo>
                  <a:pt x="969998" y="73955"/>
                </a:lnTo>
                <a:lnTo>
                  <a:pt x="977870" y="72303"/>
                </a:lnTo>
                <a:lnTo>
                  <a:pt x="993613" y="69158"/>
                </a:lnTo>
                <a:cubicBezTo>
                  <a:pt x="1003846" y="67035"/>
                  <a:pt x="1014080" y="64676"/>
                  <a:pt x="1024313" y="62868"/>
                </a:cubicBezTo>
                <a:lnTo>
                  <a:pt x="1054148" y="57993"/>
                </a:lnTo>
                <a:lnTo>
                  <a:pt x="1069892" y="55555"/>
                </a:lnTo>
                <a:lnTo>
                  <a:pt x="1085636" y="53746"/>
                </a:lnTo>
                <a:lnTo>
                  <a:pt x="1117123" y="50287"/>
                </a:lnTo>
                <a:cubicBezTo>
                  <a:pt x="1122476" y="49657"/>
                  <a:pt x="1127671" y="49028"/>
                  <a:pt x="1132867" y="49028"/>
                </a:cubicBezTo>
                <a:lnTo>
                  <a:pt x="1148611" y="48085"/>
                </a:lnTo>
                <a:lnTo>
                  <a:pt x="1164355" y="47063"/>
                </a:lnTo>
                <a:cubicBezTo>
                  <a:pt x="1169629" y="46827"/>
                  <a:pt x="1174824" y="46355"/>
                  <a:pt x="1180099" y="46355"/>
                </a:cubicBezTo>
                <a:cubicBezTo>
                  <a:pt x="1263423" y="43803"/>
                  <a:pt x="1346762" y="50688"/>
                  <a:pt x="1428536" y="66878"/>
                </a:cubicBezTo>
                <a:lnTo>
                  <a:pt x="1412319" y="60508"/>
                </a:lnTo>
                <a:cubicBezTo>
                  <a:pt x="1328842" y="45028"/>
                  <a:pt x="1244127" y="39463"/>
                  <a:pt x="1159909" y="43726"/>
                </a:cubicBezTo>
                <a:close/>
                <a:moveTo>
                  <a:pt x="1176320" y="749"/>
                </a:moveTo>
                <a:cubicBezTo>
                  <a:pt x="1321989" y="-4611"/>
                  <a:pt x="1467281" y="18851"/>
                  <a:pt x="1603843" y="69787"/>
                </a:cubicBezTo>
                <a:cubicBezTo>
                  <a:pt x="1818518" y="150842"/>
                  <a:pt x="2004082" y="294064"/>
                  <a:pt x="2136770" y="481108"/>
                </a:cubicBezTo>
                <a:lnTo>
                  <a:pt x="2134645" y="473794"/>
                </a:lnTo>
                <a:cubicBezTo>
                  <a:pt x="2085209" y="401650"/>
                  <a:pt x="2027571" y="335472"/>
                  <a:pt x="1962880" y="276587"/>
                </a:cubicBezTo>
                <a:lnTo>
                  <a:pt x="1960518" y="272734"/>
                </a:lnTo>
                <a:cubicBezTo>
                  <a:pt x="2076133" y="372227"/>
                  <a:pt x="2170321" y="494130"/>
                  <a:pt x="2237374" y="631057"/>
                </a:cubicBezTo>
                <a:cubicBezTo>
                  <a:pt x="2235799" y="621228"/>
                  <a:pt x="2234697" y="613444"/>
                  <a:pt x="2233201" y="605502"/>
                </a:cubicBezTo>
                <a:cubicBezTo>
                  <a:pt x="2231706" y="597560"/>
                  <a:pt x="2229974" y="589854"/>
                  <a:pt x="2228084" y="580575"/>
                </a:cubicBezTo>
                <a:cubicBezTo>
                  <a:pt x="2224070" y="572791"/>
                  <a:pt x="2219741" y="564456"/>
                  <a:pt x="2215253" y="555650"/>
                </a:cubicBezTo>
                <a:cubicBezTo>
                  <a:pt x="2213128" y="551246"/>
                  <a:pt x="2210451" y="546922"/>
                  <a:pt x="2207932" y="542440"/>
                </a:cubicBezTo>
                <a:lnTo>
                  <a:pt x="2200060" y="528758"/>
                </a:lnTo>
                <a:cubicBezTo>
                  <a:pt x="2194629" y="519558"/>
                  <a:pt x="2189276" y="509808"/>
                  <a:pt x="2183294" y="500057"/>
                </a:cubicBezTo>
                <a:lnTo>
                  <a:pt x="2164322" y="470492"/>
                </a:lnTo>
                <a:cubicBezTo>
                  <a:pt x="2161094" y="465460"/>
                  <a:pt x="2157867" y="460349"/>
                  <a:pt x="2154482" y="455316"/>
                </a:cubicBezTo>
                <a:lnTo>
                  <a:pt x="2143776" y="440298"/>
                </a:lnTo>
                <a:lnTo>
                  <a:pt x="2121971" y="409632"/>
                </a:lnTo>
                <a:lnTo>
                  <a:pt x="2098356" y="379830"/>
                </a:lnTo>
                <a:cubicBezTo>
                  <a:pt x="2094499" y="374876"/>
                  <a:pt x="2090562" y="369922"/>
                  <a:pt x="2086627" y="365047"/>
                </a:cubicBezTo>
                <a:lnTo>
                  <a:pt x="2074347" y="350737"/>
                </a:lnTo>
                <a:cubicBezTo>
                  <a:pt x="2065530" y="340672"/>
                  <a:pt x="2057028" y="330528"/>
                  <a:pt x="2048527" y="320856"/>
                </a:cubicBezTo>
                <a:lnTo>
                  <a:pt x="2023179" y="293414"/>
                </a:lnTo>
                <a:lnTo>
                  <a:pt x="2011293" y="280361"/>
                </a:lnTo>
                <a:lnTo>
                  <a:pt x="1999485" y="268489"/>
                </a:lnTo>
                <a:lnTo>
                  <a:pt x="1978388" y="247022"/>
                </a:lnTo>
                <a:lnTo>
                  <a:pt x="1971933" y="240417"/>
                </a:lnTo>
                <a:cubicBezTo>
                  <a:pt x="1969808" y="238215"/>
                  <a:pt x="1967682" y="236328"/>
                  <a:pt x="1965636" y="234362"/>
                </a:cubicBezTo>
                <a:lnTo>
                  <a:pt x="1953827" y="223040"/>
                </a:lnTo>
                <a:lnTo>
                  <a:pt x="1932023" y="201966"/>
                </a:lnTo>
                <a:cubicBezTo>
                  <a:pt x="1928637" y="198428"/>
                  <a:pt x="1924859" y="195204"/>
                  <a:pt x="1920766" y="191822"/>
                </a:cubicBezTo>
                <a:cubicBezTo>
                  <a:pt x="1916672" y="188441"/>
                  <a:pt x="1912972" y="184982"/>
                  <a:pt x="1908800" y="181443"/>
                </a:cubicBezTo>
                <a:cubicBezTo>
                  <a:pt x="1900456" y="174052"/>
                  <a:pt x="1891404" y="166189"/>
                  <a:pt x="1880698" y="157854"/>
                </a:cubicBezTo>
                <a:cubicBezTo>
                  <a:pt x="1859680" y="142128"/>
                  <a:pt x="1845668" y="130962"/>
                  <a:pt x="1837402" y="124514"/>
                </a:cubicBezTo>
                <a:cubicBezTo>
                  <a:pt x="1829137" y="118067"/>
                  <a:pt x="1827090" y="115786"/>
                  <a:pt x="1830632" y="116651"/>
                </a:cubicBezTo>
                <a:cubicBezTo>
                  <a:pt x="1833868" y="117643"/>
                  <a:pt x="1836985" y="118989"/>
                  <a:pt x="1839921" y="120661"/>
                </a:cubicBezTo>
                <a:cubicBezTo>
                  <a:pt x="1844172" y="122941"/>
                  <a:pt x="1849761" y="126087"/>
                  <a:pt x="1856452" y="129940"/>
                </a:cubicBezTo>
                <a:cubicBezTo>
                  <a:pt x="1869599" y="137960"/>
                  <a:pt x="1888176" y="148340"/>
                  <a:pt x="1908958" y="163358"/>
                </a:cubicBezTo>
                <a:cubicBezTo>
                  <a:pt x="1955725" y="195398"/>
                  <a:pt x="2000012" y="230908"/>
                  <a:pt x="2041442" y="269589"/>
                </a:cubicBezTo>
                <a:lnTo>
                  <a:pt x="2072929" y="299469"/>
                </a:lnTo>
                <a:cubicBezTo>
                  <a:pt x="2083005" y="310006"/>
                  <a:pt x="2092924" y="320464"/>
                  <a:pt x="2102842" y="330922"/>
                </a:cubicBezTo>
                <a:lnTo>
                  <a:pt x="2110321" y="338784"/>
                </a:lnTo>
                <a:lnTo>
                  <a:pt x="2114021" y="342716"/>
                </a:lnTo>
                <a:lnTo>
                  <a:pt x="2117563" y="346805"/>
                </a:lnTo>
                <a:lnTo>
                  <a:pt x="2132204" y="364025"/>
                </a:lnTo>
                <a:cubicBezTo>
                  <a:pt x="2136849" y="369529"/>
                  <a:pt x="2141572" y="374955"/>
                  <a:pt x="2146295" y="380380"/>
                </a:cubicBezTo>
                <a:cubicBezTo>
                  <a:pt x="2148579" y="382740"/>
                  <a:pt x="2150940" y="385413"/>
                  <a:pt x="2153222" y="388244"/>
                </a:cubicBezTo>
                <a:lnTo>
                  <a:pt x="2159835" y="396736"/>
                </a:lnTo>
                <a:cubicBezTo>
                  <a:pt x="2169518" y="409003"/>
                  <a:pt x="2178964" y="420797"/>
                  <a:pt x="2187702" y="431963"/>
                </a:cubicBezTo>
                <a:cubicBezTo>
                  <a:pt x="2196439" y="443128"/>
                  <a:pt x="2204232" y="453743"/>
                  <a:pt x="2211318" y="461607"/>
                </a:cubicBezTo>
                <a:lnTo>
                  <a:pt x="2197062" y="440197"/>
                </a:lnTo>
                <a:lnTo>
                  <a:pt x="2255951" y="524275"/>
                </a:lnTo>
                <a:cubicBezTo>
                  <a:pt x="2322445" y="640103"/>
                  <a:pt x="2369385" y="766079"/>
                  <a:pt x="2394890" y="897145"/>
                </a:cubicBezTo>
                <a:lnTo>
                  <a:pt x="2394418" y="882205"/>
                </a:lnTo>
                <a:cubicBezTo>
                  <a:pt x="2330332" y="551549"/>
                  <a:pt x="2129827" y="263129"/>
                  <a:pt x="1842046" y="87636"/>
                </a:cubicBezTo>
                <a:lnTo>
                  <a:pt x="1831341" y="78751"/>
                </a:lnTo>
                <a:cubicBezTo>
                  <a:pt x="1854090" y="90860"/>
                  <a:pt x="1873613" y="103127"/>
                  <a:pt x="1897937" y="118853"/>
                </a:cubicBezTo>
                <a:cubicBezTo>
                  <a:pt x="1948137" y="153250"/>
                  <a:pt x="1996045" y="190862"/>
                  <a:pt x="2041363" y="231453"/>
                </a:cubicBezTo>
                <a:cubicBezTo>
                  <a:pt x="2050731" y="239237"/>
                  <a:pt x="2058603" y="246786"/>
                  <a:pt x="2065608" y="253313"/>
                </a:cubicBezTo>
                <a:cubicBezTo>
                  <a:pt x="2072614" y="259839"/>
                  <a:pt x="2078518" y="265186"/>
                  <a:pt x="2083242" y="269039"/>
                </a:cubicBezTo>
                <a:cubicBezTo>
                  <a:pt x="2092688" y="276823"/>
                  <a:pt x="2097175" y="279182"/>
                  <a:pt x="2094970" y="273993"/>
                </a:cubicBezTo>
                <a:cubicBezTo>
                  <a:pt x="2106660" y="284014"/>
                  <a:pt x="2117603" y="294867"/>
                  <a:pt x="2127718" y="306467"/>
                </a:cubicBezTo>
                <a:cubicBezTo>
                  <a:pt x="2132204" y="311342"/>
                  <a:pt x="2136849" y="315982"/>
                  <a:pt x="2141022" y="320856"/>
                </a:cubicBezTo>
                <a:cubicBezTo>
                  <a:pt x="2145194" y="325732"/>
                  <a:pt x="2149444" y="330607"/>
                  <a:pt x="2153537" y="335482"/>
                </a:cubicBezTo>
                <a:lnTo>
                  <a:pt x="2178098" y="364183"/>
                </a:lnTo>
                <a:cubicBezTo>
                  <a:pt x="2185813" y="373854"/>
                  <a:pt x="2193370" y="383447"/>
                  <a:pt x="2200769" y="393119"/>
                </a:cubicBezTo>
                <a:cubicBezTo>
                  <a:pt x="2208169" y="402790"/>
                  <a:pt x="2215883" y="412069"/>
                  <a:pt x="2222575" y="421976"/>
                </a:cubicBezTo>
                <a:cubicBezTo>
                  <a:pt x="2236350" y="441713"/>
                  <a:pt x="2250519" y="460741"/>
                  <a:pt x="2262957" y="481028"/>
                </a:cubicBezTo>
                <a:lnTo>
                  <a:pt x="2282085" y="511302"/>
                </a:lnTo>
                <a:cubicBezTo>
                  <a:pt x="2288069" y="521785"/>
                  <a:pt x="2294051" y="532270"/>
                  <a:pt x="2300033" y="542754"/>
                </a:cubicBezTo>
                <a:cubicBezTo>
                  <a:pt x="2312471" y="563749"/>
                  <a:pt x="2323020" y="586080"/>
                  <a:pt x="2334513" y="608883"/>
                </a:cubicBezTo>
                <a:cubicBezTo>
                  <a:pt x="2337189" y="614545"/>
                  <a:pt x="2339787" y="620363"/>
                  <a:pt x="2342384" y="626339"/>
                </a:cubicBezTo>
                <a:cubicBezTo>
                  <a:pt x="2344982" y="632315"/>
                  <a:pt x="2347580" y="638291"/>
                  <a:pt x="2350256" y="644267"/>
                </a:cubicBezTo>
                <a:cubicBezTo>
                  <a:pt x="2355688" y="656376"/>
                  <a:pt x="2361199" y="668564"/>
                  <a:pt x="2366000" y="681460"/>
                </a:cubicBezTo>
                <a:cubicBezTo>
                  <a:pt x="2370802" y="694356"/>
                  <a:pt x="2375998" y="707329"/>
                  <a:pt x="2380721" y="720775"/>
                </a:cubicBezTo>
                <a:cubicBezTo>
                  <a:pt x="2385444" y="734221"/>
                  <a:pt x="2389616" y="748218"/>
                  <a:pt x="2394182" y="762450"/>
                </a:cubicBezTo>
                <a:cubicBezTo>
                  <a:pt x="2396386" y="769605"/>
                  <a:pt x="2398826" y="776760"/>
                  <a:pt x="2400794" y="784152"/>
                </a:cubicBezTo>
                <a:cubicBezTo>
                  <a:pt x="2402762" y="791543"/>
                  <a:pt x="2404730" y="798778"/>
                  <a:pt x="2406698" y="806641"/>
                </a:cubicBezTo>
                <a:cubicBezTo>
                  <a:pt x="2410556" y="822367"/>
                  <a:pt x="2414964" y="837622"/>
                  <a:pt x="2417955" y="853819"/>
                </a:cubicBezTo>
                <a:cubicBezTo>
                  <a:pt x="2422363" y="875679"/>
                  <a:pt x="2427559" y="894472"/>
                  <a:pt x="2430786" y="914994"/>
                </a:cubicBezTo>
                <a:cubicBezTo>
                  <a:pt x="2430786" y="911535"/>
                  <a:pt x="2430786" y="907446"/>
                  <a:pt x="2430786" y="903671"/>
                </a:cubicBezTo>
                <a:cubicBezTo>
                  <a:pt x="2407800" y="773529"/>
                  <a:pt x="2364080" y="647908"/>
                  <a:pt x="2301294" y="531589"/>
                </a:cubicBezTo>
                <a:lnTo>
                  <a:pt x="2297042" y="518929"/>
                </a:lnTo>
                <a:lnTo>
                  <a:pt x="2316013" y="553841"/>
                </a:lnTo>
                <a:cubicBezTo>
                  <a:pt x="2319241" y="559660"/>
                  <a:pt x="2321996" y="565714"/>
                  <a:pt x="2324909" y="571690"/>
                </a:cubicBezTo>
                <a:lnTo>
                  <a:pt x="2333568" y="589697"/>
                </a:lnTo>
                <a:cubicBezTo>
                  <a:pt x="2345848" y="613286"/>
                  <a:pt x="2355216" y="638134"/>
                  <a:pt x="2365607" y="662431"/>
                </a:cubicBezTo>
                <a:cubicBezTo>
                  <a:pt x="2368283" y="668485"/>
                  <a:pt x="2370330" y="674855"/>
                  <a:pt x="2372691" y="681066"/>
                </a:cubicBezTo>
                <a:lnTo>
                  <a:pt x="2379618" y="699780"/>
                </a:lnTo>
                <a:lnTo>
                  <a:pt x="2386152" y="718809"/>
                </a:lnTo>
                <a:cubicBezTo>
                  <a:pt x="2388514" y="725022"/>
                  <a:pt x="2390246" y="731469"/>
                  <a:pt x="2392371" y="737760"/>
                </a:cubicBezTo>
                <a:lnTo>
                  <a:pt x="2404179" y="775818"/>
                </a:lnTo>
                <a:cubicBezTo>
                  <a:pt x="2407957" y="788556"/>
                  <a:pt x="2411106" y="801451"/>
                  <a:pt x="2414491" y="814268"/>
                </a:cubicBezTo>
                <a:lnTo>
                  <a:pt x="2419451" y="833611"/>
                </a:lnTo>
                <a:cubicBezTo>
                  <a:pt x="2421182" y="839980"/>
                  <a:pt x="2422363" y="846585"/>
                  <a:pt x="2423780" y="853033"/>
                </a:cubicBezTo>
                <a:lnTo>
                  <a:pt x="2431651" y="892349"/>
                </a:lnTo>
                <a:cubicBezTo>
                  <a:pt x="2434013" y="905402"/>
                  <a:pt x="2435981" y="918533"/>
                  <a:pt x="2438107" y="931665"/>
                </a:cubicBezTo>
                <a:lnTo>
                  <a:pt x="2441256" y="951322"/>
                </a:lnTo>
                <a:cubicBezTo>
                  <a:pt x="2442200" y="957927"/>
                  <a:pt x="2442830" y="964532"/>
                  <a:pt x="2443618" y="971137"/>
                </a:cubicBezTo>
                <a:lnTo>
                  <a:pt x="2448026" y="1010453"/>
                </a:lnTo>
                <a:cubicBezTo>
                  <a:pt x="2449049" y="1023741"/>
                  <a:pt x="2449836" y="1036951"/>
                  <a:pt x="2450702" y="1050241"/>
                </a:cubicBezTo>
                <a:lnTo>
                  <a:pt x="2451883" y="1070134"/>
                </a:lnTo>
                <a:lnTo>
                  <a:pt x="2452355" y="1090027"/>
                </a:lnTo>
                <a:lnTo>
                  <a:pt x="2452906" y="1129894"/>
                </a:lnTo>
                <a:lnTo>
                  <a:pt x="2451725" y="1169760"/>
                </a:lnTo>
                <a:lnTo>
                  <a:pt x="2451017" y="1189653"/>
                </a:lnTo>
                <a:lnTo>
                  <a:pt x="2449442" y="1209547"/>
                </a:lnTo>
                <a:lnTo>
                  <a:pt x="2446136" y="1249256"/>
                </a:lnTo>
                <a:lnTo>
                  <a:pt x="2441099" y="1288571"/>
                </a:lnTo>
                <a:lnTo>
                  <a:pt x="2438422" y="1308387"/>
                </a:lnTo>
                <a:lnTo>
                  <a:pt x="2434958" y="1328045"/>
                </a:lnTo>
                <a:lnTo>
                  <a:pt x="2427794" y="1367360"/>
                </a:lnTo>
                <a:lnTo>
                  <a:pt x="2418821" y="1406203"/>
                </a:lnTo>
                <a:lnTo>
                  <a:pt x="2414255" y="1425626"/>
                </a:lnTo>
                <a:cubicBezTo>
                  <a:pt x="2412602" y="1432074"/>
                  <a:pt x="2410713" y="1438443"/>
                  <a:pt x="2408902" y="1444812"/>
                </a:cubicBezTo>
                <a:lnTo>
                  <a:pt x="2397960" y="1483184"/>
                </a:lnTo>
                <a:cubicBezTo>
                  <a:pt x="2393867" y="1495844"/>
                  <a:pt x="2389537" y="1508424"/>
                  <a:pt x="2385286" y="1521006"/>
                </a:cubicBezTo>
                <a:lnTo>
                  <a:pt x="2378832" y="1539877"/>
                </a:lnTo>
                <a:cubicBezTo>
                  <a:pt x="2376706" y="1546168"/>
                  <a:pt x="2374029" y="1552222"/>
                  <a:pt x="2371668" y="1558434"/>
                </a:cubicBezTo>
                <a:lnTo>
                  <a:pt x="2356947" y="1595470"/>
                </a:lnTo>
                <a:cubicBezTo>
                  <a:pt x="2354743" y="1601681"/>
                  <a:pt x="2351752" y="1607657"/>
                  <a:pt x="2349075" y="1613712"/>
                </a:cubicBezTo>
                <a:lnTo>
                  <a:pt x="2341203" y="1631875"/>
                </a:lnTo>
                <a:cubicBezTo>
                  <a:pt x="2335615" y="1644221"/>
                  <a:pt x="2330419" y="1656094"/>
                  <a:pt x="2324122" y="1667810"/>
                </a:cubicBezTo>
                <a:lnTo>
                  <a:pt x="2305780" y="1703116"/>
                </a:lnTo>
                <a:lnTo>
                  <a:pt x="2301214" y="1711922"/>
                </a:lnTo>
                <a:lnTo>
                  <a:pt x="2296256" y="1720493"/>
                </a:lnTo>
                <a:lnTo>
                  <a:pt x="2286258" y="1737635"/>
                </a:lnTo>
                <a:lnTo>
                  <a:pt x="2276182" y="1754776"/>
                </a:lnTo>
                <a:cubicBezTo>
                  <a:pt x="2272718" y="1760437"/>
                  <a:pt x="2269648" y="1766335"/>
                  <a:pt x="2266263" y="1771367"/>
                </a:cubicBezTo>
                <a:lnTo>
                  <a:pt x="2244537" y="1804628"/>
                </a:lnTo>
                <a:cubicBezTo>
                  <a:pt x="2240916" y="1810132"/>
                  <a:pt x="2237294" y="1815716"/>
                  <a:pt x="2233594" y="1821141"/>
                </a:cubicBezTo>
                <a:lnTo>
                  <a:pt x="2221865" y="1837260"/>
                </a:lnTo>
                <a:lnTo>
                  <a:pt x="2198250" y="1869342"/>
                </a:lnTo>
                <a:cubicBezTo>
                  <a:pt x="2189984" y="1879722"/>
                  <a:pt x="2181561" y="1890022"/>
                  <a:pt x="2173218" y="1900322"/>
                </a:cubicBezTo>
                <a:lnTo>
                  <a:pt x="2160701" y="1916049"/>
                </a:lnTo>
                <a:cubicBezTo>
                  <a:pt x="2156529" y="1921239"/>
                  <a:pt x="2151884" y="1926035"/>
                  <a:pt x="2147555" y="1931068"/>
                </a:cubicBezTo>
                <a:lnTo>
                  <a:pt x="2120870" y="1960633"/>
                </a:lnTo>
                <a:cubicBezTo>
                  <a:pt x="2116540" y="1965665"/>
                  <a:pt x="2111659" y="1970226"/>
                  <a:pt x="2107094" y="1975022"/>
                </a:cubicBezTo>
                <a:lnTo>
                  <a:pt x="2093081" y="1989176"/>
                </a:lnTo>
                <a:cubicBezTo>
                  <a:pt x="2074425" y="2008362"/>
                  <a:pt x="2054666" y="2025897"/>
                  <a:pt x="2035066" y="2043825"/>
                </a:cubicBezTo>
                <a:cubicBezTo>
                  <a:pt x="2030185" y="2048385"/>
                  <a:pt x="2025068" y="2052553"/>
                  <a:pt x="2019951" y="2056799"/>
                </a:cubicBezTo>
                <a:lnTo>
                  <a:pt x="2004601" y="2069459"/>
                </a:lnTo>
                <a:lnTo>
                  <a:pt x="1988857" y="2082118"/>
                </a:lnTo>
                <a:cubicBezTo>
                  <a:pt x="1986103" y="2084241"/>
                  <a:pt x="1983584" y="2086443"/>
                  <a:pt x="1980985" y="2088408"/>
                </a:cubicBezTo>
                <a:lnTo>
                  <a:pt x="1973113" y="2094384"/>
                </a:lnTo>
                <a:lnTo>
                  <a:pt x="1941154" y="2117974"/>
                </a:lnTo>
                <a:cubicBezTo>
                  <a:pt x="1938635" y="2119940"/>
                  <a:pt x="1935958" y="2121984"/>
                  <a:pt x="1933282" y="2123871"/>
                </a:cubicBezTo>
                <a:lnTo>
                  <a:pt x="1925016" y="2129454"/>
                </a:lnTo>
                <a:lnTo>
                  <a:pt x="1908485" y="2140541"/>
                </a:lnTo>
                <a:lnTo>
                  <a:pt x="1891955" y="2151628"/>
                </a:lnTo>
                <a:lnTo>
                  <a:pt x="1883610" y="2157132"/>
                </a:lnTo>
                <a:lnTo>
                  <a:pt x="1875108" y="2162322"/>
                </a:lnTo>
                <a:lnTo>
                  <a:pt x="1841810" y="2183474"/>
                </a:lnTo>
                <a:cubicBezTo>
                  <a:pt x="1749595" y="2236896"/>
                  <a:pt x="1651241" y="2277938"/>
                  <a:pt x="1549292" y="2305901"/>
                </a:cubicBezTo>
                <a:lnTo>
                  <a:pt x="1506254" y="2314783"/>
                </a:lnTo>
                <a:lnTo>
                  <a:pt x="1520400" y="2311250"/>
                </a:lnTo>
                <a:lnTo>
                  <a:pt x="1542442" y="2305431"/>
                </a:lnTo>
                <a:cubicBezTo>
                  <a:pt x="1549684" y="2303465"/>
                  <a:pt x="1557084" y="2301656"/>
                  <a:pt x="1564326" y="2299455"/>
                </a:cubicBezTo>
                <a:lnTo>
                  <a:pt x="1586052" y="2292614"/>
                </a:lnTo>
                <a:lnTo>
                  <a:pt x="1578180" y="2293086"/>
                </a:lnTo>
                <a:cubicBezTo>
                  <a:pt x="1571568" y="2295051"/>
                  <a:pt x="1564956" y="2297174"/>
                  <a:pt x="1558186" y="2298983"/>
                </a:cubicBezTo>
                <a:lnTo>
                  <a:pt x="1537798" y="2304173"/>
                </a:lnTo>
                <a:lnTo>
                  <a:pt x="1517331" y="2309284"/>
                </a:lnTo>
                <a:cubicBezTo>
                  <a:pt x="1510482" y="2311013"/>
                  <a:pt x="1503713" y="2312822"/>
                  <a:pt x="1496864" y="2314080"/>
                </a:cubicBezTo>
                <a:lnTo>
                  <a:pt x="1456245" y="2322415"/>
                </a:lnTo>
                <a:lnTo>
                  <a:pt x="1446326" y="2324460"/>
                </a:lnTo>
                <a:lnTo>
                  <a:pt x="1436408" y="2326032"/>
                </a:lnTo>
                <a:lnTo>
                  <a:pt x="1417042" y="2329178"/>
                </a:lnTo>
                <a:lnTo>
                  <a:pt x="1392955" y="2333109"/>
                </a:lnTo>
                <a:cubicBezTo>
                  <a:pt x="1384925" y="2334446"/>
                  <a:pt x="1376581" y="2335154"/>
                  <a:pt x="1368709" y="2336175"/>
                </a:cubicBezTo>
                <a:lnTo>
                  <a:pt x="1344385" y="2338927"/>
                </a:lnTo>
                <a:lnTo>
                  <a:pt x="1332262" y="2340265"/>
                </a:lnTo>
                <a:cubicBezTo>
                  <a:pt x="1328011" y="2340815"/>
                  <a:pt x="1324154" y="2340893"/>
                  <a:pt x="1320139" y="2341287"/>
                </a:cubicBezTo>
                <a:lnTo>
                  <a:pt x="1271333" y="2344511"/>
                </a:lnTo>
                <a:lnTo>
                  <a:pt x="1222449" y="2345455"/>
                </a:lnTo>
                <a:cubicBezTo>
                  <a:pt x="1157246" y="2345470"/>
                  <a:pt x="1092137" y="2340477"/>
                  <a:pt x="1027699" y="2330514"/>
                </a:cubicBezTo>
                <a:lnTo>
                  <a:pt x="979522" y="2322022"/>
                </a:lnTo>
                <a:cubicBezTo>
                  <a:pt x="963306" y="2318720"/>
                  <a:pt x="947562" y="2314709"/>
                  <a:pt x="931818" y="2311328"/>
                </a:cubicBezTo>
                <a:cubicBezTo>
                  <a:pt x="916074" y="2307947"/>
                  <a:pt x="900331" y="2303151"/>
                  <a:pt x="884587" y="2298826"/>
                </a:cubicBezTo>
                <a:lnTo>
                  <a:pt x="860971" y="2292142"/>
                </a:lnTo>
                <a:cubicBezTo>
                  <a:pt x="853099" y="2289547"/>
                  <a:pt x="845227" y="2286795"/>
                  <a:pt x="837355" y="2284279"/>
                </a:cubicBezTo>
                <a:lnTo>
                  <a:pt x="813740" y="2276416"/>
                </a:lnTo>
                <a:lnTo>
                  <a:pt x="802168" y="2272484"/>
                </a:lnTo>
                <a:cubicBezTo>
                  <a:pt x="798626" y="2271147"/>
                  <a:pt x="794611" y="2269575"/>
                  <a:pt x="790754" y="2268160"/>
                </a:cubicBezTo>
                <a:lnTo>
                  <a:pt x="745255" y="2250232"/>
                </a:lnTo>
                <a:cubicBezTo>
                  <a:pt x="715498" y="2237022"/>
                  <a:pt x="685664" y="2224362"/>
                  <a:pt x="656932" y="2208636"/>
                </a:cubicBezTo>
                <a:lnTo>
                  <a:pt x="635284" y="2197470"/>
                </a:lnTo>
                <a:cubicBezTo>
                  <a:pt x="628041" y="2193696"/>
                  <a:pt x="621114" y="2189450"/>
                  <a:pt x="614030" y="2185440"/>
                </a:cubicBezTo>
                <a:lnTo>
                  <a:pt x="593563" y="2173252"/>
                </a:lnTo>
                <a:lnTo>
                  <a:pt x="583014" y="2167118"/>
                </a:lnTo>
                <a:lnTo>
                  <a:pt x="577741" y="2164052"/>
                </a:lnTo>
                <a:lnTo>
                  <a:pt x="572623" y="2160750"/>
                </a:lnTo>
                <a:lnTo>
                  <a:pt x="531769" y="2134172"/>
                </a:lnTo>
                <a:cubicBezTo>
                  <a:pt x="524841" y="2129847"/>
                  <a:pt x="518386" y="2124972"/>
                  <a:pt x="511695" y="2120254"/>
                </a:cubicBezTo>
                <a:lnTo>
                  <a:pt x="491543" y="2106101"/>
                </a:lnTo>
                <a:cubicBezTo>
                  <a:pt x="485009" y="2101226"/>
                  <a:pt x="478318" y="2096586"/>
                  <a:pt x="471863" y="2091554"/>
                </a:cubicBezTo>
                <a:lnTo>
                  <a:pt x="453050" y="2076771"/>
                </a:lnTo>
                <a:lnTo>
                  <a:pt x="433999" y="2061045"/>
                </a:lnTo>
                <a:cubicBezTo>
                  <a:pt x="430851" y="2058371"/>
                  <a:pt x="427623" y="2055934"/>
                  <a:pt x="424553" y="2053182"/>
                </a:cubicBezTo>
                <a:lnTo>
                  <a:pt x="415422" y="2045318"/>
                </a:lnTo>
                <a:cubicBezTo>
                  <a:pt x="403220" y="2034468"/>
                  <a:pt x="390940" y="2023695"/>
                  <a:pt x="378974" y="2012687"/>
                </a:cubicBezTo>
                <a:lnTo>
                  <a:pt x="344023" y="1978325"/>
                </a:lnTo>
                <a:cubicBezTo>
                  <a:pt x="298220" y="1931532"/>
                  <a:pt x="256111" y="1881270"/>
                  <a:pt x="218073" y="1827982"/>
                </a:cubicBezTo>
                <a:lnTo>
                  <a:pt x="190600" y="1787408"/>
                </a:lnTo>
                <a:cubicBezTo>
                  <a:pt x="181705" y="1773648"/>
                  <a:pt x="173597" y="1759494"/>
                  <a:pt x="164859" y="1745655"/>
                </a:cubicBezTo>
                <a:cubicBezTo>
                  <a:pt x="156122" y="1731816"/>
                  <a:pt x="148722" y="1717190"/>
                  <a:pt x="140850" y="1702880"/>
                </a:cubicBezTo>
                <a:lnTo>
                  <a:pt x="129199" y="1681335"/>
                </a:lnTo>
                <a:lnTo>
                  <a:pt x="118415" y="1659239"/>
                </a:lnTo>
                <a:cubicBezTo>
                  <a:pt x="113377" y="1648231"/>
                  <a:pt x="107551" y="1637458"/>
                  <a:pt x="102671" y="1625664"/>
                </a:cubicBezTo>
                <a:cubicBezTo>
                  <a:pt x="97790" y="1613869"/>
                  <a:pt x="92910" y="1602232"/>
                  <a:pt x="87872" y="1590280"/>
                </a:cubicBezTo>
                <a:cubicBezTo>
                  <a:pt x="85431" y="1584303"/>
                  <a:pt x="82755" y="1578327"/>
                  <a:pt x="80551" y="1572194"/>
                </a:cubicBezTo>
                <a:cubicBezTo>
                  <a:pt x="78347" y="1566061"/>
                  <a:pt x="76143" y="1559850"/>
                  <a:pt x="73860" y="1553637"/>
                </a:cubicBezTo>
                <a:cubicBezTo>
                  <a:pt x="69451" y="1541213"/>
                  <a:pt x="64886" y="1528712"/>
                  <a:pt x="60635" y="1516051"/>
                </a:cubicBezTo>
                <a:cubicBezTo>
                  <a:pt x="56804" y="1503259"/>
                  <a:pt x="52921" y="1490418"/>
                  <a:pt x="48984" y="1477522"/>
                </a:cubicBezTo>
                <a:cubicBezTo>
                  <a:pt x="47174" y="1471075"/>
                  <a:pt x="45049" y="1464706"/>
                  <a:pt x="43396" y="1458180"/>
                </a:cubicBezTo>
                <a:lnTo>
                  <a:pt x="38515" y="1438600"/>
                </a:lnTo>
                <a:cubicBezTo>
                  <a:pt x="36862" y="1432074"/>
                  <a:pt x="35209" y="1425626"/>
                  <a:pt x="33635" y="1419099"/>
                </a:cubicBezTo>
                <a:cubicBezTo>
                  <a:pt x="32061" y="1412573"/>
                  <a:pt x="30250" y="1406125"/>
                  <a:pt x="29069" y="1399599"/>
                </a:cubicBezTo>
                <a:cubicBezTo>
                  <a:pt x="26393" y="1386153"/>
                  <a:pt x="23794" y="1373179"/>
                  <a:pt x="21197" y="1360284"/>
                </a:cubicBezTo>
                <a:cubicBezTo>
                  <a:pt x="7970" y="1290718"/>
                  <a:pt x="884" y="1220123"/>
                  <a:pt x="22" y="1149316"/>
                </a:cubicBezTo>
                <a:cubicBezTo>
                  <a:pt x="-421" y="1075308"/>
                  <a:pt x="6008" y="1001418"/>
                  <a:pt x="19229" y="928598"/>
                </a:cubicBezTo>
                <a:cubicBezTo>
                  <a:pt x="19229" y="932215"/>
                  <a:pt x="18993" y="935124"/>
                  <a:pt x="19229" y="937876"/>
                </a:cubicBezTo>
                <a:cubicBezTo>
                  <a:pt x="19465" y="940628"/>
                  <a:pt x="20016" y="943302"/>
                  <a:pt x="20016" y="946369"/>
                </a:cubicBezTo>
                <a:cubicBezTo>
                  <a:pt x="20621" y="955371"/>
                  <a:pt x="20621" y="964414"/>
                  <a:pt x="20016" y="973418"/>
                </a:cubicBezTo>
                <a:lnTo>
                  <a:pt x="18993" y="993626"/>
                </a:lnTo>
                <a:cubicBezTo>
                  <a:pt x="18441" y="1000546"/>
                  <a:pt x="18441" y="1007701"/>
                  <a:pt x="18441" y="1014935"/>
                </a:cubicBezTo>
                <a:cubicBezTo>
                  <a:pt x="17969" y="1029246"/>
                  <a:pt x="17576" y="1044894"/>
                  <a:pt x="17969" y="1060699"/>
                </a:cubicBezTo>
                <a:cubicBezTo>
                  <a:pt x="18363" y="1076503"/>
                  <a:pt x="18521" y="1093016"/>
                  <a:pt x="19386" y="1109922"/>
                </a:cubicBezTo>
                <a:cubicBezTo>
                  <a:pt x="20252" y="1126827"/>
                  <a:pt x="21827" y="1144283"/>
                  <a:pt x="23244" y="1162054"/>
                </a:cubicBezTo>
                <a:cubicBezTo>
                  <a:pt x="20465" y="1062514"/>
                  <a:pt x="30279" y="963014"/>
                  <a:pt x="52448" y="865928"/>
                </a:cubicBezTo>
                <a:lnTo>
                  <a:pt x="61659" y="836599"/>
                </a:lnTo>
                <a:cubicBezTo>
                  <a:pt x="59375" y="848001"/>
                  <a:pt x="57093" y="859088"/>
                  <a:pt x="54888" y="870018"/>
                </a:cubicBezTo>
                <a:cubicBezTo>
                  <a:pt x="53787" y="875522"/>
                  <a:pt x="52606" y="881026"/>
                  <a:pt x="51740" y="886530"/>
                </a:cubicBezTo>
                <a:lnTo>
                  <a:pt x="49142" y="903200"/>
                </a:lnTo>
                <a:cubicBezTo>
                  <a:pt x="47410" y="914051"/>
                  <a:pt x="45600" y="925767"/>
                  <a:pt x="43868" y="937641"/>
                </a:cubicBezTo>
                <a:cubicBezTo>
                  <a:pt x="42136" y="949513"/>
                  <a:pt x="41034" y="961937"/>
                  <a:pt x="39381" y="974990"/>
                </a:cubicBezTo>
                <a:cubicBezTo>
                  <a:pt x="18982" y="1145856"/>
                  <a:pt x="36341" y="1319112"/>
                  <a:pt x="90233" y="1482555"/>
                </a:cubicBezTo>
                <a:cubicBezTo>
                  <a:pt x="92044" y="1487823"/>
                  <a:pt x="93618" y="1492541"/>
                  <a:pt x="95193" y="1497259"/>
                </a:cubicBezTo>
                <a:cubicBezTo>
                  <a:pt x="96767" y="1501977"/>
                  <a:pt x="98263" y="1505987"/>
                  <a:pt x="99916" y="1509840"/>
                </a:cubicBezTo>
                <a:cubicBezTo>
                  <a:pt x="103143" y="1517546"/>
                  <a:pt x="106056" y="1524229"/>
                  <a:pt x="108890" y="1530441"/>
                </a:cubicBezTo>
                <a:lnTo>
                  <a:pt x="117234" y="1548212"/>
                </a:lnTo>
                <a:cubicBezTo>
                  <a:pt x="118572" y="1551200"/>
                  <a:pt x="119989" y="1554109"/>
                  <a:pt x="121406" y="1557255"/>
                </a:cubicBezTo>
                <a:lnTo>
                  <a:pt x="126208" y="1566769"/>
                </a:lnTo>
                <a:cubicBezTo>
                  <a:pt x="105303" y="1508291"/>
                  <a:pt x="88366" y="1448476"/>
                  <a:pt x="75513" y="1387726"/>
                </a:cubicBezTo>
                <a:cubicBezTo>
                  <a:pt x="73099" y="1374358"/>
                  <a:pt x="70475" y="1360913"/>
                  <a:pt x="67641" y="1347388"/>
                </a:cubicBezTo>
                <a:cubicBezTo>
                  <a:pt x="66932" y="1344007"/>
                  <a:pt x="66146" y="1340626"/>
                  <a:pt x="65516" y="1337165"/>
                </a:cubicBezTo>
                <a:lnTo>
                  <a:pt x="63784" y="1326944"/>
                </a:lnTo>
                <a:cubicBezTo>
                  <a:pt x="62603" y="1320103"/>
                  <a:pt x="61501" y="1313262"/>
                  <a:pt x="60320" y="1306342"/>
                </a:cubicBezTo>
                <a:lnTo>
                  <a:pt x="56778" y="1285662"/>
                </a:lnTo>
                <a:cubicBezTo>
                  <a:pt x="55676" y="1278742"/>
                  <a:pt x="54967" y="1271665"/>
                  <a:pt x="54102" y="1264668"/>
                </a:cubicBezTo>
                <a:cubicBezTo>
                  <a:pt x="52448" y="1250671"/>
                  <a:pt x="50480" y="1236596"/>
                  <a:pt x="49299" y="1222364"/>
                </a:cubicBezTo>
                <a:cubicBezTo>
                  <a:pt x="41860" y="1134337"/>
                  <a:pt x="44236" y="1045751"/>
                  <a:pt x="56384" y="958241"/>
                </a:cubicBezTo>
                <a:cubicBezTo>
                  <a:pt x="57171" y="952816"/>
                  <a:pt x="57722" y="947312"/>
                  <a:pt x="58667" y="941808"/>
                </a:cubicBezTo>
                <a:lnTo>
                  <a:pt x="61501" y="925452"/>
                </a:lnTo>
                <a:lnTo>
                  <a:pt x="67405" y="892821"/>
                </a:lnTo>
                <a:cubicBezTo>
                  <a:pt x="68271" y="887316"/>
                  <a:pt x="69688" y="881970"/>
                  <a:pt x="70869" y="876544"/>
                </a:cubicBezTo>
                <a:lnTo>
                  <a:pt x="74726" y="859009"/>
                </a:lnTo>
                <a:cubicBezTo>
                  <a:pt x="77481" y="848158"/>
                  <a:pt x="79607" y="837307"/>
                  <a:pt x="82598" y="826613"/>
                </a:cubicBezTo>
                <a:cubicBezTo>
                  <a:pt x="85589" y="815919"/>
                  <a:pt x="88659" y="805225"/>
                  <a:pt x="91651" y="794532"/>
                </a:cubicBezTo>
                <a:lnTo>
                  <a:pt x="96216" y="778805"/>
                </a:lnTo>
                <a:cubicBezTo>
                  <a:pt x="97633" y="773616"/>
                  <a:pt x="99679" y="768347"/>
                  <a:pt x="101333" y="763079"/>
                </a:cubicBezTo>
                <a:cubicBezTo>
                  <a:pt x="108575" y="742084"/>
                  <a:pt x="115188" y="720775"/>
                  <a:pt x="123768" y="700174"/>
                </a:cubicBezTo>
                <a:cubicBezTo>
                  <a:pt x="127703" y="690423"/>
                  <a:pt x="131797" y="680202"/>
                  <a:pt x="136127" y="669665"/>
                </a:cubicBezTo>
                <a:cubicBezTo>
                  <a:pt x="138174" y="664318"/>
                  <a:pt x="140850" y="659207"/>
                  <a:pt x="143290" y="653939"/>
                </a:cubicBezTo>
                <a:lnTo>
                  <a:pt x="150769" y="638213"/>
                </a:lnTo>
                <a:cubicBezTo>
                  <a:pt x="153523" y="633259"/>
                  <a:pt x="156200" y="627597"/>
                  <a:pt x="158641" y="622486"/>
                </a:cubicBezTo>
                <a:cubicBezTo>
                  <a:pt x="161080" y="617375"/>
                  <a:pt x="163599" y="611950"/>
                  <a:pt x="166512" y="606760"/>
                </a:cubicBezTo>
                <a:lnTo>
                  <a:pt x="183201" y="575308"/>
                </a:lnTo>
                <a:lnTo>
                  <a:pt x="192174" y="562727"/>
                </a:lnTo>
                <a:lnTo>
                  <a:pt x="176824" y="594179"/>
                </a:lnTo>
                <a:cubicBezTo>
                  <a:pt x="171786" y="604637"/>
                  <a:pt x="166591" y="614859"/>
                  <a:pt x="162183" y="625632"/>
                </a:cubicBezTo>
                <a:cubicBezTo>
                  <a:pt x="153051" y="646704"/>
                  <a:pt x="143132" y="668879"/>
                  <a:pt x="133922" y="693884"/>
                </a:cubicBezTo>
                <a:cubicBezTo>
                  <a:pt x="122350" y="722348"/>
                  <a:pt x="112747" y="752307"/>
                  <a:pt x="103065" y="782501"/>
                </a:cubicBezTo>
                <a:cubicBezTo>
                  <a:pt x="98735" y="797756"/>
                  <a:pt x="94484" y="812617"/>
                  <a:pt x="90155" y="828343"/>
                </a:cubicBezTo>
                <a:cubicBezTo>
                  <a:pt x="89053" y="832118"/>
                  <a:pt x="88108" y="836049"/>
                  <a:pt x="87242" y="839980"/>
                </a:cubicBezTo>
                <a:lnTo>
                  <a:pt x="84565" y="851618"/>
                </a:lnTo>
                <a:lnTo>
                  <a:pt x="79292" y="875207"/>
                </a:lnTo>
                <a:cubicBezTo>
                  <a:pt x="66327" y="935958"/>
                  <a:pt x="58246" y="997644"/>
                  <a:pt x="55125" y="1059676"/>
                </a:cubicBezTo>
                <a:cubicBezTo>
                  <a:pt x="53148" y="1115512"/>
                  <a:pt x="55016" y="1171419"/>
                  <a:pt x="60714" y="1227003"/>
                </a:cubicBezTo>
                <a:cubicBezTo>
                  <a:pt x="62446" y="1240213"/>
                  <a:pt x="64178" y="1253345"/>
                  <a:pt x="65831" y="1266319"/>
                </a:cubicBezTo>
                <a:cubicBezTo>
                  <a:pt x="66775" y="1272766"/>
                  <a:pt x="67405" y="1279136"/>
                  <a:pt x="68586" y="1285505"/>
                </a:cubicBezTo>
                <a:cubicBezTo>
                  <a:pt x="69766" y="1291874"/>
                  <a:pt x="70947" y="1298086"/>
                  <a:pt x="72050" y="1304298"/>
                </a:cubicBezTo>
                <a:cubicBezTo>
                  <a:pt x="74411" y="1316643"/>
                  <a:pt x="76536" y="1328909"/>
                  <a:pt x="79056" y="1340626"/>
                </a:cubicBezTo>
                <a:cubicBezTo>
                  <a:pt x="81574" y="1352341"/>
                  <a:pt x="84250" y="1363743"/>
                  <a:pt x="86927" y="1374830"/>
                </a:cubicBezTo>
                <a:cubicBezTo>
                  <a:pt x="90391" y="1390006"/>
                  <a:pt x="94799" y="1402901"/>
                  <a:pt x="97712" y="1413595"/>
                </a:cubicBezTo>
                <a:cubicBezTo>
                  <a:pt x="100624" y="1424289"/>
                  <a:pt x="103379" y="1432860"/>
                  <a:pt x="105584" y="1439308"/>
                </a:cubicBezTo>
                <a:cubicBezTo>
                  <a:pt x="110070" y="1452361"/>
                  <a:pt x="112432" y="1456449"/>
                  <a:pt x="112432" y="1452361"/>
                </a:cubicBezTo>
                <a:cubicBezTo>
                  <a:pt x="111998" y="1448161"/>
                  <a:pt x="111341" y="1443986"/>
                  <a:pt x="110465" y="1439858"/>
                </a:cubicBezTo>
                <a:cubicBezTo>
                  <a:pt x="109362" y="1433568"/>
                  <a:pt x="107788" y="1425075"/>
                  <a:pt x="105662" y="1414461"/>
                </a:cubicBezTo>
                <a:cubicBezTo>
                  <a:pt x="101175" y="1393230"/>
                  <a:pt x="95980" y="1363586"/>
                  <a:pt x="90469" y="1324270"/>
                </a:cubicBezTo>
                <a:cubicBezTo>
                  <a:pt x="91178" y="1327651"/>
                  <a:pt x="91808" y="1331111"/>
                  <a:pt x="92595" y="1334492"/>
                </a:cubicBezTo>
                <a:lnTo>
                  <a:pt x="95114" y="1344557"/>
                </a:lnTo>
                <a:lnTo>
                  <a:pt x="100231" y="1364765"/>
                </a:lnTo>
                <a:lnTo>
                  <a:pt x="105347" y="1384895"/>
                </a:lnTo>
                <a:cubicBezTo>
                  <a:pt x="107158" y="1391500"/>
                  <a:pt x="109284" y="1398105"/>
                  <a:pt x="111251" y="1404710"/>
                </a:cubicBezTo>
                <a:lnTo>
                  <a:pt x="117234" y="1424603"/>
                </a:lnTo>
                <a:lnTo>
                  <a:pt x="120304" y="1434511"/>
                </a:lnTo>
                <a:lnTo>
                  <a:pt x="121800" y="1439465"/>
                </a:lnTo>
                <a:lnTo>
                  <a:pt x="123531" y="1444340"/>
                </a:lnTo>
                <a:lnTo>
                  <a:pt x="137544" y="1483656"/>
                </a:lnTo>
                <a:cubicBezTo>
                  <a:pt x="157936" y="1537456"/>
                  <a:pt x="181947" y="1589808"/>
                  <a:pt x="209414" y="1640368"/>
                </a:cubicBezTo>
                <a:cubicBezTo>
                  <a:pt x="240176" y="1696023"/>
                  <a:pt x="275178" y="1749225"/>
                  <a:pt x="314110" y="1799518"/>
                </a:cubicBezTo>
                <a:cubicBezTo>
                  <a:pt x="358938" y="1857429"/>
                  <a:pt x="409003" y="1911095"/>
                  <a:pt x="463676" y="1959846"/>
                </a:cubicBezTo>
                <a:cubicBezTo>
                  <a:pt x="577212" y="2061022"/>
                  <a:pt x="709819" y="2138544"/>
                  <a:pt x="853729" y="2187877"/>
                </a:cubicBezTo>
                <a:cubicBezTo>
                  <a:pt x="998699" y="2237289"/>
                  <a:pt x="1152247" y="2256585"/>
                  <a:pt x="1304946" y="2244570"/>
                </a:cubicBezTo>
                <a:lnTo>
                  <a:pt x="1294792" y="2242526"/>
                </a:lnTo>
                <a:cubicBezTo>
                  <a:pt x="1233934" y="2245530"/>
                  <a:pt x="1172943" y="2243949"/>
                  <a:pt x="1112322" y="2237808"/>
                </a:cubicBezTo>
                <a:cubicBezTo>
                  <a:pt x="1056187" y="2232374"/>
                  <a:pt x="1000524" y="2222915"/>
                  <a:pt x="945751" y="2209501"/>
                </a:cubicBezTo>
                <a:cubicBezTo>
                  <a:pt x="891349" y="2195575"/>
                  <a:pt x="837978" y="2177898"/>
                  <a:pt x="786031" y="2156582"/>
                </a:cubicBezTo>
                <a:cubicBezTo>
                  <a:pt x="773199" y="2151156"/>
                  <a:pt x="760526" y="2145259"/>
                  <a:pt x="747774" y="2139598"/>
                </a:cubicBezTo>
                <a:cubicBezTo>
                  <a:pt x="741397" y="2136689"/>
                  <a:pt x="734942" y="2134015"/>
                  <a:pt x="728723" y="2130870"/>
                </a:cubicBezTo>
                <a:lnTo>
                  <a:pt x="709516" y="2121355"/>
                </a:lnTo>
                <a:lnTo>
                  <a:pt x="690860" y="2111841"/>
                </a:lnTo>
                <a:lnTo>
                  <a:pt x="681570" y="2107044"/>
                </a:lnTo>
                <a:cubicBezTo>
                  <a:pt x="678501" y="2105471"/>
                  <a:pt x="675509" y="2103584"/>
                  <a:pt x="672518" y="2101933"/>
                </a:cubicBezTo>
                <a:lnTo>
                  <a:pt x="636308" y="2081096"/>
                </a:lnTo>
                <a:cubicBezTo>
                  <a:pt x="630246" y="2077951"/>
                  <a:pt x="624499" y="2073783"/>
                  <a:pt x="618674" y="2070088"/>
                </a:cubicBezTo>
                <a:lnTo>
                  <a:pt x="601120" y="2058843"/>
                </a:lnTo>
                <a:lnTo>
                  <a:pt x="583644" y="2047520"/>
                </a:lnTo>
                <a:cubicBezTo>
                  <a:pt x="577898" y="2043353"/>
                  <a:pt x="572308" y="2039500"/>
                  <a:pt x="566641" y="2035489"/>
                </a:cubicBezTo>
                <a:cubicBezTo>
                  <a:pt x="555463" y="2027312"/>
                  <a:pt x="544049" y="2019370"/>
                  <a:pt x="533028" y="2011036"/>
                </a:cubicBezTo>
                <a:lnTo>
                  <a:pt x="500517" y="1985087"/>
                </a:lnTo>
                <a:cubicBezTo>
                  <a:pt x="441930" y="1937060"/>
                  <a:pt x="388650" y="1882914"/>
                  <a:pt x="341584" y="1823579"/>
                </a:cubicBezTo>
                <a:cubicBezTo>
                  <a:pt x="287566" y="1755366"/>
                  <a:pt x="242367" y="1680627"/>
                  <a:pt x="207052" y="1601131"/>
                </a:cubicBezTo>
                <a:cubicBezTo>
                  <a:pt x="247195" y="1678370"/>
                  <a:pt x="294643" y="1751592"/>
                  <a:pt x="348746" y="1819804"/>
                </a:cubicBezTo>
                <a:lnTo>
                  <a:pt x="372362" y="1847797"/>
                </a:lnTo>
                <a:lnTo>
                  <a:pt x="378345" y="1854560"/>
                </a:lnTo>
                <a:lnTo>
                  <a:pt x="384485" y="1861243"/>
                </a:lnTo>
                <a:lnTo>
                  <a:pt x="396765" y="1874610"/>
                </a:lnTo>
                <a:lnTo>
                  <a:pt x="409046" y="1887820"/>
                </a:lnTo>
                <a:lnTo>
                  <a:pt x="415185" y="1894425"/>
                </a:lnTo>
                <a:cubicBezTo>
                  <a:pt x="417232" y="1896548"/>
                  <a:pt x="419436" y="1898593"/>
                  <a:pt x="421562" y="1900716"/>
                </a:cubicBezTo>
                <a:lnTo>
                  <a:pt x="446831" y="1925327"/>
                </a:lnTo>
                <a:cubicBezTo>
                  <a:pt x="455017" y="1933584"/>
                  <a:pt x="463834" y="1940582"/>
                  <a:pt x="472336" y="1948445"/>
                </a:cubicBezTo>
                <a:lnTo>
                  <a:pt x="497211" y="1969990"/>
                </a:lnTo>
                <a:lnTo>
                  <a:pt x="522243" y="1989333"/>
                </a:lnTo>
                <a:lnTo>
                  <a:pt x="534288" y="1998612"/>
                </a:lnTo>
                <a:cubicBezTo>
                  <a:pt x="538302" y="2001600"/>
                  <a:pt x="542080" y="2004666"/>
                  <a:pt x="546174" y="2007261"/>
                </a:cubicBezTo>
                <a:cubicBezTo>
                  <a:pt x="541608" y="2003959"/>
                  <a:pt x="537436" y="2000184"/>
                  <a:pt x="533107" y="1996646"/>
                </a:cubicBezTo>
                <a:lnTo>
                  <a:pt x="520275" y="1985952"/>
                </a:lnTo>
                <a:lnTo>
                  <a:pt x="507602" y="1975258"/>
                </a:lnTo>
                <a:cubicBezTo>
                  <a:pt x="502957" y="1971720"/>
                  <a:pt x="499022" y="1968260"/>
                  <a:pt x="495085" y="1964486"/>
                </a:cubicBezTo>
                <a:lnTo>
                  <a:pt x="470918" y="1942155"/>
                </a:lnTo>
                <a:lnTo>
                  <a:pt x="458874" y="1930989"/>
                </a:lnTo>
                <a:lnTo>
                  <a:pt x="447460" y="1919430"/>
                </a:lnTo>
                <a:lnTo>
                  <a:pt x="424789" y="1896470"/>
                </a:lnTo>
                <a:cubicBezTo>
                  <a:pt x="422900" y="1894504"/>
                  <a:pt x="421011" y="1892695"/>
                  <a:pt x="419200" y="1890730"/>
                </a:cubicBezTo>
                <a:lnTo>
                  <a:pt x="413847" y="1884754"/>
                </a:lnTo>
                <a:lnTo>
                  <a:pt x="403141" y="1872802"/>
                </a:lnTo>
                <a:cubicBezTo>
                  <a:pt x="396057" y="1864939"/>
                  <a:pt x="388893" y="1857075"/>
                  <a:pt x="382045" y="1849213"/>
                </a:cubicBezTo>
                <a:lnTo>
                  <a:pt x="362129" y="1824758"/>
                </a:lnTo>
                <a:cubicBezTo>
                  <a:pt x="259798" y="1698217"/>
                  <a:pt x="186542" y="1550767"/>
                  <a:pt x="147541" y="1392837"/>
                </a:cubicBezTo>
                <a:lnTo>
                  <a:pt x="143842" y="1378289"/>
                </a:lnTo>
                <a:lnTo>
                  <a:pt x="140850" y="1363665"/>
                </a:lnTo>
                <a:cubicBezTo>
                  <a:pt x="138803" y="1353914"/>
                  <a:pt x="137071" y="1344085"/>
                  <a:pt x="134867" y="1334335"/>
                </a:cubicBezTo>
                <a:cubicBezTo>
                  <a:pt x="132663" y="1324584"/>
                  <a:pt x="131482" y="1314599"/>
                  <a:pt x="129829" y="1304691"/>
                </a:cubicBezTo>
                <a:lnTo>
                  <a:pt x="125342" y="1274968"/>
                </a:lnTo>
                <a:cubicBezTo>
                  <a:pt x="124083" y="1264982"/>
                  <a:pt x="123138" y="1254996"/>
                  <a:pt x="122115" y="1245010"/>
                </a:cubicBezTo>
                <a:lnTo>
                  <a:pt x="120541" y="1229991"/>
                </a:lnTo>
                <a:cubicBezTo>
                  <a:pt x="120068" y="1224959"/>
                  <a:pt x="119281" y="1219927"/>
                  <a:pt x="119281" y="1214894"/>
                </a:cubicBezTo>
                <a:cubicBezTo>
                  <a:pt x="118808" y="1204829"/>
                  <a:pt x="118257" y="1194686"/>
                  <a:pt x="117707" y="1184542"/>
                </a:cubicBezTo>
                <a:lnTo>
                  <a:pt x="116919" y="1169366"/>
                </a:lnTo>
                <a:cubicBezTo>
                  <a:pt x="116919" y="1164334"/>
                  <a:pt x="116919" y="1159223"/>
                  <a:pt x="116919" y="1154112"/>
                </a:cubicBezTo>
                <a:cubicBezTo>
                  <a:pt x="122660" y="1326043"/>
                  <a:pt x="168549" y="1493427"/>
                  <a:pt x="249943" y="1643268"/>
                </a:cubicBezTo>
                <a:lnTo>
                  <a:pt x="279993" y="1689611"/>
                </a:lnTo>
                <a:lnTo>
                  <a:pt x="281914" y="1692815"/>
                </a:lnTo>
                <a:lnTo>
                  <a:pt x="290574" y="1707204"/>
                </a:lnTo>
                <a:lnTo>
                  <a:pt x="294903" y="1714360"/>
                </a:lnTo>
                <a:lnTo>
                  <a:pt x="299547" y="1721358"/>
                </a:lnTo>
                <a:lnTo>
                  <a:pt x="315305" y="1744069"/>
                </a:lnTo>
                <a:lnTo>
                  <a:pt x="343000" y="1786780"/>
                </a:lnTo>
                <a:cubicBezTo>
                  <a:pt x="341111" y="1783162"/>
                  <a:pt x="339222" y="1779545"/>
                  <a:pt x="337411" y="1775928"/>
                </a:cubicBezTo>
                <a:lnTo>
                  <a:pt x="315305" y="1744069"/>
                </a:lnTo>
                <a:lnTo>
                  <a:pt x="279993" y="1689611"/>
                </a:lnTo>
                <a:lnTo>
                  <a:pt x="273334" y="1678504"/>
                </a:lnTo>
                <a:cubicBezTo>
                  <a:pt x="270500" y="1673708"/>
                  <a:pt x="267508" y="1668989"/>
                  <a:pt x="264989" y="1664114"/>
                </a:cubicBezTo>
                <a:lnTo>
                  <a:pt x="249246" y="1635021"/>
                </a:lnTo>
                <a:cubicBezTo>
                  <a:pt x="246491" y="1630224"/>
                  <a:pt x="243736" y="1625427"/>
                  <a:pt x="241374" y="1620632"/>
                </a:cubicBezTo>
                <a:cubicBezTo>
                  <a:pt x="239012" y="1615835"/>
                  <a:pt x="236730" y="1610960"/>
                  <a:pt x="234368" y="1606163"/>
                </a:cubicBezTo>
                <a:cubicBezTo>
                  <a:pt x="229803" y="1596570"/>
                  <a:pt x="225079" y="1587213"/>
                  <a:pt x="220750" y="1577856"/>
                </a:cubicBezTo>
                <a:cubicBezTo>
                  <a:pt x="216420" y="1568499"/>
                  <a:pt x="212563" y="1559141"/>
                  <a:pt x="208548" y="1550099"/>
                </a:cubicBezTo>
                <a:cubicBezTo>
                  <a:pt x="185485" y="1497141"/>
                  <a:pt x="167048" y="1442288"/>
                  <a:pt x="153445" y="1386153"/>
                </a:cubicBezTo>
                <a:cubicBezTo>
                  <a:pt x="139448" y="1328760"/>
                  <a:pt x="130155" y="1270329"/>
                  <a:pt x="125657" y="1211434"/>
                </a:cubicBezTo>
                <a:cubicBezTo>
                  <a:pt x="124869" y="1196573"/>
                  <a:pt x="123217" y="1181555"/>
                  <a:pt x="123217" y="1166614"/>
                </a:cubicBezTo>
                <a:cubicBezTo>
                  <a:pt x="123217" y="1151675"/>
                  <a:pt x="123217" y="1136577"/>
                  <a:pt x="123217" y="1121480"/>
                </a:cubicBezTo>
                <a:cubicBezTo>
                  <a:pt x="122980" y="1114010"/>
                  <a:pt x="123531" y="1106383"/>
                  <a:pt x="123846" y="1098834"/>
                </a:cubicBezTo>
                <a:cubicBezTo>
                  <a:pt x="124161" y="1091285"/>
                  <a:pt x="124869" y="1084051"/>
                  <a:pt x="124869" y="1076189"/>
                </a:cubicBezTo>
                <a:cubicBezTo>
                  <a:pt x="125184" y="1061013"/>
                  <a:pt x="127074" y="1045916"/>
                  <a:pt x="128412" y="1030740"/>
                </a:cubicBezTo>
                <a:cubicBezTo>
                  <a:pt x="134564" y="969360"/>
                  <a:pt x="145966" y="908618"/>
                  <a:pt x="162498" y="849180"/>
                </a:cubicBezTo>
                <a:cubicBezTo>
                  <a:pt x="173531" y="810305"/>
                  <a:pt x="187100" y="772192"/>
                  <a:pt x="203117" y="735086"/>
                </a:cubicBezTo>
                <a:cubicBezTo>
                  <a:pt x="206502" y="727459"/>
                  <a:pt x="209650" y="720303"/>
                  <a:pt x="212799" y="713620"/>
                </a:cubicBezTo>
                <a:cubicBezTo>
                  <a:pt x="215948" y="706937"/>
                  <a:pt x="218624" y="700724"/>
                  <a:pt x="221773" y="695141"/>
                </a:cubicBezTo>
                <a:cubicBezTo>
                  <a:pt x="228070" y="683976"/>
                  <a:pt x="233266" y="674698"/>
                  <a:pt x="237517" y="667463"/>
                </a:cubicBezTo>
                <a:cubicBezTo>
                  <a:pt x="240516" y="662000"/>
                  <a:pt x="243883" y="656746"/>
                  <a:pt x="247593" y="651737"/>
                </a:cubicBezTo>
                <a:cubicBezTo>
                  <a:pt x="250190" y="648827"/>
                  <a:pt x="251922" y="647963"/>
                  <a:pt x="251922" y="649378"/>
                </a:cubicBezTo>
                <a:cubicBezTo>
                  <a:pt x="249627" y="662087"/>
                  <a:pt x="245795" y="674471"/>
                  <a:pt x="240508" y="686256"/>
                </a:cubicBezTo>
                <a:cubicBezTo>
                  <a:pt x="239721" y="688615"/>
                  <a:pt x="238383" y="691839"/>
                  <a:pt x="237517" y="694119"/>
                </a:cubicBezTo>
                <a:cubicBezTo>
                  <a:pt x="232479" y="706622"/>
                  <a:pt x="229094" y="717708"/>
                  <a:pt x="226260" y="726908"/>
                </a:cubicBezTo>
                <a:cubicBezTo>
                  <a:pt x="223426" y="736108"/>
                  <a:pt x="221222" y="743342"/>
                  <a:pt x="219727" y="748611"/>
                </a:cubicBezTo>
                <a:cubicBezTo>
                  <a:pt x="216893" y="759226"/>
                  <a:pt x="216971" y="762136"/>
                  <a:pt x="220513" y="755373"/>
                </a:cubicBezTo>
                <a:cubicBezTo>
                  <a:pt x="224055" y="748611"/>
                  <a:pt x="230983" y="733278"/>
                  <a:pt x="242240" y="708194"/>
                </a:cubicBezTo>
                <a:cubicBezTo>
                  <a:pt x="248380" y="695849"/>
                  <a:pt x="255622" y="681145"/>
                  <a:pt x="264124" y="663925"/>
                </a:cubicBezTo>
                <a:cubicBezTo>
                  <a:pt x="268611" y="655432"/>
                  <a:pt x="273727" y="646469"/>
                  <a:pt x="279002" y="636875"/>
                </a:cubicBezTo>
                <a:lnTo>
                  <a:pt x="287503" y="622251"/>
                </a:lnTo>
                <a:cubicBezTo>
                  <a:pt x="288920" y="619577"/>
                  <a:pt x="290337" y="616982"/>
                  <a:pt x="291833" y="614387"/>
                </a:cubicBezTo>
                <a:lnTo>
                  <a:pt x="296713" y="606524"/>
                </a:lnTo>
                <a:cubicBezTo>
                  <a:pt x="262392" y="670687"/>
                  <a:pt x="255071" y="695377"/>
                  <a:pt x="256016" y="699073"/>
                </a:cubicBezTo>
                <a:cubicBezTo>
                  <a:pt x="256960" y="702769"/>
                  <a:pt x="267666" y="686335"/>
                  <a:pt x="277506" y="671946"/>
                </a:cubicBezTo>
                <a:cubicBezTo>
                  <a:pt x="283567" y="663060"/>
                  <a:pt x="290022" y="655197"/>
                  <a:pt x="296162" y="647334"/>
                </a:cubicBezTo>
                <a:cubicBezTo>
                  <a:pt x="302303" y="639470"/>
                  <a:pt x="308049" y="631765"/>
                  <a:pt x="314031" y="624688"/>
                </a:cubicBezTo>
                <a:lnTo>
                  <a:pt x="316472" y="621936"/>
                </a:lnTo>
                <a:cubicBezTo>
                  <a:pt x="324344" y="608254"/>
                  <a:pt x="332216" y="594729"/>
                  <a:pt x="340088" y="581205"/>
                </a:cubicBezTo>
                <a:cubicBezTo>
                  <a:pt x="461048" y="384376"/>
                  <a:pt x="644841" y="233971"/>
                  <a:pt x="861837" y="154237"/>
                </a:cubicBezTo>
                <a:lnTo>
                  <a:pt x="846093" y="159663"/>
                </a:lnTo>
                <a:cubicBezTo>
                  <a:pt x="843181" y="160684"/>
                  <a:pt x="840268" y="161628"/>
                  <a:pt x="837434" y="162729"/>
                </a:cubicBezTo>
                <a:lnTo>
                  <a:pt x="828854" y="166110"/>
                </a:lnTo>
                <a:lnTo>
                  <a:pt x="794454" y="180028"/>
                </a:lnTo>
                <a:cubicBezTo>
                  <a:pt x="783118" y="185217"/>
                  <a:pt x="771861" y="190565"/>
                  <a:pt x="760526" y="195755"/>
                </a:cubicBezTo>
                <a:cubicBezTo>
                  <a:pt x="754858" y="198270"/>
                  <a:pt x="749112" y="200630"/>
                  <a:pt x="743601" y="203617"/>
                </a:cubicBezTo>
                <a:lnTo>
                  <a:pt x="726992" y="212267"/>
                </a:lnTo>
                <a:lnTo>
                  <a:pt x="710460" y="220680"/>
                </a:lnTo>
                <a:lnTo>
                  <a:pt x="702589" y="225084"/>
                </a:lnTo>
                <a:lnTo>
                  <a:pt x="694717" y="229723"/>
                </a:lnTo>
                <a:lnTo>
                  <a:pt x="662442" y="248437"/>
                </a:lnTo>
                <a:cubicBezTo>
                  <a:pt x="651579" y="254885"/>
                  <a:pt x="641346" y="261726"/>
                  <a:pt x="630955" y="268252"/>
                </a:cubicBezTo>
                <a:cubicBezTo>
                  <a:pt x="625444" y="271633"/>
                  <a:pt x="620249" y="274779"/>
                  <a:pt x="615211" y="278238"/>
                </a:cubicBezTo>
                <a:lnTo>
                  <a:pt x="600254" y="288697"/>
                </a:lnTo>
                <a:cubicBezTo>
                  <a:pt x="560108" y="315982"/>
                  <a:pt x="523582" y="345940"/>
                  <a:pt x="489260" y="374562"/>
                </a:cubicBezTo>
                <a:cubicBezTo>
                  <a:pt x="493669" y="370001"/>
                  <a:pt x="498392" y="365834"/>
                  <a:pt x="503036" y="361666"/>
                </a:cubicBezTo>
                <a:lnTo>
                  <a:pt x="517284" y="349164"/>
                </a:lnTo>
                <a:lnTo>
                  <a:pt x="531060" y="336819"/>
                </a:lnTo>
                <a:cubicBezTo>
                  <a:pt x="535704" y="332966"/>
                  <a:pt x="540585" y="328956"/>
                  <a:pt x="545308" y="325103"/>
                </a:cubicBezTo>
                <a:lnTo>
                  <a:pt x="573647" y="302221"/>
                </a:lnTo>
                <a:lnTo>
                  <a:pt x="602616" y="280991"/>
                </a:lnTo>
                <a:cubicBezTo>
                  <a:pt x="607496" y="277531"/>
                  <a:pt x="612141" y="273756"/>
                  <a:pt x="617100" y="270612"/>
                </a:cubicBezTo>
                <a:lnTo>
                  <a:pt x="631820" y="260861"/>
                </a:lnTo>
                <a:lnTo>
                  <a:pt x="646541" y="251189"/>
                </a:lnTo>
                <a:cubicBezTo>
                  <a:pt x="651422" y="248044"/>
                  <a:pt x="656145" y="244663"/>
                  <a:pt x="661261" y="241832"/>
                </a:cubicBezTo>
                <a:lnTo>
                  <a:pt x="688419" y="224141"/>
                </a:lnTo>
                <a:lnTo>
                  <a:pt x="695819" y="219736"/>
                </a:lnTo>
                <a:cubicBezTo>
                  <a:pt x="698574" y="218243"/>
                  <a:pt x="701172" y="216984"/>
                  <a:pt x="703691" y="215648"/>
                </a:cubicBezTo>
                <a:lnTo>
                  <a:pt x="718805" y="207785"/>
                </a:lnTo>
                <a:lnTo>
                  <a:pt x="733840" y="199922"/>
                </a:lnTo>
                <a:lnTo>
                  <a:pt x="741712" y="195912"/>
                </a:lnTo>
                <a:lnTo>
                  <a:pt x="749584" y="192294"/>
                </a:lnTo>
                <a:lnTo>
                  <a:pt x="780127" y="178062"/>
                </a:lnTo>
                <a:lnTo>
                  <a:pt x="787998" y="174524"/>
                </a:lnTo>
                <a:lnTo>
                  <a:pt x="795870" y="171300"/>
                </a:lnTo>
                <a:lnTo>
                  <a:pt x="811614" y="165009"/>
                </a:lnTo>
                <a:lnTo>
                  <a:pt x="827358" y="158719"/>
                </a:lnTo>
                <a:lnTo>
                  <a:pt x="835230" y="155574"/>
                </a:lnTo>
                <a:lnTo>
                  <a:pt x="843102" y="152743"/>
                </a:lnTo>
                <a:lnTo>
                  <a:pt x="874589" y="141735"/>
                </a:lnTo>
                <a:lnTo>
                  <a:pt x="882461" y="138983"/>
                </a:lnTo>
                <a:lnTo>
                  <a:pt x="890333" y="136623"/>
                </a:lnTo>
                <a:lnTo>
                  <a:pt x="906077" y="131906"/>
                </a:lnTo>
                <a:lnTo>
                  <a:pt x="921821" y="127188"/>
                </a:lnTo>
                <a:lnTo>
                  <a:pt x="929693" y="124829"/>
                </a:lnTo>
                <a:cubicBezTo>
                  <a:pt x="932291" y="124042"/>
                  <a:pt x="934967" y="123492"/>
                  <a:pt x="937565" y="122784"/>
                </a:cubicBezTo>
                <a:lnTo>
                  <a:pt x="969525" y="114922"/>
                </a:lnTo>
                <a:cubicBezTo>
                  <a:pt x="1042663" y="97860"/>
                  <a:pt x="1117438" y="88764"/>
                  <a:pt x="1192536" y="87794"/>
                </a:cubicBezTo>
                <a:cubicBezTo>
                  <a:pt x="1409997" y="84328"/>
                  <a:pt x="1623239" y="147890"/>
                  <a:pt x="1803238" y="269825"/>
                </a:cubicBezTo>
                <a:cubicBezTo>
                  <a:pt x="1840889" y="295398"/>
                  <a:pt x="1876785" y="323453"/>
                  <a:pt x="1910689" y="353803"/>
                </a:cubicBezTo>
                <a:cubicBezTo>
                  <a:pt x="1928637" y="368586"/>
                  <a:pt x="1944381" y="385256"/>
                  <a:pt x="1961070" y="401454"/>
                </a:cubicBezTo>
                <a:cubicBezTo>
                  <a:pt x="1965242" y="405464"/>
                  <a:pt x="1969099" y="409867"/>
                  <a:pt x="1973113" y="414192"/>
                </a:cubicBezTo>
                <a:lnTo>
                  <a:pt x="1984922" y="427009"/>
                </a:lnTo>
                <a:lnTo>
                  <a:pt x="1996729" y="439983"/>
                </a:lnTo>
                <a:cubicBezTo>
                  <a:pt x="1998776" y="442106"/>
                  <a:pt x="2000666" y="444308"/>
                  <a:pt x="2002476" y="446588"/>
                </a:cubicBezTo>
                <a:lnTo>
                  <a:pt x="2008144" y="453351"/>
                </a:lnTo>
                <a:lnTo>
                  <a:pt x="2030579" y="480478"/>
                </a:lnTo>
                <a:cubicBezTo>
                  <a:pt x="2037821" y="489756"/>
                  <a:pt x="2044748" y="499271"/>
                  <a:pt x="2051832" y="508707"/>
                </a:cubicBezTo>
                <a:lnTo>
                  <a:pt x="2062460" y="522939"/>
                </a:lnTo>
                <a:lnTo>
                  <a:pt x="2072064" y="537643"/>
                </a:lnTo>
                <a:cubicBezTo>
                  <a:pt x="2078597" y="547551"/>
                  <a:pt x="2085446" y="557222"/>
                  <a:pt x="2091743" y="567287"/>
                </a:cubicBezTo>
                <a:cubicBezTo>
                  <a:pt x="2104023" y="587652"/>
                  <a:pt x="2115910" y="608332"/>
                  <a:pt x="2127639" y="629091"/>
                </a:cubicBezTo>
                <a:cubicBezTo>
                  <a:pt x="2139368" y="649850"/>
                  <a:pt x="2149208" y="671709"/>
                  <a:pt x="2159599" y="693255"/>
                </a:cubicBezTo>
                <a:cubicBezTo>
                  <a:pt x="2164480" y="704184"/>
                  <a:pt x="2168966" y="715350"/>
                  <a:pt x="2173689" y="726358"/>
                </a:cubicBezTo>
                <a:cubicBezTo>
                  <a:pt x="2175973" y="731941"/>
                  <a:pt x="2178334" y="737445"/>
                  <a:pt x="2180538" y="743028"/>
                </a:cubicBezTo>
                <a:lnTo>
                  <a:pt x="2186994" y="760013"/>
                </a:lnTo>
                <a:lnTo>
                  <a:pt x="2188253" y="763472"/>
                </a:lnTo>
                <a:lnTo>
                  <a:pt x="2189906" y="767875"/>
                </a:lnTo>
                <a:lnTo>
                  <a:pt x="2193212" y="776997"/>
                </a:lnTo>
                <a:cubicBezTo>
                  <a:pt x="2195180" y="782658"/>
                  <a:pt x="2197384" y="788241"/>
                  <a:pt x="2199116" y="793981"/>
                </a:cubicBezTo>
                <a:lnTo>
                  <a:pt x="2200297" y="797913"/>
                </a:lnTo>
                <a:cubicBezTo>
                  <a:pt x="2256022" y="965994"/>
                  <a:pt x="2267570" y="1145573"/>
                  <a:pt x="2233831" y="1319395"/>
                </a:cubicBezTo>
                <a:cubicBezTo>
                  <a:pt x="2241475" y="1282595"/>
                  <a:pt x="2247048" y="1245395"/>
                  <a:pt x="2250519" y="1207975"/>
                </a:cubicBezTo>
                <a:lnTo>
                  <a:pt x="2252251" y="1188632"/>
                </a:lnTo>
                <a:lnTo>
                  <a:pt x="2253038" y="1178960"/>
                </a:lnTo>
                <a:lnTo>
                  <a:pt x="2253432" y="1169288"/>
                </a:lnTo>
                <a:lnTo>
                  <a:pt x="2254927" y="1130522"/>
                </a:lnTo>
                <a:cubicBezTo>
                  <a:pt x="2254692" y="1104732"/>
                  <a:pt x="2255006" y="1078784"/>
                  <a:pt x="2252960" y="1052993"/>
                </a:cubicBezTo>
                <a:lnTo>
                  <a:pt x="2251858" y="1033570"/>
                </a:lnTo>
                <a:cubicBezTo>
                  <a:pt x="2251542" y="1027122"/>
                  <a:pt x="2250598" y="1020754"/>
                  <a:pt x="2249969" y="1014306"/>
                </a:cubicBezTo>
                <a:lnTo>
                  <a:pt x="2247922" y="994962"/>
                </a:lnTo>
                <a:lnTo>
                  <a:pt x="2246899" y="985291"/>
                </a:lnTo>
                <a:cubicBezTo>
                  <a:pt x="2246662" y="982067"/>
                  <a:pt x="2246269" y="978843"/>
                  <a:pt x="2245718" y="975698"/>
                </a:cubicBezTo>
                <a:lnTo>
                  <a:pt x="2239735" y="937247"/>
                </a:lnTo>
                <a:cubicBezTo>
                  <a:pt x="2238869" y="930878"/>
                  <a:pt x="2237374" y="924509"/>
                  <a:pt x="2236193" y="918140"/>
                </a:cubicBezTo>
                <a:lnTo>
                  <a:pt x="2232256" y="899111"/>
                </a:lnTo>
                <a:cubicBezTo>
                  <a:pt x="2230918" y="892821"/>
                  <a:pt x="2229817" y="886373"/>
                  <a:pt x="2228242" y="880082"/>
                </a:cubicBezTo>
                <a:lnTo>
                  <a:pt x="2223518" y="861289"/>
                </a:lnTo>
                <a:lnTo>
                  <a:pt x="2218717" y="842418"/>
                </a:lnTo>
                <a:cubicBezTo>
                  <a:pt x="2217851" y="839273"/>
                  <a:pt x="2217142" y="836127"/>
                  <a:pt x="2216277" y="832982"/>
                </a:cubicBezTo>
                <a:lnTo>
                  <a:pt x="2213364" y="823703"/>
                </a:lnTo>
                <a:lnTo>
                  <a:pt x="2202028" y="786511"/>
                </a:lnTo>
                <a:lnTo>
                  <a:pt x="2188883" y="749869"/>
                </a:lnTo>
                <a:lnTo>
                  <a:pt x="2185576" y="740669"/>
                </a:lnTo>
                <a:cubicBezTo>
                  <a:pt x="2184475" y="737681"/>
                  <a:pt x="2183136" y="734693"/>
                  <a:pt x="2181876" y="731705"/>
                </a:cubicBezTo>
                <a:lnTo>
                  <a:pt x="2174477" y="713698"/>
                </a:lnTo>
                <a:lnTo>
                  <a:pt x="2166605" y="695692"/>
                </a:lnTo>
                <a:cubicBezTo>
                  <a:pt x="2164401" y="689716"/>
                  <a:pt x="2161488" y="683976"/>
                  <a:pt x="2158733" y="678079"/>
                </a:cubicBezTo>
                <a:lnTo>
                  <a:pt x="2150389" y="660465"/>
                </a:lnTo>
                <a:cubicBezTo>
                  <a:pt x="2147634" y="654568"/>
                  <a:pt x="2145036" y="648592"/>
                  <a:pt x="2141887" y="642930"/>
                </a:cubicBezTo>
                <a:lnTo>
                  <a:pt x="2123546" y="608569"/>
                </a:lnTo>
                <a:cubicBezTo>
                  <a:pt x="2097978" y="563294"/>
                  <a:pt x="2069308" y="519839"/>
                  <a:pt x="2037742" y="478513"/>
                </a:cubicBezTo>
                <a:cubicBezTo>
                  <a:pt x="2005570" y="437675"/>
                  <a:pt x="1970674" y="399058"/>
                  <a:pt x="1933282" y="362924"/>
                </a:cubicBezTo>
                <a:cubicBezTo>
                  <a:pt x="1895316" y="327389"/>
                  <a:pt x="1855004" y="294446"/>
                  <a:pt x="1812606" y="264321"/>
                </a:cubicBezTo>
                <a:lnTo>
                  <a:pt x="1780094" y="242776"/>
                </a:lnTo>
                <a:cubicBezTo>
                  <a:pt x="1774663" y="239237"/>
                  <a:pt x="1769310" y="235384"/>
                  <a:pt x="1763721" y="232160"/>
                </a:cubicBezTo>
                <a:lnTo>
                  <a:pt x="1746954" y="222253"/>
                </a:lnTo>
                <a:lnTo>
                  <a:pt x="1730187" y="212346"/>
                </a:lnTo>
                <a:lnTo>
                  <a:pt x="1721764" y="207392"/>
                </a:lnTo>
                <a:cubicBezTo>
                  <a:pt x="1718930" y="205741"/>
                  <a:pt x="1716018" y="204325"/>
                  <a:pt x="1713184" y="202832"/>
                </a:cubicBezTo>
                <a:lnTo>
                  <a:pt x="1678626" y="184746"/>
                </a:lnTo>
                <a:cubicBezTo>
                  <a:pt x="1618194" y="154462"/>
                  <a:pt x="1555242" y="129469"/>
                  <a:pt x="1490487" y="110046"/>
                </a:cubicBezTo>
                <a:cubicBezTo>
                  <a:pt x="1435809" y="93716"/>
                  <a:pt x="1380076" y="81158"/>
                  <a:pt x="1323682" y="72460"/>
                </a:cubicBezTo>
                <a:cubicBezTo>
                  <a:pt x="1299515" y="69158"/>
                  <a:pt x="1302191" y="65777"/>
                  <a:pt x="1315259" y="64990"/>
                </a:cubicBezTo>
                <a:cubicBezTo>
                  <a:pt x="1318093" y="64990"/>
                  <a:pt x="1322973" y="64990"/>
                  <a:pt x="1329428" y="64990"/>
                </a:cubicBezTo>
                <a:lnTo>
                  <a:pt x="1353044" y="67113"/>
                </a:lnTo>
                <a:cubicBezTo>
                  <a:pt x="1362254" y="68057"/>
                  <a:pt x="1372566" y="68922"/>
                  <a:pt x="1383666" y="70180"/>
                </a:cubicBezTo>
                <a:lnTo>
                  <a:pt x="1418617" y="75213"/>
                </a:lnTo>
                <a:cubicBezTo>
                  <a:pt x="1340425" y="58135"/>
                  <a:pt x="1260518" y="50218"/>
                  <a:pt x="1180492" y="51623"/>
                </a:cubicBezTo>
                <a:cubicBezTo>
                  <a:pt x="1175690" y="51545"/>
                  <a:pt x="1170809" y="52095"/>
                  <a:pt x="1166008" y="52095"/>
                </a:cubicBezTo>
                <a:lnTo>
                  <a:pt x="1151523" y="52881"/>
                </a:lnTo>
                <a:lnTo>
                  <a:pt x="1122712" y="54375"/>
                </a:lnTo>
                <a:lnTo>
                  <a:pt x="1094216" y="57284"/>
                </a:lnTo>
                <a:lnTo>
                  <a:pt x="1080046" y="58700"/>
                </a:lnTo>
                <a:lnTo>
                  <a:pt x="1072962" y="59408"/>
                </a:lnTo>
                <a:lnTo>
                  <a:pt x="1065956" y="60430"/>
                </a:lnTo>
                <a:lnTo>
                  <a:pt x="1037932" y="64676"/>
                </a:lnTo>
                <a:lnTo>
                  <a:pt x="1023999" y="66799"/>
                </a:lnTo>
                <a:cubicBezTo>
                  <a:pt x="1019354" y="67507"/>
                  <a:pt x="1014789" y="68608"/>
                  <a:pt x="1010222" y="69473"/>
                </a:cubicBezTo>
                <a:lnTo>
                  <a:pt x="982750" y="75056"/>
                </a:lnTo>
                <a:cubicBezTo>
                  <a:pt x="978184" y="75999"/>
                  <a:pt x="973618" y="76864"/>
                  <a:pt x="969052" y="77965"/>
                </a:cubicBezTo>
                <a:lnTo>
                  <a:pt x="955592" y="81346"/>
                </a:lnTo>
                <a:cubicBezTo>
                  <a:pt x="814023" y="116194"/>
                  <a:pt x="681046" y="179467"/>
                  <a:pt x="564751" y="267308"/>
                </a:cubicBezTo>
                <a:lnTo>
                  <a:pt x="554912" y="272341"/>
                </a:lnTo>
                <a:lnTo>
                  <a:pt x="593170" y="243405"/>
                </a:lnTo>
                <a:lnTo>
                  <a:pt x="632529" y="216356"/>
                </a:lnTo>
                <a:cubicBezTo>
                  <a:pt x="645989" y="207627"/>
                  <a:pt x="659765" y="199450"/>
                  <a:pt x="673384" y="190958"/>
                </a:cubicBezTo>
                <a:cubicBezTo>
                  <a:pt x="680154" y="186869"/>
                  <a:pt x="687317" y="182937"/>
                  <a:pt x="694323" y="179006"/>
                </a:cubicBezTo>
                <a:lnTo>
                  <a:pt x="716365" y="167211"/>
                </a:lnTo>
                <a:cubicBezTo>
                  <a:pt x="701565" y="173502"/>
                  <a:pt x="688734" y="178377"/>
                  <a:pt x="677005" y="184195"/>
                </a:cubicBezTo>
                <a:cubicBezTo>
                  <a:pt x="665276" y="190014"/>
                  <a:pt x="655121" y="195046"/>
                  <a:pt x="645517" y="199922"/>
                </a:cubicBezTo>
                <a:lnTo>
                  <a:pt x="631033" y="207077"/>
                </a:lnTo>
                <a:lnTo>
                  <a:pt x="617887" y="214941"/>
                </a:lnTo>
                <a:cubicBezTo>
                  <a:pt x="609070" y="220051"/>
                  <a:pt x="600332" y="225398"/>
                  <a:pt x="591044" y="231217"/>
                </a:cubicBezTo>
                <a:cubicBezTo>
                  <a:pt x="586321" y="234048"/>
                  <a:pt x="581676" y="237351"/>
                  <a:pt x="576796" y="240732"/>
                </a:cubicBezTo>
                <a:lnTo>
                  <a:pt x="561524" y="251583"/>
                </a:lnTo>
                <a:lnTo>
                  <a:pt x="544364" y="263770"/>
                </a:lnTo>
                <a:cubicBezTo>
                  <a:pt x="538460" y="268174"/>
                  <a:pt x="532477" y="273206"/>
                  <a:pt x="525943" y="278475"/>
                </a:cubicBezTo>
                <a:lnTo>
                  <a:pt x="505083" y="295302"/>
                </a:lnTo>
                <a:cubicBezTo>
                  <a:pt x="501383" y="298211"/>
                  <a:pt x="497762" y="301592"/>
                  <a:pt x="493984" y="304973"/>
                </a:cubicBezTo>
                <a:lnTo>
                  <a:pt x="482254" y="315510"/>
                </a:lnTo>
                <a:lnTo>
                  <a:pt x="469738" y="326754"/>
                </a:lnTo>
                <a:cubicBezTo>
                  <a:pt x="465487" y="330607"/>
                  <a:pt x="460922" y="334538"/>
                  <a:pt x="456592" y="338942"/>
                </a:cubicBezTo>
                <a:lnTo>
                  <a:pt x="428725" y="366541"/>
                </a:lnTo>
                <a:lnTo>
                  <a:pt x="422034" y="373225"/>
                </a:lnTo>
                <a:lnTo>
                  <a:pt x="415500" y="380302"/>
                </a:lnTo>
                <a:lnTo>
                  <a:pt x="402197" y="394613"/>
                </a:lnTo>
                <a:lnTo>
                  <a:pt x="388500" y="409160"/>
                </a:lnTo>
                <a:lnTo>
                  <a:pt x="385036" y="412856"/>
                </a:lnTo>
                <a:lnTo>
                  <a:pt x="381730" y="416708"/>
                </a:lnTo>
                <a:lnTo>
                  <a:pt x="375117" y="424571"/>
                </a:lnTo>
                <a:lnTo>
                  <a:pt x="348353" y="456024"/>
                </a:lnTo>
                <a:lnTo>
                  <a:pt x="323399" y="487476"/>
                </a:lnTo>
                <a:cubicBezTo>
                  <a:pt x="343460" y="454684"/>
                  <a:pt x="366014" y="423480"/>
                  <a:pt x="390861" y="394141"/>
                </a:cubicBezTo>
                <a:lnTo>
                  <a:pt x="404559" y="378415"/>
                </a:lnTo>
                <a:cubicBezTo>
                  <a:pt x="409439" y="373068"/>
                  <a:pt x="414241" y="367249"/>
                  <a:pt x="419830" y="361823"/>
                </a:cubicBezTo>
                <a:cubicBezTo>
                  <a:pt x="430851" y="350894"/>
                  <a:pt x="442501" y="339021"/>
                  <a:pt x="454466" y="327304"/>
                </a:cubicBezTo>
                <a:lnTo>
                  <a:pt x="492094" y="293336"/>
                </a:lnTo>
                <a:cubicBezTo>
                  <a:pt x="504925" y="282484"/>
                  <a:pt x="517756" y="272263"/>
                  <a:pt x="529643" y="262355"/>
                </a:cubicBezTo>
                <a:cubicBezTo>
                  <a:pt x="535074" y="257401"/>
                  <a:pt x="540427" y="253470"/>
                  <a:pt x="545387" y="249538"/>
                </a:cubicBezTo>
                <a:lnTo>
                  <a:pt x="559398" y="238294"/>
                </a:lnTo>
                <a:lnTo>
                  <a:pt x="572466" y="227522"/>
                </a:lnTo>
                <a:cubicBezTo>
                  <a:pt x="574670" y="225713"/>
                  <a:pt x="576796" y="223826"/>
                  <a:pt x="579157" y="222175"/>
                </a:cubicBezTo>
                <a:lnTo>
                  <a:pt x="586163" y="216906"/>
                </a:lnTo>
                <a:cubicBezTo>
                  <a:pt x="582936" y="218951"/>
                  <a:pt x="579551" y="220838"/>
                  <a:pt x="576323" y="222882"/>
                </a:cubicBezTo>
                <a:lnTo>
                  <a:pt x="566798" y="229173"/>
                </a:lnTo>
                <a:lnTo>
                  <a:pt x="547748" y="241360"/>
                </a:lnTo>
                <a:lnTo>
                  <a:pt x="538145" y="247808"/>
                </a:lnTo>
                <a:cubicBezTo>
                  <a:pt x="534917" y="249932"/>
                  <a:pt x="531689" y="252133"/>
                  <a:pt x="528541" y="254570"/>
                </a:cubicBezTo>
                <a:cubicBezTo>
                  <a:pt x="522243" y="259289"/>
                  <a:pt x="515867" y="264242"/>
                  <a:pt x="509333" y="269353"/>
                </a:cubicBezTo>
                <a:lnTo>
                  <a:pt x="489969" y="285079"/>
                </a:lnTo>
                <a:lnTo>
                  <a:pt x="471155" y="301828"/>
                </a:lnTo>
                <a:lnTo>
                  <a:pt x="452262" y="318813"/>
                </a:lnTo>
                <a:cubicBezTo>
                  <a:pt x="449035" y="321565"/>
                  <a:pt x="446043" y="324631"/>
                  <a:pt x="443052" y="327619"/>
                </a:cubicBezTo>
                <a:lnTo>
                  <a:pt x="434078" y="336583"/>
                </a:lnTo>
                <a:cubicBezTo>
                  <a:pt x="422112" y="348850"/>
                  <a:pt x="409832" y="360094"/>
                  <a:pt x="398970" y="372439"/>
                </a:cubicBezTo>
                <a:cubicBezTo>
                  <a:pt x="393380" y="378415"/>
                  <a:pt x="387870" y="384391"/>
                  <a:pt x="382517" y="390288"/>
                </a:cubicBezTo>
                <a:cubicBezTo>
                  <a:pt x="377165" y="396185"/>
                  <a:pt x="371654" y="401768"/>
                  <a:pt x="366774" y="407744"/>
                </a:cubicBezTo>
                <a:cubicBezTo>
                  <a:pt x="357170" y="418989"/>
                  <a:pt x="347881" y="429682"/>
                  <a:pt x="338750" y="440061"/>
                </a:cubicBezTo>
                <a:cubicBezTo>
                  <a:pt x="334105" y="445094"/>
                  <a:pt x="330090" y="450598"/>
                  <a:pt x="325840" y="455788"/>
                </a:cubicBezTo>
                <a:lnTo>
                  <a:pt x="313245" y="471514"/>
                </a:lnTo>
                <a:cubicBezTo>
                  <a:pt x="309072" y="476940"/>
                  <a:pt x="304664" y="482129"/>
                  <a:pt x="300807" y="487241"/>
                </a:cubicBezTo>
                <a:cubicBezTo>
                  <a:pt x="296950" y="492351"/>
                  <a:pt x="293013" y="497698"/>
                  <a:pt x="289078" y="502967"/>
                </a:cubicBezTo>
                <a:lnTo>
                  <a:pt x="265462" y="535284"/>
                </a:lnTo>
                <a:cubicBezTo>
                  <a:pt x="276246" y="517828"/>
                  <a:pt x="285850" y="501473"/>
                  <a:pt x="296320" y="484489"/>
                </a:cubicBezTo>
                <a:cubicBezTo>
                  <a:pt x="301909" y="476311"/>
                  <a:pt x="307655" y="467818"/>
                  <a:pt x="313795" y="459012"/>
                </a:cubicBezTo>
                <a:lnTo>
                  <a:pt x="323321" y="445487"/>
                </a:lnTo>
                <a:lnTo>
                  <a:pt x="328359" y="438489"/>
                </a:lnTo>
                <a:lnTo>
                  <a:pt x="334027" y="431491"/>
                </a:lnTo>
                <a:cubicBezTo>
                  <a:pt x="537104" y="170432"/>
                  <a:pt x="845558" y="12689"/>
                  <a:pt x="1176320" y="749"/>
                </a:cubicBezTo>
                <a:close/>
              </a:path>
            </a:pathLst>
          </a:custGeom>
          <a:blipFill>
            <a:blip r:embed="rId2"/>
            <a:stretch>
              <a:fillRect/>
            </a:stretch>
          </a:blipFill>
        </p:spPr>
        <p:txBody>
          <a:bodyPr wrap="square">
            <a:noAutofit/>
          </a:bodyPr>
          <a:lstStyle/>
          <a:p>
            <a:endParaRPr lang="x-none"/>
          </a:p>
        </p:txBody>
      </p:sp>
      <p:sp>
        <p:nvSpPr>
          <p:cNvPr id="11" name="Picture Placeholder 10">
            <a:extLst>
              <a:ext uri="{FF2B5EF4-FFF2-40B4-BE49-F238E27FC236}">
                <a16:creationId xmlns="" xmlns:a16="http://schemas.microsoft.com/office/drawing/2014/main" id="{67087040-CF51-6F4B-8852-F1D0BC425E9B}"/>
              </a:ext>
            </a:extLst>
          </p:cNvPr>
          <p:cNvSpPr>
            <a:spLocks noGrp="1"/>
          </p:cNvSpPr>
          <p:nvPr>
            <p:ph type="pic" sz="quarter" idx="11"/>
          </p:nvPr>
        </p:nvSpPr>
        <p:spPr>
          <a:xfrm>
            <a:off x="3652161" y="1690554"/>
            <a:ext cx="1839680" cy="1762394"/>
          </a:xfrm>
          <a:custGeom>
            <a:avLst/>
            <a:gdLst>
              <a:gd name="connsiteX0" fmla="*/ 1254827 w 2452906"/>
              <a:gd name="connsiteY0" fmla="*/ 2348386 h 2349858"/>
              <a:gd name="connsiteX1" fmla="*/ 1235202 w 2452906"/>
              <a:gd name="connsiteY1" fmla="*/ 2349858 h 2349858"/>
              <a:gd name="connsiteX2" fmla="*/ 1227802 w 2452906"/>
              <a:gd name="connsiteY2" fmla="*/ 2348993 h 2349858"/>
              <a:gd name="connsiteX3" fmla="*/ 1363667 w 2452906"/>
              <a:gd name="connsiteY3" fmla="*/ 2340224 h 2349858"/>
              <a:gd name="connsiteX4" fmla="*/ 1341394 w 2452906"/>
              <a:gd name="connsiteY4" fmla="*/ 2342860 h 2349858"/>
              <a:gd name="connsiteX5" fmla="*/ 1330137 w 2452906"/>
              <a:gd name="connsiteY5" fmla="*/ 2344117 h 2349858"/>
              <a:gd name="connsiteX6" fmla="*/ 1318801 w 2452906"/>
              <a:gd name="connsiteY6" fmla="*/ 2344903 h 2349858"/>
              <a:gd name="connsiteX7" fmla="*/ 1273380 w 2452906"/>
              <a:gd name="connsiteY7" fmla="*/ 2347970 h 2349858"/>
              <a:gd name="connsiteX8" fmla="*/ 1254827 w 2452906"/>
              <a:gd name="connsiteY8" fmla="*/ 2348386 h 2349858"/>
              <a:gd name="connsiteX9" fmla="*/ 1429726 w 2452906"/>
              <a:gd name="connsiteY9" fmla="*/ 2330575 h 2349858"/>
              <a:gd name="connsiteX10" fmla="*/ 1393990 w 2452906"/>
              <a:gd name="connsiteY10" fmla="*/ 2337950 h 2349858"/>
              <a:gd name="connsiteX11" fmla="*/ 1363667 w 2452906"/>
              <a:gd name="connsiteY11" fmla="*/ 2340224 h 2349858"/>
              <a:gd name="connsiteX12" fmla="*/ 1363986 w 2452906"/>
              <a:gd name="connsiteY12" fmla="*/ 2340186 h 2349858"/>
              <a:gd name="connsiteX13" fmla="*/ 1386578 w 2452906"/>
              <a:gd name="connsiteY13" fmla="*/ 2337591 h 2349858"/>
              <a:gd name="connsiteX14" fmla="*/ 1409092 w 2452906"/>
              <a:gd name="connsiteY14" fmla="*/ 2333974 h 2349858"/>
              <a:gd name="connsiteX15" fmla="*/ 1506255 w 2452906"/>
              <a:gd name="connsiteY15" fmla="*/ 2314782 h 2349858"/>
              <a:gd name="connsiteX16" fmla="*/ 1498359 w 2452906"/>
              <a:gd name="connsiteY16" fmla="*/ 2316754 h 2349858"/>
              <a:gd name="connsiteX17" fmla="*/ 1453883 w 2452906"/>
              <a:gd name="connsiteY17" fmla="*/ 2326268 h 2349858"/>
              <a:gd name="connsiteX18" fmla="*/ 1431527 w 2452906"/>
              <a:gd name="connsiteY18" fmla="*/ 2330279 h 2349858"/>
              <a:gd name="connsiteX19" fmla="*/ 1429726 w 2452906"/>
              <a:gd name="connsiteY19" fmla="*/ 2330575 h 2349858"/>
              <a:gd name="connsiteX20" fmla="*/ 2181985 w 2452906"/>
              <a:gd name="connsiteY20" fmla="*/ 418670 h 2349858"/>
              <a:gd name="connsiteX21" fmla="*/ 2189433 w 2452906"/>
              <a:gd name="connsiteY21" fmla="*/ 428739 h 2349858"/>
              <a:gd name="connsiteX22" fmla="*/ 2197062 w 2452906"/>
              <a:gd name="connsiteY22" fmla="*/ 440196 h 2349858"/>
              <a:gd name="connsiteX23" fmla="*/ 2001532 w 2452906"/>
              <a:gd name="connsiteY23" fmla="*/ 217693 h 2349858"/>
              <a:gd name="connsiteX24" fmla="*/ 2038844 w 2452906"/>
              <a:gd name="connsiteY24" fmla="*/ 250954 h 2349858"/>
              <a:gd name="connsiteX25" fmla="*/ 2074583 w 2452906"/>
              <a:gd name="connsiteY25" fmla="*/ 285865 h 2349858"/>
              <a:gd name="connsiteX26" fmla="*/ 2083320 w 2452906"/>
              <a:gd name="connsiteY26" fmla="*/ 294751 h 2349858"/>
              <a:gd name="connsiteX27" fmla="*/ 2091822 w 2452906"/>
              <a:gd name="connsiteY27" fmla="*/ 303951 h 2349858"/>
              <a:gd name="connsiteX28" fmla="*/ 2108746 w 2452906"/>
              <a:gd name="connsiteY28" fmla="*/ 322351 h 2349858"/>
              <a:gd name="connsiteX29" fmla="*/ 2117170 w 2452906"/>
              <a:gd name="connsiteY29" fmla="*/ 331708 h 2349858"/>
              <a:gd name="connsiteX30" fmla="*/ 2121341 w 2452906"/>
              <a:gd name="connsiteY30" fmla="*/ 336347 h 2349858"/>
              <a:gd name="connsiteX31" fmla="*/ 2125435 w 2452906"/>
              <a:gd name="connsiteY31" fmla="*/ 341144 h 2349858"/>
              <a:gd name="connsiteX32" fmla="*/ 2141179 w 2452906"/>
              <a:gd name="connsiteY32" fmla="*/ 360408 h 2349858"/>
              <a:gd name="connsiteX33" fmla="*/ 2181985 w 2452906"/>
              <a:gd name="connsiteY33" fmla="*/ 418670 h 2349858"/>
              <a:gd name="connsiteX34" fmla="*/ 2165818 w 2452906"/>
              <a:gd name="connsiteY34" fmla="*/ 396814 h 2349858"/>
              <a:gd name="connsiteX35" fmla="*/ 2153932 w 2452906"/>
              <a:gd name="connsiteY35" fmla="*/ 381089 h 2349858"/>
              <a:gd name="connsiteX36" fmla="*/ 2141494 w 2452906"/>
              <a:gd name="connsiteY36" fmla="*/ 365756 h 2349858"/>
              <a:gd name="connsiteX37" fmla="*/ 2128977 w 2452906"/>
              <a:gd name="connsiteY37" fmla="*/ 350029 h 2349858"/>
              <a:gd name="connsiteX38" fmla="*/ 2122759 w 2452906"/>
              <a:gd name="connsiteY38" fmla="*/ 342165 h 2349858"/>
              <a:gd name="connsiteX39" fmla="*/ 2119610 w 2452906"/>
              <a:gd name="connsiteY39" fmla="*/ 338313 h 2349858"/>
              <a:gd name="connsiteX40" fmla="*/ 2116303 w 2452906"/>
              <a:gd name="connsiteY40" fmla="*/ 334696 h 2349858"/>
              <a:gd name="connsiteX41" fmla="*/ 2062460 w 2452906"/>
              <a:gd name="connsiteY41" fmla="*/ 276587 h 2349858"/>
              <a:gd name="connsiteX42" fmla="*/ 2048290 w 2452906"/>
              <a:gd name="connsiteY42" fmla="*/ 262513 h 2349858"/>
              <a:gd name="connsiteX43" fmla="*/ 2034121 w 2452906"/>
              <a:gd name="connsiteY43" fmla="*/ 248673 h 2349858"/>
              <a:gd name="connsiteX44" fmla="*/ 2004837 w 2452906"/>
              <a:gd name="connsiteY44" fmla="*/ 222017 h 2349858"/>
              <a:gd name="connsiteX45" fmla="*/ 1159909 w 2452906"/>
              <a:gd name="connsiteY45" fmla="*/ 43726 h 2349858"/>
              <a:gd name="connsiteX46" fmla="*/ 910486 w 2452906"/>
              <a:gd name="connsiteY46" fmla="*/ 85907 h 2349858"/>
              <a:gd name="connsiteX47" fmla="*/ 931818 w 2452906"/>
              <a:gd name="connsiteY47" fmla="*/ 83784 h 2349858"/>
              <a:gd name="connsiteX48" fmla="*/ 962126 w 2452906"/>
              <a:gd name="connsiteY48" fmla="*/ 75920 h 2349858"/>
              <a:gd name="connsiteX49" fmla="*/ 969998 w 2452906"/>
              <a:gd name="connsiteY49" fmla="*/ 73955 h 2349858"/>
              <a:gd name="connsiteX50" fmla="*/ 977870 w 2452906"/>
              <a:gd name="connsiteY50" fmla="*/ 72303 h 2349858"/>
              <a:gd name="connsiteX51" fmla="*/ 993613 w 2452906"/>
              <a:gd name="connsiteY51" fmla="*/ 69158 h 2349858"/>
              <a:gd name="connsiteX52" fmla="*/ 1024313 w 2452906"/>
              <a:gd name="connsiteY52" fmla="*/ 62868 h 2349858"/>
              <a:gd name="connsiteX53" fmla="*/ 1054148 w 2452906"/>
              <a:gd name="connsiteY53" fmla="*/ 57993 h 2349858"/>
              <a:gd name="connsiteX54" fmla="*/ 1069892 w 2452906"/>
              <a:gd name="connsiteY54" fmla="*/ 55555 h 2349858"/>
              <a:gd name="connsiteX55" fmla="*/ 1085636 w 2452906"/>
              <a:gd name="connsiteY55" fmla="*/ 53746 h 2349858"/>
              <a:gd name="connsiteX56" fmla="*/ 1117123 w 2452906"/>
              <a:gd name="connsiteY56" fmla="*/ 50287 h 2349858"/>
              <a:gd name="connsiteX57" fmla="*/ 1132867 w 2452906"/>
              <a:gd name="connsiteY57" fmla="*/ 49028 h 2349858"/>
              <a:gd name="connsiteX58" fmla="*/ 1148611 w 2452906"/>
              <a:gd name="connsiteY58" fmla="*/ 48085 h 2349858"/>
              <a:gd name="connsiteX59" fmla="*/ 1164355 w 2452906"/>
              <a:gd name="connsiteY59" fmla="*/ 47063 h 2349858"/>
              <a:gd name="connsiteX60" fmla="*/ 1180099 w 2452906"/>
              <a:gd name="connsiteY60" fmla="*/ 46355 h 2349858"/>
              <a:gd name="connsiteX61" fmla="*/ 1428536 w 2452906"/>
              <a:gd name="connsiteY61" fmla="*/ 66878 h 2349858"/>
              <a:gd name="connsiteX62" fmla="*/ 1412319 w 2452906"/>
              <a:gd name="connsiteY62" fmla="*/ 60508 h 2349858"/>
              <a:gd name="connsiteX63" fmla="*/ 1159909 w 2452906"/>
              <a:gd name="connsiteY63" fmla="*/ 43726 h 2349858"/>
              <a:gd name="connsiteX64" fmla="*/ 1176320 w 2452906"/>
              <a:gd name="connsiteY64" fmla="*/ 749 h 2349858"/>
              <a:gd name="connsiteX65" fmla="*/ 1603843 w 2452906"/>
              <a:gd name="connsiteY65" fmla="*/ 69787 h 2349858"/>
              <a:gd name="connsiteX66" fmla="*/ 2136770 w 2452906"/>
              <a:gd name="connsiteY66" fmla="*/ 481108 h 2349858"/>
              <a:gd name="connsiteX67" fmla="*/ 2134645 w 2452906"/>
              <a:gd name="connsiteY67" fmla="*/ 473794 h 2349858"/>
              <a:gd name="connsiteX68" fmla="*/ 1962880 w 2452906"/>
              <a:gd name="connsiteY68" fmla="*/ 276587 h 2349858"/>
              <a:gd name="connsiteX69" fmla="*/ 1960518 w 2452906"/>
              <a:gd name="connsiteY69" fmla="*/ 272734 h 2349858"/>
              <a:gd name="connsiteX70" fmla="*/ 2237374 w 2452906"/>
              <a:gd name="connsiteY70" fmla="*/ 631057 h 2349858"/>
              <a:gd name="connsiteX71" fmla="*/ 2233201 w 2452906"/>
              <a:gd name="connsiteY71" fmla="*/ 605502 h 2349858"/>
              <a:gd name="connsiteX72" fmla="*/ 2228084 w 2452906"/>
              <a:gd name="connsiteY72" fmla="*/ 580575 h 2349858"/>
              <a:gd name="connsiteX73" fmla="*/ 2215253 w 2452906"/>
              <a:gd name="connsiteY73" fmla="*/ 555650 h 2349858"/>
              <a:gd name="connsiteX74" fmla="*/ 2207932 w 2452906"/>
              <a:gd name="connsiteY74" fmla="*/ 542440 h 2349858"/>
              <a:gd name="connsiteX75" fmla="*/ 2200060 w 2452906"/>
              <a:gd name="connsiteY75" fmla="*/ 528758 h 2349858"/>
              <a:gd name="connsiteX76" fmla="*/ 2183294 w 2452906"/>
              <a:gd name="connsiteY76" fmla="*/ 500057 h 2349858"/>
              <a:gd name="connsiteX77" fmla="*/ 2164322 w 2452906"/>
              <a:gd name="connsiteY77" fmla="*/ 470492 h 2349858"/>
              <a:gd name="connsiteX78" fmla="*/ 2154482 w 2452906"/>
              <a:gd name="connsiteY78" fmla="*/ 455316 h 2349858"/>
              <a:gd name="connsiteX79" fmla="*/ 2143776 w 2452906"/>
              <a:gd name="connsiteY79" fmla="*/ 440298 h 2349858"/>
              <a:gd name="connsiteX80" fmla="*/ 2121971 w 2452906"/>
              <a:gd name="connsiteY80" fmla="*/ 409632 h 2349858"/>
              <a:gd name="connsiteX81" fmla="*/ 2098356 w 2452906"/>
              <a:gd name="connsiteY81" fmla="*/ 379830 h 2349858"/>
              <a:gd name="connsiteX82" fmla="*/ 2086627 w 2452906"/>
              <a:gd name="connsiteY82" fmla="*/ 365047 h 2349858"/>
              <a:gd name="connsiteX83" fmla="*/ 2074347 w 2452906"/>
              <a:gd name="connsiteY83" fmla="*/ 350737 h 2349858"/>
              <a:gd name="connsiteX84" fmla="*/ 2048527 w 2452906"/>
              <a:gd name="connsiteY84" fmla="*/ 320856 h 2349858"/>
              <a:gd name="connsiteX85" fmla="*/ 2023179 w 2452906"/>
              <a:gd name="connsiteY85" fmla="*/ 293414 h 2349858"/>
              <a:gd name="connsiteX86" fmla="*/ 2011293 w 2452906"/>
              <a:gd name="connsiteY86" fmla="*/ 280361 h 2349858"/>
              <a:gd name="connsiteX87" fmla="*/ 1999485 w 2452906"/>
              <a:gd name="connsiteY87" fmla="*/ 268489 h 2349858"/>
              <a:gd name="connsiteX88" fmla="*/ 1978388 w 2452906"/>
              <a:gd name="connsiteY88" fmla="*/ 247022 h 2349858"/>
              <a:gd name="connsiteX89" fmla="*/ 1971933 w 2452906"/>
              <a:gd name="connsiteY89" fmla="*/ 240417 h 2349858"/>
              <a:gd name="connsiteX90" fmla="*/ 1965636 w 2452906"/>
              <a:gd name="connsiteY90" fmla="*/ 234362 h 2349858"/>
              <a:gd name="connsiteX91" fmla="*/ 1953827 w 2452906"/>
              <a:gd name="connsiteY91" fmla="*/ 223040 h 2349858"/>
              <a:gd name="connsiteX92" fmla="*/ 1932023 w 2452906"/>
              <a:gd name="connsiteY92" fmla="*/ 201966 h 2349858"/>
              <a:gd name="connsiteX93" fmla="*/ 1920766 w 2452906"/>
              <a:gd name="connsiteY93" fmla="*/ 191822 h 2349858"/>
              <a:gd name="connsiteX94" fmla="*/ 1908800 w 2452906"/>
              <a:gd name="connsiteY94" fmla="*/ 181443 h 2349858"/>
              <a:gd name="connsiteX95" fmla="*/ 1880698 w 2452906"/>
              <a:gd name="connsiteY95" fmla="*/ 157854 h 2349858"/>
              <a:gd name="connsiteX96" fmla="*/ 1837402 w 2452906"/>
              <a:gd name="connsiteY96" fmla="*/ 124514 h 2349858"/>
              <a:gd name="connsiteX97" fmla="*/ 1830632 w 2452906"/>
              <a:gd name="connsiteY97" fmla="*/ 116651 h 2349858"/>
              <a:gd name="connsiteX98" fmla="*/ 1839921 w 2452906"/>
              <a:gd name="connsiteY98" fmla="*/ 120661 h 2349858"/>
              <a:gd name="connsiteX99" fmla="*/ 1856452 w 2452906"/>
              <a:gd name="connsiteY99" fmla="*/ 129940 h 2349858"/>
              <a:gd name="connsiteX100" fmla="*/ 1908958 w 2452906"/>
              <a:gd name="connsiteY100" fmla="*/ 163358 h 2349858"/>
              <a:gd name="connsiteX101" fmla="*/ 2041442 w 2452906"/>
              <a:gd name="connsiteY101" fmla="*/ 269589 h 2349858"/>
              <a:gd name="connsiteX102" fmla="*/ 2072929 w 2452906"/>
              <a:gd name="connsiteY102" fmla="*/ 299469 h 2349858"/>
              <a:gd name="connsiteX103" fmla="*/ 2102842 w 2452906"/>
              <a:gd name="connsiteY103" fmla="*/ 330922 h 2349858"/>
              <a:gd name="connsiteX104" fmla="*/ 2110321 w 2452906"/>
              <a:gd name="connsiteY104" fmla="*/ 338784 h 2349858"/>
              <a:gd name="connsiteX105" fmla="*/ 2114021 w 2452906"/>
              <a:gd name="connsiteY105" fmla="*/ 342716 h 2349858"/>
              <a:gd name="connsiteX106" fmla="*/ 2117563 w 2452906"/>
              <a:gd name="connsiteY106" fmla="*/ 346805 h 2349858"/>
              <a:gd name="connsiteX107" fmla="*/ 2132204 w 2452906"/>
              <a:gd name="connsiteY107" fmla="*/ 364025 h 2349858"/>
              <a:gd name="connsiteX108" fmla="*/ 2146295 w 2452906"/>
              <a:gd name="connsiteY108" fmla="*/ 380380 h 2349858"/>
              <a:gd name="connsiteX109" fmla="*/ 2153222 w 2452906"/>
              <a:gd name="connsiteY109" fmla="*/ 388244 h 2349858"/>
              <a:gd name="connsiteX110" fmla="*/ 2159835 w 2452906"/>
              <a:gd name="connsiteY110" fmla="*/ 396736 h 2349858"/>
              <a:gd name="connsiteX111" fmla="*/ 2187702 w 2452906"/>
              <a:gd name="connsiteY111" fmla="*/ 431963 h 2349858"/>
              <a:gd name="connsiteX112" fmla="*/ 2211318 w 2452906"/>
              <a:gd name="connsiteY112" fmla="*/ 461607 h 2349858"/>
              <a:gd name="connsiteX113" fmla="*/ 2197062 w 2452906"/>
              <a:gd name="connsiteY113" fmla="*/ 440196 h 2349858"/>
              <a:gd name="connsiteX114" fmla="*/ 2255951 w 2452906"/>
              <a:gd name="connsiteY114" fmla="*/ 524275 h 2349858"/>
              <a:gd name="connsiteX115" fmla="*/ 2394890 w 2452906"/>
              <a:gd name="connsiteY115" fmla="*/ 897145 h 2349858"/>
              <a:gd name="connsiteX116" fmla="*/ 2394418 w 2452906"/>
              <a:gd name="connsiteY116" fmla="*/ 882205 h 2349858"/>
              <a:gd name="connsiteX117" fmla="*/ 1842046 w 2452906"/>
              <a:gd name="connsiteY117" fmla="*/ 87636 h 2349858"/>
              <a:gd name="connsiteX118" fmla="*/ 1831341 w 2452906"/>
              <a:gd name="connsiteY118" fmla="*/ 78751 h 2349858"/>
              <a:gd name="connsiteX119" fmla="*/ 1897937 w 2452906"/>
              <a:gd name="connsiteY119" fmla="*/ 118853 h 2349858"/>
              <a:gd name="connsiteX120" fmla="*/ 2041363 w 2452906"/>
              <a:gd name="connsiteY120" fmla="*/ 231453 h 2349858"/>
              <a:gd name="connsiteX121" fmla="*/ 2065608 w 2452906"/>
              <a:gd name="connsiteY121" fmla="*/ 253313 h 2349858"/>
              <a:gd name="connsiteX122" fmla="*/ 2083242 w 2452906"/>
              <a:gd name="connsiteY122" fmla="*/ 269039 h 2349858"/>
              <a:gd name="connsiteX123" fmla="*/ 2094970 w 2452906"/>
              <a:gd name="connsiteY123" fmla="*/ 273993 h 2349858"/>
              <a:gd name="connsiteX124" fmla="*/ 2127718 w 2452906"/>
              <a:gd name="connsiteY124" fmla="*/ 306467 h 2349858"/>
              <a:gd name="connsiteX125" fmla="*/ 2141022 w 2452906"/>
              <a:gd name="connsiteY125" fmla="*/ 320856 h 2349858"/>
              <a:gd name="connsiteX126" fmla="*/ 2153537 w 2452906"/>
              <a:gd name="connsiteY126" fmla="*/ 335482 h 2349858"/>
              <a:gd name="connsiteX127" fmla="*/ 2178098 w 2452906"/>
              <a:gd name="connsiteY127" fmla="*/ 364183 h 2349858"/>
              <a:gd name="connsiteX128" fmla="*/ 2200769 w 2452906"/>
              <a:gd name="connsiteY128" fmla="*/ 393119 h 2349858"/>
              <a:gd name="connsiteX129" fmla="*/ 2222575 w 2452906"/>
              <a:gd name="connsiteY129" fmla="*/ 421976 h 2349858"/>
              <a:gd name="connsiteX130" fmla="*/ 2262957 w 2452906"/>
              <a:gd name="connsiteY130" fmla="*/ 481028 h 2349858"/>
              <a:gd name="connsiteX131" fmla="*/ 2282085 w 2452906"/>
              <a:gd name="connsiteY131" fmla="*/ 511302 h 2349858"/>
              <a:gd name="connsiteX132" fmla="*/ 2300033 w 2452906"/>
              <a:gd name="connsiteY132" fmla="*/ 542754 h 2349858"/>
              <a:gd name="connsiteX133" fmla="*/ 2334513 w 2452906"/>
              <a:gd name="connsiteY133" fmla="*/ 608883 h 2349858"/>
              <a:gd name="connsiteX134" fmla="*/ 2342384 w 2452906"/>
              <a:gd name="connsiteY134" fmla="*/ 626339 h 2349858"/>
              <a:gd name="connsiteX135" fmla="*/ 2350256 w 2452906"/>
              <a:gd name="connsiteY135" fmla="*/ 644267 h 2349858"/>
              <a:gd name="connsiteX136" fmla="*/ 2366000 w 2452906"/>
              <a:gd name="connsiteY136" fmla="*/ 681460 h 2349858"/>
              <a:gd name="connsiteX137" fmla="*/ 2380721 w 2452906"/>
              <a:gd name="connsiteY137" fmla="*/ 720775 h 2349858"/>
              <a:gd name="connsiteX138" fmla="*/ 2394182 w 2452906"/>
              <a:gd name="connsiteY138" fmla="*/ 762450 h 2349858"/>
              <a:gd name="connsiteX139" fmla="*/ 2400794 w 2452906"/>
              <a:gd name="connsiteY139" fmla="*/ 784152 h 2349858"/>
              <a:gd name="connsiteX140" fmla="*/ 2406698 w 2452906"/>
              <a:gd name="connsiteY140" fmla="*/ 806641 h 2349858"/>
              <a:gd name="connsiteX141" fmla="*/ 2417955 w 2452906"/>
              <a:gd name="connsiteY141" fmla="*/ 853819 h 2349858"/>
              <a:gd name="connsiteX142" fmla="*/ 2430786 w 2452906"/>
              <a:gd name="connsiteY142" fmla="*/ 914994 h 2349858"/>
              <a:gd name="connsiteX143" fmla="*/ 2430786 w 2452906"/>
              <a:gd name="connsiteY143" fmla="*/ 903671 h 2349858"/>
              <a:gd name="connsiteX144" fmla="*/ 2301294 w 2452906"/>
              <a:gd name="connsiteY144" fmla="*/ 531589 h 2349858"/>
              <a:gd name="connsiteX145" fmla="*/ 2297042 w 2452906"/>
              <a:gd name="connsiteY145" fmla="*/ 518929 h 2349858"/>
              <a:gd name="connsiteX146" fmla="*/ 2316013 w 2452906"/>
              <a:gd name="connsiteY146" fmla="*/ 553841 h 2349858"/>
              <a:gd name="connsiteX147" fmla="*/ 2324909 w 2452906"/>
              <a:gd name="connsiteY147" fmla="*/ 571690 h 2349858"/>
              <a:gd name="connsiteX148" fmla="*/ 2333568 w 2452906"/>
              <a:gd name="connsiteY148" fmla="*/ 589697 h 2349858"/>
              <a:gd name="connsiteX149" fmla="*/ 2365607 w 2452906"/>
              <a:gd name="connsiteY149" fmla="*/ 662431 h 2349858"/>
              <a:gd name="connsiteX150" fmla="*/ 2372691 w 2452906"/>
              <a:gd name="connsiteY150" fmla="*/ 681066 h 2349858"/>
              <a:gd name="connsiteX151" fmla="*/ 2379618 w 2452906"/>
              <a:gd name="connsiteY151" fmla="*/ 699780 h 2349858"/>
              <a:gd name="connsiteX152" fmla="*/ 2386152 w 2452906"/>
              <a:gd name="connsiteY152" fmla="*/ 718809 h 2349858"/>
              <a:gd name="connsiteX153" fmla="*/ 2392371 w 2452906"/>
              <a:gd name="connsiteY153" fmla="*/ 737760 h 2349858"/>
              <a:gd name="connsiteX154" fmla="*/ 2404179 w 2452906"/>
              <a:gd name="connsiteY154" fmla="*/ 775818 h 2349858"/>
              <a:gd name="connsiteX155" fmla="*/ 2414491 w 2452906"/>
              <a:gd name="connsiteY155" fmla="*/ 814268 h 2349858"/>
              <a:gd name="connsiteX156" fmla="*/ 2419451 w 2452906"/>
              <a:gd name="connsiteY156" fmla="*/ 833611 h 2349858"/>
              <a:gd name="connsiteX157" fmla="*/ 2423780 w 2452906"/>
              <a:gd name="connsiteY157" fmla="*/ 853033 h 2349858"/>
              <a:gd name="connsiteX158" fmla="*/ 2431651 w 2452906"/>
              <a:gd name="connsiteY158" fmla="*/ 892349 h 2349858"/>
              <a:gd name="connsiteX159" fmla="*/ 2438107 w 2452906"/>
              <a:gd name="connsiteY159" fmla="*/ 931665 h 2349858"/>
              <a:gd name="connsiteX160" fmla="*/ 2441256 w 2452906"/>
              <a:gd name="connsiteY160" fmla="*/ 951322 h 2349858"/>
              <a:gd name="connsiteX161" fmla="*/ 2443618 w 2452906"/>
              <a:gd name="connsiteY161" fmla="*/ 971137 h 2349858"/>
              <a:gd name="connsiteX162" fmla="*/ 2448026 w 2452906"/>
              <a:gd name="connsiteY162" fmla="*/ 1010453 h 2349858"/>
              <a:gd name="connsiteX163" fmla="*/ 2450702 w 2452906"/>
              <a:gd name="connsiteY163" fmla="*/ 1050241 h 2349858"/>
              <a:gd name="connsiteX164" fmla="*/ 2451883 w 2452906"/>
              <a:gd name="connsiteY164" fmla="*/ 1070134 h 2349858"/>
              <a:gd name="connsiteX165" fmla="*/ 2452355 w 2452906"/>
              <a:gd name="connsiteY165" fmla="*/ 1090027 h 2349858"/>
              <a:gd name="connsiteX166" fmla="*/ 2452906 w 2452906"/>
              <a:gd name="connsiteY166" fmla="*/ 1129894 h 2349858"/>
              <a:gd name="connsiteX167" fmla="*/ 2451725 w 2452906"/>
              <a:gd name="connsiteY167" fmla="*/ 1169760 h 2349858"/>
              <a:gd name="connsiteX168" fmla="*/ 2451017 w 2452906"/>
              <a:gd name="connsiteY168" fmla="*/ 1189653 h 2349858"/>
              <a:gd name="connsiteX169" fmla="*/ 2449442 w 2452906"/>
              <a:gd name="connsiteY169" fmla="*/ 1209547 h 2349858"/>
              <a:gd name="connsiteX170" fmla="*/ 2446136 w 2452906"/>
              <a:gd name="connsiteY170" fmla="*/ 1249256 h 2349858"/>
              <a:gd name="connsiteX171" fmla="*/ 2441099 w 2452906"/>
              <a:gd name="connsiteY171" fmla="*/ 1288571 h 2349858"/>
              <a:gd name="connsiteX172" fmla="*/ 2438422 w 2452906"/>
              <a:gd name="connsiteY172" fmla="*/ 1308387 h 2349858"/>
              <a:gd name="connsiteX173" fmla="*/ 2434958 w 2452906"/>
              <a:gd name="connsiteY173" fmla="*/ 1328045 h 2349858"/>
              <a:gd name="connsiteX174" fmla="*/ 2427794 w 2452906"/>
              <a:gd name="connsiteY174" fmla="*/ 1367360 h 2349858"/>
              <a:gd name="connsiteX175" fmla="*/ 2418821 w 2452906"/>
              <a:gd name="connsiteY175" fmla="*/ 1406203 h 2349858"/>
              <a:gd name="connsiteX176" fmla="*/ 2414255 w 2452906"/>
              <a:gd name="connsiteY176" fmla="*/ 1425626 h 2349858"/>
              <a:gd name="connsiteX177" fmla="*/ 2408902 w 2452906"/>
              <a:gd name="connsiteY177" fmla="*/ 1444812 h 2349858"/>
              <a:gd name="connsiteX178" fmla="*/ 2397960 w 2452906"/>
              <a:gd name="connsiteY178" fmla="*/ 1483184 h 2349858"/>
              <a:gd name="connsiteX179" fmla="*/ 2385286 w 2452906"/>
              <a:gd name="connsiteY179" fmla="*/ 1521006 h 2349858"/>
              <a:gd name="connsiteX180" fmla="*/ 2378832 w 2452906"/>
              <a:gd name="connsiteY180" fmla="*/ 1539877 h 2349858"/>
              <a:gd name="connsiteX181" fmla="*/ 2371668 w 2452906"/>
              <a:gd name="connsiteY181" fmla="*/ 1558434 h 2349858"/>
              <a:gd name="connsiteX182" fmla="*/ 2356947 w 2452906"/>
              <a:gd name="connsiteY182" fmla="*/ 1595470 h 2349858"/>
              <a:gd name="connsiteX183" fmla="*/ 2349075 w 2452906"/>
              <a:gd name="connsiteY183" fmla="*/ 1613712 h 2349858"/>
              <a:gd name="connsiteX184" fmla="*/ 2341203 w 2452906"/>
              <a:gd name="connsiteY184" fmla="*/ 1631875 h 2349858"/>
              <a:gd name="connsiteX185" fmla="*/ 2324122 w 2452906"/>
              <a:gd name="connsiteY185" fmla="*/ 1667810 h 2349858"/>
              <a:gd name="connsiteX186" fmla="*/ 2305780 w 2452906"/>
              <a:gd name="connsiteY186" fmla="*/ 1703116 h 2349858"/>
              <a:gd name="connsiteX187" fmla="*/ 2301214 w 2452906"/>
              <a:gd name="connsiteY187" fmla="*/ 1711922 h 2349858"/>
              <a:gd name="connsiteX188" fmla="*/ 2296256 w 2452906"/>
              <a:gd name="connsiteY188" fmla="*/ 1720493 h 2349858"/>
              <a:gd name="connsiteX189" fmla="*/ 2286258 w 2452906"/>
              <a:gd name="connsiteY189" fmla="*/ 1737635 h 2349858"/>
              <a:gd name="connsiteX190" fmla="*/ 2276182 w 2452906"/>
              <a:gd name="connsiteY190" fmla="*/ 1754776 h 2349858"/>
              <a:gd name="connsiteX191" fmla="*/ 2266263 w 2452906"/>
              <a:gd name="connsiteY191" fmla="*/ 1771367 h 2349858"/>
              <a:gd name="connsiteX192" fmla="*/ 2244537 w 2452906"/>
              <a:gd name="connsiteY192" fmla="*/ 1804628 h 2349858"/>
              <a:gd name="connsiteX193" fmla="*/ 2233594 w 2452906"/>
              <a:gd name="connsiteY193" fmla="*/ 1821141 h 2349858"/>
              <a:gd name="connsiteX194" fmla="*/ 2221865 w 2452906"/>
              <a:gd name="connsiteY194" fmla="*/ 1837260 h 2349858"/>
              <a:gd name="connsiteX195" fmla="*/ 2198250 w 2452906"/>
              <a:gd name="connsiteY195" fmla="*/ 1869342 h 2349858"/>
              <a:gd name="connsiteX196" fmla="*/ 2173218 w 2452906"/>
              <a:gd name="connsiteY196" fmla="*/ 1900322 h 2349858"/>
              <a:gd name="connsiteX197" fmla="*/ 2160701 w 2452906"/>
              <a:gd name="connsiteY197" fmla="*/ 1916049 h 2349858"/>
              <a:gd name="connsiteX198" fmla="*/ 2147555 w 2452906"/>
              <a:gd name="connsiteY198" fmla="*/ 1931068 h 2349858"/>
              <a:gd name="connsiteX199" fmla="*/ 2120870 w 2452906"/>
              <a:gd name="connsiteY199" fmla="*/ 1960633 h 2349858"/>
              <a:gd name="connsiteX200" fmla="*/ 2107094 w 2452906"/>
              <a:gd name="connsiteY200" fmla="*/ 1975022 h 2349858"/>
              <a:gd name="connsiteX201" fmla="*/ 2093081 w 2452906"/>
              <a:gd name="connsiteY201" fmla="*/ 1989176 h 2349858"/>
              <a:gd name="connsiteX202" fmla="*/ 2035066 w 2452906"/>
              <a:gd name="connsiteY202" fmla="*/ 2043825 h 2349858"/>
              <a:gd name="connsiteX203" fmla="*/ 2019951 w 2452906"/>
              <a:gd name="connsiteY203" fmla="*/ 2056799 h 2349858"/>
              <a:gd name="connsiteX204" fmla="*/ 2004601 w 2452906"/>
              <a:gd name="connsiteY204" fmla="*/ 2069459 h 2349858"/>
              <a:gd name="connsiteX205" fmla="*/ 1988857 w 2452906"/>
              <a:gd name="connsiteY205" fmla="*/ 2082118 h 2349858"/>
              <a:gd name="connsiteX206" fmla="*/ 1980985 w 2452906"/>
              <a:gd name="connsiteY206" fmla="*/ 2088408 h 2349858"/>
              <a:gd name="connsiteX207" fmla="*/ 1973113 w 2452906"/>
              <a:gd name="connsiteY207" fmla="*/ 2094384 h 2349858"/>
              <a:gd name="connsiteX208" fmla="*/ 1941154 w 2452906"/>
              <a:gd name="connsiteY208" fmla="*/ 2117974 h 2349858"/>
              <a:gd name="connsiteX209" fmla="*/ 1933282 w 2452906"/>
              <a:gd name="connsiteY209" fmla="*/ 2123871 h 2349858"/>
              <a:gd name="connsiteX210" fmla="*/ 1925016 w 2452906"/>
              <a:gd name="connsiteY210" fmla="*/ 2129454 h 2349858"/>
              <a:gd name="connsiteX211" fmla="*/ 1908485 w 2452906"/>
              <a:gd name="connsiteY211" fmla="*/ 2140541 h 2349858"/>
              <a:gd name="connsiteX212" fmla="*/ 1891955 w 2452906"/>
              <a:gd name="connsiteY212" fmla="*/ 2151628 h 2349858"/>
              <a:gd name="connsiteX213" fmla="*/ 1883610 w 2452906"/>
              <a:gd name="connsiteY213" fmla="*/ 2157132 h 2349858"/>
              <a:gd name="connsiteX214" fmla="*/ 1875108 w 2452906"/>
              <a:gd name="connsiteY214" fmla="*/ 2162322 h 2349858"/>
              <a:gd name="connsiteX215" fmla="*/ 1841810 w 2452906"/>
              <a:gd name="connsiteY215" fmla="*/ 2183474 h 2349858"/>
              <a:gd name="connsiteX216" fmla="*/ 1549293 w 2452906"/>
              <a:gd name="connsiteY216" fmla="*/ 2305901 h 2349858"/>
              <a:gd name="connsiteX217" fmla="*/ 1506255 w 2452906"/>
              <a:gd name="connsiteY217" fmla="*/ 2314782 h 2349858"/>
              <a:gd name="connsiteX218" fmla="*/ 1520400 w 2452906"/>
              <a:gd name="connsiteY218" fmla="*/ 2311250 h 2349858"/>
              <a:gd name="connsiteX219" fmla="*/ 1542442 w 2452906"/>
              <a:gd name="connsiteY219" fmla="*/ 2305431 h 2349858"/>
              <a:gd name="connsiteX220" fmla="*/ 1564326 w 2452906"/>
              <a:gd name="connsiteY220" fmla="*/ 2299455 h 2349858"/>
              <a:gd name="connsiteX221" fmla="*/ 1586052 w 2452906"/>
              <a:gd name="connsiteY221" fmla="*/ 2292614 h 2349858"/>
              <a:gd name="connsiteX222" fmla="*/ 1578180 w 2452906"/>
              <a:gd name="connsiteY222" fmla="*/ 2293086 h 2349858"/>
              <a:gd name="connsiteX223" fmla="*/ 1558186 w 2452906"/>
              <a:gd name="connsiteY223" fmla="*/ 2298983 h 2349858"/>
              <a:gd name="connsiteX224" fmla="*/ 1537798 w 2452906"/>
              <a:gd name="connsiteY224" fmla="*/ 2304173 h 2349858"/>
              <a:gd name="connsiteX225" fmla="*/ 1517331 w 2452906"/>
              <a:gd name="connsiteY225" fmla="*/ 2309284 h 2349858"/>
              <a:gd name="connsiteX226" fmla="*/ 1496864 w 2452906"/>
              <a:gd name="connsiteY226" fmla="*/ 2314080 h 2349858"/>
              <a:gd name="connsiteX227" fmla="*/ 1456245 w 2452906"/>
              <a:gd name="connsiteY227" fmla="*/ 2322415 h 2349858"/>
              <a:gd name="connsiteX228" fmla="*/ 1446326 w 2452906"/>
              <a:gd name="connsiteY228" fmla="*/ 2324460 h 2349858"/>
              <a:gd name="connsiteX229" fmla="*/ 1436408 w 2452906"/>
              <a:gd name="connsiteY229" fmla="*/ 2326032 h 2349858"/>
              <a:gd name="connsiteX230" fmla="*/ 1417042 w 2452906"/>
              <a:gd name="connsiteY230" fmla="*/ 2329178 h 2349858"/>
              <a:gd name="connsiteX231" fmla="*/ 1392955 w 2452906"/>
              <a:gd name="connsiteY231" fmla="*/ 2333109 h 2349858"/>
              <a:gd name="connsiteX232" fmla="*/ 1368709 w 2452906"/>
              <a:gd name="connsiteY232" fmla="*/ 2336175 h 2349858"/>
              <a:gd name="connsiteX233" fmla="*/ 1344385 w 2452906"/>
              <a:gd name="connsiteY233" fmla="*/ 2338927 h 2349858"/>
              <a:gd name="connsiteX234" fmla="*/ 1332262 w 2452906"/>
              <a:gd name="connsiteY234" fmla="*/ 2340265 h 2349858"/>
              <a:gd name="connsiteX235" fmla="*/ 1320139 w 2452906"/>
              <a:gd name="connsiteY235" fmla="*/ 2341287 h 2349858"/>
              <a:gd name="connsiteX236" fmla="*/ 1271333 w 2452906"/>
              <a:gd name="connsiteY236" fmla="*/ 2344511 h 2349858"/>
              <a:gd name="connsiteX237" fmla="*/ 1222449 w 2452906"/>
              <a:gd name="connsiteY237" fmla="*/ 2345455 h 2349858"/>
              <a:gd name="connsiteX238" fmla="*/ 1027699 w 2452906"/>
              <a:gd name="connsiteY238" fmla="*/ 2330514 h 2349858"/>
              <a:gd name="connsiteX239" fmla="*/ 979523 w 2452906"/>
              <a:gd name="connsiteY239" fmla="*/ 2322022 h 2349858"/>
              <a:gd name="connsiteX240" fmla="*/ 931818 w 2452906"/>
              <a:gd name="connsiteY240" fmla="*/ 2311328 h 2349858"/>
              <a:gd name="connsiteX241" fmla="*/ 884587 w 2452906"/>
              <a:gd name="connsiteY241" fmla="*/ 2298826 h 2349858"/>
              <a:gd name="connsiteX242" fmla="*/ 860971 w 2452906"/>
              <a:gd name="connsiteY242" fmla="*/ 2292142 h 2349858"/>
              <a:gd name="connsiteX243" fmla="*/ 837356 w 2452906"/>
              <a:gd name="connsiteY243" fmla="*/ 2284279 h 2349858"/>
              <a:gd name="connsiteX244" fmla="*/ 813740 w 2452906"/>
              <a:gd name="connsiteY244" fmla="*/ 2276416 h 2349858"/>
              <a:gd name="connsiteX245" fmla="*/ 802168 w 2452906"/>
              <a:gd name="connsiteY245" fmla="*/ 2272484 h 2349858"/>
              <a:gd name="connsiteX246" fmla="*/ 790754 w 2452906"/>
              <a:gd name="connsiteY246" fmla="*/ 2268160 h 2349858"/>
              <a:gd name="connsiteX247" fmla="*/ 745255 w 2452906"/>
              <a:gd name="connsiteY247" fmla="*/ 2250232 h 2349858"/>
              <a:gd name="connsiteX248" fmla="*/ 656932 w 2452906"/>
              <a:gd name="connsiteY248" fmla="*/ 2208636 h 2349858"/>
              <a:gd name="connsiteX249" fmla="*/ 635284 w 2452906"/>
              <a:gd name="connsiteY249" fmla="*/ 2197470 h 2349858"/>
              <a:gd name="connsiteX250" fmla="*/ 614030 w 2452906"/>
              <a:gd name="connsiteY250" fmla="*/ 2185440 h 2349858"/>
              <a:gd name="connsiteX251" fmla="*/ 593563 w 2452906"/>
              <a:gd name="connsiteY251" fmla="*/ 2173252 h 2349858"/>
              <a:gd name="connsiteX252" fmla="*/ 583014 w 2452906"/>
              <a:gd name="connsiteY252" fmla="*/ 2167118 h 2349858"/>
              <a:gd name="connsiteX253" fmla="*/ 577741 w 2452906"/>
              <a:gd name="connsiteY253" fmla="*/ 2164052 h 2349858"/>
              <a:gd name="connsiteX254" fmla="*/ 572623 w 2452906"/>
              <a:gd name="connsiteY254" fmla="*/ 2160750 h 2349858"/>
              <a:gd name="connsiteX255" fmla="*/ 531769 w 2452906"/>
              <a:gd name="connsiteY255" fmla="*/ 2134172 h 2349858"/>
              <a:gd name="connsiteX256" fmla="*/ 511695 w 2452906"/>
              <a:gd name="connsiteY256" fmla="*/ 2120254 h 2349858"/>
              <a:gd name="connsiteX257" fmla="*/ 491543 w 2452906"/>
              <a:gd name="connsiteY257" fmla="*/ 2106101 h 2349858"/>
              <a:gd name="connsiteX258" fmla="*/ 471863 w 2452906"/>
              <a:gd name="connsiteY258" fmla="*/ 2091554 h 2349858"/>
              <a:gd name="connsiteX259" fmla="*/ 453050 w 2452906"/>
              <a:gd name="connsiteY259" fmla="*/ 2076771 h 2349858"/>
              <a:gd name="connsiteX260" fmla="*/ 433999 w 2452906"/>
              <a:gd name="connsiteY260" fmla="*/ 2061045 h 2349858"/>
              <a:gd name="connsiteX261" fmla="*/ 424553 w 2452906"/>
              <a:gd name="connsiteY261" fmla="*/ 2053182 h 2349858"/>
              <a:gd name="connsiteX262" fmla="*/ 415422 w 2452906"/>
              <a:gd name="connsiteY262" fmla="*/ 2045318 h 2349858"/>
              <a:gd name="connsiteX263" fmla="*/ 378975 w 2452906"/>
              <a:gd name="connsiteY263" fmla="*/ 2012687 h 2349858"/>
              <a:gd name="connsiteX264" fmla="*/ 344023 w 2452906"/>
              <a:gd name="connsiteY264" fmla="*/ 1978325 h 2349858"/>
              <a:gd name="connsiteX265" fmla="*/ 218073 w 2452906"/>
              <a:gd name="connsiteY265" fmla="*/ 1827982 h 2349858"/>
              <a:gd name="connsiteX266" fmla="*/ 190600 w 2452906"/>
              <a:gd name="connsiteY266" fmla="*/ 1787408 h 2349858"/>
              <a:gd name="connsiteX267" fmla="*/ 164859 w 2452906"/>
              <a:gd name="connsiteY267" fmla="*/ 1745655 h 2349858"/>
              <a:gd name="connsiteX268" fmla="*/ 140850 w 2452906"/>
              <a:gd name="connsiteY268" fmla="*/ 1702880 h 2349858"/>
              <a:gd name="connsiteX269" fmla="*/ 129199 w 2452906"/>
              <a:gd name="connsiteY269" fmla="*/ 1681335 h 2349858"/>
              <a:gd name="connsiteX270" fmla="*/ 118415 w 2452906"/>
              <a:gd name="connsiteY270" fmla="*/ 1659239 h 2349858"/>
              <a:gd name="connsiteX271" fmla="*/ 102671 w 2452906"/>
              <a:gd name="connsiteY271" fmla="*/ 1625664 h 2349858"/>
              <a:gd name="connsiteX272" fmla="*/ 87872 w 2452906"/>
              <a:gd name="connsiteY272" fmla="*/ 1590280 h 2349858"/>
              <a:gd name="connsiteX273" fmla="*/ 80551 w 2452906"/>
              <a:gd name="connsiteY273" fmla="*/ 1572194 h 2349858"/>
              <a:gd name="connsiteX274" fmla="*/ 73860 w 2452906"/>
              <a:gd name="connsiteY274" fmla="*/ 1553637 h 2349858"/>
              <a:gd name="connsiteX275" fmla="*/ 60635 w 2452906"/>
              <a:gd name="connsiteY275" fmla="*/ 1516051 h 2349858"/>
              <a:gd name="connsiteX276" fmla="*/ 48985 w 2452906"/>
              <a:gd name="connsiteY276" fmla="*/ 1477522 h 2349858"/>
              <a:gd name="connsiteX277" fmla="*/ 43396 w 2452906"/>
              <a:gd name="connsiteY277" fmla="*/ 1458180 h 2349858"/>
              <a:gd name="connsiteX278" fmla="*/ 38515 w 2452906"/>
              <a:gd name="connsiteY278" fmla="*/ 1438600 h 2349858"/>
              <a:gd name="connsiteX279" fmla="*/ 33635 w 2452906"/>
              <a:gd name="connsiteY279" fmla="*/ 1419099 h 2349858"/>
              <a:gd name="connsiteX280" fmla="*/ 29069 w 2452906"/>
              <a:gd name="connsiteY280" fmla="*/ 1399599 h 2349858"/>
              <a:gd name="connsiteX281" fmla="*/ 21197 w 2452906"/>
              <a:gd name="connsiteY281" fmla="*/ 1360284 h 2349858"/>
              <a:gd name="connsiteX282" fmla="*/ 22 w 2452906"/>
              <a:gd name="connsiteY282" fmla="*/ 1149316 h 2349858"/>
              <a:gd name="connsiteX283" fmla="*/ 19229 w 2452906"/>
              <a:gd name="connsiteY283" fmla="*/ 928598 h 2349858"/>
              <a:gd name="connsiteX284" fmla="*/ 19229 w 2452906"/>
              <a:gd name="connsiteY284" fmla="*/ 937876 h 2349858"/>
              <a:gd name="connsiteX285" fmla="*/ 20016 w 2452906"/>
              <a:gd name="connsiteY285" fmla="*/ 946369 h 2349858"/>
              <a:gd name="connsiteX286" fmla="*/ 20016 w 2452906"/>
              <a:gd name="connsiteY286" fmla="*/ 973418 h 2349858"/>
              <a:gd name="connsiteX287" fmla="*/ 18993 w 2452906"/>
              <a:gd name="connsiteY287" fmla="*/ 993626 h 2349858"/>
              <a:gd name="connsiteX288" fmla="*/ 18442 w 2452906"/>
              <a:gd name="connsiteY288" fmla="*/ 1014935 h 2349858"/>
              <a:gd name="connsiteX289" fmla="*/ 17970 w 2452906"/>
              <a:gd name="connsiteY289" fmla="*/ 1060699 h 2349858"/>
              <a:gd name="connsiteX290" fmla="*/ 19386 w 2452906"/>
              <a:gd name="connsiteY290" fmla="*/ 1109922 h 2349858"/>
              <a:gd name="connsiteX291" fmla="*/ 23244 w 2452906"/>
              <a:gd name="connsiteY291" fmla="*/ 1162054 h 2349858"/>
              <a:gd name="connsiteX292" fmla="*/ 52448 w 2452906"/>
              <a:gd name="connsiteY292" fmla="*/ 865928 h 2349858"/>
              <a:gd name="connsiteX293" fmla="*/ 61659 w 2452906"/>
              <a:gd name="connsiteY293" fmla="*/ 836599 h 2349858"/>
              <a:gd name="connsiteX294" fmla="*/ 54889 w 2452906"/>
              <a:gd name="connsiteY294" fmla="*/ 870018 h 2349858"/>
              <a:gd name="connsiteX295" fmla="*/ 51740 w 2452906"/>
              <a:gd name="connsiteY295" fmla="*/ 886530 h 2349858"/>
              <a:gd name="connsiteX296" fmla="*/ 49142 w 2452906"/>
              <a:gd name="connsiteY296" fmla="*/ 903200 h 2349858"/>
              <a:gd name="connsiteX297" fmla="*/ 43868 w 2452906"/>
              <a:gd name="connsiteY297" fmla="*/ 937641 h 2349858"/>
              <a:gd name="connsiteX298" fmla="*/ 39381 w 2452906"/>
              <a:gd name="connsiteY298" fmla="*/ 974990 h 2349858"/>
              <a:gd name="connsiteX299" fmla="*/ 90233 w 2452906"/>
              <a:gd name="connsiteY299" fmla="*/ 1482555 h 2349858"/>
              <a:gd name="connsiteX300" fmla="*/ 95193 w 2452906"/>
              <a:gd name="connsiteY300" fmla="*/ 1497259 h 2349858"/>
              <a:gd name="connsiteX301" fmla="*/ 99916 w 2452906"/>
              <a:gd name="connsiteY301" fmla="*/ 1509840 h 2349858"/>
              <a:gd name="connsiteX302" fmla="*/ 108890 w 2452906"/>
              <a:gd name="connsiteY302" fmla="*/ 1530441 h 2349858"/>
              <a:gd name="connsiteX303" fmla="*/ 117234 w 2452906"/>
              <a:gd name="connsiteY303" fmla="*/ 1548212 h 2349858"/>
              <a:gd name="connsiteX304" fmla="*/ 121406 w 2452906"/>
              <a:gd name="connsiteY304" fmla="*/ 1557255 h 2349858"/>
              <a:gd name="connsiteX305" fmla="*/ 126209 w 2452906"/>
              <a:gd name="connsiteY305" fmla="*/ 1566769 h 2349858"/>
              <a:gd name="connsiteX306" fmla="*/ 75513 w 2452906"/>
              <a:gd name="connsiteY306" fmla="*/ 1387726 h 2349858"/>
              <a:gd name="connsiteX307" fmla="*/ 67642 w 2452906"/>
              <a:gd name="connsiteY307" fmla="*/ 1347388 h 2349858"/>
              <a:gd name="connsiteX308" fmla="*/ 65516 w 2452906"/>
              <a:gd name="connsiteY308" fmla="*/ 1337165 h 2349858"/>
              <a:gd name="connsiteX309" fmla="*/ 63784 w 2452906"/>
              <a:gd name="connsiteY309" fmla="*/ 1326944 h 2349858"/>
              <a:gd name="connsiteX310" fmla="*/ 60320 w 2452906"/>
              <a:gd name="connsiteY310" fmla="*/ 1306342 h 2349858"/>
              <a:gd name="connsiteX311" fmla="*/ 56778 w 2452906"/>
              <a:gd name="connsiteY311" fmla="*/ 1285662 h 2349858"/>
              <a:gd name="connsiteX312" fmla="*/ 54102 w 2452906"/>
              <a:gd name="connsiteY312" fmla="*/ 1264668 h 2349858"/>
              <a:gd name="connsiteX313" fmla="*/ 49299 w 2452906"/>
              <a:gd name="connsiteY313" fmla="*/ 1222364 h 2349858"/>
              <a:gd name="connsiteX314" fmla="*/ 56385 w 2452906"/>
              <a:gd name="connsiteY314" fmla="*/ 958241 h 2349858"/>
              <a:gd name="connsiteX315" fmla="*/ 58667 w 2452906"/>
              <a:gd name="connsiteY315" fmla="*/ 941808 h 2349858"/>
              <a:gd name="connsiteX316" fmla="*/ 61501 w 2452906"/>
              <a:gd name="connsiteY316" fmla="*/ 925452 h 2349858"/>
              <a:gd name="connsiteX317" fmla="*/ 67405 w 2452906"/>
              <a:gd name="connsiteY317" fmla="*/ 892821 h 2349858"/>
              <a:gd name="connsiteX318" fmla="*/ 70869 w 2452906"/>
              <a:gd name="connsiteY318" fmla="*/ 876544 h 2349858"/>
              <a:gd name="connsiteX319" fmla="*/ 74726 w 2452906"/>
              <a:gd name="connsiteY319" fmla="*/ 859009 h 2349858"/>
              <a:gd name="connsiteX320" fmla="*/ 82598 w 2452906"/>
              <a:gd name="connsiteY320" fmla="*/ 826613 h 2349858"/>
              <a:gd name="connsiteX321" fmla="*/ 91651 w 2452906"/>
              <a:gd name="connsiteY321" fmla="*/ 794532 h 2349858"/>
              <a:gd name="connsiteX322" fmla="*/ 96216 w 2452906"/>
              <a:gd name="connsiteY322" fmla="*/ 778805 h 2349858"/>
              <a:gd name="connsiteX323" fmla="*/ 101333 w 2452906"/>
              <a:gd name="connsiteY323" fmla="*/ 763079 h 2349858"/>
              <a:gd name="connsiteX324" fmla="*/ 123768 w 2452906"/>
              <a:gd name="connsiteY324" fmla="*/ 700174 h 2349858"/>
              <a:gd name="connsiteX325" fmla="*/ 136127 w 2452906"/>
              <a:gd name="connsiteY325" fmla="*/ 669665 h 2349858"/>
              <a:gd name="connsiteX326" fmla="*/ 143290 w 2452906"/>
              <a:gd name="connsiteY326" fmla="*/ 653939 h 2349858"/>
              <a:gd name="connsiteX327" fmla="*/ 150769 w 2452906"/>
              <a:gd name="connsiteY327" fmla="*/ 638213 h 2349858"/>
              <a:gd name="connsiteX328" fmla="*/ 158641 w 2452906"/>
              <a:gd name="connsiteY328" fmla="*/ 622486 h 2349858"/>
              <a:gd name="connsiteX329" fmla="*/ 166513 w 2452906"/>
              <a:gd name="connsiteY329" fmla="*/ 606760 h 2349858"/>
              <a:gd name="connsiteX330" fmla="*/ 183201 w 2452906"/>
              <a:gd name="connsiteY330" fmla="*/ 575308 h 2349858"/>
              <a:gd name="connsiteX331" fmla="*/ 192175 w 2452906"/>
              <a:gd name="connsiteY331" fmla="*/ 562727 h 2349858"/>
              <a:gd name="connsiteX332" fmla="*/ 176824 w 2452906"/>
              <a:gd name="connsiteY332" fmla="*/ 594179 h 2349858"/>
              <a:gd name="connsiteX333" fmla="*/ 162183 w 2452906"/>
              <a:gd name="connsiteY333" fmla="*/ 625632 h 2349858"/>
              <a:gd name="connsiteX334" fmla="*/ 133923 w 2452906"/>
              <a:gd name="connsiteY334" fmla="*/ 693884 h 2349858"/>
              <a:gd name="connsiteX335" fmla="*/ 103065 w 2452906"/>
              <a:gd name="connsiteY335" fmla="*/ 782501 h 2349858"/>
              <a:gd name="connsiteX336" fmla="*/ 90155 w 2452906"/>
              <a:gd name="connsiteY336" fmla="*/ 828343 h 2349858"/>
              <a:gd name="connsiteX337" fmla="*/ 87242 w 2452906"/>
              <a:gd name="connsiteY337" fmla="*/ 839980 h 2349858"/>
              <a:gd name="connsiteX338" fmla="*/ 84566 w 2452906"/>
              <a:gd name="connsiteY338" fmla="*/ 851618 h 2349858"/>
              <a:gd name="connsiteX339" fmla="*/ 79292 w 2452906"/>
              <a:gd name="connsiteY339" fmla="*/ 875207 h 2349858"/>
              <a:gd name="connsiteX340" fmla="*/ 55125 w 2452906"/>
              <a:gd name="connsiteY340" fmla="*/ 1059676 h 2349858"/>
              <a:gd name="connsiteX341" fmla="*/ 60714 w 2452906"/>
              <a:gd name="connsiteY341" fmla="*/ 1227003 h 2349858"/>
              <a:gd name="connsiteX342" fmla="*/ 65831 w 2452906"/>
              <a:gd name="connsiteY342" fmla="*/ 1266319 h 2349858"/>
              <a:gd name="connsiteX343" fmla="*/ 68586 w 2452906"/>
              <a:gd name="connsiteY343" fmla="*/ 1285505 h 2349858"/>
              <a:gd name="connsiteX344" fmla="*/ 72050 w 2452906"/>
              <a:gd name="connsiteY344" fmla="*/ 1304298 h 2349858"/>
              <a:gd name="connsiteX345" fmla="*/ 79056 w 2452906"/>
              <a:gd name="connsiteY345" fmla="*/ 1340626 h 2349858"/>
              <a:gd name="connsiteX346" fmla="*/ 86928 w 2452906"/>
              <a:gd name="connsiteY346" fmla="*/ 1374830 h 2349858"/>
              <a:gd name="connsiteX347" fmla="*/ 97712 w 2452906"/>
              <a:gd name="connsiteY347" fmla="*/ 1413595 h 2349858"/>
              <a:gd name="connsiteX348" fmla="*/ 105584 w 2452906"/>
              <a:gd name="connsiteY348" fmla="*/ 1439308 h 2349858"/>
              <a:gd name="connsiteX349" fmla="*/ 112432 w 2452906"/>
              <a:gd name="connsiteY349" fmla="*/ 1452361 h 2349858"/>
              <a:gd name="connsiteX350" fmla="*/ 110465 w 2452906"/>
              <a:gd name="connsiteY350" fmla="*/ 1439858 h 2349858"/>
              <a:gd name="connsiteX351" fmla="*/ 105662 w 2452906"/>
              <a:gd name="connsiteY351" fmla="*/ 1414461 h 2349858"/>
              <a:gd name="connsiteX352" fmla="*/ 90470 w 2452906"/>
              <a:gd name="connsiteY352" fmla="*/ 1324270 h 2349858"/>
              <a:gd name="connsiteX353" fmla="*/ 92595 w 2452906"/>
              <a:gd name="connsiteY353" fmla="*/ 1334492 h 2349858"/>
              <a:gd name="connsiteX354" fmla="*/ 95114 w 2452906"/>
              <a:gd name="connsiteY354" fmla="*/ 1344557 h 2349858"/>
              <a:gd name="connsiteX355" fmla="*/ 100231 w 2452906"/>
              <a:gd name="connsiteY355" fmla="*/ 1364765 h 2349858"/>
              <a:gd name="connsiteX356" fmla="*/ 105347 w 2452906"/>
              <a:gd name="connsiteY356" fmla="*/ 1384895 h 2349858"/>
              <a:gd name="connsiteX357" fmla="*/ 111251 w 2452906"/>
              <a:gd name="connsiteY357" fmla="*/ 1404710 h 2349858"/>
              <a:gd name="connsiteX358" fmla="*/ 117234 w 2452906"/>
              <a:gd name="connsiteY358" fmla="*/ 1424603 h 2349858"/>
              <a:gd name="connsiteX359" fmla="*/ 120304 w 2452906"/>
              <a:gd name="connsiteY359" fmla="*/ 1434511 h 2349858"/>
              <a:gd name="connsiteX360" fmla="*/ 121800 w 2452906"/>
              <a:gd name="connsiteY360" fmla="*/ 1439465 h 2349858"/>
              <a:gd name="connsiteX361" fmla="*/ 123532 w 2452906"/>
              <a:gd name="connsiteY361" fmla="*/ 1444340 h 2349858"/>
              <a:gd name="connsiteX362" fmla="*/ 137544 w 2452906"/>
              <a:gd name="connsiteY362" fmla="*/ 1483656 h 2349858"/>
              <a:gd name="connsiteX363" fmla="*/ 209414 w 2452906"/>
              <a:gd name="connsiteY363" fmla="*/ 1640368 h 2349858"/>
              <a:gd name="connsiteX364" fmla="*/ 314110 w 2452906"/>
              <a:gd name="connsiteY364" fmla="*/ 1799518 h 2349858"/>
              <a:gd name="connsiteX365" fmla="*/ 463676 w 2452906"/>
              <a:gd name="connsiteY365" fmla="*/ 1959846 h 2349858"/>
              <a:gd name="connsiteX366" fmla="*/ 853729 w 2452906"/>
              <a:gd name="connsiteY366" fmla="*/ 2187877 h 2349858"/>
              <a:gd name="connsiteX367" fmla="*/ 1304946 w 2452906"/>
              <a:gd name="connsiteY367" fmla="*/ 2244570 h 2349858"/>
              <a:gd name="connsiteX368" fmla="*/ 1294792 w 2452906"/>
              <a:gd name="connsiteY368" fmla="*/ 2242526 h 2349858"/>
              <a:gd name="connsiteX369" fmla="*/ 1112322 w 2452906"/>
              <a:gd name="connsiteY369" fmla="*/ 2237808 h 2349858"/>
              <a:gd name="connsiteX370" fmla="*/ 945751 w 2452906"/>
              <a:gd name="connsiteY370" fmla="*/ 2209501 h 2349858"/>
              <a:gd name="connsiteX371" fmla="*/ 786031 w 2452906"/>
              <a:gd name="connsiteY371" fmla="*/ 2156582 h 2349858"/>
              <a:gd name="connsiteX372" fmla="*/ 747774 w 2452906"/>
              <a:gd name="connsiteY372" fmla="*/ 2139598 h 2349858"/>
              <a:gd name="connsiteX373" fmla="*/ 728723 w 2452906"/>
              <a:gd name="connsiteY373" fmla="*/ 2130870 h 2349858"/>
              <a:gd name="connsiteX374" fmla="*/ 709516 w 2452906"/>
              <a:gd name="connsiteY374" fmla="*/ 2121355 h 2349858"/>
              <a:gd name="connsiteX375" fmla="*/ 690860 w 2452906"/>
              <a:gd name="connsiteY375" fmla="*/ 2111841 h 2349858"/>
              <a:gd name="connsiteX376" fmla="*/ 681570 w 2452906"/>
              <a:gd name="connsiteY376" fmla="*/ 2107044 h 2349858"/>
              <a:gd name="connsiteX377" fmla="*/ 672518 w 2452906"/>
              <a:gd name="connsiteY377" fmla="*/ 2101933 h 2349858"/>
              <a:gd name="connsiteX378" fmla="*/ 636308 w 2452906"/>
              <a:gd name="connsiteY378" fmla="*/ 2081096 h 2349858"/>
              <a:gd name="connsiteX379" fmla="*/ 618675 w 2452906"/>
              <a:gd name="connsiteY379" fmla="*/ 2070088 h 2349858"/>
              <a:gd name="connsiteX380" fmla="*/ 601120 w 2452906"/>
              <a:gd name="connsiteY380" fmla="*/ 2058843 h 2349858"/>
              <a:gd name="connsiteX381" fmla="*/ 583644 w 2452906"/>
              <a:gd name="connsiteY381" fmla="*/ 2047520 h 2349858"/>
              <a:gd name="connsiteX382" fmla="*/ 566641 w 2452906"/>
              <a:gd name="connsiteY382" fmla="*/ 2035489 h 2349858"/>
              <a:gd name="connsiteX383" fmla="*/ 533028 w 2452906"/>
              <a:gd name="connsiteY383" fmla="*/ 2011036 h 2349858"/>
              <a:gd name="connsiteX384" fmla="*/ 500517 w 2452906"/>
              <a:gd name="connsiteY384" fmla="*/ 1985087 h 2349858"/>
              <a:gd name="connsiteX385" fmla="*/ 341584 w 2452906"/>
              <a:gd name="connsiteY385" fmla="*/ 1823579 h 2349858"/>
              <a:gd name="connsiteX386" fmla="*/ 207052 w 2452906"/>
              <a:gd name="connsiteY386" fmla="*/ 1601131 h 2349858"/>
              <a:gd name="connsiteX387" fmla="*/ 348747 w 2452906"/>
              <a:gd name="connsiteY387" fmla="*/ 1819804 h 2349858"/>
              <a:gd name="connsiteX388" fmla="*/ 372362 w 2452906"/>
              <a:gd name="connsiteY388" fmla="*/ 1847797 h 2349858"/>
              <a:gd name="connsiteX389" fmla="*/ 378345 w 2452906"/>
              <a:gd name="connsiteY389" fmla="*/ 1854560 h 2349858"/>
              <a:gd name="connsiteX390" fmla="*/ 384485 w 2452906"/>
              <a:gd name="connsiteY390" fmla="*/ 1861243 h 2349858"/>
              <a:gd name="connsiteX391" fmla="*/ 396766 w 2452906"/>
              <a:gd name="connsiteY391" fmla="*/ 1874610 h 2349858"/>
              <a:gd name="connsiteX392" fmla="*/ 409046 w 2452906"/>
              <a:gd name="connsiteY392" fmla="*/ 1887820 h 2349858"/>
              <a:gd name="connsiteX393" fmla="*/ 415185 w 2452906"/>
              <a:gd name="connsiteY393" fmla="*/ 1894425 h 2349858"/>
              <a:gd name="connsiteX394" fmla="*/ 421562 w 2452906"/>
              <a:gd name="connsiteY394" fmla="*/ 1900716 h 2349858"/>
              <a:gd name="connsiteX395" fmla="*/ 446831 w 2452906"/>
              <a:gd name="connsiteY395" fmla="*/ 1925327 h 2349858"/>
              <a:gd name="connsiteX396" fmla="*/ 472336 w 2452906"/>
              <a:gd name="connsiteY396" fmla="*/ 1948445 h 2349858"/>
              <a:gd name="connsiteX397" fmla="*/ 497211 w 2452906"/>
              <a:gd name="connsiteY397" fmla="*/ 1969990 h 2349858"/>
              <a:gd name="connsiteX398" fmla="*/ 522243 w 2452906"/>
              <a:gd name="connsiteY398" fmla="*/ 1989333 h 2349858"/>
              <a:gd name="connsiteX399" fmla="*/ 534288 w 2452906"/>
              <a:gd name="connsiteY399" fmla="*/ 1998612 h 2349858"/>
              <a:gd name="connsiteX400" fmla="*/ 546174 w 2452906"/>
              <a:gd name="connsiteY400" fmla="*/ 2007261 h 2349858"/>
              <a:gd name="connsiteX401" fmla="*/ 533107 w 2452906"/>
              <a:gd name="connsiteY401" fmla="*/ 1996646 h 2349858"/>
              <a:gd name="connsiteX402" fmla="*/ 520275 w 2452906"/>
              <a:gd name="connsiteY402" fmla="*/ 1985952 h 2349858"/>
              <a:gd name="connsiteX403" fmla="*/ 507602 w 2452906"/>
              <a:gd name="connsiteY403" fmla="*/ 1975258 h 2349858"/>
              <a:gd name="connsiteX404" fmla="*/ 495085 w 2452906"/>
              <a:gd name="connsiteY404" fmla="*/ 1964486 h 2349858"/>
              <a:gd name="connsiteX405" fmla="*/ 470918 w 2452906"/>
              <a:gd name="connsiteY405" fmla="*/ 1942155 h 2349858"/>
              <a:gd name="connsiteX406" fmla="*/ 458875 w 2452906"/>
              <a:gd name="connsiteY406" fmla="*/ 1930989 h 2349858"/>
              <a:gd name="connsiteX407" fmla="*/ 447461 w 2452906"/>
              <a:gd name="connsiteY407" fmla="*/ 1919430 h 2349858"/>
              <a:gd name="connsiteX408" fmla="*/ 424789 w 2452906"/>
              <a:gd name="connsiteY408" fmla="*/ 1896470 h 2349858"/>
              <a:gd name="connsiteX409" fmla="*/ 419200 w 2452906"/>
              <a:gd name="connsiteY409" fmla="*/ 1890730 h 2349858"/>
              <a:gd name="connsiteX410" fmla="*/ 413847 w 2452906"/>
              <a:gd name="connsiteY410" fmla="*/ 1884754 h 2349858"/>
              <a:gd name="connsiteX411" fmla="*/ 403142 w 2452906"/>
              <a:gd name="connsiteY411" fmla="*/ 1872802 h 2349858"/>
              <a:gd name="connsiteX412" fmla="*/ 382045 w 2452906"/>
              <a:gd name="connsiteY412" fmla="*/ 1849213 h 2349858"/>
              <a:gd name="connsiteX413" fmla="*/ 362129 w 2452906"/>
              <a:gd name="connsiteY413" fmla="*/ 1824758 h 2349858"/>
              <a:gd name="connsiteX414" fmla="*/ 147541 w 2452906"/>
              <a:gd name="connsiteY414" fmla="*/ 1392837 h 2349858"/>
              <a:gd name="connsiteX415" fmla="*/ 143842 w 2452906"/>
              <a:gd name="connsiteY415" fmla="*/ 1378289 h 2349858"/>
              <a:gd name="connsiteX416" fmla="*/ 140850 w 2452906"/>
              <a:gd name="connsiteY416" fmla="*/ 1363665 h 2349858"/>
              <a:gd name="connsiteX417" fmla="*/ 134867 w 2452906"/>
              <a:gd name="connsiteY417" fmla="*/ 1334335 h 2349858"/>
              <a:gd name="connsiteX418" fmla="*/ 129829 w 2452906"/>
              <a:gd name="connsiteY418" fmla="*/ 1304691 h 2349858"/>
              <a:gd name="connsiteX419" fmla="*/ 125342 w 2452906"/>
              <a:gd name="connsiteY419" fmla="*/ 1274968 h 2349858"/>
              <a:gd name="connsiteX420" fmla="*/ 122115 w 2452906"/>
              <a:gd name="connsiteY420" fmla="*/ 1245010 h 2349858"/>
              <a:gd name="connsiteX421" fmla="*/ 120541 w 2452906"/>
              <a:gd name="connsiteY421" fmla="*/ 1229991 h 2349858"/>
              <a:gd name="connsiteX422" fmla="*/ 119281 w 2452906"/>
              <a:gd name="connsiteY422" fmla="*/ 1214894 h 2349858"/>
              <a:gd name="connsiteX423" fmla="*/ 117707 w 2452906"/>
              <a:gd name="connsiteY423" fmla="*/ 1184542 h 2349858"/>
              <a:gd name="connsiteX424" fmla="*/ 116919 w 2452906"/>
              <a:gd name="connsiteY424" fmla="*/ 1169366 h 2349858"/>
              <a:gd name="connsiteX425" fmla="*/ 116919 w 2452906"/>
              <a:gd name="connsiteY425" fmla="*/ 1154112 h 2349858"/>
              <a:gd name="connsiteX426" fmla="*/ 249943 w 2452906"/>
              <a:gd name="connsiteY426" fmla="*/ 1643268 h 2349858"/>
              <a:gd name="connsiteX427" fmla="*/ 279993 w 2452906"/>
              <a:gd name="connsiteY427" fmla="*/ 1689610 h 2349858"/>
              <a:gd name="connsiteX428" fmla="*/ 281914 w 2452906"/>
              <a:gd name="connsiteY428" fmla="*/ 1692815 h 2349858"/>
              <a:gd name="connsiteX429" fmla="*/ 290574 w 2452906"/>
              <a:gd name="connsiteY429" fmla="*/ 1707204 h 2349858"/>
              <a:gd name="connsiteX430" fmla="*/ 294903 w 2452906"/>
              <a:gd name="connsiteY430" fmla="*/ 1714360 h 2349858"/>
              <a:gd name="connsiteX431" fmla="*/ 299547 w 2452906"/>
              <a:gd name="connsiteY431" fmla="*/ 1721358 h 2349858"/>
              <a:gd name="connsiteX432" fmla="*/ 315306 w 2452906"/>
              <a:gd name="connsiteY432" fmla="*/ 1744070 h 2349858"/>
              <a:gd name="connsiteX433" fmla="*/ 343000 w 2452906"/>
              <a:gd name="connsiteY433" fmla="*/ 1786780 h 2349858"/>
              <a:gd name="connsiteX434" fmla="*/ 337411 w 2452906"/>
              <a:gd name="connsiteY434" fmla="*/ 1775928 h 2349858"/>
              <a:gd name="connsiteX435" fmla="*/ 315306 w 2452906"/>
              <a:gd name="connsiteY435" fmla="*/ 1744070 h 2349858"/>
              <a:gd name="connsiteX436" fmla="*/ 279993 w 2452906"/>
              <a:gd name="connsiteY436" fmla="*/ 1689610 h 2349858"/>
              <a:gd name="connsiteX437" fmla="*/ 273334 w 2452906"/>
              <a:gd name="connsiteY437" fmla="*/ 1678504 h 2349858"/>
              <a:gd name="connsiteX438" fmla="*/ 264989 w 2452906"/>
              <a:gd name="connsiteY438" fmla="*/ 1664114 h 2349858"/>
              <a:gd name="connsiteX439" fmla="*/ 249246 w 2452906"/>
              <a:gd name="connsiteY439" fmla="*/ 1635021 h 2349858"/>
              <a:gd name="connsiteX440" fmla="*/ 241374 w 2452906"/>
              <a:gd name="connsiteY440" fmla="*/ 1620632 h 2349858"/>
              <a:gd name="connsiteX441" fmla="*/ 234368 w 2452906"/>
              <a:gd name="connsiteY441" fmla="*/ 1606163 h 2349858"/>
              <a:gd name="connsiteX442" fmla="*/ 220750 w 2452906"/>
              <a:gd name="connsiteY442" fmla="*/ 1577856 h 2349858"/>
              <a:gd name="connsiteX443" fmla="*/ 208548 w 2452906"/>
              <a:gd name="connsiteY443" fmla="*/ 1550099 h 2349858"/>
              <a:gd name="connsiteX444" fmla="*/ 153445 w 2452906"/>
              <a:gd name="connsiteY444" fmla="*/ 1386153 h 2349858"/>
              <a:gd name="connsiteX445" fmla="*/ 125657 w 2452906"/>
              <a:gd name="connsiteY445" fmla="*/ 1211434 h 2349858"/>
              <a:gd name="connsiteX446" fmla="*/ 123217 w 2452906"/>
              <a:gd name="connsiteY446" fmla="*/ 1166614 h 2349858"/>
              <a:gd name="connsiteX447" fmla="*/ 123217 w 2452906"/>
              <a:gd name="connsiteY447" fmla="*/ 1121480 h 2349858"/>
              <a:gd name="connsiteX448" fmla="*/ 123847 w 2452906"/>
              <a:gd name="connsiteY448" fmla="*/ 1098834 h 2349858"/>
              <a:gd name="connsiteX449" fmla="*/ 124870 w 2452906"/>
              <a:gd name="connsiteY449" fmla="*/ 1076189 h 2349858"/>
              <a:gd name="connsiteX450" fmla="*/ 128413 w 2452906"/>
              <a:gd name="connsiteY450" fmla="*/ 1030740 h 2349858"/>
              <a:gd name="connsiteX451" fmla="*/ 162498 w 2452906"/>
              <a:gd name="connsiteY451" fmla="*/ 849180 h 2349858"/>
              <a:gd name="connsiteX452" fmla="*/ 203117 w 2452906"/>
              <a:gd name="connsiteY452" fmla="*/ 735086 h 2349858"/>
              <a:gd name="connsiteX453" fmla="*/ 212799 w 2452906"/>
              <a:gd name="connsiteY453" fmla="*/ 713620 h 2349858"/>
              <a:gd name="connsiteX454" fmla="*/ 221773 w 2452906"/>
              <a:gd name="connsiteY454" fmla="*/ 695141 h 2349858"/>
              <a:gd name="connsiteX455" fmla="*/ 237517 w 2452906"/>
              <a:gd name="connsiteY455" fmla="*/ 667463 h 2349858"/>
              <a:gd name="connsiteX456" fmla="*/ 247593 w 2452906"/>
              <a:gd name="connsiteY456" fmla="*/ 651737 h 2349858"/>
              <a:gd name="connsiteX457" fmla="*/ 251923 w 2452906"/>
              <a:gd name="connsiteY457" fmla="*/ 649378 h 2349858"/>
              <a:gd name="connsiteX458" fmla="*/ 240509 w 2452906"/>
              <a:gd name="connsiteY458" fmla="*/ 686256 h 2349858"/>
              <a:gd name="connsiteX459" fmla="*/ 237517 w 2452906"/>
              <a:gd name="connsiteY459" fmla="*/ 694119 h 2349858"/>
              <a:gd name="connsiteX460" fmla="*/ 226260 w 2452906"/>
              <a:gd name="connsiteY460" fmla="*/ 726908 h 2349858"/>
              <a:gd name="connsiteX461" fmla="*/ 219727 w 2452906"/>
              <a:gd name="connsiteY461" fmla="*/ 748611 h 2349858"/>
              <a:gd name="connsiteX462" fmla="*/ 220513 w 2452906"/>
              <a:gd name="connsiteY462" fmla="*/ 755373 h 2349858"/>
              <a:gd name="connsiteX463" fmla="*/ 242240 w 2452906"/>
              <a:gd name="connsiteY463" fmla="*/ 708194 h 2349858"/>
              <a:gd name="connsiteX464" fmla="*/ 264124 w 2452906"/>
              <a:gd name="connsiteY464" fmla="*/ 663925 h 2349858"/>
              <a:gd name="connsiteX465" fmla="*/ 279002 w 2452906"/>
              <a:gd name="connsiteY465" fmla="*/ 636875 h 2349858"/>
              <a:gd name="connsiteX466" fmla="*/ 287504 w 2452906"/>
              <a:gd name="connsiteY466" fmla="*/ 622251 h 2349858"/>
              <a:gd name="connsiteX467" fmla="*/ 291833 w 2452906"/>
              <a:gd name="connsiteY467" fmla="*/ 614387 h 2349858"/>
              <a:gd name="connsiteX468" fmla="*/ 296713 w 2452906"/>
              <a:gd name="connsiteY468" fmla="*/ 606524 h 2349858"/>
              <a:gd name="connsiteX469" fmla="*/ 256016 w 2452906"/>
              <a:gd name="connsiteY469" fmla="*/ 699073 h 2349858"/>
              <a:gd name="connsiteX470" fmla="*/ 277506 w 2452906"/>
              <a:gd name="connsiteY470" fmla="*/ 671946 h 2349858"/>
              <a:gd name="connsiteX471" fmla="*/ 296162 w 2452906"/>
              <a:gd name="connsiteY471" fmla="*/ 647334 h 2349858"/>
              <a:gd name="connsiteX472" fmla="*/ 314032 w 2452906"/>
              <a:gd name="connsiteY472" fmla="*/ 624688 h 2349858"/>
              <a:gd name="connsiteX473" fmla="*/ 316472 w 2452906"/>
              <a:gd name="connsiteY473" fmla="*/ 621936 h 2349858"/>
              <a:gd name="connsiteX474" fmla="*/ 340088 w 2452906"/>
              <a:gd name="connsiteY474" fmla="*/ 581205 h 2349858"/>
              <a:gd name="connsiteX475" fmla="*/ 861837 w 2452906"/>
              <a:gd name="connsiteY475" fmla="*/ 154237 h 2349858"/>
              <a:gd name="connsiteX476" fmla="*/ 846094 w 2452906"/>
              <a:gd name="connsiteY476" fmla="*/ 159663 h 2349858"/>
              <a:gd name="connsiteX477" fmla="*/ 837434 w 2452906"/>
              <a:gd name="connsiteY477" fmla="*/ 162729 h 2349858"/>
              <a:gd name="connsiteX478" fmla="*/ 828854 w 2452906"/>
              <a:gd name="connsiteY478" fmla="*/ 166110 h 2349858"/>
              <a:gd name="connsiteX479" fmla="*/ 794454 w 2452906"/>
              <a:gd name="connsiteY479" fmla="*/ 180028 h 2349858"/>
              <a:gd name="connsiteX480" fmla="*/ 760526 w 2452906"/>
              <a:gd name="connsiteY480" fmla="*/ 195755 h 2349858"/>
              <a:gd name="connsiteX481" fmla="*/ 743601 w 2452906"/>
              <a:gd name="connsiteY481" fmla="*/ 203617 h 2349858"/>
              <a:gd name="connsiteX482" fmla="*/ 726992 w 2452906"/>
              <a:gd name="connsiteY482" fmla="*/ 212267 h 2349858"/>
              <a:gd name="connsiteX483" fmla="*/ 710461 w 2452906"/>
              <a:gd name="connsiteY483" fmla="*/ 220680 h 2349858"/>
              <a:gd name="connsiteX484" fmla="*/ 702589 w 2452906"/>
              <a:gd name="connsiteY484" fmla="*/ 225084 h 2349858"/>
              <a:gd name="connsiteX485" fmla="*/ 694717 w 2452906"/>
              <a:gd name="connsiteY485" fmla="*/ 229723 h 2349858"/>
              <a:gd name="connsiteX486" fmla="*/ 662442 w 2452906"/>
              <a:gd name="connsiteY486" fmla="*/ 248437 h 2349858"/>
              <a:gd name="connsiteX487" fmla="*/ 630955 w 2452906"/>
              <a:gd name="connsiteY487" fmla="*/ 268252 h 2349858"/>
              <a:gd name="connsiteX488" fmla="*/ 615211 w 2452906"/>
              <a:gd name="connsiteY488" fmla="*/ 278238 h 2349858"/>
              <a:gd name="connsiteX489" fmla="*/ 600254 w 2452906"/>
              <a:gd name="connsiteY489" fmla="*/ 288697 h 2349858"/>
              <a:gd name="connsiteX490" fmla="*/ 489261 w 2452906"/>
              <a:gd name="connsiteY490" fmla="*/ 374562 h 2349858"/>
              <a:gd name="connsiteX491" fmla="*/ 503036 w 2452906"/>
              <a:gd name="connsiteY491" fmla="*/ 361666 h 2349858"/>
              <a:gd name="connsiteX492" fmla="*/ 517285 w 2452906"/>
              <a:gd name="connsiteY492" fmla="*/ 349164 h 2349858"/>
              <a:gd name="connsiteX493" fmla="*/ 531060 w 2452906"/>
              <a:gd name="connsiteY493" fmla="*/ 336819 h 2349858"/>
              <a:gd name="connsiteX494" fmla="*/ 545308 w 2452906"/>
              <a:gd name="connsiteY494" fmla="*/ 325103 h 2349858"/>
              <a:gd name="connsiteX495" fmla="*/ 573647 w 2452906"/>
              <a:gd name="connsiteY495" fmla="*/ 302221 h 2349858"/>
              <a:gd name="connsiteX496" fmla="*/ 602616 w 2452906"/>
              <a:gd name="connsiteY496" fmla="*/ 280991 h 2349858"/>
              <a:gd name="connsiteX497" fmla="*/ 617100 w 2452906"/>
              <a:gd name="connsiteY497" fmla="*/ 270612 h 2349858"/>
              <a:gd name="connsiteX498" fmla="*/ 631820 w 2452906"/>
              <a:gd name="connsiteY498" fmla="*/ 260861 h 2349858"/>
              <a:gd name="connsiteX499" fmla="*/ 646541 w 2452906"/>
              <a:gd name="connsiteY499" fmla="*/ 251189 h 2349858"/>
              <a:gd name="connsiteX500" fmla="*/ 661261 w 2452906"/>
              <a:gd name="connsiteY500" fmla="*/ 241832 h 2349858"/>
              <a:gd name="connsiteX501" fmla="*/ 688419 w 2452906"/>
              <a:gd name="connsiteY501" fmla="*/ 224141 h 2349858"/>
              <a:gd name="connsiteX502" fmla="*/ 695819 w 2452906"/>
              <a:gd name="connsiteY502" fmla="*/ 219736 h 2349858"/>
              <a:gd name="connsiteX503" fmla="*/ 703691 w 2452906"/>
              <a:gd name="connsiteY503" fmla="*/ 215648 h 2349858"/>
              <a:gd name="connsiteX504" fmla="*/ 718805 w 2452906"/>
              <a:gd name="connsiteY504" fmla="*/ 207785 h 2349858"/>
              <a:gd name="connsiteX505" fmla="*/ 733840 w 2452906"/>
              <a:gd name="connsiteY505" fmla="*/ 199922 h 2349858"/>
              <a:gd name="connsiteX506" fmla="*/ 741712 w 2452906"/>
              <a:gd name="connsiteY506" fmla="*/ 195912 h 2349858"/>
              <a:gd name="connsiteX507" fmla="*/ 749584 w 2452906"/>
              <a:gd name="connsiteY507" fmla="*/ 192294 h 2349858"/>
              <a:gd name="connsiteX508" fmla="*/ 780127 w 2452906"/>
              <a:gd name="connsiteY508" fmla="*/ 178062 h 2349858"/>
              <a:gd name="connsiteX509" fmla="*/ 787999 w 2452906"/>
              <a:gd name="connsiteY509" fmla="*/ 174524 h 2349858"/>
              <a:gd name="connsiteX510" fmla="*/ 795870 w 2452906"/>
              <a:gd name="connsiteY510" fmla="*/ 171300 h 2349858"/>
              <a:gd name="connsiteX511" fmla="*/ 811614 w 2452906"/>
              <a:gd name="connsiteY511" fmla="*/ 165009 h 2349858"/>
              <a:gd name="connsiteX512" fmla="*/ 827358 w 2452906"/>
              <a:gd name="connsiteY512" fmla="*/ 158719 h 2349858"/>
              <a:gd name="connsiteX513" fmla="*/ 835230 w 2452906"/>
              <a:gd name="connsiteY513" fmla="*/ 155574 h 2349858"/>
              <a:gd name="connsiteX514" fmla="*/ 843102 w 2452906"/>
              <a:gd name="connsiteY514" fmla="*/ 152743 h 2349858"/>
              <a:gd name="connsiteX515" fmla="*/ 874589 w 2452906"/>
              <a:gd name="connsiteY515" fmla="*/ 141735 h 2349858"/>
              <a:gd name="connsiteX516" fmla="*/ 882461 w 2452906"/>
              <a:gd name="connsiteY516" fmla="*/ 138983 h 2349858"/>
              <a:gd name="connsiteX517" fmla="*/ 890333 w 2452906"/>
              <a:gd name="connsiteY517" fmla="*/ 136623 h 2349858"/>
              <a:gd name="connsiteX518" fmla="*/ 906077 w 2452906"/>
              <a:gd name="connsiteY518" fmla="*/ 131906 h 2349858"/>
              <a:gd name="connsiteX519" fmla="*/ 921821 w 2452906"/>
              <a:gd name="connsiteY519" fmla="*/ 127188 h 2349858"/>
              <a:gd name="connsiteX520" fmla="*/ 929693 w 2452906"/>
              <a:gd name="connsiteY520" fmla="*/ 124829 h 2349858"/>
              <a:gd name="connsiteX521" fmla="*/ 937565 w 2452906"/>
              <a:gd name="connsiteY521" fmla="*/ 122784 h 2349858"/>
              <a:gd name="connsiteX522" fmla="*/ 969525 w 2452906"/>
              <a:gd name="connsiteY522" fmla="*/ 114922 h 2349858"/>
              <a:gd name="connsiteX523" fmla="*/ 1192536 w 2452906"/>
              <a:gd name="connsiteY523" fmla="*/ 87794 h 2349858"/>
              <a:gd name="connsiteX524" fmla="*/ 1803238 w 2452906"/>
              <a:gd name="connsiteY524" fmla="*/ 269825 h 2349858"/>
              <a:gd name="connsiteX525" fmla="*/ 1910689 w 2452906"/>
              <a:gd name="connsiteY525" fmla="*/ 353803 h 2349858"/>
              <a:gd name="connsiteX526" fmla="*/ 1961070 w 2452906"/>
              <a:gd name="connsiteY526" fmla="*/ 401454 h 2349858"/>
              <a:gd name="connsiteX527" fmla="*/ 1973113 w 2452906"/>
              <a:gd name="connsiteY527" fmla="*/ 414192 h 2349858"/>
              <a:gd name="connsiteX528" fmla="*/ 1984922 w 2452906"/>
              <a:gd name="connsiteY528" fmla="*/ 427009 h 2349858"/>
              <a:gd name="connsiteX529" fmla="*/ 1996729 w 2452906"/>
              <a:gd name="connsiteY529" fmla="*/ 439983 h 2349858"/>
              <a:gd name="connsiteX530" fmla="*/ 2002476 w 2452906"/>
              <a:gd name="connsiteY530" fmla="*/ 446588 h 2349858"/>
              <a:gd name="connsiteX531" fmla="*/ 2008144 w 2452906"/>
              <a:gd name="connsiteY531" fmla="*/ 453351 h 2349858"/>
              <a:gd name="connsiteX532" fmla="*/ 2030579 w 2452906"/>
              <a:gd name="connsiteY532" fmla="*/ 480478 h 2349858"/>
              <a:gd name="connsiteX533" fmla="*/ 2051832 w 2452906"/>
              <a:gd name="connsiteY533" fmla="*/ 508707 h 2349858"/>
              <a:gd name="connsiteX534" fmla="*/ 2062460 w 2452906"/>
              <a:gd name="connsiteY534" fmla="*/ 522939 h 2349858"/>
              <a:gd name="connsiteX535" fmla="*/ 2072064 w 2452906"/>
              <a:gd name="connsiteY535" fmla="*/ 537643 h 2349858"/>
              <a:gd name="connsiteX536" fmla="*/ 2091743 w 2452906"/>
              <a:gd name="connsiteY536" fmla="*/ 567287 h 2349858"/>
              <a:gd name="connsiteX537" fmla="*/ 2127639 w 2452906"/>
              <a:gd name="connsiteY537" fmla="*/ 629091 h 2349858"/>
              <a:gd name="connsiteX538" fmla="*/ 2159599 w 2452906"/>
              <a:gd name="connsiteY538" fmla="*/ 693255 h 2349858"/>
              <a:gd name="connsiteX539" fmla="*/ 2173689 w 2452906"/>
              <a:gd name="connsiteY539" fmla="*/ 726358 h 2349858"/>
              <a:gd name="connsiteX540" fmla="*/ 2180538 w 2452906"/>
              <a:gd name="connsiteY540" fmla="*/ 743028 h 2349858"/>
              <a:gd name="connsiteX541" fmla="*/ 2186994 w 2452906"/>
              <a:gd name="connsiteY541" fmla="*/ 760013 h 2349858"/>
              <a:gd name="connsiteX542" fmla="*/ 2188253 w 2452906"/>
              <a:gd name="connsiteY542" fmla="*/ 763472 h 2349858"/>
              <a:gd name="connsiteX543" fmla="*/ 2189906 w 2452906"/>
              <a:gd name="connsiteY543" fmla="*/ 767875 h 2349858"/>
              <a:gd name="connsiteX544" fmla="*/ 2193212 w 2452906"/>
              <a:gd name="connsiteY544" fmla="*/ 776997 h 2349858"/>
              <a:gd name="connsiteX545" fmla="*/ 2199116 w 2452906"/>
              <a:gd name="connsiteY545" fmla="*/ 793981 h 2349858"/>
              <a:gd name="connsiteX546" fmla="*/ 2200297 w 2452906"/>
              <a:gd name="connsiteY546" fmla="*/ 797913 h 2349858"/>
              <a:gd name="connsiteX547" fmla="*/ 2233831 w 2452906"/>
              <a:gd name="connsiteY547" fmla="*/ 1319395 h 2349858"/>
              <a:gd name="connsiteX548" fmla="*/ 2250519 w 2452906"/>
              <a:gd name="connsiteY548" fmla="*/ 1207975 h 2349858"/>
              <a:gd name="connsiteX549" fmla="*/ 2252251 w 2452906"/>
              <a:gd name="connsiteY549" fmla="*/ 1188632 h 2349858"/>
              <a:gd name="connsiteX550" fmla="*/ 2253038 w 2452906"/>
              <a:gd name="connsiteY550" fmla="*/ 1178960 h 2349858"/>
              <a:gd name="connsiteX551" fmla="*/ 2253432 w 2452906"/>
              <a:gd name="connsiteY551" fmla="*/ 1169288 h 2349858"/>
              <a:gd name="connsiteX552" fmla="*/ 2254927 w 2452906"/>
              <a:gd name="connsiteY552" fmla="*/ 1130522 h 2349858"/>
              <a:gd name="connsiteX553" fmla="*/ 2252960 w 2452906"/>
              <a:gd name="connsiteY553" fmla="*/ 1052993 h 2349858"/>
              <a:gd name="connsiteX554" fmla="*/ 2251858 w 2452906"/>
              <a:gd name="connsiteY554" fmla="*/ 1033570 h 2349858"/>
              <a:gd name="connsiteX555" fmla="*/ 2249969 w 2452906"/>
              <a:gd name="connsiteY555" fmla="*/ 1014306 h 2349858"/>
              <a:gd name="connsiteX556" fmla="*/ 2247922 w 2452906"/>
              <a:gd name="connsiteY556" fmla="*/ 994962 h 2349858"/>
              <a:gd name="connsiteX557" fmla="*/ 2246899 w 2452906"/>
              <a:gd name="connsiteY557" fmla="*/ 985291 h 2349858"/>
              <a:gd name="connsiteX558" fmla="*/ 2245718 w 2452906"/>
              <a:gd name="connsiteY558" fmla="*/ 975698 h 2349858"/>
              <a:gd name="connsiteX559" fmla="*/ 2239735 w 2452906"/>
              <a:gd name="connsiteY559" fmla="*/ 937247 h 2349858"/>
              <a:gd name="connsiteX560" fmla="*/ 2236193 w 2452906"/>
              <a:gd name="connsiteY560" fmla="*/ 918140 h 2349858"/>
              <a:gd name="connsiteX561" fmla="*/ 2232256 w 2452906"/>
              <a:gd name="connsiteY561" fmla="*/ 899111 h 2349858"/>
              <a:gd name="connsiteX562" fmla="*/ 2228242 w 2452906"/>
              <a:gd name="connsiteY562" fmla="*/ 880082 h 2349858"/>
              <a:gd name="connsiteX563" fmla="*/ 2223518 w 2452906"/>
              <a:gd name="connsiteY563" fmla="*/ 861289 h 2349858"/>
              <a:gd name="connsiteX564" fmla="*/ 2218717 w 2452906"/>
              <a:gd name="connsiteY564" fmla="*/ 842418 h 2349858"/>
              <a:gd name="connsiteX565" fmla="*/ 2216277 w 2452906"/>
              <a:gd name="connsiteY565" fmla="*/ 832982 h 2349858"/>
              <a:gd name="connsiteX566" fmla="*/ 2213364 w 2452906"/>
              <a:gd name="connsiteY566" fmla="*/ 823703 h 2349858"/>
              <a:gd name="connsiteX567" fmla="*/ 2202028 w 2452906"/>
              <a:gd name="connsiteY567" fmla="*/ 786511 h 2349858"/>
              <a:gd name="connsiteX568" fmla="*/ 2188883 w 2452906"/>
              <a:gd name="connsiteY568" fmla="*/ 749869 h 2349858"/>
              <a:gd name="connsiteX569" fmla="*/ 2185576 w 2452906"/>
              <a:gd name="connsiteY569" fmla="*/ 740669 h 2349858"/>
              <a:gd name="connsiteX570" fmla="*/ 2181876 w 2452906"/>
              <a:gd name="connsiteY570" fmla="*/ 731705 h 2349858"/>
              <a:gd name="connsiteX571" fmla="*/ 2174477 w 2452906"/>
              <a:gd name="connsiteY571" fmla="*/ 713698 h 2349858"/>
              <a:gd name="connsiteX572" fmla="*/ 2166605 w 2452906"/>
              <a:gd name="connsiteY572" fmla="*/ 695692 h 2349858"/>
              <a:gd name="connsiteX573" fmla="*/ 2158733 w 2452906"/>
              <a:gd name="connsiteY573" fmla="*/ 678079 h 2349858"/>
              <a:gd name="connsiteX574" fmla="*/ 2150389 w 2452906"/>
              <a:gd name="connsiteY574" fmla="*/ 660465 h 2349858"/>
              <a:gd name="connsiteX575" fmla="*/ 2141887 w 2452906"/>
              <a:gd name="connsiteY575" fmla="*/ 642930 h 2349858"/>
              <a:gd name="connsiteX576" fmla="*/ 2123546 w 2452906"/>
              <a:gd name="connsiteY576" fmla="*/ 608569 h 2349858"/>
              <a:gd name="connsiteX577" fmla="*/ 2037742 w 2452906"/>
              <a:gd name="connsiteY577" fmla="*/ 478513 h 2349858"/>
              <a:gd name="connsiteX578" fmla="*/ 1933282 w 2452906"/>
              <a:gd name="connsiteY578" fmla="*/ 362924 h 2349858"/>
              <a:gd name="connsiteX579" fmla="*/ 1812606 w 2452906"/>
              <a:gd name="connsiteY579" fmla="*/ 264321 h 2349858"/>
              <a:gd name="connsiteX580" fmla="*/ 1780094 w 2452906"/>
              <a:gd name="connsiteY580" fmla="*/ 242776 h 2349858"/>
              <a:gd name="connsiteX581" fmla="*/ 1763721 w 2452906"/>
              <a:gd name="connsiteY581" fmla="*/ 232160 h 2349858"/>
              <a:gd name="connsiteX582" fmla="*/ 1746954 w 2452906"/>
              <a:gd name="connsiteY582" fmla="*/ 222253 h 2349858"/>
              <a:gd name="connsiteX583" fmla="*/ 1730187 w 2452906"/>
              <a:gd name="connsiteY583" fmla="*/ 212346 h 2349858"/>
              <a:gd name="connsiteX584" fmla="*/ 1721764 w 2452906"/>
              <a:gd name="connsiteY584" fmla="*/ 207392 h 2349858"/>
              <a:gd name="connsiteX585" fmla="*/ 1713184 w 2452906"/>
              <a:gd name="connsiteY585" fmla="*/ 202832 h 2349858"/>
              <a:gd name="connsiteX586" fmla="*/ 1678626 w 2452906"/>
              <a:gd name="connsiteY586" fmla="*/ 184746 h 2349858"/>
              <a:gd name="connsiteX587" fmla="*/ 1490487 w 2452906"/>
              <a:gd name="connsiteY587" fmla="*/ 110046 h 2349858"/>
              <a:gd name="connsiteX588" fmla="*/ 1323682 w 2452906"/>
              <a:gd name="connsiteY588" fmla="*/ 72460 h 2349858"/>
              <a:gd name="connsiteX589" fmla="*/ 1315259 w 2452906"/>
              <a:gd name="connsiteY589" fmla="*/ 64990 h 2349858"/>
              <a:gd name="connsiteX590" fmla="*/ 1329428 w 2452906"/>
              <a:gd name="connsiteY590" fmla="*/ 64990 h 2349858"/>
              <a:gd name="connsiteX591" fmla="*/ 1353044 w 2452906"/>
              <a:gd name="connsiteY591" fmla="*/ 67113 h 2349858"/>
              <a:gd name="connsiteX592" fmla="*/ 1383666 w 2452906"/>
              <a:gd name="connsiteY592" fmla="*/ 70180 h 2349858"/>
              <a:gd name="connsiteX593" fmla="*/ 1418617 w 2452906"/>
              <a:gd name="connsiteY593" fmla="*/ 75213 h 2349858"/>
              <a:gd name="connsiteX594" fmla="*/ 1180492 w 2452906"/>
              <a:gd name="connsiteY594" fmla="*/ 51623 h 2349858"/>
              <a:gd name="connsiteX595" fmla="*/ 1166008 w 2452906"/>
              <a:gd name="connsiteY595" fmla="*/ 52095 h 2349858"/>
              <a:gd name="connsiteX596" fmla="*/ 1151523 w 2452906"/>
              <a:gd name="connsiteY596" fmla="*/ 52881 h 2349858"/>
              <a:gd name="connsiteX597" fmla="*/ 1122712 w 2452906"/>
              <a:gd name="connsiteY597" fmla="*/ 54375 h 2349858"/>
              <a:gd name="connsiteX598" fmla="*/ 1094216 w 2452906"/>
              <a:gd name="connsiteY598" fmla="*/ 57284 h 2349858"/>
              <a:gd name="connsiteX599" fmla="*/ 1080046 w 2452906"/>
              <a:gd name="connsiteY599" fmla="*/ 58700 h 2349858"/>
              <a:gd name="connsiteX600" fmla="*/ 1072962 w 2452906"/>
              <a:gd name="connsiteY600" fmla="*/ 59408 h 2349858"/>
              <a:gd name="connsiteX601" fmla="*/ 1065956 w 2452906"/>
              <a:gd name="connsiteY601" fmla="*/ 60430 h 2349858"/>
              <a:gd name="connsiteX602" fmla="*/ 1037932 w 2452906"/>
              <a:gd name="connsiteY602" fmla="*/ 64676 h 2349858"/>
              <a:gd name="connsiteX603" fmla="*/ 1023999 w 2452906"/>
              <a:gd name="connsiteY603" fmla="*/ 66799 h 2349858"/>
              <a:gd name="connsiteX604" fmla="*/ 1010223 w 2452906"/>
              <a:gd name="connsiteY604" fmla="*/ 69473 h 2349858"/>
              <a:gd name="connsiteX605" fmla="*/ 982750 w 2452906"/>
              <a:gd name="connsiteY605" fmla="*/ 75056 h 2349858"/>
              <a:gd name="connsiteX606" fmla="*/ 969052 w 2452906"/>
              <a:gd name="connsiteY606" fmla="*/ 77965 h 2349858"/>
              <a:gd name="connsiteX607" fmla="*/ 955592 w 2452906"/>
              <a:gd name="connsiteY607" fmla="*/ 81346 h 2349858"/>
              <a:gd name="connsiteX608" fmla="*/ 564751 w 2452906"/>
              <a:gd name="connsiteY608" fmla="*/ 267308 h 2349858"/>
              <a:gd name="connsiteX609" fmla="*/ 554912 w 2452906"/>
              <a:gd name="connsiteY609" fmla="*/ 272341 h 2349858"/>
              <a:gd name="connsiteX610" fmla="*/ 593170 w 2452906"/>
              <a:gd name="connsiteY610" fmla="*/ 243405 h 2349858"/>
              <a:gd name="connsiteX611" fmla="*/ 632529 w 2452906"/>
              <a:gd name="connsiteY611" fmla="*/ 216356 h 2349858"/>
              <a:gd name="connsiteX612" fmla="*/ 673384 w 2452906"/>
              <a:gd name="connsiteY612" fmla="*/ 190958 h 2349858"/>
              <a:gd name="connsiteX613" fmla="*/ 694323 w 2452906"/>
              <a:gd name="connsiteY613" fmla="*/ 179006 h 2349858"/>
              <a:gd name="connsiteX614" fmla="*/ 716365 w 2452906"/>
              <a:gd name="connsiteY614" fmla="*/ 167211 h 2349858"/>
              <a:gd name="connsiteX615" fmla="*/ 677005 w 2452906"/>
              <a:gd name="connsiteY615" fmla="*/ 184195 h 2349858"/>
              <a:gd name="connsiteX616" fmla="*/ 645518 w 2452906"/>
              <a:gd name="connsiteY616" fmla="*/ 199922 h 2349858"/>
              <a:gd name="connsiteX617" fmla="*/ 631033 w 2452906"/>
              <a:gd name="connsiteY617" fmla="*/ 207077 h 2349858"/>
              <a:gd name="connsiteX618" fmla="*/ 617887 w 2452906"/>
              <a:gd name="connsiteY618" fmla="*/ 214941 h 2349858"/>
              <a:gd name="connsiteX619" fmla="*/ 591044 w 2452906"/>
              <a:gd name="connsiteY619" fmla="*/ 231217 h 2349858"/>
              <a:gd name="connsiteX620" fmla="*/ 576796 w 2452906"/>
              <a:gd name="connsiteY620" fmla="*/ 240732 h 2349858"/>
              <a:gd name="connsiteX621" fmla="*/ 561524 w 2452906"/>
              <a:gd name="connsiteY621" fmla="*/ 251583 h 2349858"/>
              <a:gd name="connsiteX622" fmla="*/ 544364 w 2452906"/>
              <a:gd name="connsiteY622" fmla="*/ 263770 h 2349858"/>
              <a:gd name="connsiteX623" fmla="*/ 525943 w 2452906"/>
              <a:gd name="connsiteY623" fmla="*/ 278475 h 2349858"/>
              <a:gd name="connsiteX624" fmla="*/ 505083 w 2452906"/>
              <a:gd name="connsiteY624" fmla="*/ 295302 h 2349858"/>
              <a:gd name="connsiteX625" fmla="*/ 493984 w 2452906"/>
              <a:gd name="connsiteY625" fmla="*/ 304973 h 2349858"/>
              <a:gd name="connsiteX626" fmla="*/ 482254 w 2452906"/>
              <a:gd name="connsiteY626" fmla="*/ 315510 h 2349858"/>
              <a:gd name="connsiteX627" fmla="*/ 469738 w 2452906"/>
              <a:gd name="connsiteY627" fmla="*/ 326754 h 2349858"/>
              <a:gd name="connsiteX628" fmla="*/ 456592 w 2452906"/>
              <a:gd name="connsiteY628" fmla="*/ 338942 h 2349858"/>
              <a:gd name="connsiteX629" fmla="*/ 428725 w 2452906"/>
              <a:gd name="connsiteY629" fmla="*/ 366541 h 2349858"/>
              <a:gd name="connsiteX630" fmla="*/ 422034 w 2452906"/>
              <a:gd name="connsiteY630" fmla="*/ 373225 h 2349858"/>
              <a:gd name="connsiteX631" fmla="*/ 415500 w 2452906"/>
              <a:gd name="connsiteY631" fmla="*/ 380302 h 2349858"/>
              <a:gd name="connsiteX632" fmla="*/ 402197 w 2452906"/>
              <a:gd name="connsiteY632" fmla="*/ 394613 h 2349858"/>
              <a:gd name="connsiteX633" fmla="*/ 388500 w 2452906"/>
              <a:gd name="connsiteY633" fmla="*/ 409160 h 2349858"/>
              <a:gd name="connsiteX634" fmla="*/ 385037 w 2452906"/>
              <a:gd name="connsiteY634" fmla="*/ 412856 h 2349858"/>
              <a:gd name="connsiteX635" fmla="*/ 381730 w 2452906"/>
              <a:gd name="connsiteY635" fmla="*/ 416708 h 2349858"/>
              <a:gd name="connsiteX636" fmla="*/ 375118 w 2452906"/>
              <a:gd name="connsiteY636" fmla="*/ 424571 h 2349858"/>
              <a:gd name="connsiteX637" fmla="*/ 348353 w 2452906"/>
              <a:gd name="connsiteY637" fmla="*/ 456024 h 2349858"/>
              <a:gd name="connsiteX638" fmla="*/ 323399 w 2452906"/>
              <a:gd name="connsiteY638" fmla="*/ 487476 h 2349858"/>
              <a:gd name="connsiteX639" fmla="*/ 390861 w 2452906"/>
              <a:gd name="connsiteY639" fmla="*/ 394141 h 2349858"/>
              <a:gd name="connsiteX640" fmla="*/ 404559 w 2452906"/>
              <a:gd name="connsiteY640" fmla="*/ 378415 h 2349858"/>
              <a:gd name="connsiteX641" fmla="*/ 419830 w 2452906"/>
              <a:gd name="connsiteY641" fmla="*/ 361823 h 2349858"/>
              <a:gd name="connsiteX642" fmla="*/ 454466 w 2452906"/>
              <a:gd name="connsiteY642" fmla="*/ 327304 h 2349858"/>
              <a:gd name="connsiteX643" fmla="*/ 492094 w 2452906"/>
              <a:gd name="connsiteY643" fmla="*/ 293336 h 2349858"/>
              <a:gd name="connsiteX644" fmla="*/ 529643 w 2452906"/>
              <a:gd name="connsiteY644" fmla="*/ 262355 h 2349858"/>
              <a:gd name="connsiteX645" fmla="*/ 545387 w 2452906"/>
              <a:gd name="connsiteY645" fmla="*/ 249538 h 2349858"/>
              <a:gd name="connsiteX646" fmla="*/ 559399 w 2452906"/>
              <a:gd name="connsiteY646" fmla="*/ 238294 h 2349858"/>
              <a:gd name="connsiteX647" fmla="*/ 572466 w 2452906"/>
              <a:gd name="connsiteY647" fmla="*/ 227522 h 2349858"/>
              <a:gd name="connsiteX648" fmla="*/ 579157 w 2452906"/>
              <a:gd name="connsiteY648" fmla="*/ 222175 h 2349858"/>
              <a:gd name="connsiteX649" fmla="*/ 586163 w 2452906"/>
              <a:gd name="connsiteY649" fmla="*/ 216906 h 2349858"/>
              <a:gd name="connsiteX650" fmla="*/ 576323 w 2452906"/>
              <a:gd name="connsiteY650" fmla="*/ 222882 h 2349858"/>
              <a:gd name="connsiteX651" fmla="*/ 566799 w 2452906"/>
              <a:gd name="connsiteY651" fmla="*/ 229173 h 2349858"/>
              <a:gd name="connsiteX652" fmla="*/ 547748 w 2452906"/>
              <a:gd name="connsiteY652" fmla="*/ 241360 h 2349858"/>
              <a:gd name="connsiteX653" fmla="*/ 538145 w 2452906"/>
              <a:gd name="connsiteY653" fmla="*/ 247808 h 2349858"/>
              <a:gd name="connsiteX654" fmla="*/ 528541 w 2452906"/>
              <a:gd name="connsiteY654" fmla="*/ 254570 h 2349858"/>
              <a:gd name="connsiteX655" fmla="*/ 509333 w 2452906"/>
              <a:gd name="connsiteY655" fmla="*/ 269353 h 2349858"/>
              <a:gd name="connsiteX656" fmla="*/ 489969 w 2452906"/>
              <a:gd name="connsiteY656" fmla="*/ 285079 h 2349858"/>
              <a:gd name="connsiteX657" fmla="*/ 471155 w 2452906"/>
              <a:gd name="connsiteY657" fmla="*/ 301828 h 2349858"/>
              <a:gd name="connsiteX658" fmla="*/ 452262 w 2452906"/>
              <a:gd name="connsiteY658" fmla="*/ 318813 h 2349858"/>
              <a:gd name="connsiteX659" fmla="*/ 443052 w 2452906"/>
              <a:gd name="connsiteY659" fmla="*/ 327619 h 2349858"/>
              <a:gd name="connsiteX660" fmla="*/ 434078 w 2452906"/>
              <a:gd name="connsiteY660" fmla="*/ 336583 h 2349858"/>
              <a:gd name="connsiteX661" fmla="*/ 398970 w 2452906"/>
              <a:gd name="connsiteY661" fmla="*/ 372439 h 2349858"/>
              <a:gd name="connsiteX662" fmla="*/ 382518 w 2452906"/>
              <a:gd name="connsiteY662" fmla="*/ 390288 h 2349858"/>
              <a:gd name="connsiteX663" fmla="*/ 366774 w 2452906"/>
              <a:gd name="connsiteY663" fmla="*/ 407744 h 2349858"/>
              <a:gd name="connsiteX664" fmla="*/ 338750 w 2452906"/>
              <a:gd name="connsiteY664" fmla="*/ 440061 h 2349858"/>
              <a:gd name="connsiteX665" fmla="*/ 325840 w 2452906"/>
              <a:gd name="connsiteY665" fmla="*/ 455788 h 2349858"/>
              <a:gd name="connsiteX666" fmla="*/ 313245 w 2452906"/>
              <a:gd name="connsiteY666" fmla="*/ 471514 h 2349858"/>
              <a:gd name="connsiteX667" fmla="*/ 300807 w 2452906"/>
              <a:gd name="connsiteY667" fmla="*/ 487241 h 2349858"/>
              <a:gd name="connsiteX668" fmla="*/ 289078 w 2452906"/>
              <a:gd name="connsiteY668" fmla="*/ 502967 h 2349858"/>
              <a:gd name="connsiteX669" fmla="*/ 265462 w 2452906"/>
              <a:gd name="connsiteY669" fmla="*/ 535284 h 2349858"/>
              <a:gd name="connsiteX670" fmla="*/ 296320 w 2452906"/>
              <a:gd name="connsiteY670" fmla="*/ 484489 h 2349858"/>
              <a:gd name="connsiteX671" fmla="*/ 313795 w 2452906"/>
              <a:gd name="connsiteY671" fmla="*/ 459012 h 2349858"/>
              <a:gd name="connsiteX672" fmla="*/ 323321 w 2452906"/>
              <a:gd name="connsiteY672" fmla="*/ 445487 h 2349858"/>
              <a:gd name="connsiteX673" fmla="*/ 328359 w 2452906"/>
              <a:gd name="connsiteY673" fmla="*/ 438489 h 2349858"/>
              <a:gd name="connsiteX674" fmla="*/ 334027 w 2452906"/>
              <a:gd name="connsiteY674" fmla="*/ 431491 h 2349858"/>
              <a:gd name="connsiteX675" fmla="*/ 1176320 w 2452906"/>
              <a:gd name="connsiteY675" fmla="*/ 749 h 234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2452906" h="2349858">
                <a:moveTo>
                  <a:pt x="1254827" y="2348386"/>
                </a:moveTo>
                <a:lnTo>
                  <a:pt x="1235202" y="2349858"/>
                </a:lnTo>
                <a:lnTo>
                  <a:pt x="1227802" y="2348993"/>
                </a:lnTo>
                <a:close/>
                <a:moveTo>
                  <a:pt x="1363667" y="2340224"/>
                </a:moveTo>
                <a:lnTo>
                  <a:pt x="1341394" y="2342860"/>
                </a:lnTo>
                <a:lnTo>
                  <a:pt x="1330137" y="2344117"/>
                </a:lnTo>
                <a:lnTo>
                  <a:pt x="1318801" y="2344903"/>
                </a:lnTo>
                <a:lnTo>
                  <a:pt x="1273380" y="2347970"/>
                </a:lnTo>
                <a:lnTo>
                  <a:pt x="1254827" y="2348386"/>
                </a:lnTo>
                <a:close/>
                <a:moveTo>
                  <a:pt x="1429726" y="2330575"/>
                </a:moveTo>
                <a:lnTo>
                  <a:pt x="1393990" y="2337950"/>
                </a:lnTo>
                <a:lnTo>
                  <a:pt x="1363667" y="2340224"/>
                </a:lnTo>
                <a:lnTo>
                  <a:pt x="1363986" y="2340186"/>
                </a:lnTo>
                <a:lnTo>
                  <a:pt x="1386578" y="2337591"/>
                </a:lnTo>
                <a:cubicBezTo>
                  <a:pt x="1394136" y="2336569"/>
                  <a:pt x="1401220" y="2335232"/>
                  <a:pt x="1409092" y="2333974"/>
                </a:cubicBezTo>
                <a:close/>
                <a:moveTo>
                  <a:pt x="1506255" y="2314782"/>
                </a:moveTo>
                <a:lnTo>
                  <a:pt x="1498359" y="2316754"/>
                </a:lnTo>
                <a:lnTo>
                  <a:pt x="1453883" y="2326268"/>
                </a:lnTo>
                <a:cubicBezTo>
                  <a:pt x="1446484" y="2327998"/>
                  <a:pt x="1439005" y="2329020"/>
                  <a:pt x="1431527" y="2330279"/>
                </a:cubicBezTo>
                <a:lnTo>
                  <a:pt x="1429726" y="2330575"/>
                </a:lnTo>
                <a:close/>
                <a:moveTo>
                  <a:pt x="2181985" y="418670"/>
                </a:moveTo>
                <a:lnTo>
                  <a:pt x="2189433" y="428739"/>
                </a:lnTo>
                <a:lnTo>
                  <a:pt x="2197062" y="440196"/>
                </a:lnTo>
                <a:close/>
                <a:moveTo>
                  <a:pt x="2001532" y="217693"/>
                </a:moveTo>
                <a:lnTo>
                  <a:pt x="2038844" y="250954"/>
                </a:lnTo>
                <a:lnTo>
                  <a:pt x="2074583" y="285865"/>
                </a:lnTo>
                <a:cubicBezTo>
                  <a:pt x="2077495" y="288854"/>
                  <a:pt x="2080565" y="291684"/>
                  <a:pt x="2083320" y="294751"/>
                </a:cubicBezTo>
                <a:lnTo>
                  <a:pt x="2091822" y="303951"/>
                </a:lnTo>
                <a:lnTo>
                  <a:pt x="2108746" y="322351"/>
                </a:lnTo>
                <a:lnTo>
                  <a:pt x="2117170" y="331708"/>
                </a:lnTo>
                <a:lnTo>
                  <a:pt x="2121341" y="336347"/>
                </a:lnTo>
                <a:lnTo>
                  <a:pt x="2125435" y="341144"/>
                </a:lnTo>
                <a:lnTo>
                  <a:pt x="2141179" y="360408"/>
                </a:lnTo>
                <a:lnTo>
                  <a:pt x="2181985" y="418670"/>
                </a:lnTo>
                <a:lnTo>
                  <a:pt x="2165818" y="396814"/>
                </a:lnTo>
                <a:cubicBezTo>
                  <a:pt x="2161803" y="391625"/>
                  <a:pt x="2158103" y="386199"/>
                  <a:pt x="2153932" y="381089"/>
                </a:cubicBezTo>
                <a:lnTo>
                  <a:pt x="2141494" y="365756"/>
                </a:lnTo>
                <a:lnTo>
                  <a:pt x="2128977" y="350029"/>
                </a:lnTo>
                <a:lnTo>
                  <a:pt x="2122759" y="342165"/>
                </a:lnTo>
                <a:lnTo>
                  <a:pt x="2119610" y="338313"/>
                </a:lnTo>
                <a:lnTo>
                  <a:pt x="2116303" y="334696"/>
                </a:lnTo>
                <a:cubicBezTo>
                  <a:pt x="2098592" y="315117"/>
                  <a:pt x="2081431" y="294987"/>
                  <a:pt x="2062460" y="276587"/>
                </a:cubicBezTo>
                <a:lnTo>
                  <a:pt x="2048290" y="262513"/>
                </a:lnTo>
                <a:cubicBezTo>
                  <a:pt x="2043567" y="257951"/>
                  <a:pt x="2039080" y="253076"/>
                  <a:pt x="2034121" y="248673"/>
                </a:cubicBezTo>
                <a:lnTo>
                  <a:pt x="2004837" y="222017"/>
                </a:lnTo>
                <a:close/>
                <a:moveTo>
                  <a:pt x="1159909" y="43726"/>
                </a:moveTo>
                <a:cubicBezTo>
                  <a:pt x="1075692" y="47988"/>
                  <a:pt x="991972" y="62077"/>
                  <a:pt x="910486" y="85907"/>
                </a:cubicBezTo>
                <a:cubicBezTo>
                  <a:pt x="917570" y="84806"/>
                  <a:pt x="924655" y="84334"/>
                  <a:pt x="931818" y="83784"/>
                </a:cubicBezTo>
                <a:lnTo>
                  <a:pt x="962126" y="75920"/>
                </a:lnTo>
                <a:lnTo>
                  <a:pt x="969998" y="73955"/>
                </a:lnTo>
                <a:lnTo>
                  <a:pt x="977870" y="72303"/>
                </a:lnTo>
                <a:lnTo>
                  <a:pt x="993613" y="69158"/>
                </a:lnTo>
                <a:cubicBezTo>
                  <a:pt x="1003847" y="67035"/>
                  <a:pt x="1014080" y="64676"/>
                  <a:pt x="1024313" y="62868"/>
                </a:cubicBezTo>
                <a:lnTo>
                  <a:pt x="1054148" y="57993"/>
                </a:lnTo>
                <a:lnTo>
                  <a:pt x="1069892" y="55555"/>
                </a:lnTo>
                <a:lnTo>
                  <a:pt x="1085636" y="53746"/>
                </a:lnTo>
                <a:lnTo>
                  <a:pt x="1117123" y="50287"/>
                </a:lnTo>
                <a:cubicBezTo>
                  <a:pt x="1122476" y="49657"/>
                  <a:pt x="1127671" y="49028"/>
                  <a:pt x="1132867" y="49028"/>
                </a:cubicBezTo>
                <a:lnTo>
                  <a:pt x="1148611" y="48085"/>
                </a:lnTo>
                <a:lnTo>
                  <a:pt x="1164355" y="47063"/>
                </a:lnTo>
                <a:cubicBezTo>
                  <a:pt x="1169629" y="46827"/>
                  <a:pt x="1174824" y="46355"/>
                  <a:pt x="1180099" y="46355"/>
                </a:cubicBezTo>
                <a:cubicBezTo>
                  <a:pt x="1263423" y="43803"/>
                  <a:pt x="1346762" y="50688"/>
                  <a:pt x="1428536" y="66878"/>
                </a:cubicBezTo>
                <a:lnTo>
                  <a:pt x="1412319" y="60508"/>
                </a:lnTo>
                <a:cubicBezTo>
                  <a:pt x="1328842" y="45028"/>
                  <a:pt x="1244127" y="39463"/>
                  <a:pt x="1159909" y="43726"/>
                </a:cubicBezTo>
                <a:close/>
                <a:moveTo>
                  <a:pt x="1176320" y="749"/>
                </a:moveTo>
                <a:cubicBezTo>
                  <a:pt x="1321989" y="-4611"/>
                  <a:pt x="1467281" y="18851"/>
                  <a:pt x="1603843" y="69787"/>
                </a:cubicBezTo>
                <a:cubicBezTo>
                  <a:pt x="1818518" y="150842"/>
                  <a:pt x="2004082" y="294064"/>
                  <a:pt x="2136770" y="481108"/>
                </a:cubicBezTo>
                <a:lnTo>
                  <a:pt x="2134645" y="473794"/>
                </a:lnTo>
                <a:cubicBezTo>
                  <a:pt x="2085209" y="401650"/>
                  <a:pt x="2027571" y="335472"/>
                  <a:pt x="1962880" y="276587"/>
                </a:cubicBezTo>
                <a:lnTo>
                  <a:pt x="1960518" y="272734"/>
                </a:lnTo>
                <a:cubicBezTo>
                  <a:pt x="2076133" y="372227"/>
                  <a:pt x="2170321" y="494130"/>
                  <a:pt x="2237374" y="631057"/>
                </a:cubicBezTo>
                <a:cubicBezTo>
                  <a:pt x="2235799" y="621228"/>
                  <a:pt x="2234697" y="613444"/>
                  <a:pt x="2233201" y="605502"/>
                </a:cubicBezTo>
                <a:cubicBezTo>
                  <a:pt x="2231706" y="597560"/>
                  <a:pt x="2229974" y="589854"/>
                  <a:pt x="2228084" y="580575"/>
                </a:cubicBezTo>
                <a:cubicBezTo>
                  <a:pt x="2224070" y="572791"/>
                  <a:pt x="2219741" y="564456"/>
                  <a:pt x="2215253" y="555650"/>
                </a:cubicBezTo>
                <a:cubicBezTo>
                  <a:pt x="2213128" y="551246"/>
                  <a:pt x="2210451" y="546922"/>
                  <a:pt x="2207932" y="542440"/>
                </a:cubicBezTo>
                <a:lnTo>
                  <a:pt x="2200060" y="528758"/>
                </a:lnTo>
                <a:cubicBezTo>
                  <a:pt x="2194629" y="519558"/>
                  <a:pt x="2189276" y="509808"/>
                  <a:pt x="2183294" y="500057"/>
                </a:cubicBezTo>
                <a:lnTo>
                  <a:pt x="2164322" y="470492"/>
                </a:lnTo>
                <a:cubicBezTo>
                  <a:pt x="2161094" y="465460"/>
                  <a:pt x="2157867" y="460349"/>
                  <a:pt x="2154482" y="455316"/>
                </a:cubicBezTo>
                <a:lnTo>
                  <a:pt x="2143776" y="440298"/>
                </a:lnTo>
                <a:lnTo>
                  <a:pt x="2121971" y="409632"/>
                </a:lnTo>
                <a:lnTo>
                  <a:pt x="2098356" y="379830"/>
                </a:lnTo>
                <a:cubicBezTo>
                  <a:pt x="2094499" y="374876"/>
                  <a:pt x="2090562" y="369922"/>
                  <a:pt x="2086627" y="365047"/>
                </a:cubicBezTo>
                <a:lnTo>
                  <a:pt x="2074347" y="350737"/>
                </a:lnTo>
                <a:cubicBezTo>
                  <a:pt x="2065530" y="340672"/>
                  <a:pt x="2057028" y="330528"/>
                  <a:pt x="2048527" y="320856"/>
                </a:cubicBezTo>
                <a:lnTo>
                  <a:pt x="2023179" y="293414"/>
                </a:lnTo>
                <a:lnTo>
                  <a:pt x="2011293" y="280361"/>
                </a:lnTo>
                <a:lnTo>
                  <a:pt x="1999485" y="268489"/>
                </a:lnTo>
                <a:lnTo>
                  <a:pt x="1978388" y="247022"/>
                </a:lnTo>
                <a:lnTo>
                  <a:pt x="1971933" y="240417"/>
                </a:lnTo>
                <a:cubicBezTo>
                  <a:pt x="1969808" y="238215"/>
                  <a:pt x="1967682" y="236328"/>
                  <a:pt x="1965636" y="234362"/>
                </a:cubicBezTo>
                <a:lnTo>
                  <a:pt x="1953827" y="223040"/>
                </a:lnTo>
                <a:lnTo>
                  <a:pt x="1932023" y="201966"/>
                </a:lnTo>
                <a:cubicBezTo>
                  <a:pt x="1928637" y="198428"/>
                  <a:pt x="1924859" y="195204"/>
                  <a:pt x="1920766" y="191822"/>
                </a:cubicBezTo>
                <a:cubicBezTo>
                  <a:pt x="1916672" y="188441"/>
                  <a:pt x="1912972" y="184982"/>
                  <a:pt x="1908800" y="181443"/>
                </a:cubicBezTo>
                <a:cubicBezTo>
                  <a:pt x="1900456" y="174052"/>
                  <a:pt x="1891404" y="166189"/>
                  <a:pt x="1880698" y="157854"/>
                </a:cubicBezTo>
                <a:cubicBezTo>
                  <a:pt x="1859680" y="142128"/>
                  <a:pt x="1845668" y="130962"/>
                  <a:pt x="1837402" y="124514"/>
                </a:cubicBezTo>
                <a:cubicBezTo>
                  <a:pt x="1829137" y="118067"/>
                  <a:pt x="1827090" y="115786"/>
                  <a:pt x="1830632" y="116651"/>
                </a:cubicBezTo>
                <a:cubicBezTo>
                  <a:pt x="1833868" y="117643"/>
                  <a:pt x="1836985" y="118989"/>
                  <a:pt x="1839921" y="120661"/>
                </a:cubicBezTo>
                <a:cubicBezTo>
                  <a:pt x="1844172" y="122941"/>
                  <a:pt x="1849761" y="126087"/>
                  <a:pt x="1856452" y="129940"/>
                </a:cubicBezTo>
                <a:cubicBezTo>
                  <a:pt x="1869599" y="137960"/>
                  <a:pt x="1888176" y="148340"/>
                  <a:pt x="1908958" y="163358"/>
                </a:cubicBezTo>
                <a:cubicBezTo>
                  <a:pt x="1955725" y="195398"/>
                  <a:pt x="2000012" y="230908"/>
                  <a:pt x="2041442" y="269589"/>
                </a:cubicBezTo>
                <a:lnTo>
                  <a:pt x="2072929" y="299469"/>
                </a:lnTo>
                <a:cubicBezTo>
                  <a:pt x="2083005" y="310006"/>
                  <a:pt x="2092924" y="320464"/>
                  <a:pt x="2102842" y="330922"/>
                </a:cubicBezTo>
                <a:lnTo>
                  <a:pt x="2110321" y="338784"/>
                </a:lnTo>
                <a:lnTo>
                  <a:pt x="2114021" y="342716"/>
                </a:lnTo>
                <a:lnTo>
                  <a:pt x="2117563" y="346805"/>
                </a:lnTo>
                <a:lnTo>
                  <a:pt x="2132204" y="364025"/>
                </a:lnTo>
                <a:cubicBezTo>
                  <a:pt x="2136849" y="369529"/>
                  <a:pt x="2141572" y="374955"/>
                  <a:pt x="2146295" y="380380"/>
                </a:cubicBezTo>
                <a:cubicBezTo>
                  <a:pt x="2148579" y="382740"/>
                  <a:pt x="2150940" y="385413"/>
                  <a:pt x="2153222" y="388244"/>
                </a:cubicBezTo>
                <a:lnTo>
                  <a:pt x="2159835" y="396736"/>
                </a:lnTo>
                <a:cubicBezTo>
                  <a:pt x="2169518" y="409003"/>
                  <a:pt x="2178964" y="420797"/>
                  <a:pt x="2187702" y="431963"/>
                </a:cubicBezTo>
                <a:cubicBezTo>
                  <a:pt x="2196439" y="443128"/>
                  <a:pt x="2204232" y="453743"/>
                  <a:pt x="2211318" y="461607"/>
                </a:cubicBezTo>
                <a:lnTo>
                  <a:pt x="2197062" y="440196"/>
                </a:lnTo>
                <a:lnTo>
                  <a:pt x="2255951" y="524275"/>
                </a:lnTo>
                <a:cubicBezTo>
                  <a:pt x="2322445" y="640103"/>
                  <a:pt x="2369385" y="766079"/>
                  <a:pt x="2394890" y="897145"/>
                </a:cubicBezTo>
                <a:lnTo>
                  <a:pt x="2394418" y="882205"/>
                </a:lnTo>
                <a:cubicBezTo>
                  <a:pt x="2330332" y="551549"/>
                  <a:pt x="2129827" y="263129"/>
                  <a:pt x="1842046" y="87636"/>
                </a:cubicBezTo>
                <a:lnTo>
                  <a:pt x="1831341" y="78751"/>
                </a:lnTo>
                <a:cubicBezTo>
                  <a:pt x="1854090" y="90860"/>
                  <a:pt x="1873613" y="103127"/>
                  <a:pt x="1897937" y="118853"/>
                </a:cubicBezTo>
                <a:cubicBezTo>
                  <a:pt x="1948137" y="153250"/>
                  <a:pt x="1996045" y="190862"/>
                  <a:pt x="2041363" y="231453"/>
                </a:cubicBezTo>
                <a:cubicBezTo>
                  <a:pt x="2050731" y="239237"/>
                  <a:pt x="2058603" y="246786"/>
                  <a:pt x="2065608" y="253313"/>
                </a:cubicBezTo>
                <a:cubicBezTo>
                  <a:pt x="2072614" y="259839"/>
                  <a:pt x="2078518" y="265186"/>
                  <a:pt x="2083242" y="269039"/>
                </a:cubicBezTo>
                <a:cubicBezTo>
                  <a:pt x="2092688" y="276823"/>
                  <a:pt x="2097175" y="279182"/>
                  <a:pt x="2094970" y="273993"/>
                </a:cubicBezTo>
                <a:cubicBezTo>
                  <a:pt x="2106660" y="284014"/>
                  <a:pt x="2117603" y="294867"/>
                  <a:pt x="2127718" y="306467"/>
                </a:cubicBezTo>
                <a:cubicBezTo>
                  <a:pt x="2132204" y="311342"/>
                  <a:pt x="2136849" y="315982"/>
                  <a:pt x="2141022" y="320856"/>
                </a:cubicBezTo>
                <a:cubicBezTo>
                  <a:pt x="2145194" y="325732"/>
                  <a:pt x="2149444" y="330607"/>
                  <a:pt x="2153537" y="335482"/>
                </a:cubicBezTo>
                <a:lnTo>
                  <a:pt x="2178098" y="364183"/>
                </a:lnTo>
                <a:cubicBezTo>
                  <a:pt x="2185813" y="373854"/>
                  <a:pt x="2193370" y="383447"/>
                  <a:pt x="2200769" y="393119"/>
                </a:cubicBezTo>
                <a:cubicBezTo>
                  <a:pt x="2208169" y="402790"/>
                  <a:pt x="2215883" y="412069"/>
                  <a:pt x="2222575" y="421976"/>
                </a:cubicBezTo>
                <a:cubicBezTo>
                  <a:pt x="2236350" y="441713"/>
                  <a:pt x="2250519" y="460741"/>
                  <a:pt x="2262957" y="481028"/>
                </a:cubicBezTo>
                <a:lnTo>
                  <a:pt x="2282085" y="511302"/>
                </a:lnTo>
                <a:cubicBezTo>
                  <a:pt x="2288069" y="521785"/>
                  <a:pt x="2294051" y="532270"/>
                  <a:pt x="2300033" y="542754"/>
                </a:cubicBezTo>
                <a:cubicBezTo>
                  <a:pt x="2312471" y="563749"/>
                  <a:pt x="2323020" y="586080"/>
                  <a:pt x="2334513" y="608883"/>
                </a:cubicBezTo>
                <a:cubicBezTo>
                  <a:pt x="2337189" y="614545"/>
                  <a:pt x="2339787" y="620363"/>
                  <a:pt x="2342384" y="626339"/>
                </a:cubicBezTo>
                <a:cubicBezTo>
                  <a:pt x="2344982" y="632315"/>
                  <a:pt x="2347580" y="638291"/>
                  <a:pt x="2350256" y="644267"/>
                </a:cubicBezTo>
                <a:cubicBezTo>
                  <a:pt x="2355688" y="656376"/>
                  <a:pt x="2361199" y="668564"/>
                  <a:pt x="2366000" y="681460"/>
                </a:cubicBezTo>
                <a:cubicBezTo>
                  <a:pt x="2370802" y="694356"/>
                  <a:pt x="2375998" y="707329"/>
                  <a:pt x="2380721" y="720775"/>
                </a:cubicBezTo>
                <a:cubicBezTo>
                  <a:pt x="2385444" y="734221"/>
                  <a:pt x="2389616" y="748218"/>
                  <a:pt x="2394182" y="762450"/>
                </a:cubicBezTo>
                <a:cubicBezTo>
                  <a:pt x="2396386" y="769605"/>
                  <a:pt x="2398826" y="776760"/>
                  <a:pt x="2400794" y="784152"/>
                </a:cubicBezTo>
                <a:cubicBezTo>
                  <a:pt x="2402762" y="791543"/>
                  <a:pt x="2404730" y="798778"/>
                  <a:pt x="2406698" y="806641"/>
                </a:cubicBezTo>
                <a:cubicBezTo>
                  <a:pt x="2410556" y="822367"/>
                  <a:pt x="2414964" y="837622"/>
                  <a:pt x="2417955" y="853819"/>
                </a:cubicBezTo>
                <a:cubicBezTo>
                  <a:pt x="2422363" y="875679"/>
                  <a:pt x="2427559" y="894472"/>
                  <a:pt x="2430786" y="914994"/>
                </a:cubicBezTo>
                <a:cubicBezTo>
                  <a:pt x="2430786" y="911535"/>
                  <a:pt x="2430786" y="907446"/>
                  <a:pt x="2430786" y="903671"/>
                </a:cubicBezTo>
                <a:cubicBezTo>
                  <a:pt x="2407800" y="773529"/>
                  <a:pt x="2364080" y="647908"/>
                  <a:pt x="2301294" y="531589"/>
                </a:cubicBezTo>
                <a:lnTo>
                  <a:pt x="2297042" y="518929"/>
                </a:lnTo>
                <a:lnTo>
                  <a:pt x="2316013" y="553841"/>
                </a:lnTo>
                <a:cubicBezTo>
                  <a:pt x="2319241" y="559660"/>
                  <a:pt x="2321996" y="565714"/>
                  <a:pt x="2324909" y="571690"/>
                </a:cubicBezTo>
                <a:lnTo>
                  <a:pt x="2333568" y="589697"/>
                </a:lnTo>
                <a:cubicBezTo>
                  <a:pt x="2345848" y="613286"/>
                  <a:pt x="2355216" y="638134"/>
                  <a:pt x="2365607" y="662431"/>
                </a:cubicBezTo>
                <a:cubicBezTo>
                  <a:pt x="2368283" y="668485"/>
                  <a:pt x="2370330" y="674855"/>
                  <a:pt x="2372691" y="681066"/>
                </a:cubicBezTo>
                <a:lnTo>
                  <a:pt x="2379618" y="699780"/>
                </a:lnTo>
                <a:lnTo>
                  <a:pt x="2386152" y="718809"/>
                </a:lnTo>
                <a:cubicBezTo>
                  <a:pt x="2388514" y="725022"/>
                  <a:pt x="2390246" y="731469"/>
                  <a:pt x="2392371" y="737760"/>
                </a:cubicBezTo>
                <a:lnTo>
                  <a:pt x="2404179" y="775818"/>
                </a:lnTo>
                <a:cubicBezTo>
                  <a:pt x="2407957" y="788556"/>
                  <a:pt x="2411106" y="801451"/>
                  <a:pt x="2414491" y="814268"/>
                </a:cubicBezTo>
                <a:lnTo>
                  <a:pt x="2419451" y="833611"/>
                </a:lnTo>
                <a:cubicBezTo>
                  <a:pt x="2421182" y="839980"/>
                  <a:pt x="2422363" y="846585"/>
                  <a:pt x="2423780" y="853033"/>
                </a:cubicBezTo>
                <a:lnTo>
                  <a:pt x="2431651" y="892349"/>
                </a:lnTo>
                <a:cubicBezTo>
                  <a:pt x="2434013" y="905402"/>
                  <a:pt x="2435981" y="918533"/>
                  <a:pt x="2438107" y="931665"/>
                </a:cubicBezTo>
                <a:lnTo>
                  <a:pt x="2441256" y="951322"/>
                </a:lnTo>
                <a:cubicBezTo>
                  <a:pt x="2442200" y="957927"/>
                  <a:pt x="2442830" y="964532"/>
                  <a:pt x="2443618" y="971137"/>
                </a:cubicBezTo>
                <a:lnTo>
                  <a:pt x="2448026" y="1010453"/>
                </a:lnTo>
                <a:cubicBezTo>
                  <a:pt x="2449049" y="1023741"/>
                  <a:pt x="2449836" y="1036951"/>
                  <a:pt x="2450702" y="1050241"/>
                </a:cubicBezTo>
                <a:lnTo>
                  <a:pt x="2451883" y="1070134"/>
                </a:lnTo>
                <a:lnTo>
                  <a:pt x="2452355" y="1090027"/>
                </a:lnTo>
                <a:lnTo>
                  <a:pt x="2452906" y="1129894"/>
                </a:lnTo>
                <a:lnTo>
                  <a:pt x="2451725" y="1169760"/>
                </a:lnTo>
                <a:lnTo>
                  <a:pt x="2451017" y="1189653"/>
                </a:lnTo>
                <a:lnTo>
                  <a:pt x="2449442" y="1209547"/>
                </a:lnTo>
                <a:lnTo>
                  <a:pt x="2446136" y="1249256"/>
                </a:lnTo>
                <a:lnTo>
                  <a:pt x="2441099" y="1288571"/>
                </a:lnTo>
                <a:lnTo>
                  <a:pt x="2438422" y="1308387"/>
                </a:lnTo>
                <a:lnTo>
                  <a:pt x="2434958" y="1328045"/>
                </a:lnTo>
                <a:lnTo>
                  <a:pt x="2427794" y="1367360"/>
                </a:lnTo>
                <a:lnTo>
                  <a:pt x="2418821" y="1406203"/>
                </a:lnTo>
                <a:lnTo>
                  <a:pt x="2414255" y="1425626"/>
                </a:lnTo>
                <a:cubicBezTo>
                  <a:pt x="2412602" y="1432074"/>
                  <a:pt x="2410713" y="1438443"/>
                  <a:pt x="2408902" y="1444812"/>
                </a:cubicBezTo>
                <a:lnTo>
                  <a:pt x="2397960" y="1483184"/>
                </a:lnTo>
                <a:cubicBezTo>
                  <a:pt x="2393867" y="1495844"/>
                  <a:pt x="2389537" y="1508424"/>
                  <a:pt x="2385286" y="1521006"/>
                </a:cubicBezTo>
                <a:lnTo>
                  <a:pt x="2378832" y="1539877"/>
                </a:lnTo>
                <a:cubicBezTo>
                  <a:pt x="2376706" y="1546168"/>
                  <a:pt x="2374029" y="1552222"/>
                  <a:pt x="2371668" y="1558434"/>
                </a:cubicBezTo>
                <a:lnTo>
                  <a:pt x="2356947" y="1595470"/>
                </a:lnTo>
                <a:cubicBezTo>
                  <a:pt x="2354743" y="1601681"/>
                  <a:pt x="2351752" y="1607657"/>
                  <a:pt x="2349075" y="1613712"/>
                </a:cubicBezTo>
                <a:lnTo>
                  <a:pt x="2341203" y="1631875"/>
                </a:lnTo>
                <a:cubicBezTo>
                  <a:pt x="2335615" y="1644221"/>
                  <a:pt x="2330419" y="1656094"/>
                  <a:pt x="2324122" y="1667810"/>
                </a:cubicBezTo>
                <a:lnTo>
                  <a:pt x="2305780" y="1703116"/>
                </a:lnTo>
                <a:lnTo>
                  <a:pt x="2301214" y="1711922"/>
                </a:lnTo>
                <a:lnTo>
                  <a:pt x="2296256" y="1720493"/>
                </a:lnTo>
                <a:lnTo>
                  <a:pt x="2286258" y="1737635"/>
                </a:lnTo>
                <a:lnTo>
                  <a:pt x="2276182" y="1754776"/>
                </a:lnTo>
                <a:cubicBezTo>
                  <a:pt x="2272718" y="1760437"/>
                  <a:pt x="2269648" y="1766335"/>
                  <a:pt x="2266263" y="1771367"/>
                </a:cubicBezTo>
                <a:lnTo>
                  <a:pt x="2244537" y="1804628"/>
                </a:lnTo>
                <a:cubicBezTo>
                  <a:pt x="2240916" y="1810132"/>
                  <a:pt x="2237294" y="1815716"/>
                  <a:pt x="2233594" y="1821141"/>
                </a:cubicBezTo>
                <a:lnTo>
                  <a:pt x="2221865" y="1837260"/>
                </a:lnTo>
                <a:lnTo>
                  <a:pt x="2198250" y="1869342"/>
                </a:lnTo>
                <a:cubicBezTo>
                  <a:pt x="2189984" y="1879722"/>
                  <a:pt x="2181561" y="1890022"/>
                  <a:pt x="2173218" y="1900322"/>
                </a:cubicBezTo>
                <a:lnTo>
                  <a:pt x="2160701" y="1916049"/>
                </a:lnTo>
                <a:cubicBezTo>
                  <a:pt x="2156529" y="1921239"/>
                  <a:pt x="2151884" y="1926035"/>
                  <a:pt x="2147555" y="1931068"/>
                </a:cubicBezTo>
                <a:lnTo>
                  <a:pt x="2120870" y="1960633"/>
                </a:lnTo>
                <a:cubicBezTo>
                  <a:pt x="2116540" y="1965665"/>
                  <a:pt x="2111659" y="1970226"/>
                  <a:pt x="2107094" y="1975022"/>
                </a:cubicBezTo>
                <a:lnTo>
                  <a:pt x="2093081" y="1989176"/>
                </a:lnTo>
                <a:cubicBezTo>
                  <a:pt x="2074425" y="2008362"/>
                  <a:pt x="2054666" y="2025897"/>
                  <a:pt x="2035066" y="2043825"/>
                </a:cubicBezTo>
                <a:cubicBezTo>
                  <a:pt x="2030185" y="2048385"/>
                  <a:pt x="2025068" y="2052553"/>
                  <a:pt x="2019951" y="2056799"/>
                </a:cubicBezTo>
                <a:lnTo>
                  <a:pt x="2004601" y="2069459"/>
                </a:lnTo>
                <a:lnTo>
                  <a:pt x="1988857" y="2082118"/>
                </a:lnTo>
                <a:cubicBezTo>
                  <a:pt x="1986103" y="2084241"/>
                  <a:pt x="1983584" y="2086443"/>
                  <a:pt x="1980985" y="2088408"/>
                </a:cubicBezTo>
                <a:lnTo>
                  <a:pt x="1973113" y="2094384"/>
                </a:lnTo>
                <a:lnTo>
                  <a:pt x="1941154" y="2117974"/>
                </a:lnTo>
                <a:cubicBezTo>
                  <a:pt x="1938635" y="2119940"/>
                  <a:pt x="1935958" y="2121984"/>
                  <a:pt x="1933282" y="2123871"/>
                </a:cubicBezTo>
                <a:lnTo>
                  <a:pt x="1925016" y="2129454"/>
                </a:lnTo>
                <a:lnTo>
                  <a:pt x="1908485" y="2140541"/>
                </a:lnTo>
                <a:lnTo>
                  <a:pt x="1891955" y="2151628"/>
                </a:lnTo>
                <a:lnTo>
                  <a:pt x="1883610" y="2157132"/>
                </a:lnTo>
                <a:lnTo>
                  <a:pt x="1875108" y="2162322"/>
                </a:lnTo>
                <a:lnTo>
                  <a:pt x="1841810" y="2183474"/>
                </a:lnTo>
                <a:cubicBezTo>
                  <a:pt x="1749595" y="2236896"/>
                  <a:pt x="1651242" y="2277938"/>
                  <a:pt x="1549293" y="2305901"/>
                </a:cubicBezTo>
                <a:lnTo>
                  <a:pt x="1506255" y="2314782"/>
                </a:lnTo>
                <a:lnTo>
                  <a:pt x="1520400" y="2311250"/>
                </a:lnTo>
                <a:lnTo>
                  <a:pt x="1542442" y="2305431"/>
                </a:lnTo>
                <a:cubicBezTo>
                  <a:pt x="1549684" y="2303465"/>
                  <a:pt x="1557084" y="2301656"/>
                  <a:pt x="1564326" y="2299455"/>
                </a:cubicBezTo>
                <a:lnTo>
                  <a:pt x="1586052" y="2292614"/>
                </a:lnTo>
                <a:lnTo>
                  <a:pt x="1578180" y="2293086"/>
                </a:lnTo>
                <a:cubicBezTo>
                  <a:pt x="1571568" y="2295051"/>
                  <a:pt x="1564956" y="2297174"/>
                  <a:pt x="1558186" y="2298983"/>
                </a:cubicBezTo>
                <a:lnTo>
                  <a:pt x="1537798" y="2304173"/>
                </a:lnTo>
                <a:lnTo>
                  <a:pt x="1517331" y="2309284"/>
                </a:lnTo>
                <a:cubicBezTo>
                  <a:pt x="1510482" y="2311013"/>
                  <a:pt x="1503713" y="2312822"/>
                  <a:pt x="1496864" y="2314080"/>
                </a:cubicBezTo>
                <a:lnTo>
                  <a:pt x="1456245" y="2322415"/>
                </a:lnTo>
                <a:lnTo>
                  <a:pt x="1446326" y="2324460"/>
                </a:lnTo>
                <a:lnTo>
                  <a:pt x="1436408" y="2326032"/>
                </a:lnTo>
                <a:lnTo>
                  <a:pt x="1417042" y="2329178"/>
                </a:lnTo>
                <a:lnTo>
                  <a:pt x="1392955" y="2333109"/>
                </a:lnTo>
                <a:cubicBezTo>
                  <a:pt x="1384925" y="2334446"/>
                  <a:pt x="1376581" y="2335154"/>
                  <a:pt x="1368709" y="2336175"/>
                </a:cubicBezTo>
                <a:lnTo>
                  <a:pt x="1344385" y="2338927"/>
                </a:lnTo>
                <a:lnTo>
                  <a:pt x="1332262" y="2340265"/>
                </a:lnTo>
                <a:cubicBezTo>
                  <a:pt x="1328011" y="2340815"/>
                  <a:pt x="1324154" y="2340893"/>
                  <a:pt x="1320139" y="2341287"/>
                </a:cubicBezTo>
                <a:lnTo>
                  <a:pt x="1271333" y="2344511"/>
                </a:lnTo>
                <a:lnTo>
                  <a:pt x="1222449" y="2345455"/>
                </a:lnTo>
                <a:cubicBezTo>
                  <a:pt x="1157246" y="2345470"/>
                  <a:pt x="1092137" y="2340477"/>
                  <a:pt x="1027699" y="2330514"/>
                </a:cubicBezTo>
                <a:lnTo>
                  <a:pt x="979523" y="2322022"/>
                </a:lnTo>
                <a:cubicBezTo>
                  <a:pt x="963306" y="2318720"/>
                  <a:pt x="947562" y="2314709"/>
                  <a:pt x="931818" y="2311328"/>
                </a:cubicBezTo>
                <a:cubicBezTo>
                  <a:pt x="916075" y="2307947"/>
                  <a:pt x="900331" y="2303151"/>
                  <a:pt x="884587" y="2298826"/>
                </a:cubicBezTo>
                <a:lnTo>
                  <a:pt x="860971" y="2292142"/>
                </a:lnTo>
                <a:cubicBezTo>
                  <a:pt x="853099" y="2289547"/>
                  <a:pt x="845228" y="2286795"/>
                  <a:pt x="837356" y="2284279"/>
                </a:cubicBezTo>
                <a:lnTo>
                  <a:pt x="813740" y="2276416"/>
                </a:lnTo>
                <a:lnTo>
                  <a:pt x="802168" y="2272484"/>
                </a:lnTo>
                <a:cubicBezTo>
                  <a:pt x="798626" y="2271147"/>
                  <a:pt x="794611" y="2269575"/>
                  <a:pt x="790754" y="2268160"/>
                </a:cubicBezTo>
                <a:lnTo>
                  <a:pt x="745255" y="2250232"/>
                </a:lnTo>
                <a:cubicBezTo>
                  <a:pt x="715499" y="2237022"/>
                  <a:pt x="685664" y="2224362"/>
                  <a:pt x="656932" y="2208636"/>
                </a:cubicBezTo>
                <a:lnTo>
                  <a:pt x="635284" y="2197470"/>
                </a:lnTo>
                <a:cubicBezTo>
                  <a:pt x="628042" y="2193696"/>
                  <a:pt x="621114" y="2189450"/>
                  <a:pt x="614030" y="2185440"/>
                </a:cubicBezTo>
                <a:lnTo>
                  <a:pt x="593563" y="2173252"/>
                </a:lnTo>
                <a:lnTo>
                  <a:pt x="583014" y="2167118"/>
                </a:lnTo>
                <a:lnTo>
                  <a:pt x="577741" y="2164052"/>
                </a:lnTo>
                <a:lnTo>
                  <a:pt x="572623" y="2160750"/>
                </a:lnTo>
                <a:lnTo>
                  <a:pt x="531769" y="2134172"/>
                </a:lnTo>
                <a:cubicBezTo>
                  <a:pt x="524842" y="2129847"/>
                  <a:pt x="518386" y="2124972"/>
                  <a:pt x="511695" y="2120254"/>
                </a:cubicBezTo>
                <a:lnTo>
                  <a:pt x="491543" y="2106101"/>
                </a:lnTo>
                <a:cubicBezTo>
                  <a:pt x="485009" y="2101226"/>
                  <a:pt x="478318" y="2096586"/>
                  <a:pt x="471863" y="2091554"/>
                </a:cubicBezTo>
                <a:lnTo>
                  <a:pt x="453050" y="2076771"/>
                </a:lnTo>
                <a:lnTo>
                  <a:pt x="433999" y="2061045"/>
                </a:lnTo>
                <a:cubicBezTo>
                  <a:pt x="430851" y="2058371"/>
                  <a:pt x="427623" y="2055934"/>
                  <a:pt x="424553" y="2053182"/>
                </a:cubicBezTo>
                <a:lnTo>
                  <a:pt x="415422" y="2045318"/>
                </a:lnTo>
                <a:cubicBezTo>
                  <a:pt x="403220" y="2034468"/>
                  <a:pt x="390940" y="2023695"/>
                  <a:pt x="378975" y="2012687"/>
                </a:cubicBezTo>
                <a:lnTo>
                  <a:pt x="344023" y="1978325"/>
                </a:lnTo>
                <a:cubicBezTo>
                  <a:pt x="298220" y="1931532"/>
                  <a:pt x="256111" y="1881270"/>
                  <a:pt x="218073" y="1827982"/>
                </a:cubicBezTo>
                <a:lnTo>
                  <a:pt x="190600" y="1787408"/>
                </a:lnTo>
                <a:cubicBezTo>
                  <a:pt x="181705" y="1773648"/>
                  <a:pt x="173597" y="1759494"/>
                  <a:pt x="164859" y="1745655"/>
                </a:cubicBezTo>
                <a:cubicBezTo>
                  <a:pt x="156122" y="1731816"/>
                  <a:pt x="148722" y="1717190"/>
                  <a:pt x="140850" y="1702880"/>
                </a:cubicBezTo>
                <a:lnTo>
                  <a:pt x="129199" y="1681335"/>
                </a:lnTo>
                <a:lnTo>
                  <a:pt x="118415" y="1659239"/>
                </a:lnTo>
                <a:cubicBezTo>
                  <a:pt x="113377" y="1648231"/>
                  <a:pt x="107551" y="1637458"/>
                  <a:pt x="102671" y="1625664"/>
                </a:cubicBezTo>
                <a:cubicBezTo>
                  <a:pt x="97790" y="1613869"/>
                  <a:pt x="92910" y="1602232"/>
                  <a:pt x="87872" y="1590280"/>
                </a:cubicBezTo>
                <a:cubicBezTo>
                  <a:pt x="85432" y="1584303"/>
                  <a:pt x="82756" y="1578327"/>
                  <a:pt x="80551" y="1572194"/>
                </a:cubicBezTo>
                <a:cubicBezTo>
                  <a:pt x="78347" y="1566061"/>
                  <a:pt x="76143" y="1559850"/>
                  <a:pt x="73860" y="1553637"/>
                </a:cubicBezTo>
                <a:cubicBezTo>
                  <a:pt x="69451" y="1541213"/>
                  <a:pt x="64886" y="1528712"/>
                  <a:pt x="60635" y="1516051"/>
                </a:cubicBezTo>
                <a:cubicBezTo>
                  <a:pt x="56804" y="1503259"/>
                  <a:pt x="52921" y="1490418"/>
                  <a:pt x="48985" y="1477522"/>
                </a:cubicBezTo>
                <a:cubicBezTo>
                  <a:pt x="47175" y="1471075"/>
                  <a:pt x="45049" y="1464706"/>
                  <a:pt x="43396" y="1458180"/>
                </a:cubicBezTo>
                <a:lnTo>
                  <a:pt x="38515" y="1438600"/>
                </a:lnTo>
                <a:cubicBezTo>
                  <a:pt x="36862" y="1432074"/>
                  <a:pt x="35209" y="1425626"/>
                  <a:pt x="33635" y="1419099"/>
                </a:cubicBezTo>
                <a:cubicBezTo>
                  <a:pt x="32061" y="1412573"/>
                  <a:pt x="30250" y="1406125"/>
                  <a:pt x="29069" y="1399599"/>
                </a:cubicBezTo>
                <a:cubicBezTo>
                  <a:pt x="26393" y="1386153"/>
                  <a:pt x="23794" y="1373179"/>
                  <a:pt x="21197" y="1360284"/>
                </a:cubicBezTo>
                <a:cubicBezTo>
                  <a:pt x="7970" y="1290718"/>
                  <a:pt x="885" y="1220123"/>
                  <a:pt x="22" y="1149316"/>
                </a:cubicBezTo>
                <a:cubicBezTo>
                  <a:pt x="-421" y="1075308"/>
                  <a:pt x="6009" y="1001418"/>
                  <a:pt x="19229" y="928598"/>
                </a:cubicBezTo>
                <a:cubicBezTo>
                  <a:pt x="19229" y="932215"/>
                  <a:pt x="18993" y="935124"/>
                  <a:pt x="19229" y="937876"/>
                </a:cubicBezTo>
                <a:cubicBezTo>
                  <a:pt x="19466" y="940628"/>
                  <a:pt x="20016" y="943302"/>
                  <a:pt x="20016" y="946369"/>
                </a:cubicBezTo>
                <a:cubicBezTo>
                  <a:pt x="20621" y="955371"/>
                  <a:pt x="20621" y="964414"/>
                  <a:pt x="20016" y="973418"/>
                </a:cubicBezTo>
                <a:lnTo>
                  <a:pt x="18993" y="993626"/>
                </a:lnTo>
                <a:cubicBezTo>
                  <a:pt x="18442" y="1000546"/>
                  <a:pt x="18442" y="1007701"/>
                  <a:pt x="18442" y="1014935"/>
                </a:cubicBezTo>
                <a:cubicBezTo>
                  <a:pt x="17970" y="1029246"/>
                  <a:pt x="17576" y="1044894"/>
                  <a:pt x="17970" y="1060699"/>
                </a:cubicBezTo>
                <a:cubicBezTo>
                  <a:pt x="18363" y="1076503"/>
                  <a:pt x="18521" y="1093016"/>
                  <a:pt x="19386" y="1109922"/>
                </a:cubicBezTo>
                <a:cubicBezTo>
                  <a:pt x="20252" y="1126827"/>
                  <a:pt x="21827" y="1144283"/>
                  <a:pt x="23244" y="1162054"/>
                </a:cubicBezTo>
                <a:cubicBezTo>
                  <a:pt x="20466" y="1062514"/>
                  <a:pt x="30279" y="963014"/>
                  <a:pt x="52448" y="865928"/>
                </a:cubicBezTo>
                <a:lnTo>
                  <a:pt x="61659" y="836599"/>
                </a:lnTo>
                <a:cubicBezTo>
                  <a:pt x="59375" y="848001"/>
                  <a:pt x="57093" y="859088"/>
                  <a:pt x="54889" y="870018"/>
                </a:cubicBezTo>
                <a:cubicBezTo>
                  <a:pt x="53787" y="875522"/>
                  <a:pt x="52606" y="881026"/>
                  <a:pt x="51740" y="886530"/>
                </a:cubicBezTo>
                <a:lnTo>
                  <a:pt x="49142" y="903200"/>
                </a:lnTo>
                <a:cubicBezTo>
                  <a:pt x="47410" y="914051"/>
                  <a:pt x="45600" y="925767"/>
                  <a:pt x="43868" y="937641"/>
                </a:cubicBezTo>
                <a:cubicBezTo>
                  <a:pt x="42137" y="949513"/>
                  <a:pt x="41034" y="961937"/>
                  <a:pt x="39381" y="974990"/>
                </a:cubicBezTo>
                <a:cubicBezTo>
                  <a:pt x="18982" y="1145856"/>
                  <a:pt x="36341" y="1319112"/>
                  <a:pt x="90233" y="1482555"/>
                </a:cubicBezTo>
                <a:cubicBezTo>
                  <a:pt x="92044" y="1487823"/>
                  <a:pt x="93618" y="1492541"/>
                  <a:pt x="95193" y="1497259"/>
                </a:cubicBezTo>
                <a:cubicBezTo>
                  <a:pt x="96767" y="1501977"/>
                  <a:pt x="98263" y="1505987"/>
                  <a:pt x="99916" y="1509840"/>
                </a:cubicBezTo>
                <a:cubicBezTo>
                  <a:pt x="103143" y="1517546"/>
                  <a:pt x="106056" y="1524229"/>
                  <a:pt x="108890" y="1530441"/>
                </a:cubicBezTo>
                <a:lnTo>
                  <a:pt x="117234" y="1548212"/>
                </a:lnTo>
                <a:cubicBezTo>
                  <a:pt x="118572" y="1551200"/>
                  <a:pt x="119990" y="1554109"/>
                  <a:pt x="121406" y="1557255"/>
                </a:cubicBezTo>
                <a:lnTo>
                  <a:pt x="126209" y="1566769"/>
                </a:lnTo>
                <a:cubicBezTo>
                  <a:pt x="105303" y="1508291"/>
                  <a:pt x="88366" y="1448476"/>
                  <a:pt x="75513" y="1387726"/>
                </a:cubicBezTo>
                <a:cubicBezTo>
                  <a:pt x="73099" y="1374358"/>
                  <a:pt x="70475" y="1360913"/>
                  <a:pt x="67642" y="1347388"/>
                </a:cubicBezTo>
                <a:cubicBezTo>
                  <a:pt x="66932" y="1344007"/>
                  <a:pt x="66146" y="1340626"/>
                  <a:pt x="65516" y="1337165"/>
                </a:cubicBezTo>
                <a:lnTo>
                  <a:pt x="63784" y="1326944"/>
                </a:lnTo>
                <a:cubicBezTo>
                  <a:pt x="62604" y="1320103"/>
                  <a:pt x="61501" y="1313262"/>
                  <a:pt x="60320" y="1306342"/>
                </a:cubicBezTo>
                <a:lnTo>
                  <a:pt x="56778" y="1285662"/>
                </a:lnTo>
                <a:cubicBezTo>
                  <a:pt x="55676" y="1278742"/>
                  <a:pt x="54967" y="1271665"/>
                  <a:pt x="54102" y="1264668"/>
                </a:cubicBezTo>
                <a:cubicBezTo>
                  <a:pt x="52448" y="1250671"/>
                  <a:pt x="50480" y="1236596"/>
                  <a:pt x="49299" y="1222364"/>
                </a:cubicBezTo>
                <a:cubicBezTo>
                  <a:pt x="41860" y="1134337"/>
                  <a:pt x="44236" y="1045751"/>
                  <a:pt x="56385" y="958241"/>
                </a:cubicBezTo>
                <a:cubicBezTo>
                  <a:pt x="57171" y="952816"/>
                  <a:pt x="57723" y="947312"/>
                  <a:pt x="58667" y="941808"/>
                </a:cubicBezTo>
                <a:lnTo>
                  <a:pt x="61501" y="925452"/>
                </a:lnTo>
                <a:lnTo>
                  <a:pt x="67405" y="892821"/>
                </a:lnTo>
                <a:cubicBezTo>
                  <a:pt x="68271" y="887316"/>
                  <a:pt x="69688" y="881970"/>
                  <a:pt x="70869" y="876544"/>
                </a:cubicBezTo>
                <a:lnTo>
                  <a:pt x="74726" y="859009"/>
                </a:lnTo>
                <a:cubicBezTo>
                  <a:pt x="77481" y="848158"/>
                  <a:pt x="79607" y="837307"/>
                  <a:pt x="82598" y="826613"/>
                </a:cubicBezTo>
                <a:cubicBezTo>
                  <a:pt x="85590" y="815919"/>
                  <a:pt x="88659" y="805225"/>
                  <a:pt x="91651" y="794532"/>
                </a:cubicBezTo>
                <a:lnTo>
                  <a:pt x="96216" y="778805"/>
                </a:lnTo>
                <a:cubicBezTo>
                  <a:pt x="97633" y="773616"/>
                  <a:pt x="99680" y="768347"/>
                  <a:pt x="101333" y="763079"/>
                </a:cubicBezTo>
                <a:cubicBezTo>
                  <a:pt x="108575" y="742084"/>
                  <a:pt x="115188" y="720775"/>
                  <a:pt x="123768" y="700174"/>
                </a:cubicBezTo>
                <a:cubicBezTo>
                  <a:pt x="127704" y="690423"/>
                  <a:pt x="131797" y="680202"/>
                  <a:pt x="136127" y="669665"/>
                </a:cubicBezTo>
                <a:cubicBezTo>
                  <a:pt x="138174" y="664318"/>
                  <a:pt x="140850" y="659207"/>
                  <a:pt x="143290" y="653939"/>
                </a:cubicBezTo>
                <a:lnTo>
                  <a:pt x="150769" y="638213"/>
                </a:lnTo>
                <a:cubicBezTo>
                  <a:pt x="153523" y="633259"/>
                  <a:pt x="156200" y="627597"/>
                  <a:pt x="158641" y="622486"/>
                </a:cubicBezTo>
                <a:cubicBezTo>
                  <a:pt x="161080" y="617375"/>
                  <a:pt x="163599" y="611950"/>
                  <a:pt x="166513" y="606760"/>
                </a:cubicBezTo>
                <a:lnTo>
                  <a:pt x="183201" y="575308"/>
                </a:lnTo>
                <a:lnTo>
                  <a:pt x="192175" y="562727"/>
                </a:lnTo>
                <a:lnTo>
                  <a:pt x="176824" y="594179"/>
                </a:lnTo>
                <a:cubicBezTo>
                  <a:pt x="171786" y="604637"/>
                  <a:pt x="166591" y="614859"/>
                  <a:pt x="162183" y="625632"/>
                </a:cubicBezTo>
                <a:cubicBezTo>
                  <a:pt x="153051" y="646704"/>
                  <a:pt x="143132" y="668879"/>
                  <a:pt x="133923" y="693884"/>
                </a:cubicBezTo>
                <a:cubicBezTo>
                  <a:pt x="122351" y="722348"/>
                  <a:pt x="112747" y="752307"/>
                  <a:pt x="103065" y="782501"/>
                </a:cubicBezTo>
                <a:cubicBezTo>
                  <a:pt x="98735" y="797756"/>
                  <a:pt x="94485" y="812617"/>
                  <a:pt x="90155" y="828343"/>
                </a:cubicBezTo>
                <a:cubicBezTo>
                  <a:pt x="89053" y="832118"/>
                  <a:pt x="88109" y="836049"/>
                  <a:pt x="87242" y="839980"/>
                </a:cubicBezTo>
                <a:lnTo>
                  <a:pt x="84566" y="851618"/>
                </a:lnTo>
                <a:lnTo>
                  <a:pt x="79292" y="875207"/>
                </a:lnTo>
                <a:cubicBezTo>
                  <a:pt x="66327" y="935958"/>
                  <a:pt x="58246" y="997644"/>
                  <a:pt x="55125" y="1059676"/>
                </a:cubicBezTo>
                <a:cubicBezTo>
                  <a:pt x="53148" y="1115512"/>
                  <a:pt x="55016" y="1171419"/>
                  <a:pt x="60714" y="1227003"/>
                </a:cubicBezTo>
                <a:cubicBezTo>
                  <a:pt x="62446" y="1240213"/>
                  <a:pt x="64178" y="1253345"/>
                  <a:pt x="65831" y="1266319"/>
                </a:cubicBezTo>
                <a:cubicBezTo>
                  <a:pt x="66775" y="1272766"/>
                  <a:pt x="67405" y="1279136"/>
                  <a:pt x="68586" y="1285505"/>
                </a:cubicBezTo>
                <a:cubicBezTo>
                  <a:pt x="69766" y="1291874"/>
                  <a:pt x="70947" y="1298086"/>
                  <a:pt x="72050" y="1304298"/>
                </a:cubicBezTo>
                <a:cubicBezTo>
                  <a:pt x="74411" y="1316643"/>
                  <a:pt x="76537" y="1328909"/>
                  <a:pt x="79056" y="1340626"/>
                </a:cubicBezTo>
                <a:cubicBezTo>
                  <a:pt x="81575" y="1352341"/>
                  <a:pt x="84251" y="1363743"/>
                  <a:pt x="86928" y="1374830"/>
                </a:cubicBezTo>
                <a:cubicBezTo>
                  <a:pt x="90391" y="1390006"/>
                  <a:pt x="94799" y="1402901"/>
                  <a:pt x="97712" y="1413595"/>
                </a:cubicBezTo>
                <a:cubicBezTo>
                  <a:pt x="100624" y="1424289"/>
                  <a:pt x="103380" y="1432860"/>
                  <a:pt x="105584" y="1439308"/>
                </a:cubicBezTo>
                <a:cubicBezTo>
                  <a:pt x="110070" y="1452361"/>
                  <a:pt x="112432" y="1456449"/>
                  <a:pt x="112432" y="1452361"/>
                </a:cubicBezTo>
                <a:cubicBezTo>
                  <a:pt x="111998" y="1448161"/>
                  <a:pt x="111341" y="1443986"/>
                  <a:pt x="110465" y="1439858"/>
                </a:cubicBezTo>
                <a:cubicBezTo>
                  <a:pt x="109362" y="1433568"/>
                  <a:pt x="107788" y="1425075"/>
                  <a:pt x="105662" y="1414461"/>
                </a:cubicBezTo>
                <a:cubicBezTo>
                  <a:pt x="101175" y="1393230"/>
                  <a:pt x="95980" y="1363586"/>
                  <a:pt x="90470" y="1324270"/>
                </a:cubicBezTo>
                <a:cubicBezTo>
                  <a:pt x="91178" y="1327651"/>
                  <a:pt x="91808" y="1331111"/>
                  <a:pt x="92595" y="1334492"/>
                </a:cubicBezTo>
                <a:lnTo>
                  <a:pt x="95114" y="1344557"/>
                </a:lnTo>
                <a:lnTo>
                  <a:pt x="100231" y="1364765"/>
                </a:lnTo>
                <a:lnTo>
                  <a:pt x="105347" y="1384895"/>
                </a:lnTo>
                <a:cubicBezTo>
                  <a:pt x="107158" y="1391500"/>
                  <a:pt x="109284" y="1398105"/>
                  <a:pt x="111251" y="1404710"/>
                </a:cubicBezTo>
                <a:lnTo>
                  <a:pt x="117234" y="1424603"/>
                </a:lnTo>
                <a:lnTo>
                  <a:pt x="120304" y="1434511"/>
                </a:lnTo>
                <a:lnTo>
                  <a:pt x="121800" y="1439465"/>
                </a:lnTo>
                <a:lnTo>
                  <a:pt x="123532" y="1444340"/>
                </a:lnTo>
                <a:lnTo>
                  <a:pt x="137544" y="1483656"/>
                </a:lnTo>
                <a:cubicBezTo>
                  <a:pt x="157936" y="1537456"/>
                  <a:pt x="181947" y="1589808"/>
                  <a:pt x="209414" y="1640368"/>
                </a:cubicBezTo>
                <a:cubicBezTo>
                  <a:pt x="240176" y="1696023"/>
                  <a:pt x="275178" y="1749225"/>
                  <a:pt x="314110" y="1799518"/>
                </a:cubicBezTo>
                <a:cubicBezTo>
                  <a:pt x="358938" y="1857429"/>
                  <a:pt x="409004" y="1911095"/>
                  <a:pt x="463676" y="1959846"/>
                </a:cubicBezTo>
                <a:cubicBezTo>
                  <a:pt x="577212" y="2061022"/>
                  <a:pt x="709819" y="2138544"/>
                  <a:pt x="853729" y="2187877"/>
                </a:cubicBezTo>
                <a:cubicBezTo>
                  <a:pt x="998699" y="2237289"/>
                  <a:pt x="1152247" y="2256585"/>
                  <a:pt x="1304946" y="2244570"/>
                </a:cubicBezTo>
                <a:lnTo>
                  <a:pt x="1294792" y="2242526"/>
                </a:lnTo>
                <a:cubicBezTo>
                  <a:pt x="1233934" y="2245530"/>
                  <a:pt x="1172943" y="2243949"/>
                  <a:pt x="1112322" y="2237808"/>
                </a:cubicBezTo>
                <a:cubicBezTo>
                  <a:pt x="1056187" y="2232374"/>
                  <a:pt x="1000524" y="2222915"/>
                  <a:pt x="945751" y="2209501"/>
                </a:cubicBezTo>
                <a:cubicBezTo>
                  <a:pt x="891349" y="2195575"/>
                  <a:pt x="837978" y="2177898"/>
                  <a:pt x="786031" y="2156582"/>
                </a:cubicBezTo>
                <a:cubicBezTo>
                  <a:pt x="773199" y="2151156"/>
                  <a:pt x="760526" y="2145259"/>
                  <a:pt x="747774" y="2139598"/>
                </a:cubicBezTo>
                <a:cubicBezTo>
                  <a:pt x="741397" y="2136689"/>
                  <a:pt x="734942" y="2134015"/>
                  <a:pt x="728723" y="2130870"/>
                </a:cubicBezTo>
                <a:lnTo>
                  <a:pt x="709516" y="2121355"/>
                </a:lnTo>
                <a:lnTo>
                  <a:pt x="690860" y="2111841"/>
                </a:lnTo>
                <a:lnTo>
                  <a:pt x="681570" y="2107044"/>
                </a:lnTo>
                <a:cubicBezTo>
                  <a:pt x="678501" y="2105471"/>
                  <a:pt x="675509" y="2103584"/>
                  <a:pt x="672518" y="2101933"/>
                </a:cubicBezTo>
                <a:lnTo>
                  <a:pt x="636308" y="2081096"/>
                </a:lnTo>
                <a:cubicBezTo>
                  <a:pt x="630246" y="2077951"/>
                  <a:pt x="624499" y="2073783"/>
                  <a:pt x="618675" y="2070088"/>
                </a:cubicBezTo>
                <a:lnTo>
                  <a:pt x="601120" y="2058843"/>
                </a:lnTo>
                <a:lnTo>
                  <a:pt x="583644" y="2047520"/>
                </a:lnTo>
                <a:cubicBezTo>
                  <a:pt x="577898" y="2043353"/>
                  <a:pt x="572308" y="2039500"/>
                  <a:pt x="566641" y="2035489"/>
                </a:cubicBezTo>
                <a:cubicBezTo>
                  <a:pt x="555463" y="2027312"/>
                  <a:pt x="544049" y="2019370"/>
                  <a:pt x="533028" y="2011036"/>
                </a:cubicBezTo>
                <a:lnTo>
                  <a:pt x="500517" y="1985087"/>
                </a:lnTo>
                <a:cubicBezTo>
                  <a:pt x="441930" y="1937060"/>
                  <a:pt x="388650" y="1882914"/>
                  <a:pt x="341584" y="1823579"/>
                </a:cubicBezTo>
                <a:cubicBezTo>
                  <a:pt x="287566" y="1755366"/>
                  <a:pt x="242367" y="1680627"/>
                  <a:pt x="207052" y="1601131"/>
                </a:cubicBezTo>
                <a:cubicBezTo>
                  <a:pt x="247195" y="1678370"/>
                  <a:pt x="294643" y="1751592"/>
                  <a:pt x="348747" y="1819804"/>
                </a:cubicBezTo>
                <a:lnTo>
                  <a:pt x="372362" y="1847797"/>
                </a:lnTo>
                <a:lnTo>
                  <a:pt x="378345" y="1854560"/>
                </a:lnTo>
                <a:lnTo>
                  <a:pt x="384485" y="1861243"/>
                </a:lnTo>
                <a:lnTo>
                  <a:pt x="396766" y="1874610"/>
                </a:lnTo>
                <a:lnTo>
                  <a:pt x="409046" y="1887820"/>
                </a:lnTo>
                <a:lnTo>
                  <a:pt x="415185" y="1894425"/>
                </a:lnTo>
                <a:cubicBezTo>
                  <a:pt x="417232" y="1896548"/>
                  <a:pt x="419437" y="1898593"/>
                  <a:pt x="421562" y="1900716"/>
                </a:cubicBezTo>
                <a:lnTo>
                  <a:pt x="446831" y="1925327"/>
                </a:lnTo>
                <a:cubicBezTo>
                  <a:pt x="455018" y="1933584"/>
                  <a:pt x="463834" y="1940582"/>
                  <a:pt x="472336" y="1948445"/>
                </a:cubicBezTo>
                <a:lnTo>
                  <a:pt x="497211" y="1969990"/>
                </a:lnTo>
                <a:lnTo>
                  <a:pt x="522243" y="1989333"/>
                </a:lnTo>
                <a:lnTo>
                  <a:pt x="534288" y="1998612"/>
                </a:lnTo>
                <a:cubicBezTo>
                  <a:pt x="538302" y="2001600"/>
                  <a:pt x="542080" y="2004666"/>
                  <a:pt x="546174" y="2007261"/>
                </a:cubicBezTo>
                <a:cubicBezTo>
                  <a:pt x="541608" y="2003959"/>
                  <a:pt x="537437" y="2000184"/>
                  <a:pt x="533107" y="1996646"/>
                </a:cubicBezTo>
                <a:lnTo>
                  <a:pt x="520275" y="1985952"/>
                </a:lnTo>
                <a:lnTo>
                  <a:pt x="507602" y="1975258"/>
                </a:lnTo>
                <a:cubicBezTo>
                  <a:pt x="502957" y="1971720"/>
                  <a:pt x="499022" y="1968260"/>
                  <a:pt x="495085" y="1964486"/>
                </a:cubicBezTo>
                <a:lnTo>
                  <a:pt x="470918" y="1942155"/>
                </a:lnTo>
                <a:lnTo>
                  <a:pt x="458875" y="1930989"/>
                </a:lnTo>
                <a:lnTo>
                  <a:pt x="447461" y="1919430"/>
                </a:lnTo>
                <a:lnTo>
                  <a:pt x="424789" y="1896470"/>
                </a:lnTo>
                <a:cubicBezTo>
                  <a:pt x="422900" y="1894504"/>
                  <a:pt x="421011" y="1892695"/>
                  <a:pt x="419200" y="1890730"/>
                </a:cubicBezTo>
                <a:lnTo>
                  <a:pt x="413847" y="1884754"/>
                </a:lnTo>
                <a:lnTo>
                  <a:pt x="403142" y="1872802"/>
                </a:lnTo>
                <a:cubicBezTo>
                  <a:pt x="396057" y="1864939"/>
                  <a:pt x="388894" y="1857075"/>
                  <a:pt x="382045" y="1849213"/>
                </a:cubicBezTo>
                <a:lnTo>
                  <a:pt x="362129" y="1824758"/>
                </a:lnTo>
                <a:cubicBezTo>
                  <a:pt x="259799" y="1698217"/>
                  <a:pt x="186542" y="1550767"/>
                  <a:pt x="147541" y="1392837"/>
                </a:cubicBezTo>
                <a:lnTo>
                  <a:pt x="143842" y="1378289"/>
                </a:lnTo>
                <a:lnTo>
                  <a:pt x="140850" y="1363665"/>
                </a:lnTo>
                <a:cubicBezTo>
                  <a:pt x="138804" y="1353914"/>
                  <a:pt x="137071" y="1344085"/>
                  <a:pt x="134867" y="1334335"/>
                </a:cubicBezTo>
                <a:cubicBezTo>
                  <a:pt x="132663" y="1324584"/>
                  <a:pt x="131482" y="1314599"/>
                  <a:pt x="129829" y="1304691"/>
                </a:cubicBezTo>
                <a:lnTo>
                  <a:pt x="125342" y="1274968"/>
                </a:lnTo>
                <a:cubicBezTo>
                  <a:pt x="124083" y="1264982"/>
                  <a:pt x="123138" y="1254996"/>
                  <a:pt x="122115" y="1245010"/>
                </a:cubicBezTo>
                <a:lnTo>
                  <a:pt x="120541" y="1229991"/>
                </a:lnTo>
                <a:cubicBezTo>
                  <a:pt x="120068" y="1224959"/>
                  <a:pt x="119281" y="1219927"/>
                  <a:pt x="119281" y="1214894"/>
                </a:cubicBezTo>
                <a:cubicBezTo>
                  <a:pt x="118809" y="1204829"/>
                  <a:pt x="118257" y="1194686"/>
                  <a:pt x="117707" y="1184542"/>
                </a:cubicBezTo>
                <a:lnTo>
                  <a:pt x="116919" y="1169366"/>
                </a:lnTo>
                <a:cubicBezTo>
                  <a:pt x="116919" y="1164334"/>
                  <a:pt x="116919" y="1159223"/>
                  <a:pt x="116919" y="1154112"/>
                </a:cubicBezTo>
                <a:cubicBezTo>
                  <a:pt x="122660" y="1326043"/>
                  <a:pt x="168549" y="1493427"/>
                  <a:pt x="249943" y="1643268"/>
                </a:cubicBezTo>
                <a:lnTo>
                  <a:pt x="279993" y="1689610"/>
                </a:lnTo>
                <a:lnTo>
                  <a:pt x="281914" y="1692815"/>
                </a:lnTo>
                <a:lnTo>
                  <a:pt x="290574" y="1707204"/>
                </a:lnTo>
                <a:lnTo>
                  <a:pt x="294903" y="1714360"/>
                </a:lnTo>
                <a:lnTo>
                  <a:pt x="299547" y="1721358"/>
                </a:lnTo>
                <a:lnTo>
                  <a:pt x="315306" y="1744070"/>
                </a:lnTo>
                <a:lnTo>
                  <a:pt x="343000" y="1786780"/>
                </a:lnTo>
                <a:cubicBezTo>
                  <a:pt x="341111" y="1783162"/>
                  <a:pt x="339222" y="1779545"/>
                  <a:pt x="337411" y="1775928"/>
                </a:cubicBezTo>
                <a:lnTo>
                  <a:pt x="315306" y="1744070"/>
                </a:lnTo>
                <a:lnTo>
                  <a:pt x="279993" y="1689610"/>
                </a:lnTo>
                <a:lnTo>
                  <a:pt x="273334" y="1678504"/>
                </a:lnTo>
                <a:cubicBezTo>
                  <a:pt x="270500" y="1673708"/>
                  <a:pt x="267509" y="1668989"/>
                  <a:pt x="264989" y="1664114"/>
                </a:cubicBezTo>
                <a:lnTo>
                  <a:pt x="249246" y="1635021"/>
                </a:lnTo>
                <a:cubicBezTo>
                  <a:pt x="246491" y="1630224"/>
                  <a:pt x="243736" y="1625427"/>
                  <a:pt x="241374" y="1620632"/>
                </a:cubicBezTo>
                <a:cubicBezTo>
                  <a:pt x="239013" y="1615835"/>
                  <a:pt x="236730" y="1610960"/>
                  <a:pt x="234368" y="1606163"/>
                </a:cubicBezTo>
                <a:cubicBezTo>
                  <a:pt x="229803" y="1596570"/>
                  <a:pt x="225080" y="1587213"/>
                  <a:pt x="220750" y="1577856"/>
                </a:cubicBezTo>
                <a:cubicBezTo>
                  <a:pt x="216420" y="1568499"/>
                  <a:pt x="212563" y="1559141"/>
                  <a:pt x="208548" y="1550099"/>
                </a:cubicBezTo>
                <a:cubicBezTo>
                  <a:pt x="185485" y="1497141"/>
                  <a:pt x="167048" y="1442288"/>
                  <a:pt x="153445" y="1386153"/>
                </a:cubicBezTo>
                <a:cubicBezTo>
                  <a:pt x="139448" y="1328760"/>
                  <a:pt x="130155" y="1270329"/>
                  <a:pt x="125657" y="1211434"/>
                </a:cubicBezTo>
                <a:cubicBezTo>
                  <a:pt x="124870" y="1196573"/>
                  <a:pt x="123217" y="1181555"/>
                  <a:pt x="123217" y="1166614"/>
                </a:cubicBezTo>
                <a:cubicBezTo>
                  <a:pt x="123217" y="1151675"/>
                  <a:pt x="123217" y="1136577"/>
                  <a:pt x="123217" y="1121480"/>
                </a:cubicBezTo>
                <a:cubicBezTo>
                  <a:pt x="122980" y="1114010"/>
                  <a:pt x="123532" y="1106383"/>
                  <a:pt x="123847" y="1098834"/>
                </a:cubicBezTo>
                <a:cubicBezTo>
                  <a:pt x="124161" y="1091285"/>
                  <a:pt x="124870" y="1084051"/>
                  <a:pt x="124870" y="1076189"/>
                </a:cubicBezTo>
                <a:cubicBezTo>
                  <a:pt x="125185" y="1061013"/>
                  <a:pt x="127074" y="1045916"/>
                  <a:pt x="128413" y="1030740"/>
                </a:cubicBezTo>
                <a:cubicBezTo>
                  <a:pt x="134564" y="969360"/>
                  <a:pt x="145966" y="908618"/>
                  <a:pt x="162498" y="849180"/>
                </a:cubicBezTo>
                <a:cubicBezTo>
                  <a:pt x="173532" y="810305"/>
                  <a:pt x="187100" y="772192"/>
                  <a:pt x="203117" y="735086"/>
                </a:cubicBezTo>
                <a:cubicBezTo>
                  <a:pt x="206502" y="727459"/>
                  <a:pt x="209651" y="720303"/>
                  <a:pt x="212799" y="713620"/>
                </a:cubicBezTo>
                <a:cubicBezTo>
                  <a:pt x="215948" y="706937"/>
                  <a:pt x="218624" y="700724"/>
                  <a:pt x="221773" y="695141"/>
                </a:cubicBezTo>
                <a:cubicBezTo>
                  <a:pt x="228070" y="683976"/>
                  <a:pt x="233266" y="674698"/>
                  <a:pt x="237517" y="667463"/>
                </a:cubicBezTo>
                <a:cubicBezTo>
                  <a:pt x="240516" y="662000"/>
                  <a:pt x="243883" y="656746"/>
                  <a:pt x="247593" y="651737"/>
                </a:cubicBezTo>
                <a:cubicBezTo>
                  <a:pt x="250190" y="648827"/>
                  <a:pt x="251923" y="647963"/>
                  <a:pt x="251923" y="649378"/>
                </a:cubicBezTo>
                <a:cubicBezTo>
                  <a:pt x="249628" y="662087"/>
                  <a:pt x="245795" y="674471"/>
                  <a:pt x="240509" y="686256"/>
                </a:cubicBezTo>
                <a:cubicBezTo>
                  <a:pt x="239721" y="688615"/>
                  <a:pt x="238383" y="691839"/>
                  <a:pt x="237517" y="694119"/>
                </a:cubicBezTo>
                <a:cubicBezTo>
                  <a:pt x="232479" y="706622"/>
                  <a:pt x="229094" y="717708"/>
                  <a:pt x="226260" y="726908"/>
                </a:cubicBezTo>
                <a:cubicBezTo>
                  <a:pt x="223426" y="736108"/>
                  <a:pt x="221222" y="743342"/>
                  <a:pt x="219727" y="748611"/>
                </a:cubicBezTo>
                <a:cubicBezTo>
                  <a:pt x="216893" y="759226"/>
                  <a:pt x="216971" y="762136"/>
                  <a:pt x="220513" y="755373"/>
                </a:cubicBezTo>
                <a:cubicBezTo>
                  <a:pt x="224056" y="748611"/>
                  <a:pt x="230983" y="733278"/>
                  <a:pt x="242240" y="708194"/>
                </a:cubicBezTo>
                <a:cubicBezTo>
                  <a:pt x="248380" y="695849"/>
                  <a:pt x="255623" y="681145"/>
                  <a:pt x="264124" y="663925"/>
                </a:cubicBezTo>
                <a:cubicBezTo>
                  <a:pt x="268611" y="655432"/>
                  <a:pt x="273728" y="646469"/>
                  <a:pt x="279002" y="636875"/>
                </a:cubicBezTo>
                <a:lnTo>
                  <a:pt x="287504" y="622251"/>
                </a:lnTo>
                <a:cubicBezTo>
                  <a:pt x="288920" y="619577"/>
                  <a:pt x="290337" y="616982"/>
                  <a:pt x="291833" y="614387"/>
                </a:cubicBezTo>
                <a:lnTo>
                  <a:pt x="296713" y="606524"/>
                </a:lnTo>
                <a:cubicBezTo>
                  <a:pt x="262392" y="670687"/>
                  <a:pt x="255071" y="695377"/>
                  <a:pt x="256016" y="699073"/>
                </a:cubicBezTo>
                <a:cubicBezTo>
                  <a:pt x="256961" y="702769"/>
                  <a:pt x="267666" y="686335"/>
                  <a:pt x="277506" y="671946"/>
                </a:cubicBezTo>
                <a:cubicBezTo>
                  <a:pt x="283567" y="663060"/>
                  <a:pt x="290023" y="655197"/>
                  <a:pt x="296162" y="647334"/>
                </a:cubicBezTo>
                <a:cubicBezTo>
                  <a:pt x="302303" y="639470"/>
                  <a:pt x="308049" y="631765"/>
                  <a:pt x="314032" y="624688"/>
                </a:cubicBezTo>
                <a:lnTo>
                  <a:pt x="316472" y="621936"/>
                </a:lnTo>
                <a:cubicBezTo>
                  <a:pt x="324344" y="608254"/>
                  <a:pt x="332216" y="594729"/>
                  <a:pt x="340088" y="581205"/>
                </a:cubicBezTo>
                <a:cubicBezTo>
                  <a:pt x="461048" y="384376"/>
                  <a:pt x="644841" y="233971"/>
                  <a:pt x="861837" y="154237"/>
                </a:cubicBezTo>
                <a:lnTo>
                  <a:pt x="846094" y="159663"/>
                </a:lnTo>
                <a:cubicBezTo>
                  <a:pt x="843181" y="160684"/>
                  <a:pt x="840268" y="161628"/>
                  <a:pt x="837434" y="162729"/>
                </a:cubicBezTo>
                <a:lnTo>
                  <a:pt x="828854" y="166110"/>
                </a:lnTo>
                <a:lnTo>
                  <a:pt x="794454" y="180028"/>
                </a:lnTo>
                <a:cubicBezTo>
                  <a:pt x="783118" y="185217"/>
                  <a:pt x="771861" y="190565"/>
                  <a:pt x="760526" y="195755"/>
                </a:cubicBezTo>
                <a:cubicBezTo>
                  <a:pt x="754858" y="198270"/>
                  <a:pt x="749112" y="200630"/>
                  <a:pt x="743601" y="203617"/>
                </a:cubicBezTo>
                <a:lnTo>
                  <a:pt x="726992" y="212267"/>
                </a:lnTo>
                <a:lnTo>
                  <a:pt x="710461" y="220680"/>
                </a:lnTo>
                <a:lnTo>
                  <a:pt x="702589" y="225084"/>
                </a:lnTo>
                <a:lnTo>
                  <a:pt x="694717" y="229723"/>
                </a:lnTo>
                <a:lnTo>
                  <a:pt x="662442" y="248437"/>
                </a:lnTo>
                <a:cubicBezTo>
                  <a:pt x="651579" y="254885"/>
                  <a:pt x="641346" y="261726"/>
                  <a:pt x="630955" y="268252"/>
                </a:cubicBezTo>
                <a:cubicBezTo>
                  <a:pt x="625444" y="271633"/>
                  <a:pt x="620249" y="274779"/>
                  <a:pt x="615211" y="278238"/>
                </a:cubicBezTo>
                <a:lnTo>
                  <a:pt x="600254" y="288697"/>
                </a:lnTo>
                <a:cubicBezTo>
                  <a:pt x="560108" y="315982"/>
                  <a:pt x="523582" y="345940"/>
                  <a:pt x="489261" y="374562"/>
                </a:cubicBezTo>
                <a:cubicBezTo>
                  <a:pt x="493669" y="370001"/>
                  <a:pt x="498392" y="365834"/>
                  <a:pt x="503036" y="361666"/>
                </a:cubicBezTo>
                <a:lnTo>
                  <a:pt x="517285" y="349164"/>
                </a:lnTo>
                <a:lnTo>
                  <a:pt x="531060" y="336819"/>
                </a:lnTo>
                <a:cubicBezTo>
                  <a:pt x="535704" y="332966"/>
                  <a:pt x="540585" y="328956"/>
                  <a:pt x="545308" y="325103"/>
                </a:cubicBezTo>
                <a:lnTo>
                  <a:pt x="573647" y="302221"/>
                </a:lnTo>
                <a:lnTo>
                  <a:pt x="602616" y="280991"/>
                </a:lnTo>
                <a:cubicBezTo>
                  <a:pt x="607496" y="277531"/>
                  <a:pt x="612141" y="273756"/>
                  <a:pt x="617100" y="270612"/>
                </a:cubicBezTo>
                <a:lnTo>
                  <a:pt x="631820" y="260861"/>
                </a:lnTo>
                <a:lnTo>
                  <a:pt x="646541" y="251189"/>
                </a:lnTo>
                <a:cubicBezTo>
                  <a:pt x="651422" y="248044"/>
                  <a:pt x="656145" y="244663"/>
                  <a:pt x="661261" y="241832"/>
                </a:cubicBezTo>
                <a:lnTo>
                  <a:pt x="688419" y="224141"/>
                </a:lnTo>
                <a:lnTo>
                  <a:pt x="695819" y="219736"/>
                </a:lnTo>
                <a:cubicBezTo>
                  <a:pt x="698574" y="218243"/>
                  <a:pt x="701172" y="216984"/>
                  <a:pt x="703691" y="215648"/>
                </a:cubicBezTo>
                <a:lnTo>
                  <a:pt x="718805" y="207785"/>
                </a:lnTo>
                <a:lnTo>
                  <a:pt x="733840" y="199922"/>
                </a:lnTo>
                <a:lnTo>
                  <a:pt x="741712" y="195912"/>
                </a:lnTo>
                <a:lnTo>
                  <a:pt x="749584" y="192294"/>
                </a:lnTo>
                <a:lnTo>
                  <a:pt x="780127" y="178062"/>
                </a:lnTo>
                <a:lnTo>
                  <a:pt x="787999" y="174524"/>
                </a:lnTo>
                <a:lnTo>
                  <a:pt x="795870" y="171300"/>
                </a:lnTo>
                <a:lnTo>
                  <a:pt x="811614" y="165009"/>
                </a:lnTo>
                <a:lnTo>
                  <a:pt x="827358" y="158719"/>
                </a:lnTo>
                <a:lnTo>
                  <a:pt x="835230" y="155574"/>
                </a:lnTo>
                <a:lnTo>
                  <a:pt x="843102" y="152743"/>
                </a:lnTo>
                <a:lnTo>
                  <a:pt x="874589" y="141735"/>
                </a:lnTo>
                <a:lnTo>
                  <a:pt x="882461" y="138983"/>
                </a:lnTo>
                <a:lnTo>
                  <a:pt x="890333" y="136623"/>
                </a:lnTo>
                <a:lnTo>
                  <a:pt x="906077" y="131906"/>
                </a:lnTo>
                <a:lnTo>
                  <a:pt x="921821" y="127188"/>
                </a:lnTo>
                <a:lnTo>
                  <a:pt x="929693" y="124829"/>
                </a:lnTo>
                <a:cubicBezTo>
                  <a:pt x="932291" y="124042"/>
                  <a:pt x="934967" y="123492"/>
                  <a:pt x="937565" y="122784"/>
                </a:cubicBezTo>
                <a:lnTo>
                  <a:pt x="969525" y="114922"/>
                </a:lnTo>
                <a:cubicBezTo>
                  <a:pt x="1042663" y="97860"/>
                  <a:pt x="1117438" y="88764"/>
                  <a:pt x="1192536" y="87794"/>
                </a:cubicBezTo>
                <a:cubicBezTo>
                  <a:pt x="1409997" y="84328"/>
                  <a:pt x="1623239" y="147890"/>
                  <a:pt x="1803238" y="269825"/>
                </a:cubicBezTo>
                <a:cubicBezTo>
                  <a:pt x="1840889" y="295398"/>
                  <a:pt x="1876785" y="323453"/>
                  <a:pt x="1910689" y="353803"/>
                </a:cubicBezTo>
                <a:cubicBezTo>
                  <a:pt x="1928637" y="368586"/>
                  <a:pt x="1944381" y="385256"/>
                  <a:pt x="1961070" y="401454"/>
                </a:cubicBezTo>
                <a:cubicBezTo>
                  <a:pt x="1965242" y="405464"/>
                  <a:pt x="1969099" y="409867"/>
                  <a:pt x="1973113" y="414192"/>
                </a:cubicBezTo>
                <a:lnTo>
                  <a:pt x="1984922" y="427009"/>
                </a:lnTo>
                <a:lnTo>
                  <a:pt x="1996729" y="439983"/>
                </a:lnTo>
                <a:cubicBezTo>
                  <a:pt x="1998776" y="442106"/>
                  <a:pt x="2000666" y="444308"/>
                  <a:pt x="2002476" y="446588"/>
                </a:cubicBezTo>
                <a:lnTo>
                  <a:pt x="2008144" y="453351"/>
                </a:lnTo>
                <a:lnTo>
                  <a:pt x="2030579" y="480478"/>
                </a:lnTo>
                <a:cubicBezTo>
                  <a:pt x="2037821" y="489756"/>
                  <a:pt x="2044748" y="499271"/>
                  <a:pt x="2051832" y="508707"/>
                </a:cubicBezTo>
                <a:lnTo>
                  <a:pt x="2062460" y="522939"/>
                </a:lnTo>
                <a:lnTo>
                  <a:pt x="2072064" y="537643"/>
                </a:lnTo>
                <a:cubicBezTo>
                  <a:pt x="2078597" y="547551"/>
                  <a:pt x="2085446" y="557222"/>
                  <a:pt x="2091743" y="567287"/>
                </a:cubicBezTo>
                <a:cubicBezTo>
                  <a:pt x="2104023" y="587652"/>
                  <a:pt x="2115910" y="608332"/>
                  <a:pt x="2127639" y="629091"/>
                </a:cubicBezTo>
                <a:cubicBezTo>
                  <a:pt x="2139368" y="649850"/>
                  <a:pt x="2149208" y="671709"/>
                  <a:pt x="2159599" y="693255"/>
                </a:cubicBezTo>
                <a:cubicBezTo>
                  <a:pt x="2164480" y="704184"/>
                  <a:pt x="2168966" y="715350"/>
                  <a:pt x="2173689" y="726358"/>
                </a:cubicBezTo>
                <a:cubicBezTo>
                  <a:pt x="2175973" y="731941"/>
                  <a:pt x="2178334" y="737445"/>
                  <a:pt x="2180538" y="743028"/>
                </a:cubicBezTo>
                <a:lnTo>
                  <a:pt x="2186994" y="760013"/>
                </a:lnTo>
                <a:lnTo>
                  <a:pt x="2188253" y="763472"/>
                </a:lnTo>
                <a:lnTo>
                  <a:pt x="2189906" y="767875"/>
                </a:lnTo>
                <a:lnTo>
                  <a:pt x="2193212" y="776997"/>
                </a:lnTo>
                <a:cubicBezTo>
                  <a:pt x="2195180" y="782658"/>
                  <a:pt x="2197384" y="788241"/>
                  <a:pt x="2199116" y="793981"/>
                </a:cubicBezTo>
                <a:lnTo>
                  <a:pt x="2200297" y="797913"/>
                </a:lnTo>
                <a:cubicBezTo>
                  <a:pt x="2256022" y="965994"/>
                  <a:pt x="2267570" y="1145573"/>
                  <a:pt x="2233831" y="1319395"/>
                </a:cubicBezTo>
                <a:cubicBezTo>
                  <a:pt x="2241475" y="1282595"/>
                  <a:pt x="2247048" y="1245395"/>
                  <a:pt x="2250519" y="1207975"/>
                </a:cubicBezTo>
                <a:lnTo>
                  <a:pt x="2252251" y="1188632"/>
                </a:lnTo>
                <a:lnTo>
                  <a:pt x="2253038" y="1178960"/>
                </a:lnTo>
                <a:lnTo>
                  <a:pt x="2253432" y="1169288"/>
                </a:lnTo>
                <a:lnTo>
                  <a:pt x="2254927" y="1130522"/>
                </a:lnTo>
                <a:cubicBezTo>
                  <a:pt x="2254692" y="1104732"/>
                  <a:pt x="2255006" y="1078784"/>
                  <a:pt x="2252960" y="1052993"/>
                </a:cubicBezTo>
                <a:lnTo>
                  <a:pt x="2251858" y="1033570"/>
                </a:lnTo>
                <a:cubicBezTo>
                  <a:pt x="2251542" y="1027122"/>
                  <a:pt x="2250598" y="1020754"/>
                  <a:pt x="2249969" y="1014306"/>
                </a:cubicBezTo>
                <a:lnTo>
                  <a:pt x="2247922" y="994962"/>
                </a:lnTo>
                <a:lnTo>
                  <a:pt x="2246899" y="985291"/>
                </a:lnTo>
                <a:cubicBezTo>
                  <a:pt x="2246662" y="982067"/>
                  <a:pt x="2246269" y="978843"/>
                  <a:pt x="2245718" y="975698"/>
                </a:cubicBezTo>
                <a:lnTo>
                  <a:pt x="2239735" y="937247"/>
                </a:lnTo>
                <a:cubicBezTo>
                  <a:pt x="2238869" y="930878"/>
                  <a:pt x="2237374" y="924509"/>
                  <a:pt x="2236193" y="918140"/>
                </a:cubicBezTo>
                <a:lnTo>
                  <a:pt x="2232256" y="899111"/>
                </a:lnTo>
                <a:cubicBezTo>
                  <a:pt x="2230918" y="892821"/>
                  <a:pt x="2229817" y="886373"/>
                  <a:pt x="2228242" y="880082"/>
                </a:cubicBezTo>
                <a:lnTo>
                  <a:pt x="2223518" y="861289"/>
                </a:lnTo>
                <a:lnTo>
                  <a:pt x="2218717" y="842418"/>
                </a:lnTo>
                <a:cubicBezTo>
                  <a:pt x="2217851" y="839273"/>
                  <a:pt x="2217142" y="836127"/>
                  <a:pt x="2216277" y="832982"/>
                </a:cubicBezTo>
                <a:lnTo>
                  <a:pt x="2213364" y="823703"/>
                </a:lnTo>
                <a:lnTo>
                  <a:pt x="2202028" y="786511"/>
                </a:lnTo>
                <a:lnTo>
                  <a:pt x="2188883" y="749869"/>
                </a:lnTo>
                <a:lnTo>
                  <a:pt x="2185576" y="740669"/>
                </a:lnTo>
                <a:cubicBezTo>
                  <a:pt x="2184475" y="737681"/>
                  <a:pt x="2183136" y="734693"/>
                  <a:pt x="2181876" y="731705"/>
                </a:cubicBezTo>
                <a:lnTo>
                  <a:pt x="2174477" y="713698"/>
                </a:lnTo>
                <a:lnTo>
                  <a:pt x="2166605" y="695692"/>
                </a:lnTo>
                <a:cubicBezTo>
                  <a:pt x="2164401" y="689716"/>
                  <a:pt x="2161488" y="683976"/>
                  <a:pt x="2158733" y="678079"/>
                </a:cubicBezTo>
                <a:lnTo>
                  <a:pt x="2150389" y="660465"/>
                </a:lnTo>
                <a:cubicBezTo>
                  <a:pt x="2147634" y="654568"/>
                  <a:pt x="2145036" y="648592"/>
                  <a:pt x="2141887" y="642930"/>
                </a:cubicBezTo>
                <a:lnTo>
                  <a:pt x="2123546" y="608569"/>
                </a:lnTo>
                <a:cubicBezTo>
                  <a:pt x="2097978" y="563294"/>
                  <a:pt x="2069308" y="519839"/>
                  <a:pt x="2037742" y="478513"/>
                </a:cubicBezTo>
                <a:cubicBezTo>
                  <a:pt x="2005570" y="437675"/>
                  <a:pt x="1970674" y="399058"/>
                  <a:pt x="1933282" y="362924"/>
                </a:cubicBezTo>
                <a:cubicBezTo>
                  <a:pt x="1895316" y="327389"/>
                  <a:pt x="1855004" y="294446"/>
                  <a:pt x="1812606" y="264321"/>
                </a:cubicBezTo>
                <a:lnTo>
                  <a:pt x="1780094" y="242776"/>
                </a:lnTo>
                <a:cubicBezTo>
                  <a:pt x="1774663" y="239237"/>
                  <a:pt x="1769310" y="235384"/>
                  <a:pt x="1763721" y="232160"/>
                </a:cubicBezTo>
                <a:lnTo>
                  <a:pt x="1746954" y="222253"/>
                </a:lnTo>
                <a:lnTo>
                  <a:pt x="1730187" y="212346"/>
                </a:lnTo>
                <a:lnTo>
                  <a:pt x="1721764" y="207392"/>
                </a:lnTo>
                <a:cubicBezTo>
                  <a:pt x="1718930" y="205741"/>
                  <a:pt x="1716018" y="204325"/>
                  <a:pt x="1713184" y="202832"/>
                </a:cubicBezTo>
                <a:lnTo>
                  <a:pt x="1678626" y="184746"/>
                </a:lnTo>
                <a:cubicBezTo>
                  <a:pt x="1618194" y="154462"/>
                  <a:pt x="1555242" y="129469"/>
                  <a:pt x="1490487" y="110046"/>
                </a:cubicBezTo>
                <a:cubicBezTo>
                  <a:pt x="1435809" y="93716"/>
                  <a:pt x="1380076" y="81158"/>
                  <a:pt x="1323682" y="72460"/>
                </a:cubicBezTo>
                <a:cubicBezTo>
                  <a:pt x="1299515" y="69158"/>
                  <a:pt x="1302191" y="65777"/>
                  <a:pt x="1315259" y="64990"/>
                </a:cubicBezTo>
                <a:cubicBezTo>
                  <a:pt x="1318093" y="64990"/>
                  <a:pt x="1322973" y="64990"/>
                  <a:pt x="1329428" y="64990"/>
                </a:cubicBezTo>
                <a:lnTo>
                  <a:pt x="1353044" y="67113"/>
                </a:lnTo>
                <a:cubicBezTo>
                  <a:pt x="1362254" y="68057"/>
                  <a:pt x="1372566" y="68922"/>
                  <a:pt x="1383666" y="70180"/>
                </a:cubicBezTo>
                <a:lnTo>
                  <a:pt x="1418617" y="75213"/>
                </a:lnTo>
                <a:cubicBezTo>
                  <a:pt x="1340425" y="58135"/>
                  <a:pt x="1260518" y="50218"/>
                  <a:pt x="1180492" y="51623"/>
                </a:cubicBezTo>
                <a:cubicBezTo>
                  <a:pt x="1175690" y="51545"/>
                  <a:pt x="1170809" y="52095"/>
                  <a:pt x="1166008" y="52095"/>
                </a:cubicBezTo>
                <a:lnTo>
                  <a:pt x="1151523" y="52881"/>
                </a:lnTo>
                <a:lnTo>
                  <a:pt x="1122712" y="54375"/>
                </a:lnTo>
                <a:lnTo>
                  <a:pt x="1094216" y="57284"/>
                </a:lnTo>
                <a:lnTo>
                  <a:pt x="1080046" y="58700"/>
                </a:lnTo>
                <a:lnTo>
                  <a:pt x="1072962" y="59408"/>
                </a:lnTo>
                <a:lnTo>
                  <a:pt x="1065956" y="60430"/>
                </a:lnTo>
                <a:lnTo>
                  <a:pt x="1037932" y="64676"/>
                </a:lnTo>
                <a:lnTo>
                  <a:pt x="1023999" y="66799"/>
                </a:lnTo>
                <a:cubicBezTo>
                  <a:pt x="1019354" y="67507"/>
                  <a:pt x="1014789" y="68608"/>
                  <a:pt x="1010223" y="69473"/>
                </a:cubicBezTo>
                <a:lnTo>
                  <a:pt x="982750" y="75056"/>
                </a:lnTo>
                <a:cubicBezTo>
                  <a:pt x="978185" y="75999"/>
                  <a:pt x="973618" y="76864"/>
                  <a:pt x="969052" y="77965"/>
                </a:cubicBezTo>
                <a:lnTo>
                  <a:pt x="955592" y="81346"/>
                </a:lnTo>
                <a:cubicBezTo>
                  <a:pt x="814023" y="116194"/>
                  <a:pt x="681047" y="179467"/>
                  <a:pt x="564751" y="267308"/>
                </a:cubicBezTo>
                <a:lnTo>
                  <a:pt x="554912" y="272341"/>
                </a:lnTo>
                <a:lnTo>
                  <a:pt x="593170" y="243405"/>
                </a:lnTo>
                <a:lnTo>
                  <a:pt x="632529" y="216356"/>
                </a:lnTo>
                <a:cubicBezTo>
                  <a:pt x="645989" y="207627"/>
                  <a:pt x="659766" y="199450"/>
                  <a:pt x="673384" y="190958"/>
                </a:cubicBezTo>
                <a:cubicBezTo>
                  <a:pt x="680154" y="186869"/>
                  <a:pt x="687318" y="182937"/>
                  <a:pt x="694323" y="179006"/>
                </a:cubicBezTo>
                <a:lnTo>
                  <a:pt x="716365" y="167211"/>
                </a:lnTo>
                <a:cubicBezTo>
                  <a:pt x="701566" y="173502"/>
                  <a:pt x="688734" y="178377"/>
                  <a:pt x="677005" y="184195"/>
                </a:cubicBezTo>
                <a:cubicBezTo>
                  <a:pt x="665276" y="190014"/>
                  <a:pt x="655121" y="195046"/>
                  <a:pt x="645518" y="199922"/>
                </a:cubicBezTo>
                <a:lnTo>
                  <a:pt x="631033" y="207077"/>
                </a:lnTo>
                <a:lnTo>
                  <a:pt x="617887" y="214941"/>
                </a:lnTo>
                <a:cubicBezTo>
                  <a:pt x="609070" y="220051"/>
                  <a:pt x="600332" y="225398"/>
                  <a:pt x="591044" y="231217"/>
                </a:cubicBezTo>
                <a:cubicBezTo>
                  <a:pt x="586321" y="234048"/>
                  <a:pt x="581676" y="237351"/>
                  <a:pt x="576796" y="240732"/>
                </a:cubicBezTo>
                <a:lnTo>
                  <a:pt x="561524" y="251583"/>
                </a:lnTo>
                <a:lnTo>
                  <a:pt x="544364" y="263770"/>
                </a:lnTo>
                <a:cubicBezTo>
                  <a:pt x="538460" y="268174"/>
                  <a:pt x="532477" y="273206"/>
                  <a:pt x="525943" y="278475"/>
                </a:cubicBezTo>
                <a:lnTo>
                  <a:pt x="505083" y="295302"/>
                </a:lnTo>
                <a:cubicBezTo>
                  <a:pt x="501383" y="298211"/>
                  <a:pt x="497762" y="301592"/>
                  <a:pt x="493984" y="304973"/>
                </a:cubicBezTo>
                <a:lnTo>
                  <a:pt x="482254" y="315510"/>
                </a:lnTo>
                <a:lnTo>
                  <a:pt x="469738" y="326754"/>
                </a:lnTo>
                <a:cubicBezTo>
                  <a:pt x="465487" y="330607"/>
                  <a:pt x="460922" y="334538"/>
                  <a:pt x="456592" y="338942"/>
                </a:cubicBezTo>
                <a:lnTo>
                  <a:pt x="428725" y="366541"/>
                </a:lnTo>
                <a:lnTo>
                  <a:pt x="422034" y="373225"/>
                </a:lnTo>
                <a:lnTo>
                  <a:pt x="415500" y="380302"/>
                </a:lnTo>
                <a:lnTo>
                  <a:pt x="402197" y="394613"/>
                </a:lnTo>
                <a:lnTo>
                  <a:pt x="388500" y="409160"/>
                </a:lnTo>
                <a:lnTo>
                  <a:pt x="385037" y="412856"/>
                </a:lnTo>
                <a:lnTo>
                  <a:pt x="381730" y="416708"/>
                </a:lnTo>
                <a:lnTo>
                  <a:pt x="375118" y="424571"/>
                </a:lnTo>
                <a:lnTo>
                  <a:pt x="348353" y="456024"/>
                </a:lnTo>
                <a:lnTo>
                  <a:pt x="323399" y="487476"/>
                </a:lnTo>
                <a:cubicBezTo>
                  <a:pt x="343460" y="454684"/>
                  <a:pt x="366014" y="423480"/>
                  <a:pt x="390861" y="394141"/>
                </a:cubicBezTo>
                <a:lnTo>
                  <a:pt x="404559" y="378415"/>
                </a:lnTo>
                <a:cubicBezTo>
                  <a:pt x="409439" y="373068"/>
                  <a:pt x="414241" y="367249"/>
                  <a:pt x="419830" y="361823"/>
                </a:cubicBezTo>
                <a:cubicBezTo>
                  <a:pt x="430851" y="350894"/>
                  <a:pt x="442501" y="339021"/>
                  <a:pt x="454466" y="327304"/>
                </a:cubicBezTo>
                <a:lnTo>
                  <a:pt x="492094" y="293336"/>
                </a:lnTo>
                <a:cubicBezTo>
                  <a:pt x="504925" y="282484"/>
                  <a:pt x="517756" y="272263"/>
                  <a:pt x="529643" y="262355"/>
                </a:cubicBezTo>
                <a:cubicBezTo>
                  <a:pt x="535075" y="257401"/>
                  <a:pt x="540428" y="253470"/>
                  <a:pt x="545387" y="249538"/>
                </a:cubicBezTo>
                <a:lnTo>
                  <a:pt x="559399" y="238294"/>
                </a:lnTo>
                <a:lnTo>
                  <a:pt x="572466" y="227522"/>
                </a:lnTo>
                <a:cubicBezTo>
                  <a:pt x="574670" y="225713"/>
                  <a:pt x="576796" y="223826"/>
                  <a:pt x="579157" y="222175"/>
                </a:cubicBezTo>
                <a:lnTo>
                  <a:pt x="586163" y="216906"/>
                </a:lnTo>
                <a:cubicBezTo>
                  <a:pt x="582936" y="218951"/>
                  <a:pt x="579551" y="220838"/>
                  <a:pt x="576323" y="222882"/>
                </a:cubicBezTo>
                <a:lnTo>
                  <a:pt x="566799" y="229173"/>
                </a:lnTo>
                <a:lnTo>
                  <a:pt x="547748" y="241360"/>
                </a:lnTo>
                <a:lnTo>
                  <a:pt x="538145" y="247808"/>
                </a:lnTo>
                <a:cubicBezTo>
                  <a:pt x="534918" y="249932"/>
                  <a:pt x="531689" y="252133"/>
                  <a:pt x="528541" y="254570"/>
                </a:cubicBezTo>
                <a:cubicBezTo>
                  <a:pt x="522243" y="259289"/>
                  <a:pt x="515867" y="264242"/>
                  <a:pt x="509333" y="269353"/>
                </a:cubicBezTo>
                <a:lnTo>
                  <a:pt x="489969" y="285079"/>
                </a:lnTo>
                <a:lnTo>
                  <a:pt x="471155" y="301828"/>
                </a:lnTo>
                <a:lnTo>
                  <a:pt x="452262" y="318813"/>
                </a:lnTo>
                <a:cubicBezTo>
                  <a:pt x="449035" y="321565"/>
                  <a:pt x="446043" y="324631"/>
                  <a:pt x="443052" y="327619"/>
                </a:cubicBezTo>
                <a:lnTo>
                  <a:pt x="434078" y="336583"/>
                </a:lnTo>
                <a:cubicBezTo>
                  <a:pt x="422113" y="348850"/>
                  <a:pt x="409832" y="360094"/>
                  <a:pt x="398970" y="372439"/>
                </a:cubicBezTo>
                <a:cubicBezTo>
                  <a:pt x="393380" y="378415"/>
                  <a:pt x="387870" y="384391"/>
                  <a:pt x="382518" y="390288"/>
                </a:cubicBezTo>
                <a:cubicBezTo>
                  <a:pt x="377165" y="396185"/>
                  <a:pt x="371654" y="401768"/>
                  <a:pt x="366774" y="407744"/>
                </a:cubicBezTo>
                <a:cubicBezTo>
                  <a:pt x="357170" y="418989"/>
                  <a:pt x="347881" y="429682"/>
                  <a:pt x="338750" y="440061"/>
                </a:cubicBezTo>
                <a:cubicBezTo>
                  <a:pt x="334105" y="445094"/>
                  <a:pt x="330090" y="450598"/>
                  <a:pt x="325840" y="455788"/>
                </a:cubicBezTo>
                <a:lnTo>
                  <a:pt x="313245" y="471514"/>
                </a:lnTo>
                <a:cubicBezTo>
                  <a:pt x="309072" y="476940"/>
                  <a:pt x="304664" y="482129"/>
                  <a:pt x="300807" y="487241"/>
                </a:cubicBezTo>
                <a:cubicBezTo>
                  <a:pt x="296950" y="492351"/>
                  <a:pt x="293013" y="497698"/>
                  <a:pt x="289078" y="502967"/>
                </a:cubicBezTo>
                <a:lnTo>
                  <a:pt x="265462" y="535284"/>
                </a:lnTo>
                <a:cubicBezTo>
                  <a:pt x="276247" y="517828"/>
                  <a:pt x="285851" y="501473"/>
                  <a:pt x="296320" y="484489"/>
                </a:cubicBezTo>
                <a:cubicBezTo>
                  <a:pt x="301909" y="476311"/>
                  <a:pt x="307656" y="467818"/>
                  <a:pt x="313795" y="459012"/>
                </a:cubicBezTo>
                <a:lnTo>
                  <a:pt x="323321" y="445487"/>
                </a:lnTo>
                <a:lnTo>
                  <a:pt x="328359" y="438489"/>
                </a:lnTo>
                <a:lnTo>
                  <a:pt x="334027" y="431491"/>
                </a:lnTo>
                <a:cubicBezTo>
                  <a:pt x="537104" y="170432"/>
                  <a:pt x="845558" y="12689"/>
                  <a:pt x="1176320" y="749"/>
                </a:cubicBezTo>
                <a:close/>
              </a:path>
            </a:pathLst>
          </a:custGeom>
          <a:blipFill>
            <a:blip r:embed="rId2"/>
            <a:stretch>
              <a:fillRect/>
            </a:stretch>
          </a:blipFill>
        </p:spPr>
        <p:txBody>
          <a:bodyPr wrap="square">
            <a:noAutofit/>
          </a:bodyPr>
          <a:lstStyle/>
          <a:p>
            <a:endParaRPr lang="x-none"/>
          </a:p>
        </p:txBody>
      </p:sp>
      <p:sp>
        <p:nvSpPr>
          <p:cNvPr id="12" name="Picture Placeholder 11">
            <a:extLst>
              <a:ext uri="{FF2B5EF4-FFF2-40B4-BE49-F238E27FC236}">
                <a16:creationId xmlns="" xmlns:a16="http://schemas.microsoft.com/office/drawing/2014/main" id="{DC360821-8DCC-4644-93E9-3A5D5B27FEA6}"/>
              </a:ext>
            </a:extLst>
          </p:cNvPr>
          <p:cNvSpPr>
            <a:spLocks noGrp="1"/>
          </p:cNvSpPr>
          <p:nvPr>
            <p:ph type="pic" sz="quarter" idx="12"/>
          </p:nvPr>
        </p:nvSpPr>
        <p:spPr>
          <a:xfrm>
            <a:off x="6424834" y="1690554"/>
            <a:ext cx="1839680" cy="1762394"/>
          </a:xfrm>
          <a:custGeom>
            <a:avLst/>
            <a:gdLst>
              <a:gd name="connsiteX0" fmla="*/ 1254828 w 2452907"/>
              <a:gd name="connsiteY0" fmla="*/ 2348386 h 2349858"/>
              <a:gd name="connsiteX1" fmla="*/ 1235203 w 2452907"/>
              <a:gd name="connsiteY1" fmla="*/ 2349858 h 2349858"/>
              <a:gd name="connsiteX2" fmla="*/ 1227803 w 2452907"/>
              <a:gd name="connsiteY2" fmla="*/ 2348993 h 2349858"/>
              <a:gd name="connsiteX3" fmla="*/ 1363667 w 2452907"/>
              <a:gd name="connsiteY3" fmla="*/ 2340224 h 2349858"/>
              <a:gd name="connsiteX4" fmla="*/ 1341394 w 2452907"/>
              <a:gd name="connsiteY4" fmla="*/ 2342860 h 2349858"/>
              <a:gd name="connsiteX5" fmla="*/ 1330137 w 2452907"/>
              <a:gd name="connsiteY5" fmla="*/ 2344117 h 2349858"/>
              <a:gd name="connsiteX6" fmla="*/ 1318802 w 2452907"/>
              <a:gd name="connsiteY6" fmla="*/ 2344903 h 2349858"/>
              <a:gd name="connsiteX7" fmla="*/ 1273381 w 2452907"/>
              <a:gd name="connsiteY7" fmla="*/ 2347970 h 2349858"/>
              <a:gd name="connsiteX8" fmla="*/ 1254828 w 2452907"/>
              <a:gd name="connsiteY8" fmla="*/ 2348386 h 2349858"/>
              <a:gd name="connsiteX9" fmla="*/ 1429728 w 2452907"/>
              <a:gd name="connsiteY9" fmla="*/ 2330575 h 2349858"/>
              <a:gd name="connsiteX10" fmla="*/ 1393991 w 2452907"/>
              <a:gd name="connsiteY10" fmla="*/ 2337950 h 2349858"/>
              <a:gd name="connsiteX11" fmla="*/ 1363667 w 2452907"/>
              <a:gd name="connsiteY11" fmla="*/ 2340224 h 2349858"/>
              <a:gd name="connsiteX12" fmla="*/ 1363987 w 2452907"/>
              <a:gd name="connsiteY12" fmla="*/ 2340186 h 2349858"/>
              <a:gd name="connsiteX13" fmla="*/ 1386579 w 2452907"/>
              <a:gd name="connsiteY13" fmla="*/ 2337591 h 2349858"/>
              <a:gd name="connsiteX14" fmla="*/ 1409093 w 2452907"/>
              <a:gd name="connsiteY14" fmla="*/ 2333974 h 2349858"/>
              <a:gd name="connsiteX15" fmla="*/ 1506256 w 2452907"/>
              <a:gd name="connsiteY15" fmla="*/ 2314782 h 2349858"/>
              <a:gd name="connsiteX16" fmla="*/ 1498360 w 2452907"/>
              <a:gd name="connsiteY16" fmla="*/ 2316754 h 2349858"/>
              <a:gd name="connsiteX17" fmla="*/ 1453884 w 2452907"/>
              <a:gd name="connsiteY17" fmla="*/ 2326268 h 2349858"/>
              <a:gd name="connsiteX18" fmla="*/ 1431527 w 2452907"/>
              <a:gd name="connsiteY18" fmla="*/ 2330279 h 2349858"/>
              <a:gd name="connsiteX19" fmla="*/ 1429728 w 2452907"/>
              <a:gd name="connsiteY19" fmla="*/ 2330575 h 2349858"/>
              <a:gd name="connsiteX20" fmla="*/ 2181973 w 2452907"/>
              <a:gd name="connsiteY20" fmla="*/ 418653 h 2349858"/>
              <a:gd name="connsiteX21" fmla="*/ 2189434 w 2452907"/>
              <a:gd name="connsiteY21" fmla="*/ 428739 h 2349858"/>
              <a:gd name="connsiteX22" fmla="*/ 2197076 w 2452907"/>
              <a:gd name="connsiteY22" fmla="*/ 440216 h 2349858"/>
              <a:gd name="connsiteX23" fmla="*/ 2001533 w 2452907"/>
              <a:gd name="connsiteY23" fmla="*/ 217693 h 2349858"/>
              <a:gd name="connsiteX24" fmla="*/ 2038845 w 2452907"/>
              <a:gd name="connsiteY24" fmla="*/ 250954 h 2349858"/>
              <a:gd name="connsiteX25" fmla="*/ 2074584 w 2452907"/>
              <a:gd name="connsiteY25" fmla="*/ 285865 h 2349858"/>
              <a:gd name="connsiteX26" fmla="*/ 2083321 w 2452907"/>
              <a:gd name="connsiteY26" fmla="*/ 294751 h 2349858"/>
              <a:gd name="connsiteX27" fmla="*/ 2091823 w 2452907"/>
              <a:gd name="connsiteY27" fmla="*/ 303951 h 2349858"/>
              <a:gd name="connsiteX28" fmla="*/ 2108747 w 2452907"/>
              <a:gd name="connsiteY28" fmla="*/ 322351 h 2349858"/>
              <a:gd name="connsiteX29" fmla="*/ 2117171 w 2452907"/>
              <a:gd name="connsiteY29" fmla="*/ 331708 h 2349858"/>
              <a:gd name="connsiteX30" fmla="*/ 2121342 w 2452907"/>
              <a:gd name="connsiteY30" fmla="*/ 336347 h 2349858"/>
              <a:gd name="connsiteX31" fmla="*/ 2125436 w 2452907"/>
              <a:gd name="connsiteY31" fmla="*/ 341144 h 2349858"/>
              <a:gd name="connsiteX32" fmla="*/ 2141179 w 2452907"/>
              <a:gd name="connsiteY32" fmla="*/ 360408 h 2349858"/>
              <a:gd name="connsiteX33" fmla="*/ 2181973 w 2452907"/>
              <a:gd name="connsiteY33" fmla="*/ 418653 h 2349858"/>
              <a:gd name="connsiteX34" fmla="*/ 2165819 w 2452907"/>
              <a:gd name="connsiteY34" fmla="*/ 396814 h 2349858"/>
              <a:gd name="connsiteX35" fmla="*/ 2153933 w 2452907"/>
              <a:gd name="connsiteY35" fmla="*/ 381089 h 2349858"/>
              <a:gd name="connsiteX36" fmla="*/ 2141495 w 2452907"/>
              <a:gd name="connsiteY36" fmla="*/ 365756 h 2349858"/>
              <a:gd name="connsiteX37" fmla="*/ 2128978 w 2452907"/>
              <a:gd name="connsiteY37" fmla="*/ 350029 h 2349858"/>
              <a:gd name="connsiteX38" fmla="*/ 2122760 w 2452907"/>
              <a:gd name="connsiteY38" fmla="*/ 342165 h 2349858"/>
              <a:gd name="connsiteX39" fmla="*/ 2119611 w 2452907"/>
              <a:gd name="connsiteY39" fmla="*/ 338313 h 2349858"/>
              <a:gd name="connsiteX40" fmla="*/ 2116304 w 2452907"/>
              <a:gd name="connsiteY40" fmla="*/ 334696 h 2349858"/>
              <a:gd name="connsiteX41" fmla="*/ 2062461 w 2452907"/>
              <a:gd name="connsiteY41" fmla="*/ 276587 h 2349858"/>
              <a:gd name="connsiteX42" fmla="*/ 2048291 w 2452907"/>
              <a:gd name="connsiteY42" fmla="*/ 262513 h 2349858"/>
              <a:gd name="connsiteX43" fmla="*/ 2034122 w 2452907"/>
              <a:gd name="connsiteY43" fmla="*/ 248673 h 2349858"/>
              <a:gd name="connsiteX44" fmla="*/ 2004838 w 2452907"/>
              <a:gd name="connsiteY44" fmla="*/ 222017 h 2349858"/>
              <a:gd name="connsiteX45" fmla="*/ 1159910 w 2452907"/>
              <a:gd name="connsiteY45" fmla="*/ 43726 h 2349858"/>
              <a:gd name="connsiteX46" fmla="*/ 910487 w 2452907"/>
              <a:gd name="connsiteY46" fmla="*/ 85907 h 2349858"/>
              <a:gd name="connsiteX47" fmla="*/ 931819 w 2452907"/>
              <a:gd name="connsiteY47" fmla="*/ 83784 h 2349858"/>
              <a:gd name="connsiteX48" fmla="*/ 962127 w 2452907"/>
              <a:gd name="connsiteY48" fmla="*/ 75920 h 2349858"/>
              <a:gd name="connsiteX49" fmla="*/ 969999 w 2452907"/>
              <a:gd name="connsiteY49" fmla="*/ 73955 h 2349858"/>
              <a:gd name="connsiteX50" fmla="*/ 977870 w 2452907"/>
              <a:gd name="connsiteY50" fmla="*/ 72303 h 2349858"/>
              <a:gd name="connsiteX51" fmla="*/ 993614 w 2452907"/>
              <a:gd name="connsiteY51" fmla="*/ 69158 h 2349858"/>
              <a:gd name="connsiteX52" fmla="*/ 1024314 w 2452907"/>
              <a:gd name="connsiteY52" fmla="*/ 62868 h 2349858"/>
              <a:gd name="connsiteX53" fmla="*/ 1054149 w 2452907"/>
              <a:gd name="connsiteY53" fmla="*/ 57993 h 2349858"/>
              <a:gd name="connsiteX54" fmla="*/ 1069893 w 2452907"/>
              <a:gd name="connsiteY54" fmla="*/ 55555 h 2349858"/>
              <a:gd name="connsiteX55" fmla="*/ 1085637 w 2452907"/>
              <a:gd name="connsiteY55" fmla="*/ 53746 h 2349858"/>
              <a:gd name="connsiteX56" fmla="*/ 1117124 w 2452907"/>
              <a:gd name="connsiteY56" fmla="*/ 50287 h 2349858"/>
              <a:gd name="connsiteX57" fmla="*/ 1132868 w 2452907"/>
              <a:gd name="connsiteY57" fmla="*/ 49028 h 2349858"/>
              <a:gd name="connsiteX58" fmla="*/ 1148612 w 2452907"/>
              <a:gd name="connsiteY58" fmla="*/ 48085 h 2349858"/>
              <a:gd name="connsiteX59" fmla="*/ 1164356 w 2452907"/>
              <a:gd name="connsiteY59" fmla="*/ 47063 h 2349858"/>
              <a:gd name="connsiteX60" fmla="*/ 1180099 w 2452907"/>
              <a:gd name="connsiteY60" fmla="*/ 46355 h 2349858"/>
              <a:gd name="connsiteX61" fmla="*/ 1428537 w 2452907"/>
              <a:gd name="connsiteY61" fmla="*/ 66878 h 2349858"/>
              <a:gd name="connsiteX62" fmla="*/ 1412320 w 2452907"/>
              <a:gd name="connsiteY62" fmla="*/ 60508 h 2349858"/>
              <a:gd name="connsiteX63" fmla="*/ 1159910 w 2452907"/>
              <a:gd name="connsiteY63" fmla="*/ 43726 h 2349858"/>
              <a:gd name="connsiteX64" fmla="*/ 1176321 w 2452907"/>
              <a:gd name="connsiteY64" fmla="*/ 749 h 2349858"/>
              <a:gd name="connsiteX65" fmla="*/ 1603844 w 2452907"/>
              <a:gd name="connsiteY65" fmla="*/ 69787 h 2349858"/>
              <a:gd name="connsiteX66" fmla="*/ 2136771 w 2452907"/>
              <a:gd name="connsiteY66" fmla="*/ 481108 h 2349858"/>
              <a:gd name="connsiteX67" fmla="*/ 2134646 w 2452907"/>
              <a:gd name="connsiteY67" fmla="*/ 473794 h 2349858"/>
              <a:gd name="connsiteX68" fmla="*/ 1962881 w 2452907"/>
              <a:gd name="connsiteY68" fmla="*/ 276587 h 2349858"/>
              <a:gd name="connsiteX69" fmla="*/ 1960519 w 2452907"/>
              <a:gd name="connsiteY69" fmla="*/ 272734 h 2349858"/>
              <a:gd name="connsiteX70" fmla="*/ 2237375 w 2452907"/>
              <a:gd name="connsiteY70" fmla="*/ 631057 h 2349858"/>
              <a:gd name="connsiteX71" fmla="*/ 2233202 w 2452907"/>
              <a:gd name="connsiteY71" fmla="*/ 605502 h 2349858"/>
              <a:gd name="connsiteX72" fmla="*/ 2228085 w 2452907"/>
              <a:gd name="connsiteY72" fmla="*/ 580575 h 2349858"/>
              <a:gd name="connsiteX73" fmla="*/ 2215254 w 2452907"/>
              <a:gd name="connsiteY73" fmla="*/ 555650 h 2349858"/>
              <a:gd name="connsiteX74" fmla="*/ 2207933 w 2452907"/>
              <a:gd name="connsiteY74" fmla="*/ 542440 h 2349858"/>
              <a:gd name="connsiteX75" fmla="*/ 2200061 w 2452907"/>
              <a:gd name="connsiteY75" fmla="*/ 528758 h 2349858"/>
              <a:gd name="connsiteX76" fmla="*/ 2183295 w 2452907"/>
              <a:gd name="connsiteY76" fmla="*/ 500057 h 2349858"/>
              <a:gd name="connsiteX77" fmla="*/ 2164323 w 2452907"/>
              <a:gd name="connsiteY77" fmla="*/ 470492 h 2349858"/>
              <a:gd name="connsiteX78" fmla="*/ 2154483 w 2452907"/>
              <a:gd name="connsiteY78" fmla="*/ 455316 h 2349858"/>
              <a:gd name="connsiteX79" fmla="*/ 2143777 w 2452907"/>
              <a:gd name="connsiteY79" fmla="*/ 440298 h 2349858"/>
              <a:gd name="connsiteX80" fmla="*/ 2121972 w 2452907"/>
              <a:gd name="connsiteY80" fmla="*/ 409632 h 2349858"/>
              <a:gd name="connsiteX81" fmla="*/ 2098357 w 2452907"/>
              <a:gd name="connsiteY81" fmla="*/ 379830 h 2349858"/>
              <a:gd name="connsiteX82" fmla="*/ 2086627 w 2452907"/>
              <a:gd name="connsiteY82" fmla="*/ 365047 h 2349858"/>
              <a:gd name="connsiteX83" fmla="*/ 2074347 w 2452907"/>
              <a:gd name="connsiteY83" fmla="*/ 350737 h 2349858"/>
              <a:gd name="connsiteX84" fmla="*/ 2048527 w 2452907"/>
              <a:gd name="connsiteY84" fmla="*/ 320856 h 2349858"/>
              <a:gd name="connsiteX85" fmla="*/ 2023179 w 2452907"/>
              <a:gd name="connsiteY85" fmla="*/ 293414 h 2349858"/>
              <a:gd name="connsiteX86" fmla="*/ 2011294 w 2452907"/>
              <a:gd name="connsiteY86" fmla="*/ 280361 h 2349858"/>
              <a:gd name="connsiteX87" fmla="*/ 1999485 w 2452907"/>
              <a:gd name="connsiteY87" fmla="*/ 268489 h 2349858"/>
              <a:gd name="connsiteX88" fmla="*/ 1978389 w 2452907"/>
              <a:gd name="connsiteY88" fmla="*/ 247022 h 2349858"/>
              <a:gd name="connsiteX89" fmla="*/ 1971934 w 2452907"/>
              <a:gd name="connsiteY89" fmla="*/ 240417 h 2349858"/>
              <a:gd name="connsiteX90" fmla="*/ 1965637 w 2452907"/>
              <a:gd name="connsiteY90" fmla="*/ 234362 h 2349858"/>
              <a:gd name="connsiteX91" fmla="*/ 1953828 w 2452907"/>
              <a:gd name="connsiteY91" fmla="*/ 223040 h 2349858"/>
              <a:gd name="connsiteX92" fmla="*/ 1932023 w 2452907"/>
              <a:gd name="connsiteY92" fmla="*/ 201966 h 2349858"/>
              <a:gd name="connsiteX93" fmla="*/ 1920766 w 2452907"/>
              <a:gd name="connsiteY93" fmla="*/ 191822 h 2349858"/>
              <a:gd name="connsiteX94" fmla="*/ 1908801 w 2452907"/>
              <a:gd name="connsiteY94" fmla="*/ 181443 h 2349858"/>
              <a:gd name="connsiteX95" fmla="*/ 1880699 w 2452907"/>
              <a:gd name="connsiteY95" fmla="*/ 157854 h 2349858"/>
              <a:gd name="connsiteX96" fmla="*/ 1837403 w 2452907"/>
              <a:gd name="connsiteY96" fmla="*/ 124514 h 2349858"/>
              <a:gd name="connsiteX97" fmla="*/ 1830633 w 2452907"/>
              <a:gd name="connsiteY97" fmla="*/ 116651 h 2349858"/>
              <a:gd name="connsiteX98" fmla="*/ 1839922 w 2452907"/>
              <a:gd name="connsiteY98" fmla="*/ 120661 h 2349858"/>
              <a:gd name="connsiteX99" fmla="*/ 1856453 w 2452907"/>
              <a:gd name="connsiteY99" fmla="*/ 129940 h 2349858"/>
              <a:gd name="connsiteX100" fmla="*/ 1908959 w 2452907"/>
              <a:gd name="connsiteY100" fmla="*/ 163358 h 2349858"/>
              <a:gd name="connsiteX101" fmla="*/ 2041442 w 2452907"/>
              <a:gd name="connsiteY101" fmla="*/ 269589 h 2349858"/>
              <a:gd name="connsiteX102" fmla="*/ 2072930 w 2452907"/>
              <a:gd name="connsiteY102" fmla="*/ 299469 h 2349858"/>
              <a:gd name="connsiteX103" fmla="*/ 2102843 w 2452907"/>
              <a:gd name="connsiteY103" fmla="*/ 330922 h 2349858"/>
              <a:gd name="connsiteX104" fmla="*/ 2110322 w 2452907"/>
              <a:gd name="connsiteY104" fmla="*/ 338784 h 2349858"/>
              <a:gd name="connsiteX105" fmla="*/ 2114022 w 2452907"/>
              <a:gd name="connsiteY105" fmla="*/ 342716 h 2349858"/>
              <a:gd name="connsiteX106" fmla="*/ 2117564 w 2452907"/>
              <a:gd name="connsiteY106" fmla="*/ 346805 h 2349858"/>
              <a:gd name="connsiteX107" fmla="*/ 2132205 w 2452907"/>
              <a:gd name="connsiteY107" fmla="*/ 364025 h 2349858"/>
              <a:gd name="connsiteX108" fmla="*/ 2146296 w 2452907"/>
              <a:gd name="connsiteY108" fmla="*/ 380380 h 2349858"/>
              <a:gd name="connsiteX109" fmla="*/ 2153223 w 2452907"/>
              <a:gd name="connsiteY109" fmla="*/ 388244 h 2349858"/>
              <a:gd name="connsiteX110" fmla="*/ 2159836 w 2452907"/>
              <a:gd name="connsiteY110" fmla="*/ 396736 h 2349858"/>
              <a:gd name="connsiteX111" fmla="*/ 2187703 w 2452907"/>
              <a:gd name="connsiteY111" fmla="*/ 431963 h 2349858"/>
              <a:gd name="connsiteX112" fmla="*/ 2211319 w 2452907"/>
              <a:gd name="connsiteY112" fmla="*/ 461607 h 2349858"/>
              <a:gd name="connsiteX113" fmla="*/ 2197076 w 2452907"/>
              <a:gd name="connsiteY113" fmla="*/ 440216 h 2349858"/>
              <a:gd name="connsiteX114" fmla="*/ 2255951 w 2452907"/>
              <a:gd name="connsiteY114" fmla="*/ 524275 h 2349858"/>
              <a:gd name="connsiteX115" fmla="*/ 2394891 w 2452907"/>
              <a:gd name="connsiteY115" fmla="*/ 897145 h 2349858"/>
              <a:gd name="connsiteX116" fmla="*/ 2394419 w 2452907"/>
              <a:gd name="connsiteY116" fmla="*/ 882205 h 2349858"/>
              <a:gd name="connsiteX117" fmla="*/ 1842047 w 2452907"/>
              <a:gd name="connsiteY117" fmla="*/ 87636 h 2349858"/>
              <a:gd name="connsiteX118" fmla="*/ 1831341 w 2452907"/>
              <a:gd name="connsiteY118" fmla="*/ 78751 h 2349858"/>
              <a:gd name="connsiteX119" fmla="*/ 1897938 w 2452907"/>
              <a:gd name="connsiteY119" fmla="*/ 118853 h 2349858"/>
              <a:gd name="connsiteX120" fmla="*/ 2041364 w 2452907"/>
              <a:gd name="connsiteY120" fmla="*/ 231453 h 2349858"/>
              <a:gd name="connsiteX121" fmla="*/ 2065609 w 2452907"/>
              <a:gd name="connsiteY121" fmla="*/ 253313 h 2349858"/>
              <a:gd name="connsiteX122" fmla="*/ 2083242 w 2452907"/>
              <a:gd name="connsiteY122" fmla="*/ 269039 h 2349858"/>
              <a:gd name="connsiteX123" fmla="*/ 2094971 w 2452907"/>
              <a:gd name="connsiteY123" fmla="*/ 273993 h 2349858"/>
              <a:gd name="connsiteX124" fmla="*/ 2127719 w 2452907"/>
              <a:gd name="connsiteY124" fmla="*/ 306467 h 2349858"/>
              <a:gd name="connsiteX125" fmla="*/ 2141023 w 2452907"/>
              <a:gd name="connsiteY125" fmla="*/ 320856 h 2349858"/>
              <a:gd name="connsiteX126" fmla="*/ 2153538 w 2452907"/>
              <a:gd name="connsiteY126" fmla="*/ 335482 h 2349858"/>
              <a:gd name="connsiteX127" fmla="*/ 2178099 w 2452907"/>
              <a:gd name="connsiteY127" fmla="*/ 364183 h 2349858"/>
              <a:gd name="connsiteX128" fmla="*/ 2200770 w 2452907"/>
              <a:gd name="connsiteY128" fmla="*/ 393119 h 2349858"/>
              <a:gd name="connsiteX129" fmla="*/ 2222575 w 2452907"/>
              <a:gd name="connsiteY129" fmla="*/ 421976 h 2349858"/>
              <a:gd name="connsiteX130" fmla="*/ 2262958 w 2452907"/>
              <a:gd name="connsiteY130" fmla="*/ 481028 h 2349858"/>
              <a:gd name="connsiteX131" fmla="*/ 2282086 w 2452907"/>
              <a:gd name="connsiteY131" fmla="*/ 511302 h 2349858"/>
              <a:gd name="connsiteX132" fmla="*/ 2300034 w 2452907"/>
              <a:gd name="connsiteY132" fmla="*/ 542754 h 2349858"/>
              <a:gd name="connsiteX133" fmla="*/ 2334513 w 2452907"/>
              <a:gd name="connsiteY133" fmla="*/ 608883 h 2349858"/>
              <a:gd name="connsiteX134" fmla="*/ 2342385 w 2452907"/>
              <a:gd name="connsiteY134" fmla="*/ 626339 h 2349858"/>
              <a:gd name="connsiteX135" fmla="*/ 2350257 w 2452907"/>
              <a:gd name="connsiteY135" fmla="*/ 644267 h 2349858"/>
              <a:gd name="connsiteX136" fmla="*/ 2366001 w 2452907"/>
              <a:gd name="connsiteY136" fmla="*/ 681460 h 2349858"/>
              <a:gd name="connsiteX137" fmla="*/ 2380722 w 2452907"/>
              <a:gd name="connsiteY137" fmla="*/ 720775 h 2349858"/>
              <a:gd name="connsiteX138" fmla="*/ 2394183 w 2452907"/>
              <a:gd name="connsiteY138" fmla="*/ 762450 h 2349858"/>
              <a:gd name="connsiteX139" fmla="*/ 2400795 w 2452907"/>
              <a:gd name="connsiteY139" fmla="*/ 784152 h 2349858"/>
              <a:gd name="connsiteX140" fmla="*/ 2406699 w 2452907"/>
              <a:gd name="connsiteY140" fmla="*/ 806641 h 2349858"/>
              <a:gd name="connsiteX141" fmla="*/ 2417955 w 2452907"/>
              <a:gd name="connsiteY141" fmla="*/ 853819 h 2349858"/>
              <a:gd name="connsiteX142" fmla="*/ 2430787 w 2452907"/>
              <a:gd name="connsiteY142" fmla="*/ 914994 h 2349858"/>
              <a:gd name="connsiteX143" fmla="*/ 2430787 w 2452907"/>
              <a:gd name="connsiteY143" fmla="*/ 903671 h 2349858"/>
              <a:gd name="connsiteX144" fmla="*/ 2301295 w 2452907"/>
              <a:gd name="connsiteY144" fmla="*/ 531589 h 2349858"/>
              <a:gd name="connsiteX145" fmla="*/ 2297043 w 2452907"/>
              <a:gd name="connsiteY145" fmla="*/ 518929 h 2349858"/>
              <a:gd name="connsiteX146" fmla="*/ 2316014 w 2452907"/>
              <a:gd name="connsiteY146" fmla="*/ 553841 h 2349858"/>
              <a:gd name="connsiteX147" fmla="*/ 2324910 w 2452907"/>
              <a:gd name="connsiteY147" fmla="*/ 571690 h 2349858"/>
              <a:gd name="connsiteX148" fmla="*/ 2333569 w 2452907"/>
              <a:gd name="connsiteY148" fmla="*/ 589697 h 2349858"/>
              <a:gd name="connsiteX149" fmla="*/ 2365608 w 2452907"/>
              <a:gd name="connsiteY149" fmla="*/ 662431 h 2349858"/>
              <a:gd name="connsiteX150" fmla="*/ 2372692 w 2452907"/>
              <a:gd name="connsiteY150" fmla="*/ 681066 h 2349858"/>
              <a:gd name="connsiteX151" fmla="*/ 2379619 w 2452907"/>
              <a:gd name="connsiteY151" fmla="*/ 699780 h 2349858"/>
              <a:gd name="connsiteX152" fmla="*/ 2386153 w 2452907"/>
              <a:gd name="connsiteY152" fmla="*/ 718809 h 2349858"/>
              <a:gd name="connsiteX153" fmla="*/ 2392372 w 2452907"/>
              <a:gd name="connsiteY153" fmla="*/ 737760 h 2349858"/>
              <a:gd name="connsiteX154" fmla="*/ 2404179 w 2452907"/>
              <a:gd name="connsiteY154" fmla="*/ 775818 h 2349858"/>
              <a:gd name="connsiteX155" fmla="*/ 2414492 w 2452907"/>
              <a:gd name="connsiteY155" fmla="*/ 814268 h 2349858"/>
              <a:gd name="connsiteX156" fmla="*/ 2419451 w 2452907"/>
              <a:gd name="connsiteY156" fmla="*/ 833611 h 2349858"/>
              <a:gd name="connsiteX157" fmla="*/ 2423781 w 2452907"/>
              <a:gd name="connsiteY157" fmla="*/ 853033 h 2349858"/>
              <a:gd name="connsiteX158" fmla="*/ 2431652 w 2452907"/>
              <a:gd name="connsiteY158" fmla="*/ 892349 h 2349858"/>
              <a:gd name="connsiteX159" fmla="*/ 2438108 w 2452907"/>
              <a:gd name="connsiteY159" fmla="*/ 931665 h 2349858"/>
              <a:gd name="connsiteX160" fmla="*/ 2441257 w 2452907"/>
              <a:gd name="connsiteY160" fmla="*/ 951322 h 2349858"/>
              <a:gd name="connsiteX161" fmla="*/ 2443619 w 2452907"/>
              <a:gd name="connsiteY161" fmla="*/ 971137 h 2349858"/>
              <a:gd name="connsiteX162" fmla="*/ 2448027 w 2452907"/>
              <a:gd name="connsiteY162" fmla="*/ 1010453 h 2349858"/>
              <a:gd name="connsiteX163" fmla="*/ 2450703 w 2452907"/>
              <a:gd name="connsiteY163" fmla="*/ 1050241 h 2349858"/>
              <a:gd name="connsiteX164" fmla="*/ 2451884 w 2452907"/>
              <a:gd name="connsiteY164" fmla="*/ 1070134 h 2349858"/>
              <a:gd name="connsiteX165" fmla="*/ 2452355 w 2452907"/>
              <a:gd name="connsiteY165" fmla="*/ 1090027 h 2349858"/>
              <a:gd name="connsiteX166" fmla="*/ 2452907 w 2452907"/>
              <a:gd name="connsiteY166" fmla="*/ 1129894 h 2349858"/>
              <a:gd name="connsiteX167" fmla="*/ 2451726 w 2452907"/>
              <a:gd name="connsiteY167" fmla="*/ 1169760 h 2349858"/>
              <a:gd name="connsiteX168" fmla="*/ 2451017 w 2452907"/>
              <a:gd name="connsiteY168" fmla="*/ 1189653 h 2349858"/>
              <a:gd name="connsiteX169" fmla="*/ 2449443 w 2452907"/>
              <a:gd name="connsiteY169" fmla="*/ 1209547 h 2349858"/>
              <a:gd name="connsiteX170" fmla="*/ 2446137 w 2452907"/>
              <a:gd name="connsiteY170" fmla="*/ 1249256 h 2349858"/>
              <a:gd name="connsiteX171" fmla="*/ 2441099 w 2452907"/>
              <a:gd name="connsiteY171" fmla="*/ 1288571 h 2349858"/>
              <a:gd name="connsiteX172" fmla="*/ 2438423 w 2452907"/>
              <a:gd name="connsiteY172" fmla="*/ 1308387 h 2349858"/>
              <a:gd name="connsiteX173" fmla="*/ 2434959 w 2452907"/>
              <a:gd name="connsiteY173" fmla="*/ 1328045 h 2349858"/>
              <a:gd name="connsiteX174" fmla="*/ 2427795 w 2452907"/>
              <a:gd name="connsiteY174" fmla="*/ 1367360 h 2349858"/>
              <a:gd name="connsiteX175" fmla="*/ 2418822 w 2452907"/>
              <a:gd name="connsiteY175" fmla="*/ 1406203 h 2349858"/>
              <a:gd name="connsiteX176" fmla="*/ 2414255 w 2452907"/>
              <a:gd name="connsiteY176" fmla="*/ 1425626 h 2349858"/>
              <a:gd name="connsiteX177" fmla="*/ 2408903 w 2452907"/>
              <a:gd name="connsiteY177" fmla="*/ 1444812 h 2349858"/>
              <a:gd name="connsiteX178" fmla="*/ 2397961 w 2452907"/>
              <a:gd name="connsiteY178" fmla="*/ 1483184 h 2349858"/>
              <a:gd name="connsiteX179" fmla="*/ 2385287 w 2452907"/>
              <a:gd name="connsiteY179" fmla="*/ 1521006 h 2349858"/>
              <a:gd name="connsiteX180" fmla="*/ 2378833 w 2452907"/>
              <a:gd name="connsiteY180" fmla="*/ 1539877 h 2349858"/>
              <a:gd name="connsiteX181" fmla="*/ 2371669 w 2452907"/>
              <a:gd name="connsiteY181" fmla="*/ 1558434 h 2349858"/>
              <a:gd name="connsiteX182" fmla="*/ 2356948 w 2452907"/>
              <a:gd name="connsiteY182" fmla="*/ 1595470 h 2349858"/>
              <a:gd name="connsiteX183" fmla="*/ 2349076 w 2452907"/>
              <a:gd name="connsiteY183" fmla="*/ 1613712 h 2349858"/>
              <a:gd name="connsiteX184" fmla="*/ 2341204 w 2452907"/>
              <a:gd name="connsiteY184" fmla="*/ 1631875 h 2349858"/>
              <a:gd name="connsiteX185" fmla="*/ 2324123 w 2452907"/>
              <a:gd name="connsiteY185" fmla="*/ 1667810 h 2349858"/>
              <a:gd name="connsiteX186" fmla="*/ 2305781 w 2452907"/>
              <a:gd name="connsiteY186" fmla="*/ 1703116 h 2349858"/>
              <a:gd name="connsiteX187" fmla="*/ 2301215 w 2452907"/>
              <a:gd name="connsiteY187" fmla="*/ 1711922 h 2349858"/>
              <a:gd name="connsiteX188" fmla="*/ 2296257 w 2452907"/>
              <a:gd name="connsiteY188" fmla="*/ 1720493 h 2349858"/>
              <a:gd name="connsiteX189" fmla="*/ 2286259 w 2452907"/>
              <a:gd name="connsiteY189" fmla="*/ 1737635 h 2349858"/>
              <a:gd name="connsiteX190" fmla="*/ 2276183 w 2452907"/>
              <a:gd name="connsiteY190" fmla="*/ 1754776 h 2349858"/>
              <a:gd name="connsiteX191" fmla="*/ 2266264 w 2452907"/>
              <a:gd name="connsiteY191" fmla="*/ 1771367 h 2349858"/>
              <a:gd name="connsiteX192" fmla="*/ 2244537 w 2452907"/>
              <a:gd name="connsiteY192" fmla="*/ 1804628 h 2349858"/>
              <a:gd name="connsiteX193" fmla="*/ 2233595 w 2452907"/>
              <a:gd name="connsiteY193" fmla="*/ 1821141 h 2349858"/>
              <a:gd name="connsiteX194" fmla="*/ 2221866 w 2452907"/>
              <a:gd name="connsiteY194" fmla="*/ 1837260 h 2349858"/>
              <a:gd name="connsiteX195" fmla="*/ 2198251 w 2452907"/>
              <a:gd name="connsiteY195" fmla="*/ 1869342 h 2349858"/>
              <a:gd name="connsiteX196" fmla="*/ 2173219 w 2452907"/>
              <a:gd name="connsiteY196" fmla="*/ 1900322 h 2349858"/>
              <a:gd name="connsiteX197" fmla="*/ 2160702 w 2452907"/>
              <a:gd name="connsiteY197" fmla="*/ 1916049 h 2349858"/>
              <a:gd name="connsiteX198" fmla="*/ 2147555 w 2452907"/>
              <a:gd name="connsiteY198" fmla="*/ 1931068 h 2349858"/>
              <a:gd name="connsiteX199" fmla="*/ 2120871 w 2452907"/>
              <a:gd name="connsiteY199" fmla="*/ 1960633 h 2349858"/>
              <a:gd name="connsiteX200" fmla="*/ 2107095 w 2452907"/>
              <a:gd name="connsiteY200" fmla="*/ 1975022 h 2349858"/>
              <a:gd name="connsiteX201" fmla="*/ 2093082 w 2452907"/>
              <a:gd name="connsiteY201" fmla="*/ 1989176 h 2349858"/>
              <a:gd name="connsiteX202" fmla="*/ 2035066 w 2452907"/>
              <a:gd name="connsiteY202" fmla="*/ 2043825 h 2349858"/>
              <a:gd name="connsiteX203" fmla="*/ 2019952 w 2452907"/>
              <a:gd name="connsiteY203" fmla="*/ 2056799 h 2349858"/>
              <a:gd name="connsiteX204" fmla="*/ 2004602 w 2452907"/>
              <a:gd name="connsiteY204" fmla="*/ 2069459 h 2349858"/>
              <a:gd name="connsiteX205" fmla="*/ 1988858 w 2452907"/>
              <a:gd name="connsiteY205" fmla="*/ 2082118 h 2349858"/>
              <a:gd name="connsiteX206" fmla="*/ 1980986 w 2452907"/>
              <a:gd name="connsiteY206" fmla="*/ 2088408 h 2349858"/>
              <a:gd name="connsiteX207" fmla="*/ 1973114 w 2452907"/>
              <a:gd name="connsiteY207" fmla="*/ 2094384 h 2349858"/>
              <a:gd name="connsiteX208" fmla="*/ 1941155 w 2452907"/>
              <a:gd name="connsiteY208" fmla="*/ 2117974 h 2349858"/>
              <a:gd name="connsiteX209" fmla="*/ 1933283 w 2452907"/>
              <a:gd name="connsiteY209" fmla="*/ 2123871 h 2349858"/>
              <a:gd name="connsiteX210" fmla="*/ 1925017 w 2452907"/>
              <a:gd name="connsiteY210" fmla="*/ 2129454 h 2349858"/>
              <a:gd name="connsiteX211" fmla="*/ 1908486 w 2452907"/>
              <a:gd name="connsiteY211" fmla="*/ 2140541 h 2349858"/>
              <a:gd name="connsiteX212" fmla="*/ 1891956 w 2452907"/>
              <a:gd name="connsiteY212" fmla="*/ 2151628 h 2349858"/>
              <a:gd name="connsiteX213" fmla="*/ 1883611 w 2452907"/>
              <a:gd name="connsiteY213" fmla="*/ 2157132 h 2349858"/>
              <a:gd name="connsiteX214" fmla="*/ 1875109 w 2452907"/>
              <a:gd name="connsiteY214" fmla="*/ 2162322 h 2349858"/>
              <a:gd name="connsiteX215" fmla="*/ 1841811 w 2452907"/>
              <a:gd name="connsiteY215" fmla="*/ 2183474 h 2349858"/>
              <a:gd name="connsiteX216" fmla="*/ 1549293 w 2452907"/>
              <a:gd name="connsiteY216" fmla="*/ 2305901 h 2349858"/>
              <a:gd name="connsiteX217" fmla="*/ 1506256 w 2452907"/>
              <a:gd name="connsiteY217" fmla="*/ 2314782 h 2349858"/>
              <a:gd name="connsiteX218" fmla="*/ 1520401 w 2452907"/>
              <a:gd name="connsiteY218" fmla="*/ 2311250 h 2349858"/>
              <a:gd name="connsiteX219" fmla="*/ 1542443 w 2452907"/>
              <a:gd name="connsiteY219" fmla="*/ 2305431 h 2349858"/>
              <a:gd name="connsiteX220" fmla="*/ 1564327 w 2452907"/>
              <a:gd name="connsiteY220" fmla="*/ 2299455 h 2349858"/>
              <a:gd name="connsiteX221" fmla="*/ 1586053 w 2452907"/>
              <a:gd name="connsiteY221" fmla="*/ 2292614 h 2349858"/>
              <a:gd name="connsiteX222" fmla="*/ 1578181 w 2452907"/>
              <a:gd name="connsiteY222" fmla="*/ 2293086 h 2349858"/>
              <a:gd name="connsiteX223" fmla="*/ 1558187 w 2452907"/>
              <a:gd name="connsiteY223" fmla="*/ 2298983 h 2349858"/>
              <a:gd name="connsiteX224" fmla="*/ 1537799 w 2452907"/>
              <a:gd name="connsiteY224" fmla="*/ 2304173 h 2349858"/>
              <a:gd name="connsiteX225" fmla="*/ 1517332 w 2452907"/>
              <a:gd name="connsiteY225" fmla="*/ 2309284 h 2349858"/>
              <a:gd name="connsiteX226" fmla="*/ 1496865 w 2452907"/>
              <a:gd name="connsiteY226" fmla="*/ 2314080 h 2349858"/>
              <a:gd name="connsiteX227" fmla="*/ 1456246 w 2452907"/>
              <a:gd name="connsiteY227" fmla="*/ 2322415 h 2349858"/>
              <a:gd name="connsiteX228" fmla="*/ 1446327 w 2452907"/>
              <a:gd name="connsiteY228" fmla="*/ 2324460 h 2349858"/>
              <a:gd name="connsiteX229" fmla="*/ 1436409 w 2452907"/>
              <a:gd name="connsiteY229" fmla="*/ 2326032 h 2349858"/>
              <a:gd name="connsiteX230" fmla="*/ 1417043 w 2452907"/>
              <a:gd name="connsiteY230" fmla="*/ 2329178 h 2349858"/>
              <a:gd name="connsiteX231" fmla="*/ 1392956 w 2452907"/>
              <a:gd name="connsiteY231" fmla="*/ 2333109 h 2349858"/>
              <a:gd name="connsiteX232" fmla="*/ 1368710 w 2452907"/>
              <a:gd name="connsiteY232" fmla="*/ 2336175 h 2349858"/>
              <a:gd name="connsiteX233" fmla="*/ 1344385 w 2452907"/>
              <a:gd name="connsiteY233" fmla="*/ 2338927 h 2349858"/>
              <a:gd name="connsiteX234" fmla="*/ 1332263 w 2452907"/>
              <a:gd name="connsiteY234" fmla="*/ 2340265 h 2349858"/>
              <a:gd name="connsiteX235" fmla="*/ 1320140 w 2452907"/>
              <a:gd name="connsiteY235" fmla="*/ 2341287 h 2349858"/>
              <a:gd name="connsiteX236" fmla="*/ 1271334 w 2452907"/>
              <a:gd name="connsiteY236" fmla="*/ 2344511 h 2349858"/>
              <a:gd name="connsiteX237" fmla="*/ 1222450 w 2452907"/>
              <a:gd name="connsiteY237" fmla="*/ 2345455 h 2349858"/>
              <a:gd name="connsiteX238" fmla="*/ 1027699 w 2452907"/>
              <a:gd name="connsiteY238" fmla="*/ 2330514 h 2349858"/>
              <a:gd name="connsiteX239" fmla="*/ 979523 w 2452907"/>
              <a:gd name="connsiteY239" fmla="*/ 2322022 h 2349858"/>
              <a:gd name="connsiteX240" fmla="*/ 931819 w 2452907"/>
              <a:gd name="connsiteY240" fmla="*/ 2311328 h 2349858"/>
              <a:gd name="connsiteX241" fmla="*/ 884588 w 2452907"/>
              <a:gd name="connsiteY241" fmla="*/ 2298826 h 2349858"/>
              <a:gd name="connsiteX242" fmla="*/ 860972 w 2452907"/>
              <a:gd name="connsiteY242" fmla="*/ 2292142 h 2349858"/>
              <a:gd name="connsiteX243" fmla="*/ 837356 w 2452907"/>
              <a:gd name="connsiteY243" fmla="*/ 2284279 h 2349858"/>
              <a:gd name="connsiteX244" fmla="*/ 813741 w 2452907"/>
              <a:gd name="connsiteY244" fmla="*/ 2276416 h 2349858"/>
              <a:gd name="connsiteX245" fmla="*/ 802169 w 2452907"/>
              <a:gd name="connsiteY245" fmla="*/ 2272484 h 2349858"/>
              <a:gd name="connsiteX246" fmla="*/ 790755 w 2452907"/>
              <a:gd name="connsiteY246" fmla="*/ 2268160 h 2349858"/>
              <a:gd name="connsiteX247" fmla="*/ 745256 w 2452907"/>
              <a:gd name="connsiteY247" fmla="*/ 2250232 h 2349858"/>
              <a:gd name="connsiteX248" fmla="*/ 656932 w 2452907"/>
              <a:gd name="connsiteY248" fmla="*/ 2208636 h 2349858"/>
              <a:gd name="connsiteX249" fmla="*/ 635285 w 2452907"/>
              <a:gd name="connsiteY249" fmla="*/ 2197470 h 2349858"/>
              <a:gd name="connsiteX250" fmla="*/ 614031 w 2452907"/>
              <a:gd name="connsiteY250" fmla="*/ 2185440 h 2349858"/>
              <a:gd name="connsiteX251" fmla="*/ 593564 w 2452907"/>
              <a:gd name="connsiteY251" fmla="*/ 2173252 h 2349858"/>
              <a:gd name="connsiteX252" fmla="*/ 583015 w 2452907"/>
              <a:gd name="connsiteY252" fmla="*/ 2167118 h 2349858"/>
              <a:gd name="connsiteX253" fmla="*/ 577741 w 2452907"/>
              <a:gd name="connsiteY253" fmla="*/ 2164052 h 2349858"/>
              <a:gd name="connsiteX254" fmla="*/ 572624 w 2452907"/>
              <a:gd name="connsiteY254" fmla="*/ 2160750 h 2349858"/>
              <a:gd name="connsiteX255" fmla="*/ 531770 w 2452907"/>
              <a:gd name="connsiteY255" fmla="*/ 2134172 h 2349858"/>
              <a:gd name="connsiteX256" fmla="*/ 511696 w 2452907"/>
              <a:gd name="connsiteY256" fmla="*/ 2120254 h 2349858"/>
              <a:gd name="connsiteX257" fmla="*/ 491544 w 2452907"/>
              <a:gd name="connsiteY257" fmla="*/ 2106101 h 2349858"/>
              <a:gd name="connsiteX258" fmla="*/ 471864 w 2452907"/>
              <a:gd name="connsiteY258" fmla="*/ 2091554 h 2349858"/>
              <a:gd name="connsiteX259" fmla="*/ 453051 w 2452907"/>
              <a:gd name="connsiteY259" fmla="*/ 2076771 h 2349858"/>
              <a:gd name="connsiteX260" fmla="*/ 434000 w 2452907"/>
              <a:gd name="connsiteY260" fmla="*/ 2061045 h 2349858"/>
              <a:gd name="connsiteX261" fmla="*/ 424554 w 2452907"/>
              <a:gd name="connsiteY261" fmla="*/ 2053182 h 2349858"/>
              <a:gd name="connsiteX262" fmla="*/ 415423 w 2452907"/>
              <a:gd name="connsiteY262" fmla="*/ 2045318 h 2349858"/>
              <a:gd name="connsiteX263" fmla="*/ 378975 w 2452907"/>
              <a:gd name="connsiteY263" fmla="*/ 2012687 h 2349858"/>
              <a:gd name="connsiteX264" fmla="*/ 344024 w 2452907"/>
              <a:gd name="connsiteY264" fmla="*/ 1978325 h 2349858"/>
              <a:gd name="connsiteX265" fmla="*/ 218074 w 2452907"/>
              <a:gd name="connsiteY265" fmla="*/ 1827982 h 2349858"/>
              <a:gd name="connsiteX266" fmla="*/ 190601 w 2452907"/>
              <a:gd name="connsiteY266" fmla="*/ 1787408 h 2349858"/>
              <a:gd name="connsiteX267" fmla="*/ 164860 w 2452907"/>
              <a:gd name="connsiteY267" fmla="*/ 1745655 h 2349858"/>
              <a:gd name="connsiteX268" fmla="*/ 140851 w 2452907"/>
              <a:gd name="connsiteY268" fmla="*/ 1702880 h 2349858"/>
              <a:gd name="connsiteX269" fmla="*/ 129200 w 2452907"/>
              <a:gd name="connsiteY269" fmla="*/ 1681335 h 2349858"/>
              <a:gd name="connsiteX270" fmla="*/ 118416 w 2452907"/>
              <a:gd name="connsiteY270" fmla="*/ 1659239 h 2349858"/>
              <a:gd name="connsiteX271" fmla="*/ 102672 w 2452907"/>
              <a:gd name="connsiteY271" fmla="*/ 1625664 h 2349858"/>
              <a:gd name="connsiteX272" fmla="*/ 87873 w 2452907"/>
              <a:gd name="connsiteY272" fmla="*/ 1590280 h 2349858"/>
              <a:gd name="connsiteX273" fmla="*/ 80552 w 2452907"/>
              <a:gd name="connsiteY273" fmla="*/ 1572194 h 2349858"/>
              <a:gd name="connsiteX274" fmla="*/ 73861 w 2452907"/>
              <a:gd name="connsiteY274" fmla="*/ 1553637 h 2349858"/>
              <a:gd name="connsiteX275" fmla="*/ 60636 w 2452907"/>
              <a:gd name="connsiteY275" fmla="*/ 1516051 h 2349858"/>
              <a:gd name="connsiteX276" fmla="*/ 48985 w 2452907"/>
              <a:gd name="connsiteY276" fmla="*/ 1477522 h 2349858"/>
              <a:gd name="connsiteX277" fmla="*/ 43397 w 2452907"/>
              <a:gd name="connsiteY277" fmla="*/ 1458180 h 2349858"/>
              <a:gd name="connsiteX278" fmla="*/ 38516 w 2452907"/>
              <a:gd name="connsiteY278" fmla="*/ 1438600 h 2349858"/>
              <a:gd name="connsiteX279" fmla="*/ 33636 w 2452907"/>
              <a:gd name="connsiteY279" fmla="*/ 1419099 h 2349858"/>
              <a:gd name="connsiteX280" fmla="*/ 29070 w 2452907"/>
              <a:gd name="connsiteY280" fmla="*/ 1399599 h 2349858"/>
              <a:gd name="connsiteX281" fmla="*/ 21198 w 2452907"/>
              <a:gd name="connsiteY281" fmla="*/ 1360284 h 2349858"/>
              <a:gd name="connsiteX282" fmla="*/ 22 w 2452907"/>
              <a:gd name="connsiteY282" fmla="*/ 1149316 h 2349858"/>
              <a:gd name="connsiteX283" fmla="*/ 19230 w 2452907"/>
              <a:gd name="connsiteY283" fmla="*/ 928598 h 2349858"/>
              <a:gd name="connsiteX284" fmla="*/ 19230 w 2452907"/>
              <a:gd name="connsiteY284" fmla="*/ 937876 h 2349858"/>
              <a:gd name="connsiteX285" fmla="*/ 20017 w 2452907"/>
              <a:gd name="connsiteY285" fmla="*/ 946369 h 2349858"/>
              <a:gd name="connsiteX286" fmla="*/ 20017 w 2452907"/>
              <a:gd name="connsiteY286" fmla="*/ 973418 h 2349858"/>
              <a:gd name="connsiteX287" fmla="*/ 18994 w 2452907"/>
              <a:gd name="connsiteY287" fmla="*/ 993626 h 2349858"/>
              <a:gd name="connsiteX288" fmla="*/ 18442 w 2452907"/>
              <a:gd name="connsiteY288" fmla="*/ 1014935 h 2349858"/>
              <a:gd name="connsiteX289" fmla="*/ 17970 w 2452907"/>
              <a:gd name="connsiteY289" fmla="*/ 1060699 h 2349858"/>
              <a:gd name="connsiteX290" fmla="*/ 19387 w 2452907"/>
              <a:gd name="connsiteY290" fmla="*/ 1109922 h 2349858"/>
              <a:gd name="connsiteX291" fmla="*/ 23245 w 2452907"/>
              <a:gd name="connsiteY291" fmla="*/ 1162054 h 2349858"/>
              <a:gd name="connsiteX292" fmla="*/ 52449 w 2452907"/>
              <a:gd name="connsiteY292" fmla="*/ 865928 h 2349858"/>
              <a:gd name="connsiteX293" fmla="*/ 61660 w 2452907"/>
              <a:gd name="connsiteY293" fmla="*/ 836599 h 2349858"/>
              <a:gd name="connsiteX294" fmla="*/ 54889 w 2452907"/>
              <a:gd name="connsiteY294" fmla="*/ 870018 h 2349858"/>
              <a:gd name="connsiteX295" fmla="*/ 51741 w 2452907"/>
              <a:gd name="connsiteY295" fmla="*/ 886530 h 2349858"/>
              <a:gd name="connsiteX296" fmla="*/ 49143 w 2452907"/>
              <a:gd name="connsiteY296" fmla="*/ 903200 h 2349858"/>
              <a:gd name="connsiteX297" fmla="*/ 43869 w 2452907"/>
              <a:gd name="connsiteY297" fmla="*/ 937641 h 2349858"/>
              <a:gd name="connsiteX298" fmla="*/ 39382 w 2452907"/>
              <a:gd name="connsiteY298" fmla="*/ 974990 h 2349858"/>
              <a:gd name="connsiteX299" fmla="*/ 90234 w 2452907"/>
              <a:gd name="connsiteY299" fmla="*/ 1482555 h 2349858"/>
              <a:gd name="connsiteX300" fmla="*/ 95194 w 2452907"/>
              <a:gd name="connsiteY300" fmla="*/ 1497259 h 2349858"/>
              <a:gd name="connsiteX301" fmla="*/ 99917 w 2452907"/>
              <a:gd name="connsiteY301" fmla="*/ 1509840 h 2349858"/>
              <a:gd name="connsiteX302" fmla="*/ 108891 w 2452907"/>
              <a:gd name="connsiteY302" fmla="*/ 1530441 h 2349858"/>
              <a:gd name="connsiteX303" fmla="*/ 117235 w 2452907"/>
              <a:gd name="connsiteY303" fmla="*/ 1548212 h 2349858"/>
              <a:gd name="connsiteX304" fmla="*/ 121407 w 2452907"/>
              <a:gd name="connsiteY304" fmla="*/ 1557255 h 2349858"/>
              <a:gd name="connsiteX305" fmla="*/ 126209 w 2452907"/>
              <a:gd name="connsiteY305" fmla="*/ 1566769 h 2349858"/>
              <a:gd name="connsiteX306" fmla="*/ 75514 w 2452907"/>
              <a:gd name="connsiteY306" fmla="*/ 1387726 h 2349858"/>
              <a:gd name="connsiteX307" fmla="*/ 67642 w 2452907"/>
              <a:gd name="connsiteY307" fmla="*/ 1347388 h 2349858"/>
              <a:gd name="connsiteX308" fmla="*/ 65517 w 2452907"/>
              <a:gd name="connsiteY308" fmla="*/ 1337165 h 2349858"/>
              <a:gd name="connsiteX309" fmla="*/ 63784 w 2452907"/>
              <a:gd name="connsiteY309" fmla="*/ 1326944 h 2349858"/>
              <a:gd name="connsiteX310" fmla="*/ 60321 w 2452907"/>
              <a:gd name="connsiteY310" fmla="*/ 1306342 h 2349858"/>
              <a:gd name="connsiteX311" fmla="*/ 56779 w 2452907"/>
              <a:gd name="connsiteY311" fmla="*/ 1285662 h 2349858"/>
              <a:gd name="connsiteX312" fmla="*/ 54103 w 2452907"/>
              <a:gd name="connsiteY312" fmla="*/ 1264668 h 2349858"/>
              <a:gd name="connsiteX313" fmla="*/ 49300 w 2452907"/>
              <a:gd name="connsiteY313" fmla="*/ 1222364 h 2349858"/>
              <a:gd name="connsiteX314" fmla="*/ 56385 w 2452907"/>
              <a:gd name="connsiteY314" fmla="*/ 958241 h 2349858"/>
              <a:gd name="connsiteX315" fmla="*/ 58668 w 2452907"/>
              <a:gd name="connsiteY315" fmla="*/ 941808 h 2349858"/>
              <a:gd name="connsiteX316" fmla="*/ 61502 w 2452907"/>
              <a:gd name="connsiteY316" fmla="*/ 925452 h 2349858"/>
              <a:gd name="connsiteX317" fmla="*/ 67406 w 2452907"/>
              <a:gd name="connsiteY317" fmla="*/ 892821 h 2349858"/>
              <a:gd name="connsiteX318" fmla="*/ 70870 w 2452907"/>
              <a:gd name="connsiteY318" fmla="*/ 876544 h 2349858"/>
              <a:gd name="connsiteX319" fmla="*/ 74727 w 2452907"/>
              <a:gd name="connsiteY319" fmla="*/ 859009 h 2349858"/>
              <a:gd name="connsiteX320" fmla="*/ 82599 w 2452907"/>
              <a:gd name="connsiteY320" fmla="*/ 826613 h 2349858"/>
              <a:gd name="connsiteX321" fmla="*/ 91651 w 2452907"/>
              <a:gd name="connsiteY321" fmla="*/ 794532 h 2349858"/>
              <a:gd name="connsiteX322" fmla="*/ 96217 w 2452907"/>
              <a:gd name="connsiteY322" fmla="*/ 778805 h 2349858"/>
              <a:gd name="connsiteX323" fmla="*/ 101334 w 2452907"/>
              <a:gd name="connsiteY323" fmla="*/ 763079 h 2349858"/>
              <a:gd name="connsiteX324" fmla="*/ 123769 w 2452907"/>
              <a:gd name="connsiteY324" fmla="*/ 700174 h 2349858"/>
              <a:gd name="connsiteX325" fmla="*/ 136127 w 2452907"/>
              <a:gd name="connsiteY325" fmla="*/ 669665 h 2349858"/>
              <a:gd name="connsiteX326" fmla="*/ 143291 w 2452907"/>
              <a:gd name="connsiteY326" fmla="*/ 653939 h 2349858"/>
              <a:gd name="connsiteX327" fmla="*/ 150770 w 2452907"/>
              <a:gd name="connsiteY327" fmla="*/ 638213 h 2349858"/>
              <a:gd name="connsiteX328" fmla="*/ 158641 w 2452907"/>
              <a:gd name="connsiteY328" fmla="*/ 622486 h 2349858"/>
              <a:gd name="connsiteX329" fmla="*/ 166513 w 2452907"/>
              <a:gd name="connsiteY329" fmla="*/ 606760 h 2349858"/>
              <a:gd name="connsiteX330" fmla="*/ 183202 w 2452907"/>
              <a:gd name="connsiteY330" fmla="*/ 575308 h 2349858"/>
              <a:gd name="connsiteX331" fmla="*/ 192175 w 2452907"/>
              <a:gd name="connsiteY331" fmla="*/ 562727 h 2349858"/>
              <a:gd name="connsiteX332" fmla="*/ 176825 w 2452907"/>
              <a:gd name="connsiteY332" fmla="*/ 594179 h 2349858"/>
              <a:gd name="connsiteX333" fmla="*/ 162184 w 2452907"/>
              <a:gd name="connsiteY333" fmla="*/ 625632 h 2349858"/>
              <a:gd name="connsiteX334" fmla="*/ 133923 w 2452907"/>
              <a:gd name="connsiteY334" fmla="*/ 693884 h 2349858"/>
              <a:gd name="connsiteX335" fmla="*/ 103065 w 2452907"/>
              <a:gd name="connsiteY335" fmla="*/ 782501 h 2349858"/>
              <a:gd name="connsiteX336" fmla="*/ 90156 w 2452907"/>
              <a:gd name="connsiteY336" fmla="*/ 828343 h 2349858"/>
              <a:gd name="connsiteX337" fmla="*/ 87243 w 2452907"/>
              <a:gd name="connsiteY337" fmla="*/ 839980 h 2349858"/>
              <a:gd name="connsiteX338" fmla="*/ 84566 w 2452907"/>
              <a:gd name="connsiteY338" fmla="*/ 851618 h 2349858"/>
              <a:gd name="connsiteX339" fmla="*/ 79293 w 2452907"/>
              <a:gd name="connsiteY339" fmla="*/ 875207 h 2349858"/>
              <a:gd name="connsiteX340" fmla="*/ 55126 w 2452907"/>
              <a:gd name="connsiteY340" fmla="*/ 1059676 h 2349858"/>
              <a:gd name="connsiteX341" fmla="*/ 60715 w 2452907"/>
              <a:gd name="connsiteY341" fmla="*/ 1227003 h 2349858"/>
              <a:gd name="connsiteX342" fmla="*/ 65832 w 2452907"/>
              <a:gd name="connsiteY342" fmla="*/ 1266319 h 2349858"/>
              <a:gd name="connsiteX343" fmla="*/ 68587 w 2452907"/>
              <a:gd name="connsiteY343" fmla="*/ 1285505 h 2349858"/>
              <a:gd name="connsiteX344" fmla="*/ 72051 w 2452907"/>
              <a:gd name="connsiteY344" fmla="*/ 1304298 h 2349858"/>
              <a:gd name="connsiteX345" fmla="*/ 79056 w 2452907"/>
              <a:gd name="connsiteY345" fmla="*/ 1340626 h 2349858"/>
              <a:gd name="connsiteX346" fmla="*/ 86928 w 2452907"/>
              <a:gd name="connsiteY346" fmla="*/ 1374830 h 2349858"/>
              <a:gd name="connsiteX347" fmla="*/ 97713 w 2452907"/>
              <a:gd name="connsiteY347" fmla="*/ 1413595 h 2349858"/>
              <a:gd name="connsiteX348" fmla="*/ 105584 w 2452907"/>
              <a:gd name="connsiteY348" fmla="*/ 1439308 h 2349858"/>
              <a:gd name="connsiteX349" fmla="*/ 112433 w 2452907"/>
              <a:gd name="connsiteY349" fmla="*/ 1452361 h 2349858"/>
              <a:gd name="connsiteX350" fmla="*/ 110465 w 2452907"/>
              <a:gd name="connsiteY350" fmla="*/ 1439858 h 2349858"/>
              <a:gd name="connsiteX351" fmla="*/ 105663 w 2452907"/>
              <a:gd name="connsiteY351" fmla="*/ 1414461 h 2349858"/>
              <a:gd name="connsiteX352" fmla="*/ 90470 w 2452907"/>
              <a:gd name="connsiteY352" fmla="*/ 1324270 h 2349858"/>
              <a:gd name="connsiteX353" fmla="*/ 92596 w 2452907"/>
              <a:gd name="connsiteY353" fmla="*/ 1334492 h 2349858"/>
              <a:gd name="connsiteX354" fmla="*/ 95115 w 2452907"/>
              <a:gd name="connsiteY354" fmla="*/ 1344557 h 2349858"/>
              <a:gd name="connsiteX355" fmla="*/ 100232 w 2452907"/>
              <a:gd name="connsiteY355" fmla="*/ 1364765 h 2349858"/>
              <a:gd name="connsiteX356" fmla="*/ 105348 w 2452907"/>
              <a:gd name="connsiteY356" fmla="*/ 1384895 h 2349858"/>
              <a:gd name="connsiteX357" fmla="*/ 111252 w 2452907"/>
              <a:gd name="connsiteY357" fmla="*/ 1404710 h 2349858"/>
              <a:gd name="connsiteX358" fmla="*/ 117235 w 2452907"/>
              <a:gd name="connsiteY358" fmla="*/ 1424603 h 2349858"/>
              <a:gd name="connsiteX359" fmla="*/ 120305 w 2452907"/>
              <a:gd name="connsiteY359" fmla="*/ 1434511 h 2349858"/>
              <a:gd name="connsiteX360" fmla="*/ 121801 w 2452907"/>
              <a:gd name="connsiteY360" fmla="*/ 1439465 h 2349858"/>
              <a:gd name="connsiteX361" fmla="*/ 123532 w 2452907"/>
              <a:gd name="connsiteY361" fmla="*/ 1444340 h 2349858"/>
              <a:gd name="connsiteX362" fmla="*/ 137545 w 2452907"/>
              <a:gd name="connsiteY362" fmla="*/ 1483656 h 2349858"/>
              <a:gd name="connsiteX363" fmla="*/ 209415 w 2452907"/>
              <a:gd name="connsiteY363" fmla="*/ 1640368 h 2349858"/>
              <a:gd name="connsiteX364" fmla="*/ 314111 w 2452907"/>
              <a:gd name="connsiteY364" fmla="*/ 1799518 h 2349858"/>
              <a:gd name="connsiteX365" fmla="*/ 463677 w 2452907"/>
              <a:gd name="connsiteY365" fmla="*/ 1959846 h 2349858"/>
              <a:gd name="connsiteX366" fmla="*/ 853730 w 2452907"/>
              <a:gd name="connsiteY366" fmla="*/ 2187877 h 2349858"/>
              <a:gd name="connsiteX367" fmla="*/ 1304947 w 2452907"/>
              <a:gd name="connsiteY367" fmla="*/ 2244570 h 2349858"/>
              <a:gd name="connsiteX368" fmla="*/ 1294793 w 2452907"/>
              <a:gd name="connsiteY368" fmla="*/ 2242526 h 2349858"/>
              <a:gd name="connsiteX369" fmla="*/ 1112323 w 2452907"/>
              <a:gd name="connsiteY369" fmla="*/ 2237808 h 2349858"/>
              <a:gd name="connsiteX370" fmla="*/ 945752 w 2452907"/>
              <a:gd name="connsiteY370" fmla="*/ 2209501 h 2349858"/>
              <a:gd name="connsiteX371" fmla="*/ 786032 w 2452907"/>
              <a:gd name="connsiteY371" fmla="*/ 2156582 h 2349858"/>
              <a:gd name="connsiteX372" fmla="*/ 747775 w 2452907"/>
              <a:gd name="connsiteY372" fmla="*/ 2139598 h 2349858"/>
              <a:gd name="connsiteX373" fmla="*/ 728724 w 2452907"/>
              <a:gd name="connsiteY373" fmla="*/ 2130870 h 2349858"/>
              <a:gd name="connsiteX374" fmla="*/ 709517 w 2452907"/>
              <a:gd name="connsiteY374" fmla="*/ 2121355 h 2349858"/>
              <a:gd name="connsiteX375" fmla="*/ 690861 w 2452907"/>
              <a:gd name="connsiteY375" fmla="*/ 2111841 h 2349858"/>
              <a:gd name="connsiteX376" fmla="*/ 681571 w 2452907"/>
              <a:gd name="connsiteY376" fmla="*/ 2107044 h 2349858"/>
              <a:gd name="connsiteX377" fmla="*/ 672519 w 2452907"/>
              <a:gd name="connsiteY377" fmla="*/ 2101933 h 2349858"/>
              <a:gd name="connsiteX378" fmla="*/ 636308 w 2452907"/>
              <a:gd name="connsiteY378" fmla="*/ 2081096 h 2349858"/>
              <a:gd name="connsiteX379" fmla="*/ 618675 w 2452907"/>
              <a:gd name="connsiteY379" fmla="*/ 2070088 h 2349858"/>
              <a:gd name="connsiteX380" fmla="*/ 601121 w 2452907"/>
              <a:gd name="connsiteY380" fmla="*/ 2058843 h 2349858"/>
              <a:gd name="connsiteX381" fmla="*/ 583645 w 2452907"/>
              <a:gd name="connsiteY381" fmla="*/ 2047520 h 2349858"/>
              <a:gd name="connsiteX382" fmla="*/ 566641 w 2452907"/>
              <a:gd name="connsiteY382" fmla="*/ 2035489 h 2349858"/>
              <a:gd name="connsiteX383" fmla="*/ 533029 w 2452907"/>
              <a:gd name="connsiteY383" fmla="*/ 2011036 h 2349858"/>
              <a:gd name="connsiteX384" fmla="*/ 500518 w 2452907"/>
              <a:gd name="connsiteY384" fmla="*/ 1985087 h 2349858"/>
              <a:gd name="connsiteX385" fmla="*/ 341584 w 2452907"/>
              <a:gd name="connsiteY385" fmla="*/ 1823579 h 2349858"/>
              <a:gd name="connsiteX386" fmla="*/ 207053 w 2452907"/>
              <a:gd name="connsiteY386" fmla="*/ 1601131 h 2349858"/>
              <a:gd name="connsiteX387" fmla="*/ 348747 w 2452907"/>
              <a:gd name="connsiteY387" fmla="*/ 1819804 h 2349858"/>
              <a:gd name="connsiteX388" fmla="*/ 372363 w 2452907"/>
              <a:gd name="connsiteY388" fmla="*/ 1847797 h 2349858"/>
              <a:gd name="connsiteX389" fmla="*/ 378346 w 2452907"/>
              <a:gd name="connsiteY389" fmla="*/ 1854560 h 2349858"/>
              <a:gd name="connsiteX390" fmla="*/ 384486 w 2452907"/>
              <a:gd name="connsiteY390" fmla="*/ 1861243 h 2349858"/>
              <a:gd name="connsiteX391" fmla="*/ 396766 w 2452907"/>
              <a:gd name="connsiteY391" fmla="*/ 1874610 h 2349858"/>
              <a:gd name="connsiteX392" fmla="*/ 409046 w 2452907"/>
              <a:gd name="connsiteY392" fmla="*/ 1887820 h 2349858"/>
              <a:gd name="connsiteX393" fmla="*/ 415186 w 2452907"/>
              <a:gd name="connsiteY393" fmla="*/ 1894425 h 2349858"/>
              <a:gd name="connsiteX394" fmla="*/ 421563 w 2452907"/>
              <a:gd name="connsiteY394" fmla="*/ 1900716 h 2349858"/>
              <a:gd name="connsiteX395" fmla="*/ 446832 w 2452907"/>
              <a:gd name="connsiteY395" fmla="*/ 1925327 h 2349858"/>
              <a:gd name="connsiteX396" fmla="*/ 472337 w 2452907"/>
              <a:gd name="connsiteY396" fmla="*/ 1948445 h 2349858"/>
              <a:gd name="connsiteX397" fmla="*/ 497212 w 2452907"/>
              <a:gd name="connsiteY397" fmla="*/ 1969990 h 2349858"/>
              <a:gd name="connsiteX398" fmla="*/ 522244 w 2452907"/>
              <a:gd name="connsiteY398" fmla="*/ 1989333 h 2349858"/>
              <a:gd name="connsiteX399" fmla="*/ 534289 w 2452907"/>
              <a:gd name="connsiteY399" fmla="*/ 1998612 h 2349858"/>
              <a:gd name="connsiteX400" fmla="*/ 546175 w 2452907"/>
              <a:gd name="connsiteY400" fmla="*/ 2007261 h 2349858"/>
              <a:gd name="connsiteX401" fmla="*/ 533108 w 2452907"/>
              <a:gd name="connsiteY401" fmla="*/ 1996646 h 2349858"/>
              <a:gd name="connsiteX402" fmla="*/ 520276 w 2452907"/>
              <a:gd name="connsiteY402" fmla="*/ 1985952 h 2349858"/>
              <a:gd name="connsiteX403" fmla="*/ 507603 w 2452907"/>
              <a:gd name="connsiteY403" fmla="*/ 1975258 h 2349858"/>
              <a:gd name="connsiteX404" fmla="*/ 495086 w 2452907"/>
              <a:gd name="connsiteY404" fmla="*/ 1964486 h 2349858"/>
              <a:gd name="connsiteX405" fmla="*/ 470919 w 2452907"/>
              <a:gd name="connsiteY405" fmla="*/ 1942155 h 2349858"/>
              <a:gd name="connsiteX406" fmla="*/ 458875 w 2452907"/>
              <a:gd name="connsiteY406" fmla="*/ 1930989 h 2349858"/>
              <a:gd name="connsiteX407" fmla="*/ 447461 w 2452907"/>
              <a:gd name="connsiteY407" fmla="*/ 1919430 h 2349858"/>
              <a:gd name="connsiteX408" fmla="*/ 424790 w 2452907"/>
              <a:gd name="connsiteY408" fmla="*/ 1896470 h 2349858"/>
              <a:gd name="connsiteX409" fmla="*/ 419201 w 2452907"/>
              <a:gd name="connsiteY409" fmla="*/ 1890730 h 2349858"/>
              <a:gd name="connsiteX410" fmla="*/ 413848 w 2452907"/>
              <a:gd name="connsiteY410" fmla="*/ 1884754 h 2349858"/>
              <a:gd name="connsiteX411" fmla="*/ 403142 w 2452907"/>
              <a:gd name="connsiteY411" fmla="*/ 1872802 h 2349858"/>
              <a:gd name="connsiteX412" fmla="*/ 382046 w 2452907"/>
              <a:gd name="connsiteY412" fmla="*/ 1849213 h 2349858"/>
              <a:gd name="connsiteX413" fmla="*/ 362130 w 2452907"/>
              <a:gd name="connsiteY413" fmla="*/ 1824758 h 2349858"/>
              <a:gd name="connsiteX414" fmla="*/ 147541 w 2452907"/>
              <a:gd name="connsiteY414" fmla="*/ 1392837 h 2349858"/>
              <a:gd name="connsiteX415" fmla="*/ 143842 w 2452907"/>
              <a:gd name="connsiteY415" fmla="*/ 1378289 h 2349858"/>
              <a:gd name="connsiteX416" fmla="*/ 140851 w 2452907"/>
              <a:gd name="connsiteY416" fmla="*/ 1363665 h 2349858"/>
              <a:gd name="connsiteX417" fmla="*/ 134868 w 2452907"/>
              <a:gd name="connsiteY417" fmla="*/ 1334335 h 2349858"/>
              <a:gd name="connsiteX418" fmla="*/ 129830 w 2452907"/>
              <a:gd name="connsiteY418" fmla="*/ 1304691 h 2349858"/>
              <a:gd name="connsiteX419" fmla="*/ 125343 w 2452907"/>
              <a:gd name="connsiteY419" fmla="*/ 1274968 h 2349858"/>
              <a:gd name="connsiteX420" fmla="*/ 122116 w 2452907"/>
              <a:gd name="connsiteY420" fmla="*/ 1245010 h 2349858"/>
              <a:gd name="connsiteX421" fmla="*/ 120541 w 2452907"/>
              <a:gd name="connsiteY421" fmla="*/ 1229991 h 2349858"/>
              <a:gd name="connsiteX422" fmla="*/ 119282 w 2452907"/>
              <a:gd name="connsiteY422" fmla="*/ 1214894 h 2349858"/>
              <a:gd name="connsiteX423" fmla="*/ 117708 w 2452907"/>
              <a:gd name="connsiteY423" fmla="*/ 1184542 h 2349858"/>
              <a:gd name="connsiteX424" fmla="*/ 116920 w 2452907"/>
              <a:gd name="connsiteY424" fmla="*/ 1169366 h 2349858"/>
              <a:gd name="connsiteX425" fmla="*/ 116920 w 2452907"/>
              <a:gd name="connsiteY425" fmla="*/ 1154112 h 2349858"/>
              <a:gd name="connsiteX426" fmla="*/ 249944 w 2452907"/>
              <a:gd name="connsiteY426" fmla="*/ 1643268 h 2349858"/>
              <a:gd name="connsiteX427" fmla="*/ 279995 w 2452907"/>
              <a:gd name="connsiteY427" fmla="*/ 1689612 h 2349858"/>
              <a:gd name="connsiteX428" fmla="*/ 281915 w 2452907"/>
              <a:gd name="connsiteY428" fmla="*/ 1692815 h 2349858"/>
              <a:gd name="connsiteX429" fmla="*/ 290575 w 2452907"/>
              <a:gd name="connsiteY429" fmla="*/ 1707204 h 2349858"/>
              <a:gd name="connsiteX430" fmla="*/ 294903 w 2452907"/>
              <a:gd name="connsiteY430" fmla="*/ 1714360 h 2349858"/>
              <a:gd name="connsiteX431" fmla="*/ 299548 w 2452907"/>
              <a:gd name="connsiteY431" fmla="*/ 1721358 h 2349858"/>
              <a:gd name="connsiteX432" fmla="*/ 315305 w 2452907"/>
              <a:gd name="connsiteY432" fmla="*/ 1744068 h 2349858"/>
              <a:gd name="connsiteX433" fmla="*/ 343001 w 2452907"/>
              <a:gd name="connsiteY433" fmla="*/ 1786780 h 2349858"/>
              <a:gd name="connsiteX434" fmla="*/ 337412 w 2452907"/>
              <a:gd name="connsiteY434" fmla="*/ 1775928 h 2349858"/>
              <a:gd name="connsiteX435" fmla="*/ 315305 w 2452907"/>
              <a:gd name="connsiteY435" fmla="*/ 1744068 h 2349858"/>
              <a:gd name="connsiteX436" fmla="*/ 279995 w 2452907"/>
              <a:gd name="connsiteY436" fmla="*/ 1689612 h 2349858"/>
              <a:gd name="connsiteX437" fmla="*/ 273335 w 2452907"/>
              <a:gd name="connsiteY437" fmla="*/ 1678504 h 2349858"/>
              <a:gd name="connsiteX438" fmla="*/ 264990 w 2452907"/>
              <a:gd name="connsiteY438" fmla="*/ 1664114 h 2349858"/>
              <a:gd name="connsiteX439" fmla="*/ 249246 w 2452907"/>
              <a:gd name="connsiteY439" fmla="*/ 1635021 h 2349858"/>
              <a:gd name="connsiteX440" fmla="*/ 241375 w 2452907"/>
              <a:gd name="connsiteY440" fmla="*/ 1620632 h 2349858"/>
              <a:gd name="connsiteX441" fmla="*/ 234369 w 2452907"/>
              <a:gd name="connsiteY441" fmla="*/ 1606163 h 2349858"/>
              <a:gd name="connsiteX442" fmla="*/ 220751 w 2452907"/>
              <a:gd name="connsiteY442" fmla="*/ 1577856 h 2349858"/>
              <a:gd name="connsiteX443" fmla="*/ 208549 w 2452907"/>
              <a:gd name="connsiteY443" fmla="*/ 1550099 h 2349858"/>
              <a:gd name="connsiteX444" fmla="*/ 153446 w 2452907"/>
              <a:gd name="connsiteY444" fmla="*/ 1386153 h 2349858"/>
              <a:gd name="connsiteX445" fmla="*/ 125658 w 2452907"/>
              <a:gd name="connsiteY445" fmla="*/ 1211434 h 2349858"/>
              <a:gd name="connsiteX446" fmla="*/ 123218 w 2452907"/>
              <a:gd name="connsiteY446" fmla="*/ 1166614 h 2349858"/>
              <a:gd name="connsiteX447" fmla="*/ 123218 w 2452907"/>
              <a:gd name="connsiteY447" fmla="*/ 1121480 h 2349858"/>
              <a:gd name="connsiteX448" fmla="*/ 123847 w 2452907"/>
              <a:gd name="connsiteY448" fmla="*/ 1098834 h 2349858"/>
              <a:gd name="connsiteX449" fmla="*/ 124870 w 2452907"/>
              <a:gd name="connsiteY449" fmla="*/ 1076189 h 2349858"/>
              <a:gd name="connsiteX450" fmla="*/ 128413 w 2452907"/>
              <a:gd name="connsiteY450" fmla="*/ 1030740 h 2349858"/>
              <a:gd name="connsiteX451" fmla="*/ 162499 w 2452907"/>
              <a:gd name="connsiteY451" fmla="*/ 849180 h 2349858"/>
              <a:gd name="connsiteX452" fmla="*/ 203118 w 2452907"/>
              <a:gd name="connsiteY452" fmla="*/ 735086 h 2349858"/>
              <a:gd name="connsiteX453" fmla="*/ 212800 w 2452907"/>
              <a:gd name="connsiteY453" fmla="*/ 713620 h 2349858"/>
              <a:gd name="connsiteX454" fmla="*/ 221774 w 2452907"/>
              <a:gd name="connsiteY454" fmla="*/ 695141 h 2349858"/>
              <a:gd name="connsiteX455" fmla="*/ 237518 w 2452907"/>
              <a:gd name="connsiteY455" fmla="*/ 667463 h 2349858"/>
              <a:gd name="connsiteX456" fmla="*/ 247594 w 2452907"/>
              <a:gd name="connsiteY456" fmla="*/ 651737 h 2349858"/>
              <a:gd name="connsiteX457" fmla="*/ 251923 w 2452907"/>
              <a:gd name="connsiteY457" fmla="*/ 649378 h 2349858"/>
              <a:gd name="connsiteX458" fmla="*/ 240509 w 2452907"/>
              <a:gd name="connsiteY458" fmla="*/ 686256 h 2349858"/>
              <a:gd name="connsiteX459" fmla="*/ 237518 w 2452907"/>
              <a:gd name="connsiteY459" fmla="*/ 694119 h 2349858"/>
              <a:gd name="connsiteX460" fmla="*/ 226261 w 2452907"/>
              <a:gd name="connsiteY460" fmla="*/ 726908 h 2349858"/>
              <a:gd name="connsiteX461" fmla="*/ 219727 w 2452907"/>
              <a:gd name="connsiteY461" fmla="*/ 748611 h 2349858"/>
              <a:gd name="connsiteX462" fmla="*/ 220514 w 2452907"/>
              <a:gd name="connsiteY462" fmla="*/ 755373 h 2349858"/>
              <a:gd name="connsiteX463" fmla="*/ 242241 w 2452907"/>
              <a:gd name="connsiteY463" fmla="*/ 708194 h 2349858"/>
              <a:gd name="connsiteX464" fmla="*/ 264125 w 2452907"/>
              <a:gd name="connsiteY464" fmla="*/ 663925 h 2349858"/>
              <a:gd name="connsiteX465" fmla="*/ 279003 w 2452907"/>
              <a:gd name="connsiteY465" fmla="*/ 636875 h 2349858"/>
              <a:gd name="connsiteX466" fmla="*/ 287504 w 2452907"/>
              <a:gd name="connsiteY466" fmla="*/ 622251 h 2349858"/>
              <a:gd name="connsiteX467" fmla="*/ 291834 w 2452907"/>
              <a:gd name="connsiteY467" fmla="*/ 614387 h 2349858"/>
              <a:gd name="connsiteX468" fmla="*/ 296714 w 2452907"/>
              <a:gd name="connsiteY468" fmla="*/ 606524 h 2349858"/>
              <a:gd name="connsiteX469" fmla="*/ 256017 w 2452907"/>
              <a:gd name="connsiteY469" fmla="*/ 699073 h 2349858"/>
              <a:gd name="connsiteX470" fmla="*/ 277507 w 2452907"/>
              <a:gd name="connsiteY470" fmla="*/ 671946 h 2349858"/>
              <a:gd name="connsiteX471" fmla="*/ 296163 w 2452907"/>
              <a:gd name="connsiteY471" fmla="*/ 647334 h 2349858"/>
              <a:gd name="connsiteX472" fmla="*/ 314032 w 2452907"/>
              <a:gd name="connsiteY472" fmla="*/ 624688 h 2349858"/>
              <a:gd name="connsiteX473" fmla="*/ 316473 w 2452907"/>
              <a:gd name="connsiteY473" fmla="*/ 621936 h 2349858"/>
              <a:gd name="connsiteX474" fmla="*/ 340089 w 2452907"/>
              <a:gd name="connsiteY474" fmla="*/ 581205 h 2349858"/>
              <a:gd name="connsiteX475" fmla="*/ 861838 w 2452907"/>
              <a:gd name="connsiteY475" fmla="*/ 154237 h 2349858"/>
              <a:gd name="connsiteX476" fmla="*/ 846094 w 2452907"/>
              <a:gd name="connsiteY476" fmla="*/ 159663 h 2349858"/>
              <a:gd name="connsiteX477" fmla="*/ 837435 w 2452907"/>
              <a:gd name="connsiteY477" fmla="*/ 162729 h 2349858"/>
              <a:gd name="connsiteX478" fmla="*/ 828855 w 2452907"/>
              <a:gd name="connsiteY478" fmla="*/ 166110 h 2349858"/>
              <a:gd name="connsiteX479" fmla="*/ 794455 w 2452907"/>
              <a:gd name="connsiteY479" fmla="*/ 180028 h 2349858"/>
              <a:gd name="connsiteX480" fmla="*/ 760527 w 2452907"/>
              <a:gd name="connsiteY480" fmla="*/ 195755 h 2349858"/>
              <a:gd name="connsiteX481" fmla="*/ 743602 w 2452907"/>
              <a:gd name="connsiteY481" fmla="*/ 203617 h 2349858"/>
              <a:gd name="connsiteX482" fmla="*/ 726993 w 2452907"/>
              <a:gd name="connsiteY482" fmla="*/ 212267 h 2349858"/>
              <a:gd name="connsiteX483" fmla="*/ 710461 w 2452907"/>
              <a:gd name="connsiteY483" fmla="*/ 220680 h 2349858"/>
              <a:gd name="connsiteX484" fmla="*/ 702589 w 2452907"/>
              <a:gd name="connsiteY484" fmla="*/ 225084 h 2349858"/>
              <a:gd name="connsiteX485" fmla="*/ 694718 w 2452907"/>
              <a:gd name="connsiteY485" fmla="*/ 229723 h 2349858"/>
              <a:gd name="connsiteX486" fmla="*/ 662443 w 2452907"/>
              <a:gd name="connsiteY486" fmla="*/ 248437 h 2349858"/>
              <a:gd name="connsiteX487" fmla="*/ 630956 w 2452907"/>
              <a:gd name="connsiteY487" fmla="*/ 268252 h 2349858"/>
              <a:gd name="connsiteX488" fmla="*/ 615212 w 2452907"/>
              <a:gd name="connsiteY488" fmla="*/ 278238 h 2349858"/>
              <a:gd name="connsiteX489" fmla="*/ 600255 w 2452907"/>
              <a:gd name="connsiteY489" fmla="*/ 288697 h 2349858"/>
              <a:gd name="connsiteX490" fmla="*/ 489261 w 2452907"/>
              <a:gd name="connsiteY490" fmla="*/ 374562 h 2349858"/>
              <a:gd name="connsiteX491" fmla="*/ 503037 w 2452907"/>
              <a:gd name="connsiteY491" fmla="*/ 361666 h 2349858"/>
              <a:gd name="connsiteX492" fmla="*/ 517285 w 2452907"/>
              <a:gd name="connsiteY492" fmla="*/ 349164 h 2349858"/>
              <a:gd name="connsiteX493" fmla="*/ 531061 w 2452907"/>
              <a:gd name="connsiteY493" fmla="*/ 336819 h 2349858"/>
              <a:gd name="connsiteX494" fmla="*/ 545309 w 2452907"/>
              <a:gd name="connsiteY494" fmla="*/ 325103 h 2349858"/>
              <a:gd name="connsiteX495" fmla="*/ 573648 w 2452907"/>
              <a:gd name="connsiteY495" fmla="*/ 302221 h 2349858"/>
              <a:gd name="connsiteX496" fmla="*/ 602617 w 2452907"/>
              <a:gd name="connsiteY496" fmla="*/ 280991 h 2349858"/>
              <a:gd name="connsiteX497" fmla="*/ 617101 w 2452907"/>
              <a:gd name="connsiteY497" fmla="*/ 270612 h 2349858"/>
              <a:gd name="connsiteX498" fmla="*/ 631821 w 2452907"/>
              <a:gd name="connsiteY498" fmla="*/ 260861 h 2349858"/>
              <a:gd name="connsiteX499" fmla="*/ 646541 w 2452907"/>
              <a:gd name="connsiteY499" fmla="*/ 251189 h 2349858"/>
              <a:gd name="connsiteX500" fmla="*/ 661262 w 2452907"/>
              <a:gd name="connsiteY500" fmla="*/ 241832 h 2349858"/>
              <a:gd name="connsiteX501" fmla="*/ 688420 w 2452907"/>
              <a:gd name="connsiteY501" fmla="*/ 224141 h 2349858"/>
              <a:gd name="connsiteX502" fmla="*/ 695820 w 2452907"/>
              <a:gd name="connsiteY502" fmla="*/ 219736 h 2349858"/>
              <a:gd name="connsiteX503" fmla="*/ 703692 w 2452907"/>
              <a:gd name="connsiteY503" fmla="*/ 215648 h 2349858"/>
              <a:gd name="connsiteX504" fmla="*/ 718806 w 2452907"/>
              <a:gd name="connsiteY504" fmla="*/ 207785 h 2349858"/>
              <a:gd name="connsiteX505" fmla="*/ 733841 w 2452907"/>
              <a:gd name="connsiteY505" fmla="*/ 199922 h 2349858"/>
              <a:gd name="connsiteX506" fmla="*/ 741713 w 2452907"/>
              <a:gd name="connsiteY506" fmla="*/ 195912 h 2349858"/>
              <a:gd name="connsiteX507" fmla="*/ 749585 w 2452907"/>
              <a:gd name="connsiteY507" fmla="*/ 192294 h 2349858"/>
              <a:gd name="connsiteX508" fmla="*/ 780127 w 2452907"/>
              <a:gd name="connsiteY508" fmla="*/ 178062 h 2349858"/>
              <a:gd name="connsiteX509" fmla="*/ 787999 w 2452907"/>
              <a:gd name="connsiteY509" fmla="*/ 174524 h 2349858"/>
              <a:gd name="connsiteX510" fmla="*/ 795871 w 2452907"/>
              <a:gd name="connsiteY510" fmla="*/ 171300 h 2349858"/>
              <a:gd name="connsiteX511" fmla="*/ 811615 w 2452907"/>
              <a:gd name="connsiteY511" fmla="*/ 165009 h 2349858"/>
              <a:gd name="connsiteX512" fmla="*/ 827359 w 2452907"/>
              <a:gd name="connsiteY512" fmla="*/ 158719 h 2349858"/>
              <a:gd name="connsiteX513" fmla="*/ 835231 w 2452907"/>
              <a:gd name="connsiteY513" fmla="*/ 155574 h 2349858"/>
              <a:gd name="connsiteX514" fmla="*/ 843103 w 2452907"/>
              <a:gd name="connsiteY514" fmla="*/ 152743 h 2349858"/>
              <a:gd name="connsiteX515" fmla="*/ 874590 w 2452907"/>
              <a:gd name="connsiteY515" fmla="*/ 141735 h 2349858"/>
              <a:gd name="connsiteX516" fmla="*/ 882462 w 2452907"/>
              <a:gd name="connsiteY516" fmla="*/ 138983 h 2349858"/>
              <a:gd name="connsiteX517" fmla="*/ 890334 w 2452907"/>
              <a:gd name="connsiteY517" fmla="*/ 136623 h 2349858"/>
              <a:gd name="connsiteX518" fmla="*/ 906078 w 2452907"/>
              <a:gd name="connsiteY518" fmla="*/ 131906 h 2349858"/>
              <a:gd name="connsiteX519" fmla="*/ 921822 w 2452907"/>
              <a:gd name="connsiteY519" fmla="*/ 127188 h 2349858"/>
              <a:gd name="connsiteX520" fmla="*/ 929694 w 2452907"/>
              <a:gd name="connsiteY520" fmla="*/ 124829 h 2349858"/>
              <a:gd name="connsiteX521" fmla="*/ 937565 w 2452907"/>
              <a:gd name="connsiteY521" fmla="*/ 122784 h 2349858"/>
              <a:gd name="connsiteX522" fmla="*/ 969526 w 2452907"/>
              <a:gd name="connsiteY522" fmla="*/ 114922 h 2349858"/>
              <a:gd name="connsiteX523" fmla="*/ 1192537 w 2452907"/>
              <a:gd name="connsiteY523" fmla="*/ 87794 h 2349858"/>
              <a:gd name="connsiteX524" fmla="*/ 1803239 w 2452907"/>
              <a:gd name="connsiteY524" fmla="*/ 269825 h 2349858"/>
              <a:gd name="connsiteX525" fmla="*/ 1910690 w 2452907"/>
              <a:gd name="connsiteY525" fmla="*/ 353803 h 2349858"/>
              <a:gd name="connsiteX526" fmla="*/ 1961071 w 2452907"/>
              <a:gd name="connsiteY526" fmla="*/ 401454 h 2349858"/>
              <a:gd name="connsiteX527" fmla="*/ 1973114 w 2452907"/>
              <a:gd name="connsiteY527" fmla="*/ 414192 h 2349858"/>
              <a:gd name="connsiteX528" fmla="*/ 1984923 w 2452907"/>
              <a:gd name="connsiteY528" fmla="*/ 427009 h 2349858"/>
              <a:gd name="connsiteX529" fmla="*/ 1996730 w 2452907"/>
              <a:gd name="connsiteY529" fmla="*/ 439983 h 2349858"/>
              <a:gd name="connsiteX530" fmla="*/ 2002477 w 2452907"/>
              <a:gd name="connsiteY530" fmla="*/ 446588 h 2349858"/>
              <a:gd name="connsiteX531" fmla="*/ 2008145 w 2452907"/>
              <a:gd name="connsiteY531" fmla="*/ 453351 h 2349858"/>
              <a:gd name="connsiteX532" fmla="*/ 2030579 w 2452907"/>
              <a:gd name="connsiteY532" fmla="*/ 480478 h 2349858"/>
              <a:gd name="connsiteX533" fmla="*/ 2051833 w 2452907"/>
              <a:gd name="connsiteY533" fmla="*/ 508707 h 2349858"/>
              <a:gd name="connsiteX534" fmla="*/ 2062461 w 2452907"/>
              <a:gd name="connsiteY534" fmla="*/ 522939 h 2349858"/>
              <a:gd name="connsiteX535" fmla="*/ 2072065 w 2452907"/>
              <a:gd name="connsiteY535" fmla="*/ 537643 h 2349858"/>
              <a:gd name="connsiteX536" fmla="*/ 2091744 w 2452907"/>
              <a:gd name="connsiteY536" fmla="*/ 567287 h 2349858"/>
              <a:gd name="connsiteX537" fmla="*/ 2127640 w 2452907"/>
              <a:gd name="connsiteY537" fmla="*/ 629091 h 2349858"/>
              <a:gd name="connsiteX538" fmla="*/ 2159600 w 2452907"/>
              <a:gd name="connsiteY538" fmla="*/ 693255 h 2349858"/>
              <a:gd name="connsiteX539" fmla="*/ 2173690 w 2452907"/>
              <a:gd name="connsiteY539" fmla="*/ 726358 h 2349858"/>
              <a:gd name="connsiteX540" fmla="*/ 2180539 w 2452907"/>
              <a:gd name="connsiteY540" fmla="*/ 743028 h 2349858"/>
              <a:gd name="connsiteX541" fmla="*/ 2186995 w 2452907"/>
              <a:gd name="connsiteY541" fmla="*/ 760013 h 2349858"/>
              <a:gd name="connsiteX542" fmla="*/ 2188254 w 2452907"/>
              <a:gd name="connsiteY542" fmla="*/ 763472 h 2349858"/>
              <a:gd name="connsiteX543" fmla="*/ 2189907 w 2452907"/>
              <a:gd name="connsiteY543" fmla="*/ 767875 h 2349858"/>
              <a:gd name="connsiteX544" fmla="*/ 2193213 w 2452907"/>
              <a:gd name="connsiteY544" fmla="*/ 776997 h 2349858"/>
              <a:gd name="connsiteX545" fmla="*/ 2199117 w 2452907"/>
              <a:gd name="connsiteY545" fmla="*/ 793981 h 2349858"/>
              <a:gd name="connsiteX546" fmla="*/ 2200298 w 2452907"/>
              <a:gd name="connsiteY546" fmla="*/ 797913 h 2349858"/>
              <a:gd name="connsiteX547" fmla="*/ 2233831 w 2452907"/>
              <a:gd name="connsiteY547" fmla="*/ 1319395 h 2349858"/>
              <a:gd name="connsiteX548" fmla="*/ 2250520 w 2452907"/>
              <a:gd name="connsiteY548" fmla="*/ 1207975 h 2349858"/>
              <a:gd name="connsiteX549" fmla="*/ 2252252 w 2452907"/>
              <a:gd name="connsiteY549" fmla="*/ 1188632 h 2349858"/>
              <a:gd name="connsiteX550" fmla="*/ 2253039 w 2452907"/>
              <a:gd name="connsiteY550" fmla="*/ 1178960 h 2349858"/>
              <a:gd name="connsiteX551" fmla="*/ 2253433 w 2452907"/>
              <a:gd name="connsiteY551" fmla="*/ 1169288 h 2349858"/>
              <a:gd name="connsiteX552" fmla="*/ 2254928 w 2452907"/>
              <a:gd name="connsiteY552" fmla="*/ 1130522 h 2349858"/>
              <a:gd name="connsiteX553" fmla="*/ 2252961 w 2452907"/>
              <a:gd name="connsiteY553" fmla="*/ 1052993 h 2349858"/>
              <a:gd name="connsiteX554" fmla="*/ 2251859 w 2452907"/>
              <a:gd name="connsiteY554" fmla="*/ 1033570 h 2349858"/>
              <a:gd name="connsiteX555" fmla="*/ 2249970 w 2452907"/>
              <a:gd name="connsiteY555" fmla="*/ 1014306 h 2349858"/>
              <a:gd name="connsiteX556" fmla="*/ 2247923 w 2452907"/>
              <a:gd name="connsiteY556" fmla="*/ 994962 h 2349858"/>
              <a:gd name="connsiteX557" fmla="*/ 2246899 w 2452907"/>
              <a:gd name="connsiteY557" fmla="*/ 985291 h 2349858"/>
              <a:gd name="connsiteX558" fmla="*/ 2245719 w 2452907"/>
              <a:gd name="connsiteY558" fmla="*/ 975698 h 2349858"/>
              <a:gd name="connsiteX559" fmla="*/ 2239736 w 2452907"/>
              <a:gd name="connsiteY559" fmla="*/ 937247 h 2349858"/>
              <a:gd name="connsiteX560" fmla="*/ 2236193 w 2452907"/>
              <a:gd name="connsiteY560" fmla="*/ 918140 h 2349858"/>
              <a:gd name="connsiteX561" fmla="*/ 2232257 w 2452907"/>
              <a:gd name="connsiteY561" fmla="*/ 899111 h 2349858"/>
              <a:gd name="connsiteX562" fmla="*/ 2228243 w 2452907"/>
              <a:gd name="connsiteY562" fmla="*/ 880082 h 2349858"/>
              <a:gd name="connsiteX563" fmla="*/ 2223519 w 2452907"/>
              <a:gd name="connsiteY563" fmla="*/ 861289 h 2349858"/>
              <a:gd name="connsiteX564" fmla="*/ 2218717 w 2452907"/>
              <a:gd name="connsiteY564" fmla="*/ 842418 h 2349858"/>
              <a:gd name="connsiteX565" fmla="*/ 2216278 w 2452907"/>
              <a:gd name="connsiteY565" fmla="*/ 832982 h 2349858"/>
              <a:gd name="connsiteX566" fmla="*/ 2213365 w 2452907"/>
              <a:gd name="connsiteY566" fmla="*/ 823703 h 2349858"/>
              <a:gd name="connsiteX567" fmla="*/ 2202029 w 2452907"/>
              <a:gd name="connsiteY567" fmla="*/ 786511 h 2349858"/>
              <a:gd name="connsiteX568" fmla="*/ 2188884 w 2452907"/>
              <a:gd name="connsiteY568" fmla="*/ 749869 h 2349858"/>
              <a:gd name="connsiteX569" fmla="*/ 2185577 w 2452907"/>
              <a:gd name="connsiteY569" fmla="*/ 740669 h 2349858"/>
              <a:gd name="connsiteX570" fmla="*/ 2181877 w 2452907"/>
              <a:gd name="connsiteY570" fmla="*/ 731705 h 2349858"/>
              <a:gd name="connsiteX571" fmla="*/ 2174478 w 2452907"/>
              <a:gd name="connsiteY571" fmla="*/ 713698 h 2349858"/>
              <a:gd name="connsiteX572" fmla="*/ 2166606 w 2452907"/>
              <a:gd name="connsiteY572" fmla="*/ 695692 h 2349858"/>
              <a:gd name="connsiteX573" fmla="*/ 2158734 w 2452907"/>
              <a:gd name="connsiteY573" fmla="*/ 678079 h 2349858"/>
              <a:gd name="connsiteX574" fmla="*/ 2150389 w 2452907"/>
              <a:gd name="connsiteY574" fmla="*/ 660465 h 2349858"/>
              <a:gd name="connsiteX575" fmla="*/ 2141888 w 2452907"/>
              <a:gd name="connsiteY575" fmla="*/ 642930 h 2349858"/>
              <a:gd name="connsiteX576" fmla="*/ 2123547 w 2452907"/>
              <a:gd name="connsiteY576" fmla="*/ 608569 h 2349858"/>
              <a:gd name="connsiteX577" fmla="*/ 2037742 w 2452907"/>
              <a:gd name="connsiteY577" fmla="*/ 478513 h 2349858"/>
              <a:gd name="connsiteX578" fmla="*/ 1933283 w 2452907"/>
              <a:gd name="connsiteY578" fmla="*/ 362924 h 2349858"/>
              <a:gd name="connsiteX579" fmla="*/ 1812607 w 2452907"/>
              <a:gd name="connsiteY579" fmla="*/ 264321 h 2349858"/>
              <a:gd name="connsiteX580" fmla="*/ 1780095 w 2452907"/>
              <a:gd name="connsiteY580" fmla="*/ 242776 h 2349858"/>
              <a:gd name="connsiteX581" fmla="*/ 1763722 w 2452907"/>
              <a:gd name="connsiteY581" fmla="*/ 232160 h 2349858"/>
              <a:gd name="connsiteX582" fmla="*/ 1746955 w 2452907"/>
              <a:gd name="connsiteY582" fmla="*/ 222253 h 2349858"/>
              <a:gd name="connsiteX583" fmla="*/ 1730188 w 2452907"/>
              <a:gd name="connsiteY583" fmla="*/ 212346 h 2349858"/>
              <a:gd name="connsiteX584" fmla="*/ 1721765 w 2452907"/>
              <a:gd name="connsiteY584" fmla="*/ 207392 h 2349858"/>
              <a:gd name="connsiteX585" fmla="*/ 1713185 w 2452907"/>
              <a:gd name="connsiteY585" fmla="*/ 202832 h 2349858"/>
              <a:gd name="connsiteX586" fmla="*/ 1678627 w 2452907"/>
              <a:gd name="connsiteY586" fmla="*/ 184746 h 2349858"/>
              <a:gd name="connsiteX587" fmla="*/ 1490488 w 2452907"/>
              <a:gd name="connsiteY587" fmla="*/ 110046 h 2349858"/>
              <a:gd name="connsiteX588" fmla="*/ 1323683 w 2452907"/>
              <a:gd name="connsiteY588" fmla="*/ 72460 h 2349858"/>
              <a:gd name="connsiteX589" fmla="*/ 1315260 w 2452907"/>
              <a:gd name="connsiteY589" fmla="*/ 64990 h 2349858"/>
              <a:gd name="connsiteX590" fmla="*/ 1329429 w 2452907"/>
              <a:gd name="connsiteY590" fmla="*/ 64990 h 2349858"/>
              <a:gd name="connsiteX591" fmla="*/ 1353045 w 2452907"/>
              <a:gd name="connsiteY591" fmla="*/ 67113 h 2349858"/>
              <a:gd name="connsiteX592" fmla="*/ 1383666 w 2452907"/>
              <a:gd name="connsiteY592" fmla="*/ 70180 h 2349858"/>
              <a:gd name="connsiteX593" fmla="*/ 1418617 w 2452907"/>
              <a:gd name="connsiteY593" fmla="*/ 75213 h 2349858"/>
              <a:gd name="connsiteX594" fmla="*/ 1180493 w 2452907"/>
              <a:gd name="connsiteY594" fmla="*/ 51623 h 2349858"/>
              <a:gd name="connsiteX595" fmla="*/ 1166009 w 2452907"/>
              <a:gd name="connsiteY595" fmla="*/ 52095 h 2349858"/>
              <a:gd name="connsiteX596" fmla="*/ 1151524 w 2452907"/>
              <a:gd name="connsiteY596" fmla="*/ 52881 h 2349858"/>
              <a:gd name="connsiteX597" fmla="*/ 1122713 w 2452907"/>
              <a:gd name="connsiteY597" fmla="*/ 54375 h 2349858"/>
              <a:gd name="connsiteX598" fmla="*/ 1094217 w 2452907"/>
              <a:gd name="connsiteY598" fmla="*/ 57284 h 2349858"/>
              <a:gd name="connsiteX599" fmla="*/ 1080047 w 2452907"/>
              <a:gd name="connsiteY599" fmla="*/ 58700 h 2349858"/>
              <a:gd name="connsiteX600" fmla="*/ 1072963 w 2452907"/>
              <a:gd name="connsiteY600" fmla="*/ 59408 h 2349858"/>
              <a:gd name="connsiteX601" fmla="*/ 1065956 w 2452907"/>
              <a:gd name="connsiteY601" fmla="*/ 60430 h 2349858"/>
              <a:gd name="connsiteX602" fmla="*/ 1037932 w 2452907"/>
              <a:gd name="connsiteY602" fmla="*/ 64676 h 2349858"/>
              <a:gd name="connsiteX603" fmla="*/ 1023999 w 2452907"/>
              <a:gd name="connsiteY603" fmla="*/ 66799 h 2349858"/>
              <a:gd name="connsiteX604" fmla="*/ 1010223 w 2452907"/>
              <a:gd name="connsiteY604" fmla="*/ 69473 h 2349858"/>
              <a:gd name="connsiteX605" fmla="*/ 982751 w 2452907"/>
              <a:gd name="connsiteY605" fmla="*/ 75056 h 2349858"/>
              <a:gd name="connsiteX606" fmla="*/ 969053 w 2452907"/>
              <a:gd name="connsiteY606" fmla="*/ 77965 h 2349858"/>
              <a:gd name="connsiteX607" fmla="*/ 955593 w 2452907"/>
              <a:gd name="connsiteY607" fmla="*/ 81346 h 2349858"/>
              <a:gd name="connsiteX608" fmla="*/ 564752 w 2452907"/>
              <a:gd name="connsiteY608" fmla="*/ 267308 h 2349858"/>
              <a:gd name="connsiteX609" fmla="*/ 554913 w 2452907"/>
              <a:gd name="connsiteY609" fmla="*/ 272341 h 2349858"/>
              <a:gd name="connsiteX610" fmla="*/ 593170 w 2452907"/>
              <a:gd name="connsiteY610" fmla="*/ 243405 h 2349858"/>
              <a:gd name="connsiteX611" fmla="*/ 632530 w 2452907"/>
              <a:gd name="connsiteY611" fmla="*/ 216356 h 2349858"/>
              <a:gd name="connsiteX612" fmla="*/ 673385 w 2452907"/>
              <a:gd name="connsiteY612" fmla="*/ 190958 h 2349858"/>
              <a:gd name="connsiteX613" fmla="*/ 694324 w 2452907"/>
              <a:gd name="connsiteY613" fmla="*/ 179006 h 2349858"/>
              <a:gd name="connsiteX614" fmla="*/ 716365 w 2452907"/>
              <a:gd name="connsiteY614" fmla="*/ 167211 h 2349858"/>
              <a:gd name="connsiteX615" fmla="*/ 677006 w 2452907"/>
              <a:gd name="connsiteY615" fmla="*/ 184195 h 2349858"/>
              <a:gd name="connsiteX616" fmla="*/ 645518 w 2452907"/>
              <a:gd name="connsiteY616" fmla="*/ 199922 h 2349858"/>
              <a:gd name="connsiteX617" fmla="*/ 631034 w 2452907"/>
              <a:gd name="connsiteY617" fmla="*/ 207077 h 2349858"/>
              <a:gd name="connsiteX618" fmla="*/ 617888 w 2452907"/>
              <a:gd name="connsiteY618" fmla="*/ 214941 h 2349858"/>
              <a:gd name="connsiteX619" fmla="*/ 591045 w 2452907"/>
              <a:gd name="connsiteY619" fmla="*/ 231217 h 2349858"/>
              <a:gd name="connsiteX620" fmla="*/ 576797 w 2452907"/>
              <a:gd name="connsiteY620" fmla="*/ 240732 h 2349858"/>
              <a:gd name="connsiteX621" fmla="*/ 561525 w 2452907"/>
              <a:gd name="connsiteY621" fmla="*/ 251583 h 2349858"/>
              <a:gd name="connsiteX622" fmla="*/ 544365 w 2452907"/>
              <a:gd name="connsiteY622" fmla="*/ 263770 h 2349858"/>
              <a:gd name="connsiteX623" fmla="*/ 525944 w 2452907"/>
              <a:gd name="connsiteY623" fmla="*/ 278475 h 2349858"/>
              <a:gd name="connsiteX624" fmla="*/ 505084 w 2452907"/>
              <a:gd name="connsiteY624" fmla="*/ 295302 h 2349858"/>
              <a:gd name="connsiteX625" fmla="*/ 493984 w 2452907"/>
              <a:gd name="connsiteY625" fmla="*/ 304973 h 2349858"/>
              <a:gd name="connsiteX626" fmla="*/ 482255 w 2452907"/>
              <a:gd name="connsiteY626" fmla="*/ 315510 h 2349858"/>
              <a:gd name="connsiteX627" fmla="*/ 469739 w 2452907"/>
              <a:gd name="connsiteY627" fmla="*/ 326754 h 2349858"/>
              <a:gd name="connsiteX628" fmla="*/ 456593 w 2452907"/>
              <a:gd name="connsiteY628" fmla="*/ 338942 h 2349858"/>
              <a:gd name="connsiteX629" fmla="*/ 428726 w 2452907"/>
              <a:gd name="connsiteY629" fmla="*/ 366541 h 2349858"/>
              <a:gd name="connsiteX630" fmla="*/ 422035 w 2452907"/>
              <a:gd name="connsiteY630" fmla="*/ 373225 h 2349858"/>
              <a:gd name="connsiteX631" fmla="*/ 415501 w 2452907"/>
              <a:gd name="connsiteY631" fmla="*/ 380302 h 2349858"/>
              <a:gd name="connsiteX632" fmla="*/ 402198 w 2452907"/>
              <a:gd name="connsiteY632" fmla="*/ 394613 h 2349858"/>
              <a:gd name="connsiteX633" fmla="*/ 388501 w 2452907"/>
              <a:gd name="connsiteY633" fmla="*/ 409160 h 2349858"/>
              <a:gd name="connsiteX634" fmla="*/ 385037 w 2452907"/>
              <a:gd name="connsiteY634" fmla="*/ 412856 h 2349858"/>
              <a:gd name="connsiteX635" fmla="*/ 381731 w 2452907"/>
              <a:gd name="connsiteY635" fmla="*/ 416708 h 2349858"/>
              <a:gd name="connsiteX636" fmla="*/ 375118 w 2452907"/>
              <a:gd name="connsiteY636" fmla="*/ 424571 h 2349858"/>
              <a:gd name="connsiteX637" fmla="*/ 348354 w 2452907"/>
              <a:gd name="connsiteY637" fmla="*/ 456024 h 2349858"/>
              <a:gd name="connsiteX638" fmla="*/ 323400 w 2452907"/>
              <a:gd name="connsiteY638" fmla="*/ 487476 h 2349858"/>
              <a:gd name="connsiteX639" fmla="*/ 390862 w 2452907"/>
              <a:gd name="connsiteY639" fmla="*/ 394141 h 2349858"/>
              <a:gd name="connsiteX640" fmla="*/ 404560 w 2452907"/>
              <a:gd name="connsiteY640" fmla="*/ 378415 h 2349858"/>
              <a:gd name="connsiteX641" fmla="*/ 419831 w 2452907"/>
              <a:gd name="connsiteY641" fmla="*/ 361823 h 2349858"/>
              <a:gd name="connsiteX642" fmla="*/ 454467 w 2452907"/>
              <a:gd name="connsiteY642" fmla="*/ 327304 h 2349858"/>
              <a:gd name="connsiteX643" fmla="*/ 492095 w 2452907"/>
              <a:gd name="connsiteY643" fmla="*/ 293336 h 2349858"/>
              <a:gd name="connsiteX644" fmla="*/ 529644 w 2452907"/>
              <a:gd name="connsiteY644" fmla="*/ 262355 h 2349858"/>
              <a:gd name="connsiteX645" fmla="*/ 545388 w 2452907"/>
              <a:gd name="connsiteY645" fmla="*/ 249538 h 2349858"/>
              <a:gd name="connsiteX646" fmla="*/ 559399 w 2452907"/>
              <a:gd name="connsiteY646" fmla="*/ 238294 h 2349858"/>
              <a:gd name="connsiteX647" fmla="*/ 572467 w 2452907"/>
              <a:gd name="connsiteY647" fmla="*/ 227522 h 2349858"/>
              <a:gd name="connsiteX648" fmla="*/ 579158 w 2452907"/>
              <a:gd name="connsiteY648" fmla="*/ 222175 h 2349858"/>
              <a:gd name="connsiteX649" fmla="*/ 586164 w 2452907"/>
              <a:gd name="connsiteY649" fmla="*/ 216906 h 2349858"/>
              <a:gd name="connsiteX650" fmla="*/ 576324 w 2452907"/>
              <a:gd name="connsiteY650" fmla="*/ 222882 h 2349858"/>
              <a:gd name="connsiteX651" fmla="*/ 566799 w 2452907"/>
              <a:gd name="connsiteY651" fmla="*/ 229173 h 2349858"/>
              <a:gd name="connsiteX652" fmla="*/ 547749 w 2452907"/>
              <a:gd name="connsiteY652" fmla="*/ 241360 h 2349858"/>
              <a:gd name="connsiteX653" fmla="*/ 538146 w 2452907"/>
              <a:gd name="connsiteY653" fmla="*/ 247808 h 2349858"/>
              <a:gd name="connsiteX654" fmla="*/ 528541 w 2452907"/>
              <a:gd name="connsiteY654" fmla="*/ 254570 h 2349858"/>
              <a:gd name="connsiteX655" fmla="*/ 509334 w 2452907"/>
              <a:gd name="connsiteY655" fmla="*/ 269353 h 2349858"/>
              <a:gd name="connsiteX656" fmla="*/ 489970 w 2452907"/>
              <a:gd name="connsiteY656" fmla="*/ 285079 h 2349858"/>
              <a:gd name="connsiteX657" fmla="*/ 471156 w 2452907"/>
              <a:gd name="connsiteY657" fmla="*/ 301828 h 2349858"/>
              <a:gd name="connsiteX658" fmla="*/ 452263 w 2452907"/>
              <a:gd name="connsiteY658" fmla="*/ 318813 h 2349858"/>
              <a:gd name="connsiteX659" fmla="*/ 443053 w 2452907"/>
              <a:gd name="connsiteY659" fmla="*/ 327619 h 2349858"/>
              <a:gd name="connsiteX660" fmla="*/ 434079 w 2452907"/>
              <a:gd name="connsiteY660" fmla="*/ 336583 h 2349858"/>
              <a:gd name="connsiteX661" fmla="*/ 398970 w 2452907"/>
              <a:gd name="connsiteY661" fmla="*/ 372439 h 2349858"/>
              <a:gd name="connsiteX662" fmla="*/ 382518 w 2452907"/>
              <a:gd name="connsiteY662" fmla="*/ 390288 h 2349858"/>
              <a:gd name="connsiteX663" fmla="*/ 366775 w 2452907"/>
              <a:gd name="connsiteY663" fmla="*/ 407744 h 2349858"/>
              <a:gd name="connsiteX664" fmla="*/ 338751 w 2452907"/>
              <a:gd name="connsiteY664" fmla="*/ 440061 h 2349858"/>
              <a:gd name="connsiteX665" fmla="*/ 325841 w 2452907"/>
              <a:gd name="connsiteY665" fmla="*/ 455788 h 2349858"/>
              <a:gd name="connsiteX666" fmla="*/ 313246 w 2452907"/>
              <a:gd name="connsiteY666" fmla="*/ 471514 h 2349858"/>
              <a:gd name="connsiteX667" fmla="*/ 300808 w 2452907"/>
              <a:gd name="connsiteY667" fmla="*/ 487241 h 2349858"/>
              <a:gd name="connsiteX668" fmla="*/ 289079 w 2452907"/>
              <a:gd name="connsiteY668" fmla="*/ 502967 h 2349858"/>
              <a:gd name="connsiteX669" fmla="*/ 265463 w 2452907"/>
              <a:gd name="connsiteY669" fmla="*/ 535284 h 2349858"/>
              <a:gd name="connsiteX670" fmla="*/ 296321 w 2452907"/>
              <a:gd name="connsiteY670" fmla="*/ 484489 h 2349858"/>
              <a:gd name="connsiteX671" fmla="*/ 313796 w 2452907"/>
              <a:gd name="connsiteY671" fmla="*/ 459012 h 2349858"/>
              <a:gd name="connsiteX672" fmla="*/ 323322 w 2452907"/>
              <a:gd name="connsiteY672" fmla="*/ 445487 h 2349858"/>
              <a:gd name="connsiteX673" fmla="*/ 328360 w 2452907"/>
              <a:gd name="connsiteY673" fmla="*/ 438489 h 2349858"/>
              <a:gd name="connsiteX674" fmla="*/ 334027 w 2452907"/>
              <a:gd name="connsiteY674" fmla="*/ 431491 h 2349858"/>
              <a:gd name="connsiteX675" fmla="*/ 1176321 w 2452907"/>
              <a:gd name="connsiteY675" fmla="*/ 749 h 234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2452907" h="2349858">
                <a:moveTo>
                  <a:pt x="1254828" y="2348386"/>
                </a:moveTo>
                <a:lnTo>
                  <a:pt x="1235203" y="2349858"/>
                </a:lnTo>
                <a:lnTo>
                  <a:pt x="1227803" y="2348993"/>
                </a:lnTo>
                <a:close/>
                <a:moveTo>
                  <a:pt x="1363667" y="2340224"/>
                </a:moveTo>
                <a:lnTo>
                  <a:pt x="1341394" y="2342860"/>
                </a:lnTo>
                <a:lnTo>
                  <a:pt x="1330137" y="2344117"/>
                </a:lnTo>
                <a:lnTo>
                  <a:pt x="1318802" y="2344903"/>
                </a:lnTo>
                <a:lnTo>
                  <a:pt x="1273381" y="2347970"/>
                </a:lnTo>
                <a:lnTo>
                  <a:pt x="1254828" y="2348386"/>
                </a:lnTo>
                <a:close/>
                <a:moveTo>
                  <a:pt x="1429728" y="2330575"/>
                </a:moveTo>
                <a:lnTo>
                  <a:pt x="1393991" y="2337950"/>
                </a:lnTo>
                <a:lnTo>
                  <a:pt x="1363667" y="2340224"/>
                </a:lnTo>
                <a:lnTo>
                  <a:pt x="1363987" y="2340186"/>
                </a:lnTo>
                <a:lnTo>
                  <a:pt x="1386579" y="2337591"/>
                </a:lnTo>
                <a:cubicBezTo>
                  <a:pt x="1394137" y="2336569"/>
                  <a:pt x="1401221" y="2335232"/>
                  <a:pt x="1409093" y="2333974"/>
                </a:cubicBezTo>
                <a:close/>
                <a:moveTo>
                  <a:pt x="1506256" y="2314782"/>
                </a:moveTo>
                <a:lnTo>
                  <a:pt x="1498360" y="2316754"/>
                </a:lnTo>
                <a:lnTo>
                  <a:pt x="1453884" y="2326268"/>
                </a:lnTo>
                <a:cubicBezTo>
                  <a:pt x="1446485" y="2327998"/>
                  <a:pt x="1439006" y="2329020"/>
                  <a:pt x="1431527" y="2330279"/>
                </a:cubicBezTo>
                <a:lnTo>
                  <a:pt x="1429728" y="2330575"/>
                </a:lnTo>
                <a:close/>
                <a:moveTo>
                  <a:pt x="2181973" y="418653"/>
                </a:moveTo>
                <a:lnTo>
                  <a:pt x="2189434" y="428739"/>
                </a:lnTo>
                <a:lnTo>
                  <a:pt x="2197076" y="440216"/>
                </a:lnTo>
                <a:close/>
                <a:moveTo>
                  <a:pt x="2001533" y="217693"/>
                </a:moveTo>
                <a:lnTo>
                  <a:pt x="2038845" y="250954"/>
                </a:lnTo>
                <a:lnTo>
                  <a:pt x="2074584" y="285865"/>
                </a:lnTo>
                <a:cubicBezTo>
                  <a:pt x="2077496" y="288854"/>
                  <a:pt x="2080565" y="291684"/>
                  <a:pt x="2083321" y="294751"/>
                </a:cubicBezTo>
                <a:lnTo>
                  <a:pt x="2091823" y="303951"/>
                </a:lnTo>
                <a:lnTo>
                  <a:pt x="2108747" y="322351"/>
                </a:lnTo>
                <a:lnTo>
                  <a:pt x="2117171" y="331708"/>
                </a:lnTo>
                <a:lnTo>
                  <a:pt x="2121342" y="336347"/>
                </a:lnTo>
                <a:lnTo>
                  <a:pt x="2125436" y="341144"/>
                </a:lnTo>
                <a:lnTo>
                  <a:pt x="2141179" y="360408"/>
                </a:lnTo>
                <a:lnTo>
                  <a:pt x="2181973" y="418653"/>
                </a:lnTo>
                <a:lnTo>
                  <a:pt x="2165819" y="396814"/>
                </a:lnTo>
                <a:cubicBezTo>
                  <a:pt x="2161804" y="391625"/>
                  <a:pt x="2158104" y="386199"/>
                  <a:pt x="2153933" y="381089"/>
                </a:cubicBezTo>
                <a:lnTo>
                  <a:pt x="2141495" y="365756"/>
                </a:lnTo>
                <a:lnTo>
                  <a:pt x="2128978" y="350029"/>
                </a:lnTo>
                <a:lnTo>
                  <a:pt x="2122760" y="342165"/>
                </a:lnTo>
                <a:lnTo>
                  <a:pt x="2119611" y="338313"/>
                </a:lnTo>
                <a:lnTo>
                  <a:pt x="2116304" y="334696"/>
                </a:lnTo>
                <a:cubicBezTo>
                  <a:pt x="2098593" y="315117"/>
                  <a:pt x="2081432" y="294987"/>
                  <a:pt x="2062461" y="276587"/>
                </a:cubicBezTo>
                <a:lnTo>
                  <a:pt x="2048291" y="262513"/>
                </a:lnTo>
                <a:cubicBezTo>
                  <a:pt x="2043568" y="257951"/>
                  <a:pt x="2039081" y="253076"/>
                  <a:pt x="2034122" y="248673"/>
                </a:cubicBezTo>
                <a:lnTo>
                  <a:pt x="2004838" y="222017"/>
                </a:lnTo>
                <a:close/>
                <a:moveTo>
                  <a:pt x="1159910" y="43726"/>
                </a:moveTo>
                <a:cubicBezTo>
                  <a:pt x="1075693" y="47988"/>
                  <a:pt x="991973" y="62077"/>
                  <a:pt x="910487" y="85907"/>
                </a:cubicBezTo>
                <a:cubicBezTo>
                  <a:pt x="917571" y="84806"/>
                  <a:pt x="924656" y="84334"/>
                  <a:pt x="931819" y="83784"/>
                </a:cubicBezTo>
                <a:lnTo>
                  <a:pt x="962127" y="75920"/>
                </a:lnTo>
                <a:lnTo>
                  <a:pt x="969999" y="73955"/>
                </a:lnTo>
                <a:lnTo>
                  <a:pt x="977870" y="72303"/>
                </a:lnTo>
                <a:lnTo>
                  <a:pt x="993614" y="69158"/>
                </a:lnTo>
                <a:cubicBezTo>
                  <a:pt x="1003847" y="67035"/>
                  <a:pt x="1014081" y="64676"/>
                  <a:pt x="1024314" y="62868"/>
                </a:cubicBezTo>
                <a:lnTo>
                  <a:pt x="1054149" y="57993"/>
                </a:lnTo>
                <a:lnTo>
                  <a:pt x="1069893" y="55555"/>
                </a:lnTo>
                <a:lnTo>
                  <a:pt x="1085637" y="53746"/>
                </a:lnTo>
                <a:lnTo>
                  <a:pt x="1117124" y="50287"/>
                </a:lnTo>
                <a:cubicBezTo>
                  <a:pt x="1122477" y="49657"/>
                  <a:pt x="1127672" y="49028"/>
                  <a:pt x="1132868" y="49028"/>
                </a:cubicBezTo>
                <a:lnTo>
                  <a:pt x="1148612" y="48085"/>
                </a:lnTo>
                <a:lnTo>
                  <a:pt x="1164356" y="47063"/>
                </a:lnTo>
                <a:cubicBezTo>
                  <a:pt x="1169630" y="46827"/>
                  <a:pt x="1174825" y="46355"/>
                  <a:pt x="1180099" y="46355"/>
                </a:cubicBezTo>
                <a:cubicBezTo>
                  <a:pt x="1263423" y="43803"/>
                  <a:pt x="1346763" y="50688"/>
                  <a:pt x="1428537" y="66878"/>
                </a:cubicBezTo>
                <a:lnTo>
                  <a:pt x="1412320" y="60508"/>
                </a:lnTo>
                <a:cubicBezTo>
                  <a:pt x="1328842" y="45028"/>
                  <a:pt x="1244127" y="39463"/>
                  <a:pt x="1159910" y="43726"/>
                </a:cubicBezTo>
                <a:close/>
                <a:moveTo>
                  <a:pt x="1176321" y="749"/>
                </a:moveTo>
                <a:cubicBezTo>
                  <a:pt x="1321990" y="-4611"/>
                  <a:pt x="1467282" y="18851"/>
                  <a:pt x="1603844" y="69787"/>
                </a:cubicBezTo>
                <a:cubicBezTo>
                  <a:pt x="1818518" y="150842"/>
                  <a:pt x="2004083" y="294064"/>
                  <a:pt x="2136771" y="481108"/>
                </a:cubicBezTo>
                <a:lnTo>
                  <a:pt x="2134646" y="473794"/>
                </a:lnTo>
                <a:cubicBezTo>
                  <a:pt x="2085210" y="401650"/>
                  <a:pt x="2027572" y="335472"/>
                  <a:pt x="1962881" y="276587"/>
                </a:cubicBezTo>
                <a:lnTo>
                  <a:pt x="1960519" y="272734"/>
                </a:lnTo>
                <a:cubicBezTo>
                  <a:pt x="2076134" y="372227"/>
                  <a:pt x="2170322" y="494130"/>
                  <a:pt x="2237375" y="631057"/>
                </a:cubicBezTo>
                <a:cubicBezTo>
                  <a:pt x="2235799" y="621228"/>
                  <a:pt x="2234698" y="613444"/>
                  <a:pt x="2233202" y="605502"/>
                </a:cubicBezTo>
                <a:cubicBezTo>
                  <a:pt x="2231707" y="597560"/>
                  <a:pt x="2229975" y="589854"/>
                  <a:pt x="2228085" y="580575"/>
                </a:cubicBezTo>
                <a:cubicBezTo>
                  <a:pt x="2224071" y="572791"/>
                  <a:pt x="2219741" y="564456"/>
                  <a:pt x="2215254" y="555650"/>
                </a:cubicBezTo>
                <a:cubicBezTo>
                  <a:pt x="2213129" y="551246"/>
                  <a:pt x="2210452" y="546922"/>
                  <a:pt x="2207933" y="542440"/>
                </a:cubicBezTo>
                <a:lnTo>
                  <a:pt x="2200061" y="528758"/>
                </a:lnTo>
                <a:cubicBezTo>
                  <a:pt x="2194630" y="519558"/>
                  <a:pt x="2189277" y="509808"/>
                  <a:pt x="2183295" y="500057"/>
                </a:cubicBezTo>
                <a:lnTo>
                  <a:pt x="2164323" y="470492"/>
                </a:lnTo>
                <a:cubicBezTo>
                  <a:pt x="2161095" y="465460"/>
                  <a:pt x="2157868" y="460349"/>
                  <a:pt x="2154483" y="455316"/>
                </a:cubicBezTo>
                <a:lnTo>
                  <a:pt x="2143777" y="440298"/>
                </a:lnTo>
                <a:lnTo>
                  <a:pt x="2121972" y="409632"/>
                </a:lnTo>
                <a:lnTo>
                  <a:pt x="2098357" y="379830"/>
                </a:lnTo>
                <a:cubicBezTo>
                  <a:pt x="2094499" y="374876"/>
                  <a:pt x="2090563" y="369922"/>
                  <a:pt x="2086627" y="365047"/>
                </a:cubicBezTo>
                <a:lnTo>
                  <a:pt x="2074347" y="350737"/>
                </a:lnTo>
                <a:cubicBezTo>
                  <a:pt x="2065531" y="340672"/>
                  <a:pt x="2057029" y="330528"/>
                  <a:pt x="2048527" y="320856"/>
                </a:cubicBezTo>
                <a:lnTo>
                  <a:pt x="2023179" y="293414"/>
                </a:lnTo>
                <a:lnTo>
                  <a:pt x="2011294" y="280361"/>
                </a:lnTo>
                <a:lnTo>
                  <a:pt x="1999485" y="268489"/>
                </a:lnTo>
                <a:lnTo>
                  <a:pt x="1978389" y="247022"/>
                </a:lnTo>
                <a:lnTo>
                  <a:pt x="1971934" y="240417"/>
                </a:lnTo>
                <a:cubicBezTo>
                  <a:pt x="1969809" y="238215"/>
                  <a:pt x="1967683" y="236328"/>
                  <a:pt x="1965637" y="234362"/>
                </a:cubicBezTo>
                <a:lnTo>
                  <a:pt x="1953828" y="223040"/>
                </a:lnTo>
                <a:lnTo>
                  <a:pt x="1932023" y="201966"/>
                </a:lnTo>
                <a:cubicBezTo>
                  <a:pt x="1928638" y="198428"/>
                  <a:pt x="1924860" y="195204"/>
                  <a:pt x="1920766" y="191822"/>
                </a:cubicBezTo>
                <a:cubicBezTo>
                  <a:pt x="1916673" y="188441"/>
                  <a:pt x="1912973" y="184982"/>
                  <a:pt x="1908801" y="181443"/>
                </a:cubicBezTo>
                <a:cubicBezTo>
                  <a:pt x="1900457" y="174052"/>
                  <a:pt x="1891404" y="166189"/>
                  <a:pt x="1880699" y="157854"/>
                </a:cubicBezTo>
                <a:cubicBezTo>
                  <a:pt x="1859680" y="142128"/>
                  <a:pt x="1845669" y="130962"/>
                  <a:pt x="1837403" y="124514"/>
                </a:cubicBezTo>
                <a:cubicBezTo>
                  <a:pt x="1829137" y="118067"/>
                  <a:pt x="1827091" y="115786"/>
                  <a:pt x="1830633" y="116651"/>
                </a:cubicBezTo>
                <a:cubicBezTo>
                  <a:pt x="1833869" y="117643"/>
                  <a:pt x="1836985" y="118989"/>
                  <a:pt x="1839922" y="120661"/>
                </a:cubicBezTo>
                <a:cubicBezTo>
                  <a:pt x="1844173" y="122941"/>
                  <a:pt x="1849762" y="126087"/>
                  <a:pt x="1856453" y="129940"/>
                </a:cubicBezTo>
                <a:cubicBezTo>
                  <a:pt x="1869599" y="137960"/>
                  <a:pt x="1888177" y="148340"/>
                  <a:pt x="1908959" y="163358"/>
                </a:cubicBezTo>
                <a:cubicBezTo>
                  <a:pt x="1955726" y="195398"/>
                  <a:pt x="2000013" y="230908"/>
                  <a:pt x="2041442" y="269589"/>
                </a:cubicBezTo>
                <a:lnTo>
                  <a:pt x="2072930" y="299469"/>
                </a:lnTo>
                <a:cubicBezTo>
                  <a:pt x="2083006" y="310006"/>
                  <a:pt x="2092925" y="320464"/>
                  <a:pt x="2102843" y="330922"/>
                </a:cubicBezTo>
                <a:lnTo>
                  <a:pt x="2110322" y="338784"/>
                </a:lnTo>
                <a:lnTo>
                  <a:pt x="2114022" y="342716"/>
                </a:lnTo>
                <a:lnTo>
                  <a:pt x="2117564" y="346805"/>
                </a:lnTo>
                <a:lnTo>
                  <a:pt x="2132205" y="364025"/>
                </a:lnTo>
                <a:cubicBezTo>
                  <a:pt x="2136850" y="369529"/>
                  <a:pt x="2141573" y="374955"/>
                  <a:pt x="2146296" y="380380"/>
                </a:cubicBezTo>
                <a:cubicBezTo>
                  <a:pt x="2148579" y="382740"/>
                  <a:pt x="2150941" y="385413"/>
                  <a:pt x="2153223" y="388244"/>
                </a:cubicBezTo>
                <a:lnTo>
                  <a:pt x="2159836" y="396736"/>
                </a:lnTo>
                <a:cubicBezTo>
                  <a:pt x="2169519" y="409003"/>
                  <a:pt x="2178965" y="420797"/>
                  <a:pt x="2187703" y="431963"/>
                </a:cubicBezTo>
                <a:cubicBezTo>
                  <a:pt x="2196440" y="443128"/>
                  <a:pt x="2204233" y="453743"/>
                  <a:pt x="2211319" y="461607"/>
                </a:cubicBezTo>
                <a:lnTo>
                  <a:pt x="2197076" y="440216"/>
                </a:lnTo>
                <a:lnTo>
                  <a:pt x="2255951" y="524275"/>
                </a:lnTo>
                <a:cubicBezTo>
                  <a:pt x="2322446" y="640103"/>
                  <a:pt x="2369386" y="766079"/>
                  <a:pt x="2394891" y="897145"/>
                </a:cubicBezTo>
                <a:lnTo>
                  <a:pt x="2394419" y="882205"/>
                </a:lnTo>
                <a:cubicBezTo>
                  <a:pt x="2330333" y="551549"/>
                  <a:pt x="2129828" y="263129"/>
                  <a:pt x="1842047" y="87636"/>
                </a:cubicBezTo>
                <a:lnTo>
                  <a:pt x="1831341" y="78751"/>
                </a:lnTo>
                <a:cubicBezTo>
                  <a:pt x="1854091" y="90860"/>
                  <a:pt x="1873613" y="103127"/>
                  <a:pt x="1897938" y="118853"/>
                </a:cubicBezTo>
                <a:cubicBezTo>
                  <a:pt x="1948137" y="153250"/>
                  <a:pt x="1996046" y="190862"/>
                  <a:pt x="2041364" y="231453"/>
                </a:cubicBezTo>
                <a:cubicBezTo>
                  <a:pt x="2050732" y="239237"/>
                  <a:pt x="2058603" y="246786"/>
                  <a:pt x="2065609" y="253313"/>
                </a:cubicBezTo>
                <a:cubicBezTo>
                  <a:pt x="2072615" y="259839"/>
                  <a:pt x="2078519" y="265186"/>
                  <a:pt x="2083242" y="269039"/>
                </a:cubicBezTo>
                <a:cubicBezTo>
                  <a:pt x="2092689" y="276823"/>
                  <a:pt x="2097175" y="279182"/>
                  <a:pt x="2094971" y="273993"/>
                </a:cubicBezTo>
                <a:cubicBezTo>
                  <a:pt x="2106661" y="284014"/>
                  <a:pt x="2117603" y="294867"/>
                  <a:pt x="2127719" y="306467"/>
                </a:cubicBezTo>
                <a:cubicBezTo>
                  <a:pt x="2132205" y="311342"/>
                  <a:pt x="2136850" y="315982"/>
                  <a:pt x="2141023" y="320856"/>
                </a:cubicBezTo>
                <a:cubicBezTo>
                  <a:pt x="2145195" y="325732"/>
                  <a:pt x="2149445" y="330607"/>
                  <a:pt x="2153538" y="335482"/>
                </a:cubicBezTo>
                <a:lnTo>
                  <a:pt x="2178099" y="364183"/>
                </a:lnTo>
                <a:cubicBezTo>
                  <a:pt x="2185813" y="373854"/>
                  <a:pt x="2193371" y="383447"/>
                  <a:pt x="2200770" y="393119"/>
                </a:cubicBezTo>
                <a:cubicBezTo>
                  <a:pt x="2208170" y="402790"/>
                  <a:pt x="2215884" y="412069"/>
                  <a:pt x="2222575" y="421976"/>
                </a:cubicBezTo>
                <a:cubicBezTo>
                  <a:pt x="2236351" y="441713"/>
                  <a:pt x="2250520" y="460741"/>
                  <a:pt x="2262958" y="481028"/>
                </a:cubicBezTo>
                <a:lnTo>
                  <a:pt x="2282086" y="511302"/>
                </a:lnTo>
                <a:cubicBezTo>
                  <a:pt x="2288070" y="521785"/>
                  <a:pt x="2294052" y="532270"/>
                  <a:pt x="2300034" y="542754"/>
                </a:cubicBezTo>
                <a:cubicBezTo>
                  <a:pt x="2312472" y="563749"/>
                  <a:pt x="2323021" y="586080"/>
                  <a:pt x="2334513" y="608883"/>
                </a:cubicBezTo>
                <a:cubicBezTo>
                  <a:pt x="2337189" y="614545"/>
                  <a:pt x="2339788" y="620363"/>
                  <a:pt x="2342385" y="626339"/>
                </a:cubicBezTo>
                <a:cubicBezTo>
                  <a:pt x="2344983" y="632315"/>
                  <a:pt x="2347581" y="638291"/>
                  <a:pt x="2350257" y="644267"/>
                </a:cubicBezTo>
                <a:cubicBezTo>
                  <a:pt x="2355689" y="656376"/>
                  <a:pt x="2361199" y="668564"/>
                  <a:pt x="2366001" y="681460"/>
                </a:cubicBezTo>
                <a:cubicBezTo>
                  <a:pt x="2370803" y="694356"/>
                  <a:pt x="2375999" y="707329"/>
                  <a:pt x="2380722" y="720775"/>
                </a:cubicBezTo>
                <a:cubicBezTo>
                  <a:pt x="2385445" y="734221"/>
                  <a:pt x="2389617" y="748218"/>
                  <a:pt x="2394183" y="762450"/>
                </a:cubicBezTo>
                <a:cubicBezTo>
                  <a:pt x="2396387" y="769605"/>
                  <a:pt x="2398827" y="776760"/>
                  <a:pt x="2400795" y="784152"/>
                </a:cubicBezTo>
                <a:cubicBezTo>
                  <a:pt x="2402763" y="791543"/>
                  <a:pt x="2404731" y="798778"/>
                  <a:pt x="2406699" y="806641"/>
                </a:cubicBezTo>
                <a:cubicBezTo>
                  <a:pt x="2410557" y="822367"/>
                  <a:pt x="2414965" y="837622"/>
                  <a:pt x="2417955" y="853819"/>
                </a:cubicBezTo>
                <a:cubicBezTo>
                  <a:pt x="2422364" y="875679"/>
                  <a:pt x="2427560" y="894472"/>
                  <a:pt x="2430787" y="914994"/>
                </a:cubicBezTo>
                <a:cubicBezTo>
                  <a:pt x="2430787" y="911535"/>
                  <a:pt x="2430787" y="907446"/>
                  <a:pt x="2430787" y="903671"/>
                </a:cubicBezTo>
                <a:cubicBezTo>
                  <a:pt x="2407801" y="773529"/>
                  <a:pt x="2364081" y="647908"/>
                  <a:pt x="2301295" y="531589"/>
                </a:cubicBezTo>
                <a:lnTo>
                  <a:pt x="2297043" y="518929"/>
                </a:lnTo>
                <a:lnTo>
                  <a:pt x="2316014" y="553841"/>
                </a:lnTo>
                <a:cubicBezTo>
                  <a:pt x="2319242" y="559660"/>
                  <a:pt x="2321997" y="565714"/>
                  <a:pt x="2324910" y="571690"/>
                </a:cubicBezTo>
                <a:lnTo>
                  <a:pt x="2333569" y="589697"/>
                </a:lnTo>
                <a:cubicBezTo>
                  <a:pt x="2345849" y="613286"/>
                  <a:pt x="2355217" y="638134"/>
                  <a:pt x="2365608" y="662431"/>
                </a:cubicBezTo>
                <a:cubicBezTo>
                  <a:pt x="2368284" y="668485"/>
                  <a:pt x="2370331" y="674855"/>
                  <a:pt x="2372692" y="681066"/>
                </a:cubicBezTo>
                <a:lnTo>
                  <a:pt x="2379619" y="699780"/>
                </a:lnTo>
                <a:lnTo>
                  <a:pt x="2386153" y="718809"/>
                </a:lnTo>
                <a:cubicBezTo>
                  <a:pt x="2388515" y="725022"/>
                  <a:pt x="2390247" y="731469"/>
                  <a:pt x="2392372" y="737760"/>
                </a:cubicBezTo>
                <a:lnTo>
                  <a:pt x="2404179" y="775818"/>
                </a:lnTo>
                <a:cubicBezTo>
                  <a:pt x="2407958" y="788556"/>
                  <a:pt x="2411107" y="801451"/>
                  <a:pt x="2414492" y="814268"/>
                </a:cubicBezTo>
                <a:lnTo>
                  <a:pt x="2419451" y="833611"/>
                </a:lnTo>
                <a:cubicBezTo>
                  <a:pt x="2421183" y="839980"/>
                  <a:pt x="2422364" y="846585"/>
                  <a:pt x="2423781" y="853033"/>
                </a:cubicBezTo>
                <a:lnTo>
                  <a:pt x="2431652" y="892349"/>
                </a:lnTo>
                <a:cubicBezTo>
                  <a:pt x="2434014" y="905402"/>
                  <a:pt x="2435982" y="918533"/>
                  <a:pt x="2438108" y="931665"/>
                </a:cubicBezTo>
                <a:lnTo>
                  <a:pt x="2441257" y="951322"/>
                </a:lnTo>
                <a:cubicBezTo>
                  <a:pt x="2442201" y="957927"/>
                  <a:pt x="2442831" y="964532"/>
                  <a:pt x="2443619" y="971137"/>
                </a:cubicBezTo>
                <a:lnTo>
                  <a:pt x="2448027" y="1010453"/>
                </a:lnTo>
                <a:cubicBezTo>
                  <a:pt x="2449050" y="1023741"/>
                  <a:pt x="2449837" y="1036951"/>
                  <a:pt x="2450703" y="1050241"/>
                </a:cubicBezTo>
                <a:lnTo>
                  <a:pt x="2451884" y="1070134"/>
                </a:lnTo>
                <a:lnTo>
                  <a:pt x="2452355" y="1090027"/>
                </a:lnTo>
                <a:lnTo>
                  <a:pt x="2452907" y="1129894"/>
                </a:lnTo>
                <a:lnTo>
                  <a:pt x="2451726" y="1169760"/>
                </a:lnTo>
                <a:lnTo>
                  <a:pt x="2451017" y="1189653"/>
                </a:lnTo>
                <a:lnTo>
                  <a:pt x="2449443" y="1209547"/>
                </a:lnTo>
                <a:lnTo>
                  <a:pt x="2446137" y="1249256"/>
                </a:lnTo>
                <a:lnTo>
                  <a:pt x="2441099" y="1288571"/>
                </a:lnTo>
                <a:lnTo>
                  <a:pt x="2438423" y="1308387"/>
                </a:lnTo>
                <a:lnTo>
                  <a:pt x="2434959" y="1328045"/>
                </a:lnTo>
                <a:lnTo>
                  <a:pt x="2427795" y="1367360"/>
                </a:lnTo>
                <a:lnTo>
                  <a:pt x="2418822" y="1406203"/>
                </a:lnTo>
                <a:lnTo>
                  <a:pt x="2414255" y="1425626"/>
                </a:lnTo>
                <a:cubicBezTo>
                  <a:pt x="2412603" y="1432074"/>
                  <a:pt x="2410713" y="1438443"/>
                  <a:pt x="2408903" y="1444812"/>
                </a:cubicBezTo>
                <a:lnTo>
                  <a:pt x="2397961" y="1483184"/>
                </a:lnTo>
                <a:cubicBezTo>
                  <a:pt x="2393868" y="1495844"/>
                  <a:pt x="2389538" y="1508424"/>
                  <a:pt x="2385287" y="1521006"/>
                </a:cubicBezTo>
                <a:lnTo>
                  <a:pt x="2378833" y="1539877"/>
                </a:lnTo>
                <a:cubicBezTo>
                  <a:pt x="2376707" y="1546168"/>
                  <a:pt x="2374030" y="1552222"/>
                  <a:pt x="2371669" y="1558434"/>
                </a:cubicBezTo>
                <a:lnTo>
                  <a:pt x="2356948" y="1595470"/>
                </a:lnTo>
                <a:cubicBezTo>
                  <a:pt x="2354744" y="1601681"/>
                  <a:pt x="2351753" y="1607657"/>
                  <a:pt x="2349076" y="1613712"/>
                </a:cubicBezTo>
                <a:lnTo>
                  <a:pt x="2341204" y="1631875"/>
                </a:lnTo>
                <a:cubicBezTo>
                  <a:pt x="2335616" y="1644221"/>
                  <a:pt x="2330420" y="1656094"/>
                  <a:pt x="2324123" y="1667810"/>
                </a:cubicBezTo>
                <a:lnTo>
                  <a:pt x="2305781" y="1703116"/>
                </a:lnTo>
                <a:lnTo>
                  <a:pt x="2301215" y="1711922"/>
                </a:lnTo>
                <a:lnTo>
                  <a:pt x="2296257" y="1720493"/>
                </a:lnTo>
                <a:lnTo>
                  <a:pt x="2286259" y="1737635"/>
                </a:lnTo>
                <a:lnTo>
                  <a:pt x="2276183" y="1754776"/>
                </a:lnTo>
                <a:cubicBezTo>
                  <a:pt x="2272719" y="1760437"/>
                  <a:pt x="2269649" y="1766335"/>
                  <a:pt x="2266264" y="1771367"/>
                </a:cubicBezTo>
                <a:lnTo>
                  <a:pt x="2244537" y="1804628"/>
                </a:lnTo>
                <a:cubicBezTo>
                  <a:pt x="2240917" y="1810132"/>
                  <a:pt x="2237295" y="1815716"/>
                  <a:pt x="2233595" y="1821141"/>
                </a:cubicBezTo>
                <a:lnTo>
                  <a:pt x="2221866" y="1837260"/>
                </a:lnTo>
                <a:lnTo>
                  <a:pt x="2198251" y="1869342"/>
                </a:lnTo>
                <a:cubicBezTo>
                  <a:pt x="2189985" y="1879722"/>
                  <a:pt x="2181562" y="1890022"/>
                  <a:pt x="2173219" y="1900322"/>
                </a:cubicBezTo>
                <a:lnTo>
                  <a:pt x="2160702" y="1916049"/>
                </a:lnTo>
                <a:cubicBezTo>
                  <a:pt x="2156530" y="1921239"/>
                  <a:pt x="2151885" y="1926035"/>
                  <a:pt x="2147555" y="1931068"/>
                </a:cubicBezTo>
                <a:lnTo>
                  <a:pt x="2120871" y="1960633"/>
                </a:lnTo>
                <a:cubicBezTo>
                  <a:pt x="2116541" y="1965665"/>
                  <a:pt x="2111660" y="1970226"/>
                  <a:pt x="2107095" y="1975022"/>
                </a:cubicBezTo>
                <a:lnTo>
                  <a:pt x="2093082" y="1989176"/>
                </a:lnTo>
                <a:cubicBezTo>
                  <a:pt x="2074426" y="2008362"/>
                  <a:pt x="2054667" y="2025897"/>
                  <a:pt x="2035066" y="2043825"/>
                </a:cubicBezTo>
                <a:cubicBezTo>
                  <a:pt x="2030185" y="2048385"/>
                  <a:pt x="2025069" y="2052553"/>
                  <a:pt x="2019952" y="2056799"/>
                </a:cubicBezTo>
                <a:lnTo>
                  <a:pt x="2004602" y="2069459"/>
                </a:lnTo>
                <a:lnTo>
                  <a:pt x="1988858" y="2082118"/>
                </a:lnTo>
                <a:cubicBezTo>
                  <a:pt x="1986103" y="2084241"/>
                  <a:pt x="1983585" y="2086443"/>
                  <a:pt x="1980986" y="2088408"/>
                </a:cubicBezTo>
                <a:lnTo>
                  <a:pt x="1973114" y="2094384"/>
                </a:lnTo>
                <a:lnTo>
                  <a:pt x="1941155" y="2117974"/>
                </a:lnTo>
                <a:cubicBezTo>
                  <a:pt x="1938636" y="2119940"/>
                  <a:pt x="1935959" y="2121984"/>
                  <a:pt x="1933283" y="2123871"/>
                </a:cubicBezTo>
                <a:lnTo>
                  <a:pt x="1925017" y="2129454"/>
                </a:lnTo>
                <a:lnTo>
                  <a:pt x="1908486" y="2140541"/>
                </a:lnTo>
                <a:lnTo>
                  <a:pt x="1891956" y="2151628"/>
                </a:lnTo>
                <a:lnTo>
                  <a:pt x="1883611" y="2157132"/>
                </a:lnTo>
                <a:lnTo>
                  <a:pt x="1875109" y="2162322"/>
                </a:lnTo>
                <a:lnTo>
                  <a:pt x="1841811" y="2183474"/>
                </a:lnTo>
                <a:cubicBezTo>
                  <a:pt x="1749595" y="2236896"/>
                  <a:pt x="1651242" y="2277938"/>
                  <a:pt x="1549293" y="2305901"/>
                </a:cubicBezTo>
                <a:lnTo>
                  <a:pt x="1506256" y="2314782"/>
                </a:lnTo>
                <a:lnTo>
                  <a:pt x="1520401" y="2311250"/>
                </a:lnTo>
                <a:lnTo>
                  <a:pt x="1542443" y="2305431"/>
                </a:lnTo>
                <a:cubicBezTo>
                  <a:pt x="1549685" y="2303465"/>
                  <a:pt x="1557085" y="2301656"/>
                  <a:pt x="1564327" y="2299455"/>
                </a:cubicBezTo>
                <a:lnTo>
                  <a:pt x="1586053" y="2292614"/>
                </a:lnTo>
                <a:lnTo>
                  <a:pt x="1578181" y="2293086"/>
                </a:lnTo>
                <a:cubicBezTo>
                  <a:pt x="1571569" y="2295051"/>
                  <a:pt x="1564956" y="2297174"/>
                  <a:pt x="1558187" y="2298983"/>
                </a:cubicBezTo>
                <a:lnTo>
                  <a:pt x="1537799" y="2304173"/>
                </a:lnTo>
                <a:lnTo>
                  <a:pt x="1517332" y="2309284"/>
                </a:lnTo>
                <a:cubicBezTo>
                  <a:pt x="1510483" y="2311013"/>
                  <a:pt x="1503713" y="2312822"/>
                  <a:pt x="1496865" y="2314080"/>
                </a:cubicBezTo>
                <a:lnTo>
                  <a:pt x="1456246" y="2322415"/>
                </a:lnTo>
                <a:lnTo>
                  <a:pt x="1446327" y="2324460"/>
                </a:lnTo>
                <a:lnTo>
                  <a:pt x="1436409" y="2326032"/>
                </a:lnTo>
                <a:lnTo>
                  <a:pt x="1417043" y="2329178"/>
                </a:lnTo>
                <a:lnTo>
                  <a:pt x="1392956" y="2333109"/>
                </a:lnTo>
                <a:cubicBezTo>
                  <a:pt x="1384926" y="2334446"/>
                  <a:pt x="1376582" y="2335154"/>
                  <a:pt x="1368710" y="2336175"/>
                </a:cubicBezTo>
                <a:lnTo>
                  <a:pt x="1344385" y="2338927"/>
                </a:lnTo>
                <a:lnTo>
                  <a:pt x="1332263" y="2340265"/>
                </a:lnTo>
                <a:cubicBezTo>
                  <a:pt x="1328012" y="2340815"/>
                  <a:pt x="1324155" y="2340893"/>
                  <a:pt x="1320140" y="2341287"/>
                </a:cubicBezTo>
                <a:lnTo>
                  <a:pt x="1271334" y="2344511"/>
                </a:lnTo>
                <a:lnTo>
                  <a:pt x="1222450" y="2345455"/>
                </a:lnTo>
                <a:cubicBezTo>
                  <a:pt x="1157247" y="2345470"/>
                  <a:pt x="1092138" y="2340477"/>
                  <a:pt x="1027699" y="2330514"/>
                </a:cubicBezTo>
                <a:lnTo>
                  <a:pt x="979523" y="2322022"/>
                </a:lnTo>
                <a:cubicBezTo>
                  <a:pt x="963307" y="2318720"/>
                  <a:pt x="947563" y="2314709"/>
                  <a:pt x="931819" y="2311328"/>
                </a:cubicBezTo>
                <a:cubicBezTo>
                  <a:pt x="916075" y="2307947"/>
                  <a:pt x="900332" y="2303151"/>
                  <a:pt x="884588" y="2298826"/>
                </a:cubicBezTo>
                <a:lnTo>
                  <a:pt x="860972" y="2292142"/>
                </a:lnTo>
                <a:cubicBezTo>
                  <a:pt x="853100" y="2289547"/>
                  <a:pt x="845228" y="2286795"/>
                  <a:pt x="837356" y="2284279"/>
                </a:cubicBezTo>
                <a:lnTo>
                  <a:pt x="813741" y="2276416"/>
                </a:lnTo>
                <a:lnTo>
                  <a:pt x="802169" y="2272484"/>
                </a:lnTo>
                <a:cubicBezTo>
                  <a:pt x="798627" y="2271147"/>
                  <a:pt x="794612" y="2269575"/>
                  <a:pt x="790755" y="2268160"/>
                </a:cubicBezTo>
                <a:lnTo>
                  <a:pt x="745256" y="2250232"/>
                </a:lnTo>
                <a:cubicBezTo>
                  <a:pt x="715499" y="2237022"/>
                  <a:pt x="685665" y="2224362"/>
                  <a:pt x="656932" y="2208636"/>
                </a:cubicBezTo>
                <a:lnTo>
                  <a:pt x="635285" y="2197470"/>
                </a:lnTo>
                <a:cubicBezTo>
                  <a:pt x="628042" y="2193696"/>
                  <a:pt x="621115" y="2189450"/>
                  <a:pt x="614031" y="2185440"/>
                </a:cubicBezTo>
                <a:lnTo>
                  <a:pt x="593564" y="2173252"/>
                </a:lnTo>
                <a:lnTo>
                  <a:pt x="583015" y="2167118"/>
                </a:lnTo>
                <a:lnTo>
                  <a:pt x="577741" y="2164052"/>
                </a:lnTo>
                <a:lnTo>
                  <a:pt x="572624" y="2160750"/>
                </a:lnTo>
                <a:lnTo>
                  <a:pt x="531770" y="2134172"/>
                </a:lnTo>
                <a:cubicBezTo>
                  <a:pt x="524842" y="2129847"/>
                  <a:pt x="518387" y="2124972"/>
                  <a:pt x="511696" y="2120254"/>
                </a:cubicBezTo>
                <a:lnTo>
                  <a:pt x="491544" y="2106101"/>
                </a:lnTo>
                <a:cubicBezTo>
                  <a:pt x="485010" y="2101226"/>
                  <a:pt x="478319" y="2096586"/>
                  <a:pt x="471864" y="2091554"/>
                </a:cubicBezTo>
                <a:lnTo>
                  <a:pt x="453051" y="2076771"/>
                </a:lnTo>
                <a:lnTo>
                  <a:pt x="434000" y="2061045"/>
                </a:lnTo>
                <a:cubicBezTo>
                  <a:pt x="430851" y="2058371"/>
                  <a:pt x="427624" y="2055934"/>
                  <a:pt x="424554" y="2053182"/>
                </a:cubicBezTo>
                <a:lnTo>
                  <a:pt x="415423" y="2045318"/>
                </a:lnTo>
                <a:cubicBezTo>
                  <a:pt x="403221" y="2034468"/>
                  <a:pt x="390941" y="2023695"/>
                  <a:pt x="378975" y="2012687"/>
                </a:cubicBezTo>
                <a:lnTo>
                  <a:pt x="344024" y="1978325"/>
                </a:lnTo>
                <a:cubicBezTo>
                  <a:pt x="298221" y="1931532"/>
                  <a:pt x="256112" y="1881270"/>
                  <a:pt x="218074" y="1827982"/>
                </a:cubicBezTo>
                <a:lnTo>
                  <a:pt x="190601" y="1787408"/>
                </a:lnTo>
                <a:cubicBezTo>
                  <a:pt x="181706" y="1773648"/>
                  <a:pt x="173598" y="1759494"/>
                  <a:pt x="164860" y="1745655"/>
                </a:cubicBezTo>
                <a:cubicBezTo>
                  <a:pt x="156122" y="1731816"/>
                  <a:pt x="148722" y="1717190"/>
                  <a:pt x="140851" y="1702880"/>
                </a:cubicBezTo>
                <a:lnTo>
                  <a:pt x="129200" y="1681335"/>
                </a:lnTo>
                <a:lnTo>
                  <a:pt x="118416" y="1659239"/>
                </a:lnTo>
                <a:cubicBezTo>
                  <a:pt x="113378" y="1648231"/>
                  <a:pt x="107552" y="1637458"/>
                  <a:pt x="102672" y="1625664"/>
                </a:cubicBezTo>
                <a:cubicBezTo>
                  <a:pt x="97791" y="1613869"/>
                  <a:pt x="92911" y="1602232"/>
                  <a:pt x="87873" y="1590280"/>
                </a:cubicBezTo>
                <a:cubicBezTo>
                  <a:pt x="85432" y="1584303"/>
                  <a:pt x="82756" y="1578327"/>
                  <a:pt x="80552" y="1572194"/>
                </a:cubicBezTo>
                <a:cubicBezTo>
                  <a:pt x="78348" y="1566061"/>
                  <a:pt x="76144" y="1559850"/>
                  <a:pt x="73861" y="1553637"/>
                </a:cubicBezTo>
                <a:cubicBezTo>
                  <a:pt x="69452" y="1541213"/>
                  <a:pt x="64887" y="1528712"/>
                  <a:pt x="60636" y="1516051"/>
                </a:cubicBezTo>
                <a:cubicBezTo>
                  <a:pt x="56805" y="1503259"/>
                  <a:pt x="52922" y="1490418"/>
                  <a:pt x="48985" y="1477522"/>
                </a:cubicBezTo>
                <a:cubicBezTo>
                  <a:pt x="47175" y="1471075"/>
                  <a:pt x="45050" y="1464706"/>
                  <a:pt x="43397" y="1458180"/>
                </a:cubicBezTo>
                <a:lnTo>
                  <a:pt x="38516" y="1438600"/>
                </a:lnTo>
                <a:cubicBezTo>
                  <a:pt x="36863" y="1432074"/>
                  <a:pt x="35210" y="1425626"/>
                  <a:pt x="33636" y="1419099"/>
                </a:cubicBezTo>
                <a:cubicBezTo>
                  <a:pt x="32061" y="1412573"/>
                  <a:pt x="30251" y="1406125"/>
                  <a:pt x="29070" y="1399599"/>
                </a:cubicBezTo>
                <a:cubicBezTo>
                  <a:pt x="26394" y="1386153"/>
                  <a:pt x="23795" y="1373179"/>
                  <a:pt x="21198" y="1360284"/>
                </a:cubicBezTo>
                <a:cubicBezTo>
                  <a:pt x="7971" y="1290718"/>
                  <a:pt x="885" y="1220123"/>
                  <a:pt x="22" y="1149316"/>
                </a:cubicBezTo>
                <a:cubicBezTo>
                  <a:pt x="-420" y="1075308"/>
                  <a:pt x="6009" y="1001418"/>
                  <a:pt x="19230" y="928598"/>
                </a:cubicBezTo>
                <a:cubicBezTo>
                  <a:pt x="19230" y="932215"/>
                  <a:pt x="18994" y="935124"/>
                  <a:pt x="19230" y="937876"/>
                </a:cubicBezTo>
                <a:cubicBezTo>
                  <a:pt x="19466" y="940628"/>
                  <a:pt x="20017" y="943302"/>
                  <a:pt x="20017" y="946369"/>
                </a:cubicBezTo>
                <a:cubicBezTo>
                  <a:pt x="20622" y="955371"/>
                  <a:pt x="20622" y="964414"/>
                  <a:pt x="20017" y="973418"/>
                </a:cubicBezTo>
                <a:lnTo>
                  <a:pt x="18994" y="993626"/>
                </a:lnTo>
                <a:cubicBezTo>
                  <a:pt x="18442" y="1000546"/>
                  <a:pt x="18442" y="1007701"/>
                  <a:pt x="18442" y="1014935"/>
                </a:cubicBezTo>
                <a:cubicBezTo>
                  <a:pt x="17970" y="1029246"/>
                  <a:pt x="17577" y="1044894"/>
                  <a:pt x="17970" y="1060699"/>
                </a:cubicBezTo>
                <a:cubicBezTo>
                  <a:pt x="18364" y="1076503"/>
                  <a:pt x="18522" y="1093016"/>
                  <a:pt x="19387" y="1109922"/>
                </a:cubicBezTo>
                <a:cubicBezTo>
                  <a:pt x="20253" y="1126827"/>
                  <a:pt x="21827" y="1144283"/>
                  <a:pt x="23245" y="1162054"/>
                </a:cubicBezTo>
                <a:cubicBezTo>
                  <a:pt x="20466" y="1062514"/>
                  <a:pt x="30280" y="963014"/>
                  <a:pt x="52449" y="865928"/>
                </a:cubicBezTo>
                <a:lnTo>
                  <a:pt x="61660" y="836599"/>
                </a:lnTo>
                <a:cubicBezTo>
                  <a:pt x="59376" y="848001"/>
                  <a:pt x="57094" y="859088"/>
                  <a:pt x="54889" y="870018"/>
                </a:cubicBezTo>
                <a:cubicBezTo>
                  <a:pt x="53788" y="875522"/>
                  <a:pt x="52607" y="881026"/>
                  <a:pt x="51741" y="886530"/>
                </a:cubicBezTo>
                <a:lnTo>
                  <a:pt x="49143" y="903200"/>
                </a:lnTo>
                <a:cubicBezTo>
                  <a:pt x="47411" y="914051"/>
                  <a:pt x="45601" y="925767"/>
                  <a:pt x="43869" y="937641"/>
                </a:cubicBezTo>
                <a:cubicBezTo>
                  <a:pt x="42137" y="949513"/>
                  <a:pt x="41035" y="961937"/>
                  <a:pt x="39382" y="974990"/>
                </a:cubicBezTo>
                <a:cubicBezTo>
                  <a:pt x="18983" y="1145856"/>
                  <a:pt x="36341" y="1319112"/>
                  <a:pt x="90234" y="1482555"/>
                </a:cubicBezTo>
                <a:cubicBezTo>
                  <a:pt x="92045" y="1487823"/>
                  <a:pt x="93619" y="1492541"/>
                  <a:pt x="95194" y="1497259"/>
                </a:cubicBezTo>
                <a:cubicBezTo>
                  <a:pt x="96768" y="1501977"/>
                  <a:pt x="98264" y="1505987"/>
                  <a:pt x="99917" y="1509840"/>
                </a:cubicBezTo>
                <a:cubicBezTo>
                  <a:pt x="103144" y="1517546"/>
                  <a:pt x="106057" y="1524229"/>
                  <a:pt x="108891" y="1530441"/>
                </a:cubicBezTo>
                <a:lnTo>
                  <a:pt x="117235" y="1548212"/>
                </a:lnTo>
                <a:cubicBezTo>
                  <a:pt x="118573" y="1551200"/>
                  <a:pt x="119990" y="1554109"/>
                  <a:pt x="121407" y="1557255"/>
                </a:cubicBezTo>
                <a:lnTo>
                  <a:pt x="126209" y="1566769"/>
                </a:lnTo>
                <a:cubicBezTo>
                  <a:pt x="105303" y="1508291"/>
                  <a:pt x="88367" y="1448476"/>
                  <a:pt x="75514" y="1387726"/>
                </a:cubicBezTo>
                <a:cubicBezTo>
                  <a:pt x="73100" y="1374358"/>
                  <a:pt x="70476" y="1360913"/>
                  <a:pt x="67642" y="1347388"/>
                </a:cubicBezTo>
                <a:cubicBezTo>
                  <a:pt x="66933" y="1344007"/>
                  <a:pt x="66146" y="1340626"/>
                  <a:pt x="65517" y="1337165"/>
                </a:cubicBezTo>
                <a:lnTo>
                  <a:pt x="63784" y="1326944"/>
                </a:lnTo>
                <a:cubicBezTo>
                  <a:pt x="62604" y="1320103"/>
                  <a:pt x="61502" y="1313262"/>
                  <a:pt x="60321" y="1306342"/>
                </a:cubicBezTo>
                <a:lnTo>
                  <a:pt x="56779" y="1285662"/>
                </a:lnTo>
                <a:cubicBezTo>
                  <a:pt x="55677" y="1278742"/>
                  <a:pt x="54968" y="1271665"/>
                  <a:pt x="54103" y="1264668"/>
                </a:cubicBezTo>
                <a:cubicBezTo>
                  <a:pt x="52449" y="1250671"/>
                  <a:pt x="50481" y="1236596"/>
                  <a:pt x="49300" y="1222364"/>
                </a:cubicBezTo>
                <a:cubicBezTo>
                  <a:pt x="41861" y="1134337"/>
                  <a:pt x="44237" y="1045751"/>
                  <a:pt x="56385" y="958241"/>
                </a:cubicBezTo>
                <a:cubicBezTo>
                  <a:pt x="57172" y="952816"/>
                  <a:pt x="57723" y="947312"/>
                  <a:pt x="58668" y="941808"/>
                </a:cubicBezTo>
                <a:lnTo>
                  <a:pt x="61502" y="925452"/>
                </a:lnTo>
                <a:lnTo>
                  <a:pt x="67406" y="892821"/>
                </a:lnTo>
                <a:cubicBezTo>
                  <a:pt x="68272" y="887316"/>
                  <a:pt x="69689" y="881970"/>
                  <a:pt x="70870" y="876544"/>
                </a:cubicBezTo>
                <a:lnTo>
                  <a:pt x="74727" y="859009"/>
                </a:lnTo>
                <a:cubicBezTo>
                  <a:pt x="77482" y="848158"/>
                  <a:pt x="79608" y="837307"/>
                  <a:pt x="82599" y="826613"/>
                </a:cubicBezTo>
                <a:cubicBezTo>
                  <a:pt x="85590" y="815919"/>
                  <a:pt x="88660" y="805225"/>
                  <a:pt x="91651" y="794532"/>
                </a:cubicBezTo>
                <a:lnTo>
                  <a:pt x="96217" y="778805"/>
                </a:lnTo>
                <a:cubicBezTo>
                  <a:pt x="97634" y="773616"/>
                  <a:pt x="99680" y="768347"/>
                  <a:pt x="101334" y="763079"/>
                </a:cubicBezTo>
                <a:cubicBezTo>
                  <a:pt x="108576" y="742084"/>
                  <a:pt x="115189" y="720775"/>
                  <a:pt x="123769" y="700174"/>
                </a:cubicBezTo>
                <a:cubicBezTo>
                  <a:pt x="127704" y="690423"/>
                  <a:pt x="131798" y="680202"/>
                  <a:pt x="136127" y="669665"/>
                </a:cubicBezTo>
                <a:cubicBezTo>
                  <a:pt x="138175" y="664318"/>
                  <a:pt x="140851" y="659207"/>
                  <a:pt x="143291" y="653939"/>
                </a:cubicBezTo>
                <a:lnTo>
                  <a:pt x="150770" y="638213"/>
                </a:lnTo>
                <a:cubicBezTo>
                  <a:pt x="153524" y="633259"/>
                  <a:pt x="156201" y="627597"/>
                  <a:pt x="158641" y="622486"/>
                </a:cubicBezTo>
                <a:cubicBezTo>
                  <a:pt x="161081" y="617375"/>
                  <a:pt x="163600" y="611950"/>
                  <a:pt x="166513" y="606760"/>
                </a:cubicBezTo>
                <a:lnTo>
                  <a:pt x="183202" y="575308"/>
                </a:lnTo>
                <a:lnTo>
                  <a:pt x="192175" y="562727"/>
                </a:lnTo>
                <a:lnTo>
                  <a:pt x="176825" y="594179"/>
                </a:lnTo>
                <a:cubicBezTo>
                  <a:pt x="171787" y="604637"/>
                  <a:pt x="166592" y="614859"/>
                  <a:pt x="162184" y="625632"/>
                </a:cubicBezTo>
                <a:cubicBezTo>
                  <a:pt x="153052" y="646704"/>
                  <a:pt x="143133" y="668879"/>
                  <a:pt x="133923" y="693884"/>
                </a:cubicBezTo>
                <a:cubicBezTo>
                  <a:pt x="122351" y="722348"/>
                  <a:pt x="112748" y="752307"/>
                  <a:pt x="103065" y="782501"/>
                </a:cubicBezTo>
                <a:cubicBezTo>
                  <a:pt x="98736" y="797756"/>
                  <a:pt x="94485" y="812617"/>
                  <a:pt x="90156" y="828343"/>
                </a:cubicBezTo>
                <a:cubicBezTo>
                  <a:pt x="89054" y="832118"/>
                  <a:pt x="88109" y="836049"/>
                  <a:pt x="87243" y="839980"/>
                </a:cubicBezTo>
                <a:lnTo>
                  <a:pt x="84566" y="851618"/>
                </a:lnTo>
                <a:lnTo>
                  <a:pt x="79293" y="875207"/>
                </a:lnTo>
                <a:cubicBezTo>
                  <a:pt x="66327" y="935958"/>
                  <a:pt x="58246" y="997644"/>
                  <a:pt x="55126" y="1059676"/>
                </a:cubicBezTo>
                <a:cubicBezTo>
                  <a:pt x="53149" y="1115512"/>
                  <a:pt x="55017" y="1171419"/>
                  <a:pt x="60715" y="1227003"/>
                </a:cubicBezTo>
                <a:cubicBezTo>
                  <a:pt x="62446" y="1240213"/>
                  <a:pt x="64179" y="1253345"/>
                  <a:pt x="65832" y="1266319"/>
                </a:cubicBezTo>
                <a:cubicBezTo>
                  <a:pt x="66776" y="1272766"/>
                  <a:pt x="67406" y="1279136"/>
                  <a:pt x="68587" y="1285505"/>
                </a:cubicBezTo>
                <a:cubicBezTo>
                  <a:pt x="69767" y="1291874"/>
                  <a:pt x="70948" y="1298086"/>
                  <a:pt x="72051" y="1304298"/>
                </a:cubicBezTo>
                <a:cubicBezTo>
                  <a:pt x="74412" y="1316643"/>
                  <a:pt x="76537" y="1328909"/>
                  <a:pt x="79056" y="1340626"/>
                </a:cubicBezTo>
                <a:cubicBezTo>
                  <a:pt x="81575" y="1352341"/>
                  <a:pt x="84251" y="1363743"/>
                  <a:pt x="86928" y="1374830"/>
                </a:cubicBezTo>
                <a:cubicBezTo>
                  <a:pt x="90392" y="1390006"/>
                  <a:pt x="94800" y="1402901"/>
                  <a:pt x="97713" y="1413595"/>
                </a:cubicBezTo>
                <a:cubicBezTo>
                  <a:pt x="100625" y="1424289"/>
                  <a:pt x="103380" y="1432860"/>
                  <a:pt x="105584" y="1439308"/>
                </a:cubicBezTo>
                <a:cubicBezTo>
                  <a:pt x="110071" y="1452361"/>
                  <a:pt x="112433" y="1456449"/>
                  <a:pt x="112433" y="1452361"/>
                </a:cubicBezTo>
                <a:cubicBezTo>
                  <a:pt x="111999" y="1448161"/>
                  <a:pt x="111341" y="1443986"/>
                  <a:pt x="110465" y="1439858"/>
                </a:cubicBezTo>
                <a:cubicBezTo>
                  <a:pt x="109363" y="1433568"/>
                  <a:pt x="107789" y="1425075"/>
                  <a:pt x="105663" y="1414461"/>
                </a:cubicBezTo>
                <a:cubicBezTo>
                  <a:pt x="101176" y="1393230"/>
                  <a:pt x="95981" y="1363586"/>
                  <a:pt x="90470" y="1324270"/>
                </a:cubicBezTo>
                <a:cubicBezTo>
                  <a:pt x="91179" y="1327651"/>
                  <a:pt x="91808" y="1331111"/>
                  <a:pt x="92596" y="1334492"/>
                </a:cubicBezTo>
                <a:lnTo>
                  <a:pt x="95115" y="1344557"/>
                </a:lnTo>
                <a:lnTo>
                  <a:pt x="100232" y="1364765"/>
                </a:lnTo>
                <a:lnTo>
                  <a:pt x="105348" y="1384895"/>
                </a:lnTo>
                <a:cubicBezTo>
                  <a:pt x="107159" y="1391500"/>
                  <a:pt x="109284" y="1398105"/>
                  <a:pt x="111252" y="1404710"/>
                </a:cubicBezTo>
                <a:lnTo>
                  <a:pt x="117235" y="1424603"/>
                </a:lnTo>
                <a:lnTo>
                  <a:pt x="120305" y="1434511"/>
                </a:lnTo>
                <a:lnTo>
                  <a:pt x="121801" y="1439465"/>
                </a:lnTo>
                <a:lnTo>
                  <a:pt x="123532" y="1444340"/>
                </a:lnTo>
                <a:lnTo>
                  <a:pt x="137545" y="1483656"/>
                </a:lnTo>
                <a:cubicBezTo>
                  <a:pt x="157937" y="1537456"/>
                  <a:pt x="181948" y="1589808"/>
                  <a:pt x="209415" y="1640368"/>
                </a:cubicBezTo>
                <a:cubicBezTo>
                  <a:pt x="240177" y="1696023"/>
                  <a:pt x="275179" y="1749225"/>
                  <a:pt x="314111" y="1799518"/>
                </a:cubicBezTo>
                <a:cubicBezTo>
                  <a:pt x="358939" y="1857429"/>
                  <a:pt x="409004" y="1911095"/>
                  <a:pt x="463677" y="1959846"/>
                </a:cubicBezTo>
                <a:cubicBezTo>
                  <a:pt x="577213" y="2061022"/>
                  <a:pt x="709820" y="2138544"/>
                  <a:pt x="853730" y="2187877"/>
                </a:cubicBezTo>
                <a:cubicBezTo>
                  <a:pt x="998699" y="2237289"/>
                  <a:pt x="1152248" y="2256585"/>
                  <a:pt x="1304947" y="2244570"/>
                </a:cubicBezTo>
                <a:lnTo>
                  <a:pt x="1294793" y="2242526"/>
                </a:lnTo>
                <a:cubicBezTo>
                  <a:pt x="1233935" y="2245530"/>
                  <a:pt x="1172944" y="2243949"/>
                  <a:pt x="1112323" y="2237808"/>
                </a:cubicBezTo>
                <a:cubicBezTo>
                  <a:pt x="1056188" y="2232374"/>
                  <a:pt x="1000525" y="2222915"/>
                  <a:pt x="945752" y="2209501"/>
                </a:cubicBezTo>
                <a:cubicBezTo>
                  <a:pt x="891350" y="2195575"/>
                  <a:pt x="837979" y="2177898"/>
                  <a:pt x="786032" y="2156582"/>
                </a:cubicBezTo>
                <a:cubicBezTo>
                  <a:pt x="773200" y="2151156"/>
                  <a:pt x="760527" y="2145259"/>
                  <a:pt x="747775" y="2139598"/>
                </a:cubicBezTo>
                <a:cubicBezTo>
                  <a:pt x="741398" y="2136689"/>
                  <a:pt x="734943" y="2134015"/>
                  <a:pt x="728724" y="2130870"/>
                </a:cubicBezTo>
                <a:lnTo>
                  <a:pt x="709517" y="2121355"/>
                </a:lnTo>
                <a:lnTo>
                  <a:pt x="690861" y="2111841"/>
                </a:lnTo>
                <a:lnTo>
                  <a:pt x="681571" y="2107044"/>
                </a:lnTo>
                <a:cubicBezTo>
                  <a:pt x="678502" y="2105471"/>
                  <a:pt x="675510" y="2103584"/>
                  <a:pt x="672519" y="2101933"/>
                </a:cubicBezTo>
                <a:lnTo>
                  <a:pt x="636308" y="2081096"/>
                </a:lnTo>
                <a:cubicBezTo>
                  <a:pt x="630246" y="2077951"/>
                  <a:pt x="624500" y="2073783"/>
                  <a:pt x="618675" y="2070088"/>
                </a:cubicBezTo>
                <a:lnTo>
                  <a:pt x="601121" y="2058843"/>
                </a:lnTo>
                <a:lnTo>
                  <a:pt x="583645" y="2047520"/>
                </a:lnTo>
                <a:cubicBezTo>
                  <a:pt x="577899" y="2043353"/>
                  <a:pt x="572309" y="2039500"/>
                  <a:pt x="566641" y="2035489"/>
                </a:cubicBezTo>
                <a:cubicBezTo>
                  <a:pt x="555464" y="2027312"/>
                  <a:pt x="544050" y="2019370"/>
                  <a:pt x="533029" y="2011036"/>
                </a:cubicBezTo>
                <a:lnTo>
                  <a:pt x="500518" y="1985087"/>
                </a:lnTo>
                <a:cubicBezTo>
                  <a:pt x="441931" y="1937060"/>
                  <a:pt x="388651" y="1882914"/>
                  <a:pt x="341584" y="1823579"/>
                </a:cubicBezTo>
                <a:cubicBezTo>
                  <a:pt x="287567" y="1755366"/>
                  <a:pt x="242368" y="1680627"/>
                  <a:pt x="207053" y="1601131"/>
                </a:cubicBezTo>
                <a:cubicBezTo>
                  <a:pt x="247196" y="1678370"/>
                  <a:pt x="294644" y="1751592"/>
                  <a:pt x="348747" y="1819804"/>
                </a:cubicBezTo>
                <a:lnTo>
                  <a:pt x="372363" y="1847797"/>
                </a:lnTo>
                <a:lnTo>
                  <a:pt x="378346" y="1854560"/>
                </a:lnTo>
                <a:lnTo>
                  <a:pt x="384486" y="1861243"/>
                </a:lnTo>
                <a:lnTo>
                  <a:pt x="396766" y="1874610"/>
                </a:lnTo>
                <a:lnTo>
                  <a:pt x="409046" y="1887820"/>
                </a:lnTo>
                <a:lnTo>
                  <a:pt x="415186" y="1894425"/>
                </a:lnTo>
                <a:cubicBezTo>
                  <a:pt x="417233" y="1896548"/>
                  <a:pt x="419437" y="1898593"/>
                  <a:pt x="421563" y="1900716"/>
                </a:cubicBezTo>
                <a:lnTo>
                  <a:pt x="446832" y="1925327"/>
                </a:lnTo>
                <a:cubicBezTo>
                  <a:pt x="455018" y="1933584"/>
                  <a:pt x="463835" y="1940582"/>
                  <a:pt x="472337" y="1948445"/>
                </a:cubicBezTo>
                <a:lnTo>
                  <a:pt x="497212" y="1969990"/>
                </a:lnTo>
                <a:lnTo>
                  <a:pt x="522244" y="1989333"/>
                </a:lnTo>
                <a:lnTo>
                  <a:pt x="534289" y="1998612"/>
                </a:lnTo>
                <a:cubicBezTo>
                  <a:pt x="538303" y="2001600"/>
                  <a:pt x="542081" y="2004666"/>
                  <a:pt x="546175" y="2007261"/>
                </a:cubicBezTo>
                <a:cubicBezTo>
                  <a:pt x="541609" y="2003959"/>
                  <a:pt x="537437" y="2000184"/>
                  <a:pt x="533108" y="1996646"/>
                </a:cubicBezTo>
                <a:lnTo>
                  <a:pt x="520276" y="1985952"/>
                </a:lnTo>
                <a:lnTo>
                  <a:pt x="507603" y="1975258"/>
                </a:lnTo>
                <a:cubicBezTo>
                  <a:pt x="502958" y="1971720"/>
                  <a:pt x="499023" y="1968260"/>
                  <a:pt x="495086" y="1964486"/>
                </a:cubicBezTo>
                <a:lnTo>
                  <a:pt x="470919" y="1942155"/>
                </a:lnTo>
                <a:lnTo>
                  <a:pt x="458875" y="1930989"/>
                </a:lnTo>
                <a:lnTo>
                  <a:pt x="447461" y="1919430"/>
                </a:lnTo>
                <a:lnTo>
                  <a:pt x="424790" y="1896470"/>
                </a:lnTo>
                <a:cubicBezTo>
                  <a:pt x="422901" y="1894504"/>
                  <a:pt x="421012" y="1892695"/>
                  <a:pt x="419201" y="1890730"/>
                </a:cubicBezTo>
                <a:lnTo>
                  <a:pt x="413848" y="1884754"/>
                </a:lnTo>
                <a:lnTo>
                  <a:pt x="403142" y="1872802"/>
                </a:lnTo>
                <a:cubicBezTo>
                  <a:pt x="396058" y="1864939"/>
                  <a:pt x="388894" y="1857075"/>
                  <a:pt x="382046" y="1849213"/>
                </a:cubicBezTo>
                <a:lnTo>
                  <a:pt x="362130" y="1824758"/>
                </a:lnTo>
                <a:cubicBezTo>
                  <a:pt x="259799" y="1698217"/>
                  <a:pt x="186543" y="1550767"/>
                  <a:pt x="147541" y="1392837"/>
                </a:cubicBezTo>
                <a:lnTo>
                  <a:pt x="143842" y="1378289"/>
                </a:lnTo>
                <a:lnTo>
                  <a:pt x="140851" y="1363665"/>
                </a:lnTo>
                <a:cubicBezTo>
                  <a:pt x="138804" y="1353914"/>
                  <a:pt x="137072" y="1344085"/>
                  <a:pt x="134868" y="1334335"/>
                </a:cubicBezTo>
                <a:cubicBezTo>
                  <a:pt x="132664" y="1324584"/>
                  <a:pt x="131483" y="1314599"/>
                  <a:pt x="129830" y="1304691"/>
                </a:cubicBezTo>
                <a:lnTo>
                  <a:pt x="125343" y="1274968"/>
                </a:lnTo>
                <a:cubicBezTo>
                  <a:pt x="124084" y="1264982"/>
                  <a:pt x="123139" y="1254996"/>
                  <a:pt x="122116" y="1245010"/>
                </a:cubicBezTo>
                <a:lnTo>
                  <a:pt x="120541" y="1229991"/>
                </a:lnTo>
                <a:cubicBezTo>
                  <a:pt x="120069" y="1224959"/>
                  <a:pt x="119282" y="1219927"/>
                  <a:pt x="119282" y="1214894"/>
                </a:cubicBezTo>
                <a:cubicBezTo>
                  <a:pt x="118809" y="1204829"/>
                  <a:pt x="118258" y="1194686"/>
                  <a:pt x="117708" y="1184542"/>
                </a:cubicBezTo>
                <a:lnTo>
                  <a:pt x="116920" y="1169366"/>
                </a:lnTo>
                <a:cubicBezTo>
                  <a:pt x="116920" y="1164334"/>
                  <a:pt x="116920" y="1159223"/>
                  <a:pt x="116920" y="1154112"/>
                </a:cubicBezTo>
                <a:cubicBezTo>
                  <a:pt x="122661" y="1326043"/>
                  <a:pt x="168550" y="1493427"/>
                  <a:pt x="249944" y="1643268"/>
                </a:cubicBezTo>
                <a:lnTo>
                  <a:pt x="279995" y="1689612"/>
                </a:lnTo>
                <a:lnTo>
                  <a:pt x="281915" y="1692815"/>
                </a:lnTo>
                <a:lnTo>
                  <a:pt x="290575" y="1707204"/>
                </a:lnTo>
                <a:lnTo>
                  <a:pt x="294903" y="1714360"/>
                </a:lnTo>
                <a:lnTo>
                  <a:pt x="299548" y="1721358"/>
                </a:lnTo>
                <a:lnTo>
                  <a:pt x="315305" y="1744068"/>
                </a:lnTo>
                <a:lnTo>
                  <a:pt x="343001" y="1786780"/>
                </a:lnTo>
                <a:cubicBezTo>
                  <a:pt x="341112" y="1783162"/>
                  <a:pt x="339223" y="1779545"/>
                  <a:pt x="337412" y="1775928"/>
                </a:cubicBezTo>
                <a:lnTo>
                  <a:pt x="315305" y="1744068"/>
                </a:lnTo>
                <a:lnTo>
                  <a:pt x="279995" y="1689612"/>
                </a:lnTo>
                <a:lnTo>
                  <a:pt x="273335" y="1678504"/>
                </a:lnTo>
                <a:cubicBezTo>
                  <a:pt x="270501" y="1673708"/>
                  <a:pt x="267509" y="1668989"/>
                  <a:pt x="264990" y="1664114"/>
                </a:cubicBezTo>
                <a:lnTo>
                  <a:pt x="249246" y="1635021"/>
                </a:lnTo>
                <a:cubicBezTo>
                  <a:pt x="246492" y="1630224"/>
                  <a:pt x="243737" y="1625427"/>
                  <a:pt x="241375" y="1620632"/>
                </a:cubicBezTo>
                <a:cubicBezTo>
                  <a:pt x="239013" y="1615835"/>
                  <a:pt x="236731" y="1610960"/>
                  <a:pt x="234369" y="1606163"/>
                </a:cubicBezTo>
                <a:cubicBezTo>
                  <a:pt x="229803" y="1596570"/>
                  <a:pt x="225080" y="1587213"/>
                  <a:pt x="220751" y="1577856"/>
                </a:cubicBezTo>
                <a:cubicBezTo>
                  <a:pt x="216421" y="1568499"/>
                  <a:pt x="212564" y="1559141"/>
                  <a:pt x="208549" y="1550099"/>
                </a:cubicBezTo>
                <a:cubicBezTo>
                  <a:pt x="185486" y="1497141"/>
                  <a:pt x="167049" y="1442288"/>
                  <a:pt x="153446" y="1386153"/>
                </a:cubicBezTo>
                <a:cubicBezTo>
                  <a:pt x="139449" y="1328760"/>
                  <a:pt x="130156" y="1270329"/>
                  <a:pt x="125658" y="1211434"/>
                </a:cubicBezTo>
                <a:cubicBezTo>
                  <a:pt x="124870" y="1196573"/>
                  <a:pt x="123218" y="1181555"/>
                  <a:pt x="123218" y="1166614"/>
                </a:cubicBezTo>
                <a:cubicBezTo>
                  <a:pt x="123218" y="1151675"/>
                  <a:pt x="123218" y="1136577"/>
                  <a:pt x="123218" y="1121480"/>
                </a:cubicBezTo>
                <a:cubicBezTo>
                  <a:pt x="122981" y="1114010"/>
                  <a:pt x="123532" y="1106383"/>
                  <a:pt x="123847" y="1098834"/>
                </a:cubicBezTo>
                <a:cubicBezTo>
                  <a:pt x="124162" y="1091285"/>
                  <a:pt x="124870" y="1084051"/>
                  <a:pt x="124870" y="1076189"/>
                </a:cubicBezTo>
                <a:cubicBezTo>
                  <a:pt x="125185" y="1061013"/>
                  <a:pt x="127075" y="1045916"/>
                  <a:pt x="128413" y="1030740"/>
                </a:cubicBezTo>
                <a:cubicBezTo>
                  <a:pt x="134565" y="969360"/>
                  <a:pt x="145967" y="908618"/>
                  <a:pt x="162499" y="849180"/>
                </a:cubicBezTo>
                <a:cubicBezTo>
                  <a:pt x="173532" y="810305"/>
                  <a:pt x="187101" y="772192"/>
                  <a:pt x="203118" y="735086"/>
                </a:cubicBezTo>
                <a:cubicBezTo>
                  <a:pt x="206503" y="727459"/>
                  <a:pt x="209651" y="720303"/>
                  <a:pt x="212800" y="713620"/>
                </a:cubicBezTo>
                <a:cubicBezTo>
                  <a:pt x="215949" y="706937"/>
                  <a:pt x="218625" y="700724"/>
                  <a:pt x="221774" y="695141"/>
                </a:cubicBezTo>
                <a:cubicBezTo>
                  <a:pt x="228071" y="683976"/>
                  <a:pt x="233267" y="674698"/>
                  <a:pt x="237518" y="667463"/>
                </a:cubicBezTo>
                <a:cubicBezTo>
                  <a:pt x="240517" y="662000"/>
                  <a:pt x="243884" y="656746"/>
                  <a:pt x="247594" y="651737"/>
                </a:cubicBezTo>
                <a:cubicBezTo>
                  <a:pt x="250191" y="648827"/>
                  <a:pt x="251923" y="647963"/>
                  <a:pt x="251923" y="649378"/>
                </a:cubicBezTo>
                <a:cubicBezTo>
                  <a:pt x="249628" y="662087"/>
                  <a:pt x="245796" y="674471"/>
                  <a:pt x="240509" y="686256"/>
                </a:cubicBezTo>
                <a:cubicBezTo>
                  <a:pt x="239722" y="688615"/>
                  <a:pt x="238384" y="691839"/>
                  <a:pt x="237518" y="694119"/>
                </a:cubicBezTo>
                <a:cubicBezTo>
                  <a:pt x="232480" y="706622"/>
                  <a:pt x="229094" y="717708"/>
                  <a:pt x="226261" y="726908"/>
                </a:cubicBezTo>
                <a:cubicBezTo>
                  <a:pt x="223427" y="736108"/>
                  <a:pt x="221222" y="743342"/>
                  <a:pt x="219727" y="748611"/>
                </a:cubicBezTo>
                <a:cubicBezTo>
                  <a:pt x="216894" y="759226"/>
                  <a:pt x="216972" y="762136"/>
                  <a:pt x="220514" y="755373"/>
                </a:cubicBezTo>
                <a:cubicBezTo>
                  <a:pt x="224056" y="748611"/>
                  <a:pt x="230984" y="733278"/>
                  <a:pt x="242241" y="708194"/>
                </a:cubicBezTo>
                <a:cubicBezTo>
                  <a:pt x="248381" y="695849"/>
                  <a:pt x="255623" y="681145"/>
                  <a:pt x="264125" y="663925"/>
                </a:cubicBezTo>
                <a:cubicBezTo>
                  <a:pt x="268612" y="655432"/>
                  <a:pt x="273728" y="646469"/>
                  <a:pt x="279003" y="636875"/>
                </a:cubicBezTo>
                <a:lnTo>
                  <a:pt x="287504" y="622251"/>
                </a:lnTo>
                <a:cubicBezTo>
                  <a:pt x="288921" y="619577"/>
                  <a:pt x="290338" y="616982"/>
                  <a:pt x="291834" y="614387"/>
                </a:cubicBezTo>
                <a:lnTo>
                  <a:pt x="296714" y="606524"/>
                </a:lnTo>
                <a:cubicBezTo>
                  <a:pt x="262393" y="670687"/>
                  <a:pt x="255072" y="695377"/>
                  <a:pt x="256017" y="699073"/>
                </a:cubicBezTo>
                <a:cubicBezTo>
                  <a:pt x="256961" y="702769"/>
                  <a:pt x="267667" y="686335"/>
                  <a:pt x="277507" y="671946"/>
                </a:cubicBezTo>
                <a:cubicBezTo>
                  <a:pt x="283568" y="663060"/>
                  <a:pt x="290023" y="655197"/>
                  <a:pt x="296163" y="647334"/>
                </a:cubicBezTo>
                <a:cubicBezTo>
                  <a:pt x="302303" y="639470"/>
                  <a:pt x="308050" y="631765"/>
                  <a:pt x="314032" y="624688"/>
                </a:cubicBezTo>
                <a:lnTo>
                  <a:pt x="316473" y="621936"/>
                </a:lnTo>
                <a:cubicBezTo>
                  <a:pt x="324345" y="608254"/>
                  <a:pt x="332217" y="594729"/>
                  <a:pt x="340089" y="581205"/>
                </a:cubicBezTo>
                <a:cubicBezTo>
                  <a:pt x="461049" y="384376"/>
                  <a:pt x="644841" y="233971"/>
                  <a:pt x="861838" y="154237"/>
                </a:cubicBezTo>
                <a:lnTo>
                  <a:pt x="846094" y="159663"/>
                </a:lnTo>
                <a:cubicBezTo>
                  <a:pt x="843182" y="160684"/>
                  <a:pt x="840269" y="161628"/>
                  <a:pt x="837435" y="162729"/>
                </a:cubicBezTo>
                <a:lnTo>
                  <a:pt x="828855" y="166110"/>
                </a:lnTo>
                <a:lnTo>
                  <a:pt x="794455" y="180028"/>
                </a:lnTo>
                <a:cubicBezTo>
                  <a:pt x="783119" y="185217"/>
                  <a:pt x="771862" y="190565"/>
                  <a:pt x="760527" y="195755"/>
                </a:cubicBezTo>
                <a:cubicBezTo>
                  <a:pt x="754859" y="198270"/>
                  <a:pt x="749113" y="200630"/>
                  <a:pt x="743602" y="203617"/>
                </a:cubicBezTo>
                <a:lnTo>
                  <a:pt x="726993" y="212267"/>
                </a:lnTo>
                <a:lnTo>
                  <a:pt x="710461" y="220680"/>
                </a:lnTo>
                <a:lnTo>
                  <a:pt x="702589" y="225084"/>
                </a:lnTo>
                <a:lnTo>
                  <a:pt x="694718" y="229723"/>
                </a:lnTo>
                <a:lnTo>
                  <a:pt x="662443" y="248437"/>
                </a:lnTo>
                <a:cubicBezTo>
                  <a:pt x="651579" y="254885"/>
                  <a:pt x="641346" y="261726"/>
                  <a:pt x="630956" y="268252"/>
                </a:cubicBezTo>
                <a:cubicBezTo>
                  <a:pt x="625445" y="271633"/>
                  <a:pt x="620250" y="274779"/>
                  <a:pt x="615212" y="278238"/>
                </a:cubicBezTo>
                <a:lnTo>
                  <a:pt x="600255" y="288697"/>
                </a:lnTo>
                <a:cubicBezTo>
                  <a:pt x="560108" y="315982"/>
                  <a:pt x="523583" y="345940"/>
                  <a:pt x="489261" y="374562"/>
                </a:cubicBezTo>
                <a:cubicBezTo>
                  <a:pt x="493670" y="370001"/>
                  <a:pt x="498393" y="365834"/>
                  <a:pt x="503037" y="361666"/>
                </a:cubicBezTo>
                <a:lnTo>
                  <a:pt x="517285" y="349164"/>
                </a:lnTo>
                <a:lnTo>
                  <a:pt x="531061" y="336819"/>
                </a:lnTo>
                <a:cubicBezTo>
                  <a:pt x="535705" y="332966"/>
                  <a:pt x="540586" y="328956"/>
                  <a:pt x="545309" y="325103"/>
                </a:cubicBezTo>
                <a:lnTo>
                  <a:pt x="573648" y="302221"/>
                </a:lnTo>
                <a:lnTo>
                  <a:pt x="602617" y="280991"/>
                </a:lnTo>
                <a:cubicBezTo>
                  <a:pt x="607497" y="277531"/>
                  <a:pt x="612141" y="273756"/>
                  <a:pt x="617101" y="270612"/>
                </a:cubicBezTo>
                <a:lnTo>
                  <a:pt x="631821" y="260861"/>
                </a:lnTo>
                <a:lnTo>
                  <a:pt x="646541" y="251189"/>
                </a:lnTo>
                <a:cubicBezTo>
                  <a:pt x="651423" y="248044"/>
                  <a:pt x="656146" y="244663"/>
                  <a:pt x="661262" y="241832"/>
                </a:cubicBezTo>
                <a:lnTo>
                  <a:pt x="688420" y="224141"/>
                </a:lnTo>
                <a:lnTo>
                  <a:pt x="695820" y="219736"/>
                </a:lnTo>
                <a:cubicBezTo>
                  <a:pt x="698575" y="218243"/>
                  <a:pt x="701173" y="216984"/>
                  <a:pt x="703692" y="215648"/>
                </a:cubicBezTo>
                <a:lnTo>
                  <a:pt x="718806" y="207785"/>
                </a:lnTo>
                <a:lnTo>
                  <a:pt x="733841" y="199922"/>
                </a:lnTo>
                <a:lnTo>
                  <a:pt x="741713" y="195912"/>
                </a:lnTo>
                <a:lnTo>
                  <a:pt x="749585" y="192294"/>
                </a:lnTo>
                <a:lnTo>
                  <a:pt x="780127" y="178062"/>
                </a:lnTo>
                <a:lnTo>
                  <a:pt x="787999" y="174524"/>
                </a:lnTo>
                <a:lnTo>
                  <a:pt x="795871" y="171300"/>
                </a:lnTo>
                <a:lnTo>
                  <a:pt x="811615" y="165009"/>
                </a:lnTo>
                <a:lnTo>
                  <a:pt x="827359" y="158719"/>
                </a:lnTo>
                <a:lnTo>
                  <a:pt x="835231" y="155574"/>
                </a:lnTo>
                <a:lnTo>
                  <a:pt x="843103" y="152743"/>
                </a:lnTo>
                <a:lnTo>
                  <a:pt x="874590" y="141735"/>
                </a:lnTo>
                <a:lnTo>
                  <a:pt x="882462" y="138983"/>
                </a:lnTo>
                <a:lnTo>
                  <a:pt x="890334" y="136623"/>
                </a:lnTo>
                <a:lnTo>
                  <a:pt x="906078" y="131906"/>
                </a:lnTo>
                <a:lnTo>
                  <a:pt x="921822" y="127188"/>
                </a:lnTo>
                <a:lnTo>
                  <a:pt x="929694" y="124829"/>
                </a:lnTo>
                <a:cubicBezTo>
                  <a:pt x="932292" y="124042"/>
                  <a:pt x="934968" y="123492"/>
                  <a:pt x="937565" y="122784"/>
                </a:cubicBezTo>
                <a:lnTo>
                  <a:pt x="969526" y="114922"/>
                </a:lnTo>
                <a:cubicBezTo>
                  <a:pt x="1042664" y="97860"/>
                  <a:pt x="1117439" y="88764"/>
                  <a:pt x="1192537" y="87794"/>
                </a:cubicBezTo>
                <a:cubicBezTo>
                  <a:pt x="1409998" y="84328"/>
                  <a:pt x="1623240" y="147890"/>
                  <a:pt x="1803239" y="269825"/>
                </a:cubicBezTo>
                <a:cubicBezTo>
                  <a:pt x="1840890" y="295398"/>
                  <a:pt x="1876786" y="323453"/>
                  <a:pt x="1910690" y="353803"/>
                </a:cubicBezTo>
                <a:cubicBezTo>
                  <a:pt x="1928638" y="368586"/>
                  <a:pt x="1944382" y="385256"/>
                  <a:pt x="1961071" y="401454"/>
                </a:cubicBezTo>
                <a:cubicBezTo>
                  <a:pt x="1965242" y="405464"/>
                  <a:pt x="1969100" y="409867"/>
                  <a:pt x="1973114" y="414192"/>
                </a:cubicBezTo>
                <a:lnTo>
                  <a:pt x="1984923" y="427009"/>
                </a:lnTo>
                <a:lnTo>
                  <a:pt x="1996730" y="439983"/>
                </a:lnTo>
                <a:cubicBezTo>
                  <a:pt x="1998777" y="442106"/>
                  <a:pt x="2000666" y="444308"/>
                  <a:pt x="2002477" y="446588"/>
                </a:cubicBezTo>
                <a:lnTo>
                  <a:pt x="2008145" y="453351"/>
                </a:lnTo>
                <a:lnTo>
                  <a:pt x="2030579" y="480478"/>
                </a:lnTo>
                <a:cubicBezTo>
                  <a:pt x="2037822" y="489756"/>
                  <a:pt x="2044749" y="499271"/>
                  <a:pt x="2051833" y="508707"/>
                </a:cubicBezTo>
                <a:lnTo>
                  <a:pt x="2062461" y="522939"/>
                </a:lnTo>
                <a:lnTo>
                  <a:pt x="2072065" y="537643"/>
                </a:lnTo>
                <a:cubicBezTo>
                  <a:pt x="2078598" y="547551"/>
                  <a:pt x="2085447" y="557222"/>
                  <a:pt x="2091744" y="567287"/>
                </a:cubicBezTo>
                <a:cubicBezTo>
                  <a:pt x="2104024" y="587652"/>
                  <a:pt x="2115911" y="608332"/>
                  <a:pt x="2127640" y="629091"/>
                </a:cubicBezTo>
                <a:cubicBezTo>
                  <a:pt x="2139369" y="649850"/>
                  <a:pt x="2149209" y="671709"/>
                  <a:pt x="2159600" y="693255"/>
                </a:cubicBezTo>
                <a:cubicBezTo>
                  <a:pt x="2164481" y="704184"/>
                  <a:pt x="2168967" y="715350"/>
                  <a:pt x="2173690" y="726358"/>
                </a:cubicBezTo>
                <a:cubicBezTo>
                  <a:pt x="2175974" y="731941"/>
                  <a:pt x="2178335" y="737445"/>
                  <a:pt x="2180539" y="743028"/>
                </a:cubicBezTo>
                <a:lnTo>
                  <a:pt x="2186995" y="760013"/>
                </a:lnTo>
                <a:lnTo>
                  <a:pt x="2188254" y="763472"/>
                </a:lnTo>
                <a:lnTo>
                  <a:pt x="2189907" y="767875"/>
                </a:lnTo>
                <a:lnTo>
                  <a:pt x="2193213" y="776997"/>
                </a:lnTo>
                <a:cubicBezTo>
                  <a:pt x="2195181" y="782658"/>
                  <a:pt x="2197385" y="788241"/>
                  <a:pt x="2199117" y="793981"/>
                </a:cubicBezTo>
                <a:lnTo>
                  <a:pt x="2200298" y="797913"/>
                </a:lnTo>
                <a:cubicBezTo>
                  <a:pt x="2256023" y="965994"/>
                  <a:pt x="2267571" y="1145573"/>
                  <a:pt x="2233831" y="1319395"/>
                </a:cubicBezTo>
                <a:cubicBezTo>
                  <a:pt x="2241475" y="1282595"/>
                  <a:pt x="2247049" y="1245395"/>
                  <a:pt x="2250520" y="1207975"/>
                </a:cubicBezTo>
                <a:lnTo>
                  <a:pt x="2252252" y="1188632"/>
                </a:lnTo>
                <a:lnTo>
                  <a:pt x="2253039" y="1178960"/>
                </a:lnTo>
                <a:lnTo>
                  <a:pt x="2253433" y="1169288"/>
                </a:lnTo>
                <a:lnTo>
                  <a:pt x="2254928" y="1130522"/>
                </a:lnTo>
                <a:cubicBezTo>
                  <a:pt x="2254693" y="1104732"/>
                  <a:pt x="2255007" y="1078784"/>
                  <a:pt x="2252961" y="1052993"/>
                </a:cubicBezTo>
                <a:lnTo>
                  <a:pt x="2251859" y="1033570"/>
                </a:lnTo>
                <a:cubicBezTo>
                  <a:pt x="2251543" y="1027122"/>
                  <a:pt x="2250599" y="1020754"/>
                  <a:pt x="2249970" y="1014306"/>
                </a:cubicBezTo>
                <a:lnTo>
                  <a:pt x="2247923" y="994962"/>
                </a:lnTo>
                <a:lnTo>
                  <a:pt x="2246899" y="985291"/>
                </a:lnTo>
                <a:cubicBezTo>
                  <a:pt x="2246663" y="982067"/>
                  <a:pt x="2246270" y="978843"/>
                  <a:pt x="2245719" y="975698"/>
                </a:cubicBezTo>
                <a:lnTo>
                  <a:pt x="2239736" y="937247"/>
                </a:lnTo>
                <a:cubicBezTo>
                  <a:pt x="2238870" y="930878"/>
                  <a:pt x="2237375" y="924509"/>
                  <a:pt x="2236193" y="918140"/>
                </a:cubicBezTo>
                <a:lnTo>
                  <a:pt x="2232257" y="899111"/>
                </a:lnTo>
                <a:cubicBezTo>
                  <a:pt x="2230919" y="892821"/>
                  <a:pt x="2229817" y="886373"/>
                  <a:pt x="2228243" y="880082"/>
                </a:cubicBezTo>
                <a:lnTo>
                  <a:pt x="2223519" y="861289"/>
                </a:lnTo>
                <a:lnTo>
                  <a:pt x="2218717" y="842418"/>
                </a:lnTo>
                <a:cubicBezTo>
                  <a:pt x="2217851" y="839273"/>
                  <a:pt x="2217143" y="836127"/>
                  <a:pt x="2216278" y="832982"/>
                </a:cubicBezTo>
                <a:lnTo>
                  <a:pt x="2213365" y="823703"/>
                </a:lnTo>
                <a:lnTo>
                  <a:pt x="2202029" y="786511"/>
                </a:lnTo>
                <a:lnTo>
                  <a:pt x="2188884" y="749869"/>
                </a:lnTo>
                <a:lnTo>
                  <a:pt x="2185577" y="740669"/>
                </a:lnTo>
                <a:cubicBezTo>
                  <a:pt x="2184475" y="737681"/>
                  <a:pt x="2183137" y="734693"/>
                  <a:pt x="2181877" y="731705"/>
                </a:cubicBezTo>
                <a:lnTo>
                  <a:pt x="2174478" y="713698"/>
                </a:lnTo>
                <a:lnTo>
                  <a:pt x="2166606" y="695692"/>
                </a:lnTo>
                <a:cubicBezTo>
                  <a:pt x="2164402" y="689716"/>
                  <a:pt x="2161489" y="683976"/>
                  <a:pt x="2158734" y="678079"/>
                </a:cubicBezTo>
                <a:lnTo>
                  <a:pt x="2150389" y="660465"/>
                </a:lnTo>
                <a:cubicBezTo>
                  <a:pt x="2147635" y="654568"/>
                  <a:pt x="2145037" y="648592"/>
                  <a:pt x="2141888" y="642930"/>
                </a:cubicBezTo>
                <a:lnTo>
                  <a:pt x="2123547" y="608569"/>
                </a:lnTo>
                <a:cubicBezTo>
                  <a:pt x="2097979" y="563294"/>
                  <a:pt x="2069309" y="519839"/>
                  <a:pt x="2037742" y="478513"/>
                </a:cubicBezTo>
                <a:cubicBezTo>
                  <a:pt x="2005571" y="437675"/>
                  <a:pt x="1970675" y="399058"/>
                  <a:pt x="1933283" y="362924"/>
                </a:cubicBezTo>
                <a:cubicBezTo>
                  <a:pt x="1895317" y="327389"/>
                  <a:pt x="1855004" y="294446"/>
                  <a:pt x="1812607" y="264321"/>
                </a:cubicBezTo>
                <a:lnTo>
                  <a:pt x="1780095" y="242776"/>
                </a:lnTo>
                <a:cubicBezTo>
                  <a:pt x="1774664" y="239237"/>
                  <a:pt x="1769311" y="235384"/>
                  <a:pt x="1763722" y="232160"/>
                </a:cubicBezTo>
                <a:lnTo>
                  <a:pt x="1746955" y="222253"/>
                </a:lnTo>
                <a:lnTo>
                  <a:pt x="1730188" y="212346"/>
                </a:lnTo>
                <a:lnTo>
                  <a:pt x="1721765" y="207392"/>
                </a:lnTo>
                <a:cubicBezTo>
                  <a:pt x="1718931" y="205741"/>
                  <a:pt x="1716018" y="204325"/>
                  <a:pt x="1713185" y="202832"/>
                </a:cubicBezTo>
                <a:lnTo>
                  <a:pt x="1678627" y="184746"/>
                </a:lnTo>
                <a:cubicBezTo>
                  <a:pt x="1618194" y="154462"/>
                  <a:pt x="1555242" y="129469"/>
                  <a:pt x="1490488" y="110046"/>
                </a:cubicBezTo>
                <a:cubicBezTo>
                  <a:pt x="1435810" y="93716"/>
                  <a:pt x="1380077" y="81158"/>
                  <a:pt x="1323683" y="72460"/>
                </a:cubicBezTo>
                <a:cubicBezTo>
                  <a:pt x="1299516" y="69158"/>
                  <a:pt x="1302192" y="65777"/>
                  <a:pt x="1315260" y="64990"/>
                </a:cubicBezTo>
                <a:cubicBezTo>
                  <a:pt x="1318094" y="64990"/>
                  <a:pt x="1322974" y="64990"/>
                  <a:pt x="1329429" y="64990"/>
                </a:cubicBezTo>
                <a:lnTo>
                  <a:pt x="1353045" y="67113"/>
                </a:lnTo>
                <a:cubicBezTo>
                  <a:pt x="1362255" y="68057"/>
                  <a:pt x="1372567" y="68922"/>
                  <a:pt x="1383666" y="70180"/>
                </a:cubicBezTo>
                <a:lnTo>
                  <a:pt x="1418617" y="75213"/>
                </a:lnTo>
                <a:cubicBezTo>
                  <a:pt x="1340426" y="58135"/>
                  <a:pt x="1260518" y="50218"/>
                  <a:pt x="1180493" y="51623"/>
                </a:cubicBezTo>
                <a:cubicBezTo>
                  <a:pt x="1175691" y="51545"/>
                  <a:pt x="1170810" y="52095"/>
                  <a:pt x="1166009" y="52095"/>
                </a:cubicBezTo>
                <a:lnTo>
                  <a:pt x="1151524" y="52881"/>
                </a:lnTo>
                <a:lnTo>
                  <a:pt x="1122713" y="54375"/>
                </a:lnTo>
                <a:lnTo>
                  <a:pt x="1094217" y="57284"/>
                </a:lnTo>
                <a:lnTo>
                  <a:pt x="1080047" y="58700"/>
                </a:lnTo>
                <a:lnTo>
                  <a:pt x="1072963" y="59408"/>
                </a:lnTo>
                <a:lnTo>
                  <a:pt x="1065956" y="60430"/>
                </a:lnTo>
                <a:lnTo>
                  <a:pt x="1037932" y="64676"/>
                </a:lnTo>
                <a:lnTo>
                  <a:pt x="1023999" y="66799"/>
                </a:lnTo>
                <a:cubicBezTo>
                  <a:pt x="1019355" y="67507"/>
                  <a:pt x="1014789" y="68608"/>
                  <a:pt x="1010223" y="69473"/>
                </a:cubicBezTo>
                <a:lnTo>
                  <a:pt x="982751" y="75056"/>
                </a:lnTo>
                <a:cubicBezTo>
                  <a:pt x="978185" y="75999"/>
                  <a:pt x="973619" y="76864"/>
                  <a:pt x="969053" y="77965"/>
                </a:cubicBezTo>
                <a:lnTo>
                  <a:pt x="955593" y="81346"/>
                </a:lnTo>
                <a:cubicBezTo>
                  <a:pt x="814024" y="116194"/>
                  <a:pt x="681047" y="179467"/>
                  <a:pt x="564752" y="267308"/>
                </a:cubicBezTo>
                <a:lnTo>
                  <a:pt x="554913" y="272341"/>
                </a:lnTo>
                <a:lnTo>
                  <a:pt x="593170" y="243405"/>
                </a:lnTo>
                <a:lnTo>
                  <a:pt x="632530" y="216356"/>
                </a:lnTo>
                <a:cubicBezTo>
                  <a:pt x="645990" y="207627"/>
                  <a:pt x="659766" y="199450"/>
                  <a:pt x="673385" y="190958"/>
                </a:cubicBezTo>
                <a:cubicBezTo>
                  <a:pt x="680155" y="186869"/>
                  <a:pt x="687318" y="182937"/>
                  <a:pt x="694324" y="179006"/>
                </a:cubicBezTo>
                <a:lnTo>
                  <a:pt x="716365" y="167211"/>
                </a:lnTo>
                <a:cubicBezTo>
                  <a:pt x="701566" y="173502"/>
                  <a:pt x="688735" y="178377"/>
                  <a:pt x="677006" y="184195"/>
                </a:cubicBezTo>
                <a:cubicBezTo>
                  <a:pt x="665277" y="190014"/>
                  <a:pt x="655122" y="195046"/>
                  <a:pt x="645518" y="199922"/>
                </a:cubicBezTo>
                <a:lnTo>
                  <a:pt x="631034" y="207077"/>
                </a:lnTo>
                <a:lnTo>
                  <a:pt x="617888" y="214941"/>
                </a:lnTo>
                <a:cubicBezTo>
                  <a:pt x="609071" y="220051"/>
                  <a:pt x="600333" y="225398"/>
                  <a:pt x="591045" y="231217"/>
                </a:cubicBezTo>
                <a:cubicBezTo>
                  <a:pt x="586322" y="234048"/>
                  <a:pt x="581677" y="237351"/>
                  <a:pt x="576797" y="240732"/>
                </a:cubicBezTo>
                <a:lnTo>
                  <a:pt x="561525" y="251583"/>
                </a:lnTo>
                <a:lnTo>
                  <a:pt x="544365" y="263770"/>
                </a:lnTo>
                <a:cubicBezTo>
                  <a:pt x="538461" y="268174"/>
                  <a:pt x="532478" y="273206"/>
                  <a:pt x="525944" y="278475"/>
                </a:cubicBezTo>
                <a:lnTo>
                  <a:pt x="505084" y="295302"/>
                </a:lnTo>
                <a:cubicBezTo>
                  <a:pt x="501384" y="298211"/>
                  <a:pt x="497763" y="301592"/>
                  <a:pt x="493984" y="304973"/>
                </a:cubicBezTo>
                <a:lnTo>
                  <a:pt x="482255" y="315510"/>
                </a:lnTo>
                <a:lnTo>
                  <a:pt x="469739" y="326754"/>
                </a:lnTo>
                <a:cubicBezTo>
                  <a:pt x="465488" y="330607"/>
                  <a:pt x="460923" y="334538"/>
                  <a:pt x="456593" y="338942"/>
                </a:cubicBezTo>
                <a:lnTo>
                  <a:pt x="428726" y="366541"/>
                </a:lnTo>
                <a:lnTo>
                  <a:pt x="422035" y="373225"/>
                </a:lnTo>
                <a:lnTo>
                  <a:pt x="415501" y="380302"/>
                </a:lnTo>
                <a:lnTo>
                  <a:pt x="402198" y="394613"/>
                </a:lnTo>
                <a:lnTo>
                  <a:pt x="388501" y="409160"/>
                </a:lnTo>
                <a:lnTo>
                  <a:pt x="385037" y="412856"/>
                </a:lnTo>
                <a:lnTo>
                  <a:pt x="381731" y="416708"/>
                </a:lnTo>
                <a:lnTo>
                  <a:pt x="375118" y="424571"/>
                </a:lnTo>
                <a:lnTo>
                  <a:pt x="348354" y="456024"/>
                </a:lnTo>
                <a:lnTo>
                  <a:pt x="323400" y="487476"/>
                </a:lnTo>
                <a:cubicBezTo>
                  <a:pt x="343461" y="454684"/>
                  <a:pt x="366015" y="423480"/>
                  <a:pt x="390862" y="394141"/>
                </a:cubicBezTo>
                <a:lnTo>
                  <a:pt x="404560" y="378415"/>
                </a:lnTo>
                <a:cubicBezTo>
                  <a:pt x="409440" y="373068"/>
                  <a:pt x="414241" y="367249"/>
                  <a:pt x="419831" y="361823"/>
                </a:cubicBezTo>
                <a:cubicBezTo>
                  <a:pt x="430851" y="350894"/>
                  <a:pt x="442502" y="339021"/>
                  <a:pt x="454467" y="327304"/>
                </a:cubicBezTo>
                <a:lnTo>
                  <a:pt x="492095" y="293336"/>
                </a:lnTo>
                <a:cubicBezTo>
                  <a:pt x="504926" y="282484"/>
                  <a:pt x="517757" y="272263"/>
                  <a:pt x="529644" y="262355"/>
                </a:cubicBezTo>
                <a:cubicBezTo>
                  <a:pt x="535075" y="257401"/>
                  <a:pt x="540428" y="253470"/>
                  <a:pt x="545388" y="249538"/>
                </a:cubicBezTo>
                <a:lnTo>
                  <a:pt x="559399" y="238294"/>
                </a:lnTo>
                <a:lnTo>
                  <a:pt x="572467" y="227522"/>
                </a:lnTo>
                <a:cubicBezTo>
                  <a:pt x="574671" y="225713"/>
                  <a:pt x="576797" y="223826"/>
                  <a:pt x="579158" y="222175"/>
                </a:cubicBezTo>
                <a:lnTo>
                  <a:pt x="586164" y="216906"/>
                </a:lnTo>
                <a:cubicBezTo>
                  <a:pt x="582937" y="218951"/>
                  <a:pt x="579551" y="220838"/>
                  <a:pt x="576324" y="222882"/>
                </a:cubicBezTo>
                <a:lnTo>
                  <a:pt x="566799" y="229173"/>
                </a:lnTo>
                <a:lnTo>
                  <a:pt x="547749" y="241360"/>
                </a:lnTo>
                <a:lnTo>
                  <a:pt x="538146" y="247808"/>
                </a:lnTo>
                <a:cubicBezTo>
                  <a:pt x="534918" y="249932"/>
                  <a:pt x="531690" y="252133"/>
                  <a:pt x="528541" y="254570"/>
                </a:cubicBezTo>
                <a:cubicBezTo>
                  <a:pt x="522244" y="259289"/>
                  <a:pt x="515868" y="264242"/>
                  <a:pt x="509334" y="269353"/>
                </a:cubicBezTo>
                <a:lnTo>
                  <a:pt x="489970" y="285079"/>
                </a:lnTo>
                <a:lnTo>
                  <a:pt x="471156" y="301828"/>
                </a:lnTo>
                <a:lnTo>
                  <a:pt x="452263" y="318813"/>
                </a:lnTo>
                <a:cubicBezTo>
                  <a:pt x="449036" y="321565"/>
                  <a:pt x="446044" y="324631"/>
                  <a:pt x="443053" y="327619"/>
                </a:cubicBezTo>
                <a:lnTo>
                  <a:pt x="434079" y="336583"/>
                </a:lnTo>
                <a:cubicBezTo>
                  <a:pt x="422113" y="348850"/>
                  <a:pt x="409833" y="360094"/>
                  <a:pt x="398970" y="372439"/>
                </a:cubicBezTo>
                <a:cubicBezTo>
                  <a:pt x="393381" y="378415"/>
                  <a:pt x="387871" y="384391"/>
                  <a:pt x="382518" y="390288"/>
                </a:cubicBezTo>
                <a:cubicBezTo>
                  <a:pt x="377165" y="396185"/>
                  <a:pt x="371655" y="401768"/>
                  <a:pt x="366775" y="407744"/>
                </a:cubicBezTo>
                <a:cubicBezTo>
                  <a:pt x="357170" y="418989"/>
                  <a:pt x="347882" y="429682"/>
                  <a:pt x="338751" y="440061"/>
                </a:cubicBezTo>
                <a:cubicBezTo>
                  <a:pt x="334106" y="445094"/>
                  <a:pt x="330091" y="450598"/>
                  <a:pt x="325841" y="455788"/>
                </a:cubicBezTo>
                <a:lnTo>
                  <a:pt x="313246" y="471514"/>
                </a:lnTo>
                <a:cubicBezTo>
                  <a:pt x="309073" y="476940"/>
                  <a:pt x="304665" y="482129"/>
                  <a:pt x="300808" y="487241"/>
                </a:cubicBezTo>
                <a:cubicBezTo>
                  <a:pt x="296951" y="492351"/>
                  <a:pt x="293014" y="497698"/>
                  <a:pt x="289079" y="502967"/>
                </a:cubicBezTo>
                <a:lnTo>
                  <a:pt x="265463" y="535284"/>
                </a:lnTo>
                <a:cubicBezTo>
                  <a:pt x="276247" y="517828"/>
                  <a:pt x="285851" y="501473"/>
                  <a:pt x="296321" y="484489"/>
                </a:cubicBezTo>
                <a:cubicBezTo>
                  <a:pt x="301910" y="476311"/>
                  <a:pt x="307656" y="467818"/>
                  <a:pt x="313796" y="459012"/>
                </a:cubicBezTo>
                <a:lnTo>
                  <a:pt x="323322" y="445487"/>
                </a:lnTo>
                <a:lnTo>
                  <a:pt x="328360" y="438489"/>
                </a:lnTo>
                <a:lnTo>
                  <a:pt x="334027" y="431491"/>
                </a:lnTo>
                <a:cubicBezTo>
                  <a:pt x="537105" y="170432"/>
                  <a:pt x="845559" y="12689"/>
                  <a:pt x="1176321" y="749"/>
                </a:cubicBezTo>
                <a:close/>
              </a:path>
            </a:pathLst>
          </a:custGeom>
          <a:blipFill>
            <a:blip r:embed="rId2"/>
            <a:stretch>
              <a:fillRect/>
            </a:stretch>
          </a:blipFill>
        </p:spPr>
        <p:txBody>
          <a:bodyPr wrap="square">
            <a:noAutofit/>
          </a:bodyPr>
          <a:lstStyle/>
          <a:p>
            <a:endParaRPr lang="x-none" dirty="0"/>
          </a:p>
        </p:txBody>
      </p:sp>
    </p:spTree>
    <p:extLst>
      <p:ext uri="{BB962C8B-B14F-4D97-AF65-F5344CB8AC3E}">
        <p14:creationId xmlns:p14="http://schemas.microsoft.com/office/powerpoint/2010/main" val="407612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9202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D34FE6FF-2BBA-504E-A181-91D92918D784}"/>
              </a:ext>
            </a:extLst>
          </p:cNvPr>
          <p:cNvSpPr>
            <a:spLocks noGrp="1"/>
          </p:cNvSpPr>
          <p:nvPr>
            <p:ph type="pic" sz="quarter" idx="10"/>
          </p:nvPr>
        </p:nvSpPr>
        <p:spPr>
          <a:xfrm>
            <a:off x="5047158" y="632115"/>
            <a:ext cx="1672436" cy="1602176"/>
          </a:xfrm>
          <a:custGeom>
            <a:avLst/>
            <a:gdLst>
              <a:gd name="connsiteX0" fmla="*/ 1140747 w 2229915"/>
              <a:gd name="connsiteY0" fmla="*/ 2134897 h 2136235"/>
              <a:gd name="connsiteX1" fmla="*/ 1122911 w 2229915"/>
              <a:gd name="connsiteY1" fmla="*/ 2136235 h 2136235"/>
              <a:gd name="connsiteX2" fmla="*/ 1116184 w 2229915"/>
              <a:gd name="connsiteY2" fmla="*/ 2135448 h 2136235"/>
              <a:gd name="connsiteX3" fmla="*/ 1239696 w 2229915"/>
              <a:gd name="connsiteY3" fmla="*/ 2127477 h 2136235"/>
              <a:gd name="connsiteX4" fmla="*/ 1219449 w 2229915"/>
              <a:gd name="connsiteY4" fmla="*/ 2129873 h 2136235"/>
              <a:gd name="connsiteX5" fmla="*/ 1209215 w 2229915"/>
              <a:gd name="connsiteY5" fmla="*/ 2131016 h 2136235"/>
              <a:gd name="connsiteX6" fmla="*/ 1198910 w 2229915"/>
              <a:gd name="connsiteY6" fmla="*/ 2131731 h 2136235"/>
              <a:gd name="connsiteX7" fmla="*/ 1157619 w 2229915"/>
              <a:gd name="connsiteY7" fmla="*/ 2134519 h 2136235"/>
              <a:gd name="connsiteX8" fmla="*/ 1140747 w 2229915"/>
              <a:gd name="connsiteY8" fmla="*/ 2134897 h 2136235"/>
              <a:gd name="connsiteX9" fmla="*/ 1299751 w 2229915"/>
              <a:gd name="connsiteY9" fmla="*/ 2118705 h 2136235"/>
              <a:gd name="connsiteX10" fmla="*/ 1267264 w 2229915"/>
              <a:gd name="connsiteY10" fmla="*/ 2125409 h 2136235"/>
              <a:gd name="connsiteX11" fmla="*/ 1239696 w 2229915"/>
              <a:gd name="connsiteY11" fmla="*/ 2127477 h 2136235"/>
              <a:gd name="connsiteX12" fmla="*/ 1239988 w 2229915"/>
              <a:gd name="connsiteY12" fmla="*/ 2127442 h 2136235"/>
              <a:gd name="connsiteX13" fmla="*/ 1260526 w 2229915"/>
              <a:gd name="connsiteY13" fmla="*/ 2125083 h 2136235"/>
              <a:gd name="connsiteX14" fmla="*/ 1280993 w 2229915"/>
              <a:gd name="connsiteY14" fmla="*/ 2121795 h 2136235"/>
              <a:gd name="connsiteX15" fmla="*/ 1369317 w 2229915"/>
              <a:gd name="connsiteY15" fmla="*/ 2104349 h 2136235"/>
              <a:gd name="connsiteX16" fmla="*/ 1362145 w 2229915"/>
              <a:gd name="connsiteY16" fmla="*/ 2106140 h 2136235"/>
              <a:gd name="connsiteX17" fmla="*/ 1321712 w 2229915"/>
              <a:gd name="connsiteY17" fmla="*/ 2114789 h 2136235"/>
              <a:gd name="connsiteX18" fmla="*/ 1301388 w 2229915"/>
              <a:gd name="connsiteY18" fmla="*/ 2118435 h 2136235"/>
              <a:gd name="connsiteX19" fmla="*/ 1299751 w 2229915"/>
              <a:gd name="connsiteY19" fmla="*/ 2118705 h 2136235"/>
              <a:gd name="connsiteX20" fmla="*/ 1983619 w 2229915"/>
              <a:gd name="connsiteY20" fmla="*/ 380603 h 2136235"/>
              <a:gd name="connsiteX21" fmla="*/ 1990394 w 2229915"/>
              <a:gd name="connsiteY21" fmla="*/ 389763 h 2136235"/>
              <a:gd name="connsiteX22" fmla="*/ 1997335 w 2229915"/>
              <a:gd name="connsiteY22" fmla="*/ 400188 h 2136235"/>
              <a:gd name="connsiteX23" fmla="*/ 1819574 w 2229915"/>
              <a:gd name="connsiteY23" fmla="*/ 197902 h 2136235"/>
              <a:gd name="connsiteX24" fmla="*/ 1853495 w 2229915"/>
              <a:gd name="connsiteY24" fmla="*/ 228140 h 2136235"/>
              <a:gd name="connsiteX25" fmla="*/ 1885984 w 2229915"/>
              <a:gd name="connsiteY25" fmla="*/ 259878 h 2136235"/>
              <a:gd name="connsiteX26" fmla="*/ 1893928 w 2229915"/>
              <a:gd name="connsiteY26" fmla="*/ 267956 h 2136235"/>
              <a:gd name="connsiteX27" fmla="*/ 1901656 w 2229915"/>
              <a:gd name="connsiteY27" fmla="*/ 276319 h 2136235"/>
              <a:gd name="connsiteX28" fmla="*/ 1917042 w 2229915"/>
              <a:gd name="connsiteY28" fmla="*/ 293046 h 2136235"/>
              <a:gd name="connsiteX29" fmla="*/ 1924700 w 2229915"/>
              <a:gd name="connsiteY29" fmla="*/ 301552 h 2136235"/>
              <a:gd name="connsiteX30" fmla="*/ 1928492 w 2229915"/>
              <a:gd name="connsiteY30" fmla="*/ 305770 h 2136235"/>
              <a:gd name="connsiteX31" fmla="*/ 1932214 w 2229915"/>
              <a:gd name="connsiteY31" fmla="*/ 310131 h 2136235"/>
              <a:gd name="connsiteX32" fmla="*/ 1946526 w 2229915"/>
              <a:gd name="connsiteY32" fmla="*/ 327644 h 2136235"/>
              <a:gd name="connsiteX33" fmla="*/ 1983619 w 2229915"/>
              <a:gd name="connsiteY33" fmla="*/ 380603 h 2136235"/>
              <a:gd name="connsiteX34" fmla="*/ 1968925 w 2229915"/>
              <a:gd name="connsiteY34" fmla="*/ 360740 h 2136235"/>
              <a:gd name="connsiteX35" fmla="*/ 1958120 w 2229915"/>
              <a:gd name="connsiteY35" fmla="*/ 346444 h 2136235"/>
              <a:gd name="connsiteX36" fmla="*/ 1946812 w 2229915"/>
              <a:gd name="connsiteY36" fmla="*/ 332505 h 2136235"/>
              <a:gd name="connsiteX37" fmla="*/ 1935434 w 2229915"/>
              <a:gd name="connsiteY37" fmla="*/ 318208 h 2136235"/>
              <a:gd name="connsiteX38" fmla="*/ 1929781 w 2229915"/>
              <a:gd name="connsiteY38" fmla="*/ 311059 h 2136235"/>
              <a:gd name="connsiteX39" fmla="*/ 1926918 w 2229915"/>
              <a:gd name="connsiteY39" fmla="*/ 307557 h 2136235"/>
              <a:gd name="connsiteX40" fmla="*/ 1923912 w 2229915"/>
              <a:gd name="connsiteY40" fmla="*/ 304269 h 2136235"/>
              <a:gd name="connsiteX41" fmla="*/ 1874964 w 2229915"/>
              <a:gd name="connsiteY41" fmla="*/ 251443 h 2136235"/>
              <a:gd name="connsiteX42" fmla="*/ 1862082 w 2229915"/>
              <a:gd name="connsiteY42" fmla="*/ 238648 h 2136235"/>
              <a:gd name="connsiteX43" fmla="*/ 1849201 w 2229915"/>
              <a:gd name="connsiteY43" fmla="*/ 226066 h 2136235"/>
              <a:gd name="connsiteX44" fmla="*/ 1822580 w 2229915"/>
              <a:gd name="connsiteY44" fmla="*/ 201834 h 2136235"/>
              <a:gd name="connsiteX45" fmla="*/ 1054463 w 2229915"/>
              <a:gd name="connsiteY45" fmla="*/ 39750 h 2136235"/>
              <a:gd name="connsiteX46" fmla="*/ 827715 w 2229915"/>
              <a:gd name="connsiteY46" fmla="*/ 78097 h 2136235"/>
              <a:gd name="connsiteX47" fmla="*/ 847108 w 2229915"/>
              <a:gd name="connsiteY47" fmla="*/ 76167 h 2136235"/>
              <a:gd name="connsiteX48" fmla="*/ 874660 w 2229915"/>
              <a:gd name="connsiteY48" fmla="*/ 69018 h 2136235"/>
              <a:gd name="connsiteX49" fmla="*/ 881816 w 2229915"/>
              <a:gd name="connsiteY49" fmla="*/ 67232 h 2136235"/>
              <a:gd name="connsiteX50" fmla="*/ 888973 w 2229915"/>
              <a:gd name="connsiteY50" fmla="*/ 65730 h 2136235"/>
              <a:gd name="connsiteX51" fmla="*/ 903285 w 2229915"/>
              <a:gd name="connsiteY51" fmla="*/ 62871 h 2136235"/>
              <a:gd name="connsiteX52" fmla="*/ 931194 w 2229915"/>
              <a:gd name="connsiteY52" fmla="*/ 57153 h 2136235"/>
              <a:gd name="connsiteX53" fmla="*/ 958317 w 2229915"/>
              <a:gd name="connsiteY53" fmla="*/ 52721 h 2136235"/>
              <a:gd name="connsiteX54" fmla="*/ 972629 w 2229915"/>
              <a:gd name="connsiteY54" fmla="*/ 50504 h 2136235"/>
              <a:gd name="connsiteX55" fmla="*/ 986942 w 2229915"/>
              <a:gd name="connsiteY55" fmla="*/ 48860 h 2136235"/>
              <a:gd name="connsiteX56" fmla="*/ 1015567 w 2229915"/>
              <a:gd name="connsiteY56" fmla="*/ 45715 h 2136235"/>
              <a:gd name="connsiteX57" fmla="*/ 1029879 w 2229915"/>
              <a:gd name="connsiteY57" fmla="*/ 44571 h 2136235"/>
              <a:gd name="connsiteX58" fmla="*/ 1044192 w 2229915"/>
              <a:gd name="connsiteY58" fmla="*/ 43714 h 2136235"/>
              <a:gd name="connsiteX59" fmla="*/ 1058505 w 2229915"/>
              <a:gd name="connsiteY59" fmla="*/ 42784 h 2136235"/>
              <a:gd name="connsiteX60" fmla="*/ 1072817 w 2229915"/>
              <a:gd name="connsiteY60" fmla="*/ 42141 h 2136235"/>
              <a:gd name="connsiteX61" fmla="*/ 1298669 w 2229915"/>
              <a:gd name="connsiteY61" fmla="*/ 60798 h 2136235"/>
              <a:gd name="connsiteX62" fmla="*/ 1283927 w 2229915"/>
              <a:gd name="connsiteY62" fmla="*/ 55008 h 2136235"/>
              <a:gd name="connsiteX63" fmla="*/ 1054463 w 2229915"/>
              <a:gd name="connsiteY63" fmla="*/ 39750 h 2136235"/>
              <a:gd name="connsiteX64" fmla="*/ 1069382 w 2229915"/>
              <a:gd name="connsiteY64" fmla="*/ 681 h 2136235"/>
              <a:gd name="connsiteX65" fmla="*/ 1458040 w 2229915"/>
              <a:gd name="connsiteY65" fmla="*/ 63443 h 2136235"/>
              <a:gd name="connsiteX66" fmla="*/ 1942519 w 2229915"/>
              <a:gd name="connsiteY66" fmla="*/ 437371 h 2136235"/>
              <a:gd name="connsiteX67" fmla="*/ 1940586 w 2229915"/>
              <a:gd name="connsiteY67" fmla="*/ 430722 h 2136235"/>
              <a:gd name="connsiteX68" fmla="*/ 1784437 w 2229915"/>
              <a:gd name="connsiteY68" fmla="*/ 251443 h 2136235"/>
              <a:gd name="connsiteX69" fmla="*/ 1782290 w 2229915"/>
              <a:gd name="connsiteY69" fmla="*/ 247940 h 2136235"/>
              <a:gd name="connsiteX70" fmla="*/ 2033976 w 2229915"/>
              <a:gd name="connsiteY70" fmla="*/ 573688 h 2136235"/>
              <a:gd name="connsiteX71" fmla="*/ 2030183 w 2229915"/>
              <a:gd name="connsiteY71" fmla="*/ 550456 h 2136235"/>
              <a:gd name="connsiteX72" fmla="*/ 2025532 w 2229915"/>
              <a:gd name="connsiteY72" fmla="*/ 527796 h 2136235"/>
              <a:gd name="connsiteX73" fmla="*/ 2013867 w 2229915"/>
              <a:gd name="connsiteY73" fmla="*/ 505136 h 2136235"/>
              <a:gd name="connsiteX74" fmla="*/ 2007212 w 2229915"/>
              <a:gd name="connsiteY74" fmla="*/ 493127 h 2136235"/>
              <a:gd name="connsiteX75" fmla="*/ 2000055 w 2229915"/>
              <a:gd name="connsiteY75" fmla="*/ 480689 h 2136235"/>
              <a:gd name="connsiteX76" fmla="*/ 1984812 w 2229915"/>
              <a:gd name="connsiteY76" fmla="*/ 454597 h 2136235"/>
              <a:gd name="connsiteX77" fmla="*/ 1967566 w 2229915"/>
              <a:gd name="connsiteY77" fmla="*/ 427720 h 2136235"/>
              <a:gd name="connsiteX78" fmla="*/ 1958620 w 2229915"/>
              <a:gd name="connsiteY78" fmla="*/ 413924 h 2136235"/>
              <a:gd name="connsiteX79" fmla="*/ 1948888 w 2229915"/>
              <a:gd name="connsiteY79" fmla="*/ 400271 h 2136235"/>
              <a:gd name="connsiteX80" fmla="*/ 1929065 w 2229915"/>
              <a:gd name="connsiteY80" fmla="*/ 372392 h 2136235"/>
              <a:gd name="connsiteX81" fmla="*/ 1907596 w 2229915"/>
              <a:gd name="connsiteY81" fmla="*/ 345300 h 2136235"/>
              <a:gd name="connsiteX82" fmla="*/ 1896934 w 2229915"/>
              <a:gd name="connsiteY82" fmla="*/ 331861 h 2136235"/>
              <a:gd name="connsiteX83" fmla="*/ 1885770 w 2229915"/>
              <a:gd name="connsiteY83" fmla="*/ 318851 h 2136235"/>
              <a:gd name="connsiteX84" fmla="*/ 1862297 w 2229915"/>
              <a:gd name="connsiteY84" fmla="*/ 291688 h 2136235"/>
              <a:gd name="connsiteX85" fmla="*/ 1839254 w 2229915"/>
              <a:gd name="connsiteY85" fmla="*/ 266740 h 2136235"/>
              <a:gd name="connsiteX86" fmla="*/ 1828448 w 2229915"/>
              <a:gd name="connsiteY86" fmla="*/ 254874 h 2136235"/>
              <a:gd name="connsiteX87" fmla="*/ 1817713 w 2229915"/>
              <a:gd name="connsiteY87" fmla="*/ 244080 h 2136235"/>
              <a:gd name="connsiteX88" fmla="*/ 1798534 w 2229915"/>
              <a:gd name="connsiteY88" fmla="*/ 224565 h 2136235"/>
              <a:gd name="connsiteX89" fmla="*/ 1792667 w 2229915"/>
              <a:gd name="connsiteY89" fmla="*/ 218561 h 2136235"/>
              <a:gd name="connsiteX90" fmla="*/ 1786942 w 2229915"/>
              <a:gd name="connsiteY90" fmla="*/ 213056 h 2136235"/>
              <a:gd name="connsiteX91" fmla="*/ 1776207 w 2229915"/>
              <a:gd name="connsiteY91" fmla="*/ 202763 h 2136235"/>
              <a:gd name="connsiteX92" fmla="*/ 1756384 w 2229915"/>
              <a:gd name="connsiteY92" fmla="*/ 183606 h 2136235"/>
              <a:gd name="connsiteX93" fmla="*/ 1746151 w 2229915"/>
              <a:gd name="connsiteY93" fmla="*/ 174384 h 2136235"/>
              <a:gd name="connsiteX94" fmla="*/ 1735273 w 2229915"/>
              <a:gd name="connsiteY94" fmla="*/ 164948 h 2136235"/>
              <a:gd name="connsiteX95" fmla="*/ 1709725 w 2229915"/>
              <a:gd name="connsiteY95" fmla="*/ 143503 h 2136235"/>
              <a:gd name="connsiteX96" fmla="*/ 1670366 w 2229915"/>
              <a:gd name="connsiteY96" fmla="*/ 113195 h 2136235"/>
              <a:gd name="connsiteX97" fmla="*/ 1664211 w 2229915"/>
              <a:gd name="connsiteY97" fmla="*/ 106047 h 2136235"/>
              <a:gd name="connsiteX98" fmla="*/ 1672656 w 2229915"/>
              <a:gd name="connsiteY98" fmla="*/ 109692 h 2136235"/>
              <a:gd name="connsiteX99" fmla="*/ 1687684 w 2229915"/>
              <a:gd name="connsiteY99" fmla="*/ 118127 h 2136235"/>
              <a:gd name="connsiteX100" fmla="*/ 1735416 w 2229915"/>
              <a:gd name="connsiteY100" fmla="*/ 148507 h 2136235"/>
              <a:gd name="connsiteX101" fmla="*/ 1855856 w 2229915"/>
              <a:gd name="connsiteY101" fmla="*/ 245081 h 2136235"/>
              <a:gd name="connsiteX102" fmla="*/ 1884481 w 2229915"/>
              <a:gd name="connsiteY102" fmla="*/ 272244 h 2136235"/>
              <a:gd name="connsiteX103" fmla="*/ 1911675 w 2229915"/>
              <a:gd name="connsiteY103" fmla="*/ 300838 h 2136235"/>
              <a:gd name="connsiteX104" fmla="*/ 1918474 w 2229915"/>
              <a:gd name="connsiteY104" fmla="*/ 307986 h 2136235"/>
              <a:gd name="connsiteX105" fmla="*/ 1921837 w 2229915"/>
              <a:gd name="connsiteY105" fmla="*/ 311560 h 2136235"/>
              <a:gd name="connsiteX106" fmla="*/ 1925058 w 2229915"/>
              <a:gd name="connsiteY106" fmla="*/ 315277 h 2136235"/>
              <a:gd name="connsiteX107" fmla="*/ 1938368 w 2229915"/>
              <a:gd name="connsiteY107" fmla="*/ 330932 h 2136235"/>
              <a:gd name="connsiteX108" fmla="*/ 1951178 w 2229915"/>
              <a:gd name="connsiteY108" fmla="*/ 345800 h 2136235"/>
              <a:gd name="connsiteX109" fmla="*/ 1957475 w 2229915"/>
              <a:gd name="connsiteY109" fmla="*/ 352949 h 2136235"/>
              <a:gd name="connsiteX110" fmla="*/ 1963486 w 2229915"/>
              <a:gd name="connsiteY110" fmla="*/ 360669 h 2136235"/>
              <a:gd name="connsiteX111" fmla="*/ 1988820 w 2229915"/>
              <a:gd name="connsiteY111" fmla="*/ 392694 h 2136235"/>
              <a:gd name="connsiteX112" fmla="*/ 2010289 w 2229915"/>
              <a:gd name="connsiteY112" fmla="*/ 419643 h 2136235"/>
              <a:gd name="connsiteX113" fmla="*/ 1997335 w 2229915"/>
              <a:gd name="connsiteY113" fmla="*/ 400188 h 2136235"/>
              <a:gd name="connsiteX114" fmla="*/ 2050864 w 2229915"/>
              <a:gd name="connsiteY114" fmla="*/ 476614 h 2136235"/>
              <a:gd name="connsiteX115" fmla="*/ 2177173 w 2229915"/>
              <a:gd name="connsiteY115" fmla="*/ 815586 h 2136235"/>
              <a:gd name="connsiteX116" fmla="*/ 2176744 w 2229915"/>
              <a:gd name="connsiteY116" fmla="*/ 802005 h 2136235"/>
              <a:gd name="connsiteX117" fmla="*/ 1674588 w 2229915"/>
              <a:gd name="connsiteY117" fmla="*/ 79669 h 2136235"/>
              <a:gd name="connsiteX118" fmla="*/ 1664855 w 2229915"/>
              <a:gd name="connsiteY118" fmla="*/ 71592 h 2136235"/>
              <a:gd name="connsiteX119" fmla="*/ 1725398 w 2229915"/>
              <a:gd name="connsiteY119" fmla="*/ 108048 h 2136235"/>
              <a:gd name="connsiteX120" fmla="*/ 1855785 w 2229915"/>
              <a:gd name="connsiteY120" fmla="*/ 210412 h 2136235"/>
              <a:gd name="connsiteX121" fmla="*/ 1877826 w 2229915"/>
              <a:gd name="connsiteY121" fmla="*/ 230284 h 2136235"/>
              <a:gd name="connsiteX122" fmla="*/ 1893856 w 2229915"/>
              <a:gd name="connsiteY122" fmla="*/ 244581 h 2136235"/>
              <a:gd name="connsiteX123" fmla="*/ 1904519 w 2229915"/>
              <a:gd name="connsiteY123" fmla="*/ 249084 h 2136235"/>
              <a:gd name="connsiteX124" fmla="*/ 1934289 w 2229915"/>
              <a:gd name="connsiteY124" fmla="*/ 278606 h 2136235"/>
              <a:gd name="connsiteX125" fmla="*/ 1946384 w 2229915"/>
              <a:gd name="connsiteY125" fmla="*/ 291688 h 2136235"/>
              <a:gd name="connsiteX126" fmla="*/ 1957761 w 2229915"/>
              <a:gd name="connsiteY126" fmla="*/ 304984 h 2136235"/>
              <a:gd name="connsiteX127" fmla="*/ 1980089 w 2229915"/>
              <a:gd name="connsiteY127" fmla="*/ 331075 h 2136235"/>
              <a:gd name="connsiteX128" fmla="*/ 2000699 w 2229915"/>
              <a:gd name="connsiteY128" fmla="*/ 357381 h 2136235"/>
              <a:gd name="connsiteX129" fmla="*/ 2020522 w 2229915"/>
              <a:gd name="connsiteY129" fmla="*/ 383615 h 2136235"/>
              <a:gd name="connsiteX130" fmla="*/ 2057234 w 2229915"/>
              <a:gd name="connsiteY130" fmla="*/ 437298 h 2136235"/>
              <a:gd name="connsiteX131" fmla="*/ 2074623 w 2229915"/>
              <a:gd name="connsiteY131" fmla="*/ 464820 h 2136235"/>
              <a:gd name="connsiteX132" fmla="*/ 2090940 w 2229915"/>
              <a:gd name="connsiteY132" fmla="*/ 493413 h 2136235"/>
              <a:gd name="connsiteX133" fmla="*/ 2122284 w 2229915"/>
              <a:gd name="connsiteY133" fmla="*/ 553530 h 2136235"/>
              <a:gd name="connsiteX134" fmla="*/ 2129441 w 2229915"/>
              <a:gd name="connsiteY134" fmla="*/ 569399 h 2136235"/>
              <a:gd name="connsiteX135" fmla="*/ 2136597 w 2229915"/>
              <a:gd name="connsiteY135" fmla="*/ 585697 h 2136235"/>
              <a:gd name="connsiteX136" fmla="*/ 2150910 w 2229915"/>
              <a:gd name="connsiteY136" fmla="*/ 619509 h 2136235"/>
              <a:gd name="connsiteX137" fmla="*/ 2164292 w 2229915"/>
              <a:gd name="connsiteY137" fmla="*/ 655250 h 2136235"/>
              <a:gd name="connsiteX138" fmla="*/ 2175642 w 2229915"/>
              <a:gd name="connsiteY138" fmla="*/ 690390 h 2136235"/>
              <a:gd name="connsiteX139" fmla="*/ 2198730 w 2229915"/>
              <a:gd name="connsiteY139" fmla="*/ 779006 h 2136235"/>
              <a:gd name="connsiteX140" fmla="*/ 2209806 w 2229915"/>
              <a:gd name="connsiteY140" fmla="*/ 831813 h 2136235"/>
              <a:gd name="connsiteX141" fmla="*/ 2209806 w 2229915"/>
              <a:gd name="connsiteY141" fmla="*/ 821519 h 2136235"/>
              <a:gd name="connsiteX142" fmla="*/ 2198730 w 2229915"/>
              <a:gd name="connsiteY142" fmla="*/ 779006 h 2136235"/>
              <a:gd name="connsiteX143" fmla="*/ 2198141 w 2229915"/>
              <a:gd name="connsiteY143" fmla="*/ 776199 h 2136235"/>
              <a:gd name="connsiteX144" fmla="*/ 2187907 w 2229915"/>
              <a:gd name="connsiteY144" fmla="*/ 733310 h 2136235"/>
              <a:gd name="connsiteX145" fmla="*/ 2182540 w 2229915"/>
              <a:gd name="connsiteY145" fmla="*/ 712866 h 2136235"/>
              <a:gd name="connsiteX146" fmla="*/ 2176529 w 2229915"/>
              <a:gd name="connsiteY146" fmla="*/ 693136 h 2136235"/>
              <a:gd name="connsiteX147" fmla="*/ 2175642 w 2229915"/>
              <a:gd name="connsiteY147" fmla="*/ 690390 h 2136235"/>
              <a:gd name="connsiteX148" fmla="*/ 2164514 w 2229915"/>
              <a:gd name="connsiteY148" fmla="*/ 647679 h 2136235"/>
              <a:gd name="connsiteX149" fmla="*/ 2092085 w 2229915"/>
              <a:gd name="connsiteY149" fmla="*/ 483262 h 2136235"/>
              <a:gd name="connsiteX150" fmla="*/ 2088220 w 2229915"/>
              <a:gd name="connsiteY150" fmla="*/ 471754 h 2136235"/>
              <a:gd name="connsiteX151" fmla="*/ 2105467 w 2229915"/>
              <a:gd name="connsiteY151" fmla="*/ 503492 h 2136235"/>
              <a:gd name="connsiteX152" fmla="*/ 2113554 w 2229915"/>
              <a:gd name="connsiteY152" fmla="*/ 519718 h 2136235"/>
              <a:gd name="connsiteX153" fmla="*/ 2121426 w 2229915"/>
              <a:gd name="connsiteY153" fmla="*/ 536088 h 2136235"/>
              <a:gd name="connsiteX154" fmla="*/ 2150552 w 2229915"/>
              <a:gd name="connsiteY154" fmla="*/ 602210 h 2136235"/>
              <a:gd name="connsiteX155" fmla="*/ 2156992 w 2229915"/>
              <a:gd name="connsiteY155" fmla="*/ 619151 h 2136235"/>
              <a:gd name="connsiteX156" fmla="*/ 2163290 w 2229915"/>
              <a:gd name="connsiteY156" fmla="*/ 636164 h 2136235"/>
              <a:gd name="connsiteX157" fmla="*/ 2169230 w 2229915"/>
              <a:gd name="connsiteY157" fmla="*/ 653463 h 2136235"/>
              <a:gd name="connsiteX158" fmla="*/ 2174883 w 2229915"/>
              <a:gd name="connsiteY158" fmla="*/ 670691 h 2136235"/>
              <a:gd name="connsiteX159" fmla="*/ 2185617 w 2229915"/>
              <a:gd name="connsiteY159" fmla="*/ 705289 h 2136235"/>
              <a:gd name="connsiteX160" fmla="*/ 2194992 w 2229915"/>
              <a:gd name="connsiteY160" fmla="*/ 740244 h 2136235"/>
              <a:gd name="connsiteX161" fmla="*/ 2199501 w 2229915"/>
              <a:gd name="connsiteY161" fmla="*/ 757828 h 2136235"/>
              <a:gd name="connsiteX162" fmla="*/ 2203436 w 2229915"/>
              <a:gd name="connsiteY162" fmla="*/ 775485 h 2136235"/>
              <a:gd name="connsiteX163" fmla="*/ 2210592 w 2229915"/>
              <a:gd name="connsiteY163" fmla="*/ 811226 h 2136235"/>
              <a:gd name="connsiteX164" fmla="*/ 2216461 w 2229915"/>
              <a:gd name="connsiteY164" fmla="*/ 846968 h 2136235"/>
              <a:gd name="connsiteX165" fmla="*/ 2219324 w 2229915"/>
              <a:gd name="connsiteY165" fmla="*/ 864839 h 2136235"/>
              <a:gd name="connsiteX166" fmla="*/ 2221471 w 2229915"/>
              <a:gd name="connsiteY166" fmla="*/ 882852 h 2136235"/>
              <a:gd name="connsiteX167" fmla="*/ 2225478 w 2229915"/>
              <a:gd name="connsiteY167" fmla="*/ 918594 h 2136235"/>
              <a:gd name="connsiteX168" fmla="*/ 2227911 w 2229915"/>
              <a:gd name="connsiteY168" fmla="*/ 954764 h 2136235"/>
              <a:gd name="connsiteX169" fmla="*/ 2228984 w 2229915"/>
              <a:gd name="connsiteY169" fmla="*/ 972849 h 2136235"/>
              <a:gd name="connsiteX170" fmla="*/ 2229414 w 2229915"/>
              <a:gd name="connsiteY170" fmla="*/ 990934 h 2136235"/>
              <a:gd name="connsiteX171" fmla="*/ 2229915 w 2229915"/>
              <a:gd name="connsiteY171" fmla="*/ 1027176 h 2136235"/>
              <a:gd name="connsiteX172" fmla="*/ 2228841 w 2229915"/>
              <a:gd name="connsiteY172" fmla="*/ 1063418 h 2136235"/>
              <a:gd name="connsiteX173" fmla="*/ 2228197 w 2229915"/>
              <a:gd name="connsiteY173" fmla="*/ 1081503 h 2136235"/>
              <a:gd name="connsiteX174" fmla="*/ 2226766 w 2229915"/>
              <a:gd name="connsiteY174" fmla="*/ 1099589 h 2136235"/>
              <a:gd name="connsiteX175" fmla="*/ 2223760 w 2229915"/>
              <a:gd name="connsiteY175" fmla="*/ 1135688 h 2136235"/>
              <a:gd name="connsiteX176" fmla="*/ 2219181 w 2229915"/>
              <a:gd name="connsiteY176" fmla="*/ 1171428 h 2136235"/>
              <a:gd name="connsiteX177" fmla="*/ 2216747 w 2229915"/>
              <a:gd name="connsiteY177" fmla="*/ 1189443 h 2136235"/>
              <a:gd name="connsiteX178" fmla="*/ 2213598 w 2229915"/>
              <a:gd name="connsiteY178" fmla="*/ 1207314 h 2136235"/>
              <a:gd name="connsiteX179" fmla="*/ 2207086 w 2229915"/>
              <a:gd name="connsiteY179" fmla="*/ 1243054 h 2136235"/>
              <a:gd name="connsiteX180" fmla="*/ 2198928 w 2229915"/>
              <a:gd name="connsiteY180" fmla="*/ 1278367 h 2136235"/>
              <a:gd name="connsiteX181" fmla="*/ 2194777 w 2229915"/>
              <a:gd name="connsiteY181" fmla="*/ 1296024 h 2136235"/>
              <a:gd name="connsiteX182" fmla="*/ 2189911 w 2229915"/>
              <a:gd name="connsiteY182" fmla="*/ 1313465 h 2136235"/>
              <a:gd name="connsiteX183" fmla="*/ 2179964 w 2229915"/>
              <a:gd name="connsiteY183" fmla="*/ 1348349 h 2136235"/>
              <a:gd name="connsiteX184" fmla="*/ 2168442 w 2229915"/>
              <a:gd name="connsiteY184" fmla="*/ 1382733 h 2136235"/>
              <a:gd name="connsiteX185" fmla="*/ 2162574 w 2229915"/>
              <a:gd name="connsiteY185" fmla="*/ 1399888 h 2136235"/>
              <a:gd name="connsiteX186" fmla="*/ 2156062 w 2229915"/>
              <a:gd name="connsiteY186" fmla="*/ 1416758 h 2136235"/>
              <a:gd name="connsiteX187" fmla="*/ 2142680 w 2229915"/>
              <a:gd name="connsiteY187" fmla="*/ 1450427 h 2136235"/>
              <a:gd name="connsiteX188" fmla="*/ 2135523 w 2229915"/>
              <a:gd name="connsiteY188" fmla="*/ 1467011 h 2136235"/>
              <a:gd name="connsiteX189" fmla="*/ 2128367 w 2229915"/>
              <a:gd name="connsiteY189" fmla="*/ 1483523 h 2136235"/>
              <a:gd name="connsiteX190" fmla="*/ 2112838 w 2229915"/>
              <a:gd name="connsiteY190" fmla="*/ 1516191 h 2136235"/>
              <a:gd name="connsiteX191" fmla="*/ 2096164 w 2229915"/>
              <a:gd name="connsiteY191" fmla="*/ 1548287 h 2136235"/>
              <a:gd name="connsiteX192" fmla="*/ 2092013 w 2229915"/>
              <a:gd name="connsiteY192" fmla="*/ 1556293 h 2136235"/>
              <a:gd name="connsiteX193" fmla="*/ 2087505 w 2229915"/>
              <a:gd name="connsiteY193" fmla="*/ 1564085 h 2136235"/>
              <a:gd name="connsiteX194" fmla="*/ 2078417 w 2229915"/>
              <a:gd name="connsiteY194" fmla="*/ 1579668 h 2136235"/>
              <a:gd name="connsiteX195" fmla="*/ 2069257 w 2229915"/>
              <a:gd name="connsiteY195" fmla="*/ 1595251 h 2136235"/>
              <a:gd name="connsiteX196" fmla="*/ 2060239 w 2229915"/>
              <a:gd name="connsiteY196" fmla="*/ 1610334 h 2136235"/>
              <a:gd name="connsiteX197" fmla="*/ 2040488 w 2229915"/>
              <a:gd name="connsiteY197" fmla="*/ 1640571 h 2136235"/>
              <a:gd name="connsiteX198" fmla="*/ 2030540 w 2229915"/>
              <a:gd name="connsiteY198" fmla="*/ 1655583 h 2136235"/>
              <a:gd name="connsiteX199" fmla="*/ 2019878 w 2229915"/>
              <a:gd name="connsiteY199" fmla="*/ 1670237 h 2136235"/>
              <a:gd name="connsiteX200" fmla="*/ 1998409 w 2229915"/>
              <a:gd name="connsiteY200" fmla="*/ 1699402 h 2136235"/>
              <a:gd name="connsiteX201" fmla="*/ 1975652 w 2229915"/>
              <a:gd name="connsiteY201" fmla="*/ 1727566 h 2136235"/>
              <a:gd name="connsiteX202" fmla="*/ 1964274 w 2229915"/>
              <a:gd name="connsiteY202" fmla="*/ 1741863 h 2136235"/>
              <a:gd name="connsiteX203" fmla="*/ 1952323 w 2229915"/>
              <a:gd name="connsiteY203" fmla="*/ 1755517 h 2136235"/>
              <a:gd name="connsiteX204" fmla="*/ 1928064 w 2229915"/>
              <a:gd name="connsiteY204" fmla="*/ 1782394 h 2136235"/>
              <a:gd name="connsiteX205" fmla="*/ 1915540 w 2229915"/>
              <a:gd name="connsiteY205" fmla="*/ 1795475 h 2136235"/>
              <a:gd name="connsiteX206" fmla="*/ 1902801 w 2229915"/>
              <a:gd name="connsiteY206" fmla="*/ 1808342 h 2136235"/>
              <a:gd name="connsiteX207" fmla="*/ 1850060 w 2229915"/>
              <a:gd name="connsiteY207" fmla="*/ 1858023 h 2136235"/>
              <a:gd name="connsiteX208" fmla="*/ 1836320 w 2229915"/>
              <a:gd name="connsiteY208" fmla="*/ 1869817 h 2136235"/>
              <a:gd name="connsiteX209" fmla="*/ 1822365 w 2229915"/>
              <a:gd name="connsiteY209" fmla="*/ 1881327 h 2136235"/>
              <a:gd name="connsiteX210" fmla="*/ 1808052 w 2229915"/>
              <a:gd name="connsiteY210" fmla="*/ 1892835 h 2136235"/>
              <a:gd name="connsiteX211" fmla="*/ 1800896 w 2229915"/>
              <a:gd name="connsiteY211" fmla="*/ 1898553 h 2136235"/>
              <a:gd name="connsiteX212" fmla="*/ 1793740 w 2229915"/>
              <a:gd name="connsiteY212" fmla="*/ 1903986 h 2136235"/>
              <a:gd name="connsiteX213" fmla="*/ 1764686 w 2229915"/>
              <a:gd name="connsiteY213" fmla="*/ 1925431 h 2136235"/>
              <a:gd name="connsiteX214" fmla="*/ 1757529 w 2229915"/>
              <a:gd name="connsiteY214" fmla="*/ 1930792 h 2136235"/>
              <a:gd name="connsiteX215" fmla="*/ 1750015 w 2229915"/>
              <a:gd name="connsiteY215" fmla="*/ 1935868 h 2136235"/>
              <a:gd name="connsiteX216" fmla="*/ 1734987 w 2229915"/>
              <a:gd name="connsiteY216" fmla="*/ 1945947 h 2136235"/>
              <a:gd name="connsiteX217" fmla="*/ 1719959 w 2229915"/>
              <a:gd name="connsiteY217" fmla="*/ 1956026 h 2136235"/>
              <a:gd name="connsiteX218" fmla="*/ 1712373 w 2229915"/>
              <a:gd name="connsiteY218" fmla="*/ 1961030 h 2136235"/>
              <a:gd name="connsiteX219" fmla="*/ 1704644 w 2229915"/>
              <a:gd name="connsiteY219" fmla="*/ 1965747 h 2136235"/>
              <a:gd name="connsiteX220" fmla="*/ 1674373 w 2229915"/>
              <a:gd name="connsiteY220" fmla="*/ 1984976 h 2136235"/>
              <a:gd name="connsiteX221" fmla="*/ 1408448 w 2229915"/>
              <a:gd name="connsiteY221" fmla="*/ 2096274 h 2136235"/>
              <a:gd name="connsiteX222" fmla="*/ 1369317 w 2229915"/>
              <a:gd name="connsiteY222" fmla="*/ 2104349 h 2136235"/>
              <a:gd name="connsiteX223" fmla="*/ 1382182 w 2229915"/>
              <a:gd name="connsiteY223" fmla="*/ 2101136 h 2136235"/>
              <a:gd name="connsiteX224" fmla="*/ 1402221 w 2229915"/>
              <a:gd name="connsiteY224" fmla="*/ 2095847 h 2136235"/>
              <a:gd name="connsiteX225" fmla="*/ 1422115 w 2229915"/>
              <a:gd name="connsiteY225" fmla="*/ 2090414 h 2136235"/>
              <a:gd name="connsiteX226" fmla="*/ 1441866 w 2229915"/>
              <a:gd name="connsiteY226" fmla="*/ 2084195 h 2136235"/>
              <a:gd name="connsiteX227" fmla="*/ 1434710 w 2229915"/>
              <a:gd name="connsiteY227" fmla="*/ 2084624 h 2136235"/>
              <a:gd name="connsiteX228" fmla="*/ 1416533 w 2229915"/>
              <a:gd name="connsiteY228" fmla="*/ 2089985 h 2136235"/>
              <a:gd name="connsiteX229" fmla="*/ 1397998 w 2229915"/>
              <a:gd name="connsiteY229" fmla="*/ 2094703 h 2136235"/>
              <a:gd name="connsiteX230" fmla="*/ 1379392 w 2229915"/>
              <a:gd name="connsiteY230" fmla="*/ 2099349 h 2136235"/>
              <a:gd name="connsiteX231" fmla="*/ 1360786 w 2229915"/>
              <a:gd name="connsiteY231" fmla="*/ 2103710 h 2136235"/>
              <a:gd name="connsiteX232" fmla="*/ 1323859 w 2229915"/>
              <a:gd name="connsiteY232" fmla="*/ 2111287 h 2136235"/>
              <a:gd name="connsiteX233" fmla="*/ 1314842 w 2229915"/>
              <a:gd name="connsiteY233" fmla="*/ 2113145 h 2136235"/>
              <a:gd name="connsiteX234" fmla="*/ 1305825 w 2229915"/>
              <a:gd name="connsiteY234" fmla="*/ 2114575 h 2136235"/>
              <a:gd name="connsiteX235" fmla="*/ 1288221 w 2229915"/>
              <a:gd name="connsiteY235" fmla="*/ 2117435 h 2136235"/>
              <a:gd name="connsiteX236" fmla="*/ 1266323 w 2229915"/>
              <a:gd name="connsiteY236" fmla="*/ 2121009 h 2136235"/>
              <a:gd name="connsiteX237" fmla="*/ 1244281 w 2229915"/>
              <a:gd name="connsiteY237" fmla="*/ 2123796 h 2136235"/>
              <a:gd name="connsiteX238" fmla="*/ 1222168 w 2229915"/>
              <a:gd name="connsiteY238" fmla="*/ 2126298 h 2136235"/>
              <a:gd name="connsiteX239" fmla="*/ 1211148 w 2229915"/>
              <a:gd name="connsiteY239" fmla="*/ 2127514 h 2136235"/>
              <a:gd name="connsiteX240" fmla="*/ 1200127 w 2229915"/>
              <a:gd name="connsiteY240" fmla="*/ 2128443 h 2136235"/>
              <a:gd name="connsiteX241" fmla="*/ 1155758 w 2229915"/>
              <a:gd name="connsiteY241" fmla="*/ 2131374 h 2136235"/>
              <a:gd name="connsiteX242" fmla="*/ 1111317 w 2229915"/>
              <a:gd name="connsiteY242" fmla="*/ 2132232 h 2136235"/>
              <a:gd name="connsiteX243" fmla="*/ 934272 w 2229915"/>
              <a:gd name="connsiteY243" fmla="*/ 2118650 h 2136235"/>
              <a:gd name="connsiteX244" fmla="*/ 890475 w 2229915"/>
              <a:gd name="connsiteY244" fmla="*/ 2110930 h 2136235"/>
              <a:gd name="connsiteX245" fmla="*/ 847108 w 2229915"/>
              <a:gd name="connsiteY245" fmla="*/ 2101208 h 2136235"/>
              <a:gd name="connsiteX246" fmla="*/ 804170 w 2229915"/>
              <a:gd name="connsiteY246" fmla="*/ 2089842 h 2136235"/>
              <a:gd name="connsiteX247" fmla="*/ 782701 w 2229915"/>
              <a:gd name="connsiteY247" fmla="*/ 2083766 h 2136235"/>
              <a:gd name="connsiteX248" fmla="*/ 761233 w 2229915"/>
              <a:gd name="connsiteY248" fmla="*/ 2076618 h 2136235"/>
              <a:gd name="connsiteX249" fmla="*/ 739764 w 2229915"/>
              <a:gd name="connsiteY249" fmla="*/ 2069469 h 2136235"/>
              <a:gd name="connsiteX250" fmla="*/ 729244 w 2229915"/>
              <a:gd name="connsiteY250" fmla="*/ 2065895 h 2136235"/>
              <a:gd name="connsiteX251" fmla="*/ 718867 w 2229915"/>
              <a:gd name="connsiteY251" fmla="*/ 2061964 h 2136235"/>
              <a:gd name="connsiteX252" fmla="*/ 677504 w 2229915"/>
              <a:gd name="connsiteY252" fmla="*/ 2045665 h 2136235"/>
              <a:gd name="connsiteX253" fmla="*/ 597211 w 2229915"/>
              <a:gd name="connsiteY253" fmla="*/ 2007851 h 2136235"/>
              <a:gd name="connsiteX254" fmla="*/ 577531 w 2229915"/>
              <a:gd name="connsiteY254" fmla="*/ 1997701 h 2136235"/>
              <a:gd name="connsiteX255" fmla="*/ 558209 w 2229915"/>
              <a:gd name="connsiteY255" fmla="*/ 1986764 h 2136235"/>
              <a:gd name="connsiteX256" fmla="*/ 539603 w 2229915"/>
              <a:gd name="connsiteY256" fmla="*/ 1975684 h 2136235"/>
              <a:gd name="connsiteX257" fmla="*/ 530013 w 2229915"/>
              <a:gd name="connsiteY257" fmla="*/ 1970108 h 2136235"/>
              <a:gd name="connsiteX258" fmla="*/ 525219 w 2229915"/>
              <a:gd name="connsiteY258" fmla="*/ 1967321 h 2136235"/>
              <a:gd name="connsiteX259" fmla="*/ 520567 w 2229915"/>
              <a:gd name="connsiteY259" fmla="*/ 1964318 h 2136235"/>
              <a:gd name="connsiteX260" fmla="*/ 483426 w 2229915"/>
              <a:gd name="connsiteY260" fmla="*/ 1940157 h 2136235"/>
              <a:gd name="connsiteX261" fmla="*/ 465178 w 2229915"/>
              <a:gd name="connsiteY261" fmla="*/ 1927504 h 2136235"/>
              <a:gd name="connsiteX262" fmla="*/ 446858 w 2229915"/>
              <a:gd name="connsiteY262" fmla="*/ 1914638 h 2136235"/>
              <a:gd name="connsiteX263" fmla="*/ 428967 w 2229915"/>
              <a:gd name="connsiteY263" fmla="*/ 1901413 h 2136235"/>
              <a:gd name="connsiteX264" fmla="*/ 411864 w 2229915"/>
              <a:gd name="connsiteY264" fmla="*/ 1887974 h 2136235"/>
              <a:gd name="connsiteX265" fmla="*/ 394545 w 2229915"/>
              <a:gd name="connsiteY265" fmla="*/ 1873677 h 2136235"/>
              <a:gd name="connsiteX266" fmla="*/ 385957 w 2229915"/>
              <a:gd name="connsiteY266" fmla="*/ 1866529 h 2136235"/>
              <a:gd name="connsiteX267" fmla="*/ 377656 w 2229915"/>
              <a:gd name="connsiteY267" fmla="*/ 1859381 h 2136235"/>
              <a:gd name="connsiteX268" fmla="*/ 344522 w 2229915"/>
              <a:gd name="connsiteY268" fmla="*/ 1829716 h 2136235"/>
              <a:gd name="connsiteX269" fmla="*/ 312749 w 2229915"/>
              <a:gd name="connsiteY269" fmla="*/ 1798478 h 2136235"/>
              <a:gd name="connsiteX270" fmla="*/ 198248 w 2229915"/>
              <a:gd name="connsiteY270" fmla="*/ 1661802 h 2136235"/>
              <a:gd name="connsiteX271" fmla="*/ 173273 w 2229915"/>
              <a:gd name="connsiteY271" fmla="*/ 1624917 h 2136235"/>
              <a:gd name="connsiteX272" fmla="*/ 149872 w 2229915"/>
              <a:gd name="connsiteY272" fmla="*/ 1586959 h 2136235"/>
              <a:gd name="connsiteX273" fmla="*/ 128045 w 2229915"/>
              <a:gd name="connsiteY273" fmla="*/ 1548073 h 2136235"/>
              <a:gd name="connsiteX274" fmla="*/ 117454 w 2229915"/>
              <a:gd name="connsiteY274" fmla="*/ 1528487 h 2136235"/>
              <a:gd name="connsiteX275" fmla="*/ 107650 w 2229915"/>
              <a:gd name="connsiteY275" fmla="*/ 1508399 h 2136235"/>
              <a:gd name="connsiteX276" fmla="*/ 93338 w 2229915"/>
              <a:gd name="connsiteY276" fmla="*/ 1477876 h 2136235"/>
              <a:gd name="connsiteX277" fmla="*/ 79884 w 2229915"/>
              <a:gd name="connsiteY277" fmla="*/ 1445709 h 2136235"/>
              <a:gd name="connsiteX278" fmla="*/ 73229 w 2229915"/>
              <a:gd name="connsiteY278" fmla="*/ 1429268 h 2136235"/>
              <a:gd name="connsiteX279" fmla="*/ 67145 w 2229915"/>
              <a:gd name="connsiteY279" fmla="*/ 1412398 h 2136235"/>
              <a:gd name="connsiteX280" fmla="*/ 55123 w 2229915"/>
              <a:gd name="connsiteY280" fmla="*/ 1378229 h 2136235"/>
              <a:gd name="connsiteX281" fmla="*/ 44531 w 2229915"/>
              <a:gd name="connsiteY281" fmla="*/ 1343203 h 2136235"/>
              <a:gd name="connsiteX282" fmla="*/ 39451 w 2229915"/>
              <a:gd name="connsiteY282" fmla="*/ 1325618 h 2136235"/>
              <a:gd name="connsiteX283" fmla="*/ 35014 w 2229915"/>
              <a:gd name="connsiteY283" fmla="*/ 1307819 h 2136235"/>
              <a:gd name="connsiteX284" fmla="*/ 30577 w 2229915"/>
              <a:gd name="connsiteY284" fmla="*/ 1290091 h 2136235"/>
              <a:gd name="connsiteX285" fmla="*/ 26426 w 2229915"/>
              <a:gd name="connsiteY285" fmla="*/ 1272363 h 2136235"/>
              <a:gd name="connsiteX286" fmla="*/ 19270 w 2229915"/>
              <a:gd name="connsiteY286" fmla="*/ 1236622 h 2136235"/>
              <a:gd name="connsiteX287" fmla="*/ 20 w 2229915"/>
              <a:gd name="connsiteY287" fmla="*/ 1044833 h 2136235"/>
              <a:gd name="connsiteX288" fmla="*/ 17481 w 2229915"/>
              <a:gd name="connsiteY288" fmla="*/ 844180 h 2136235"/>
              <a:gd name="connsiteX289" fmla="*/ 17481 w 2229915"/>
              <a:gd name="connsiteY289" fmla="*/ 852615 h 2136235"/>
              <a:gd name="connsiteX290" fmla="*/ 18196 w 2229915"/>
              <a:gd name="connsiteY290" fmla="*/ 860335 h 2136235"/>
              <a:gd name="connsiteX291" fmla="*/ 18196 w 2229915"/>
              <a:gd name="connsiteY291" fmla="*/ 884925 h 2136235"/>
              <a:gd name="connsiteX292" fmla="*/ 17266 w 2229915"/>
              <a:gd name="connsiteY292" fmla="*/ 903296 h 2136235"/>
              <a:gd name="connsiteX293" fmla="*/ 16765 w 2229915"/>
              <a:gd name="connsiteY293" fmla="*/ 922668 h 2136235"/>
              <a:gd name="connsiteX294" fmla="*/ 16336 w 2229915"/>
              <a:gd name="connsiteY294" fmla="*/ 964271 h 2136235"/>
              <a:gd name="connsiteX295" fmla="*/ 17624 w 2229915"/>
              <a:gd name="connsiteY295" fmla="*/ 1009020 h 2136235"/>
              <a:gd name="connsiteX296" fmla="*/ 21131 w 2229915"/>
              <a:gd name="connsiteY296" fmla="*/ 1056413 h 2136235"/>
              <a:gd name="connsiteX297" fmla="*/ 47680 w 2229915"/>
              <a:gd name="connsiteY297" fmla="*/ 787208 h 2136235"/>
              <a:gd name="connsiteX298" fmla="*/ 56054 w 2229915"/>
              <a:gd name="connsiteY298" fmla="*/ 760545 h 2136235"/>
              <a:gd name="connsiteX299" fmla="*/ 49899 w 2229915"/>
              <a:gd name="connsiteY299" fmla="*/ 790925 h 2136235"/>
              <a:gd name="connsiteX300" fmla="*/ 47036 w 2229915"/>
              <a:gd name="connsiteY300" fmla="*/ 805936 h 2136235"/>
              <a:gd name="connsiteX301" fmla="*/ 44675 w 2229915"/>
              <a:gd name="connsiteY301" fmla="*/ 821091 h 2136235"/>
              <a:gd name="connsiteX302" fmla="*/ 39880 w 2229915"/>
              <a:gd name="connsiteY302" fmla="*/ 852401 h 2136235"/>
              <a:gd name="connsiteX303" fmla="*/ 35801 w 2229915"/>
              <a:gd name="connsiteY303" fmla="*/ 886355 h 2136235"/>
              <a:gd name="connsiteX304" fmla="*/ 82030 w 2229915"/>
              <a:gd name="connsiteY304" fmla="*/ 1347777 h 2136235"/>
              <a:gd name="connsiteX305" fmla="*/ 86539 w 2229915"/>
              <a:gd name="connsiteY305" fmla="*/ 1361145 h 2136235"/>
              <a:gd name="connsiteX306" fmla="*/ 90833 w 2229915"/>
              <a:gd name="connsiteY306" fmla="*/ 1372582 h 2136235"/>
              <a:gd name="connsiteX307" fmla="*/ 98991 w 2229915"/>
              <a:gd name="connsiteY307" fmla="*/ 1391311 h 2136235"/>
              <a:gd name="connsiteX308" fmla="*/ 106577 w 2229915"/>
              <a:gd name="connsiteY308" fmla="*/ 1407465 h 2136235"/>
              <a:gd name="connsiteX309" fmla="*/ 110369 w 2229915"/>
              <a:gd name="connsiteY309" fmla="*/ 1415686 h 2136235"/>
              <a:gd name="connsiteX310" fmla="*/ 114735 w 2229915"/>
              <a:gd name="connsiteY310" fmla="*/ 1424336 h 2136235"/>
              <a:gd name="connsiteX311" fmla="*/ 68649 w 2229915"/>
              <a:gd name="connsiteY311" fmla="*/ 1261569 h 2136235"/>
              <a:gd name="connsiteX312" fmla="*/ 61492 w 2229915"/>
              <a:gd name="connsiteY312" fmla="*/ 1224898 h 2136235"/>
              <a:gd name="connsiteX313" fmla="*/ 59560 w 2229915"/>
              <a:gd name="connsiteY313" fmla="*/ 1215605 h 2136235"/>
              <a:gd name="connsiteX314" fmla="*/ 57985 w 2229915"/>
              <a:gd name="connsiteY314" fmla="*/ 1206313 h 2136235"/>
              <a:gd name="connsiteX315" fmla="*/ 54836 w 2229915"/>
              <a:gd name="connsiteY315" fmla="*/ 1187584 h 2136235"/>
              <a:gd name="connsiteX316" fmla="*/ 51616 w 2229915"/>
              <a:gd name="connsiteY316" fmla="*/ 1168784 h 2136235"/>
              <a:gd name="connsiteX317" fmla="*/ 49184 w 2229915"/>
              <a:gd name="connsiteY317" fmla="*/ 1149698 h 2136235"/>
              <a:gd name="connsiteX318" fmla="*/ 44818 w 2229915"/>
              <a:gd name="connsiteY318" fmla="*/ 1111240 h 2136235"/>
              <a:gd name="connsiteX319" fmla="*/ 51259 w 2229915"/>
              <a:gd name="connsiteY319" fmla="*/ 871129 h 2136235"/>
              <a:gd name="connsiteX320" fmla="*/ 53334 w 2229915"/>
              <a:gd name="connsiteY320" fmla="*/ 856189 h 2136235"/>
              <a:gd name="connsiteX321" fmla="*/ 55910 w 2229915"/>
              <a:gd name="connsiteY321" fmla="*/ 841320 h 2136235"/>
              <a:gd name="connsiteX322" fmla="*/ 61277 w 2229915"/>
              <a:gd name="connsiteY322" fmla="*/ 811655 h 2136235"/>
              <a:gd name="connsiteX323" fmla="*/ 64426 w 2229915"/>
              <a:gd name="connsiteY323" fmla="*/ 796858 h 2136235"/>
              <a:gd name="connsiteX324" fmla="*/ 67933 w 2229915"/>
              <a:gd name="connsiteY324" fmla="*/ 780918 h 2136235"/>
              <a:gd name="connsiteX325" fmla="*/ 75089 w 2229915"/>
              <a:gd name="connsiteY325" fmla="*/ 751466 h 2136235"/>
              <a:gd name="connsiteX326" fmla="*/ 83319 w 2229915"/>
              <a:gd name="connsiteY326" fmla="*/ 722301 h 2136235"/>
              <a:gd name="connsiteX327" fmla="*/ 87469 w 2229915"/>
              <a:gd name="connsiteY327" fmla="*/ 708005 h 2136235"/>
              <a:gd name="connsiteX328" fmla="*/ 92121 w 2229915"/>
              <a:gd name="connsiteY328" fmla="*/ 693708 h 2136235"/>
              <a:gd name="connsiteX329" fmla="*/ 112516 w 2229915"/>
              <a:gd name="connsiteY329" fmla="*/ 636522 h 2136235"/>
              <a:gd name="connsiteX330" fmla="*/ 123752 w 2229915"/>
              <a:gd name="connsiteY330" fmla="*/ 608786 h 2136235"/>
              <a:gd name="connsiteX331" fmla="*/ 130264 w 2229915"/>
              <a:gd name="connsiteY331" fmla="*/ 594490 h 2136235"/>
              <a:gd name="connsiteX332" fmla="*/ 137063 w 2229915"/>
              <a:gd name="connsiteY332" fmla="*/ 580193 h 2136235"/>
              <a:gd name="connsiteX333" fmla="*/ 144219 w 2229915"/>
              <a:gd name="connsiteY333" fmla="*/ 565897 h 2136235"/>
              <a:gd name="connsiteX334" fmla="*/ 151375 w 2229915"/>
              <a:gd name="connsiteY334" fmla="*/ 551600 h 2136235"/>
              <a:gd name="connsiteX335" fmla="*/ 166546 w 2229915"/>
              <a:gd name="connsiteY335" fmla="*/ 523007 h 2136235"/>
              <a:gd name="connsiteX336" fmla="*/ 174704 w 2229915"/>
              <a:gd name="connsiteY336" fmla="*/ 511570 h 2136235"/>
              <a:gd name="connsiteX337" fmla="*/ 160749 w 2229915"/>
              <a:gd name="connsiteY337" fmla="*/ 540162 h 2136235"/>
              <a:gd name="connsiteX338" fmla="*/ 147439 w 2229915"/>
              <a:gd name="connsiteY338" fmla="*/ 568756 h 2136235"/>
              <a:gd name="connsiteX339" fmla="*/ 121748 w 2229915"/>
              <a:gd name="connsiteY339" fmla="*/ 630803 h 2136235"/>
              <a:gd name="connsiteX340" fmla="*/ 93695 w 2229915"/>
              <a:gd name="connsiteY340" fmla="*/ 711365 h 2136235"/>
              <a:gd name="connsiteX341" fmla="*/ 81959 w 2229915"/>
              <a:gd name="connsiteY341" fmla="*/ 753039 h 2136235"/>
              <a:gd name="connsiteX342" fmla="*/ 79311 w 2229915"/>
              <a:gd name="connsiteY342" fmla="*/ 763619 h 2136235"/>
              <a:gd name="connsiteX343" fmla="*/ 76878 w 2229915"/>
              <a:gd name="connsiteY343" fmla="*/ 774198 h 2136235"/>
              <a:gd name="connsiteX344" fmla="*/ 72084 w 2229915"/>
              <a:gd name="connsiteY344" fmla="*/ 795643 h 2136235"/>
              <a:gd name="connsiteX345" fmla="*/ 50114 w 2229915"/>
              <a:gd name="connsiteY345" fmla="*/ 963342 h 2136235"/>
              <a:gd name="connsiteX346" fmla="*/ 55195 w 2229915"/>
              <a:gd name="connsiteY346" fmla="*/ 1115458 h 2136235"/>
              <a:gd name="connsiteX347" fmla="*/ 59846 w 2229915"/>
              <a:gd name="connsiteY347" fmla="*/ 1151199 h 2136235"/>
              <a:gd name="connsiteX348" fmla="*/ 62351 w 2229915"/>
              <a:gd name="connsiteY348" fmla="*/ 1168641 h 2136235"/>
              <a:gd name="connsiteX349" fmla="*/ 65500 w 2229915"/>
              <a:gd name="connsiteY349" fmla="*/ 1185725 h 2136235"/>
              <a:gd name="connsiteX350" fmla="*/ 71869 w 2229915"/>
              <a:gd name="connsiteY350" fmla="*/ 1218751 h 2136235"/>
              <a:gd name="connsiteX351" fmla="*/ 79025 w 2229915"/>
              <a:gd name="connsiteY351" fmla="*/ 1249845 h 2136235"/>
              <a:gd name="connsiteX352" fmla="*/ 88829 w 2229915"/>
              <a:gd name="connsiteY352" fmla="*/ 1285087 h 2136235"/>
              <a:gd name="connsiteX353" fmla="*/ 95985 w 2229915"/>
              <a:gd name="connsiteY353" fmla="*/ 1308462 h 2136235"/>
              <a:gd name="connsiteX354" fmla="*/ 102211 w 2229915"/>
              <a:gd name="connsiteY354" fmla="*/ 1320328 h 2136235"/>
              <a:gd name="connsiteX355" fmla="*/ 100423 w 2229915"/>
              <a:gd name="connsiteY355" fmla="*/ 1308962 h 2136235"/>
              <a:gd name="connsiteX356" fmla="*/ 96057 w 2229915"/>
              <a:gd name="connsiteY356" fmla="*/ 1285873 h 2136235"/>
              <a:gd name="connsiteX357" fmla="*/ 82245 w 2229915"/>
              <a:gd name="connsiteY357" fmla="*/ 1203882 h 2136235"/>
              <a:gd name="connsiteX358" fmla="*/ 84178 w 2229915"/>
              <a:gd name="connsiteY358" fmla="*/ 1213175 h 2136235"/>
              <a:gd name="connsiteX359" fmla="*/ 86468 w 2229915"/>
              <a:gd name="connsiteY359" fmla="*/ 1222325 h 2136235"/>
              <a:gd name="connsiteX360" fmla="*/ 91119 w 2229915"/>
              <a:gd name="connsiteY360" fmla="*/ 1240696 h 2136235"/>
              <a:gd name="connsiteX361" fmla="*/ 95770 w 2229915"/>
              <a:gd name="connsiteY361" fmla="*/ 1258996 h 2136235"/>
              <a:gd name="connsiteX362" fmla="*/ 101138 w 2229915"/>
              <a:gd name="connsiteY362" fmla="*/ 1277009 h 2136235"/>
              <a:gd name="connsiteX363" fmla="*/ 106577 w 2229915"/>
              <a:gd name="connsiteY363" fmla="*/ 1295094 h 2136235"/>
              <a:gd name="connsiteX364" fmla="*/ 109368 w 2229915"/>
              <a:gd name="connsiteY364" fmla="*/ 1304101 h 2136235"/>
              <a:gd name="connsiteX365" fmla="*/ 110728 w 2229915"/>
              <a:gd name="connsiteY365" fmla="*/ 1308604 h 2136235"/>
              <a:gd name="connsiteX366" fmla="*/ 112302 w 2229915"/>
              <a:gd name="connsiteY366" fmla="*/ 1313036 h 2136235"/>
              <a:gd name="connsiteX367" fmla="*/ 125040 w 2229915"/>
              <a:gd name="connsiteY367" fmla="*/ 1348778 h 2136235"/>
              <a:gd name="connsiteX368" fmla="*/ 190377 w 2229915"/>
              <a:gd name="connsiteY368" fmla="*/ 1491244 h 2136235"/>
              <a:gd name="connsiteX369" fmla="*/ 285555 w 2229915"/>
              <a:gd name="connsiteY369" fmla="*/ 1635925 h 2136235"/>
              <a:gd name="connsiteX370" fmla="*/ 421524 w 2229915"/>
              <a:gd name="connsiteY370" fmla="*/ 1781679 h 2136235"/>
              <a:gd name="connsiteX371" fmla="*/ 776118 w 2229915"/>
              <a:gd name="connsiteY371" fmla="*/ 1988979 h 2136235"/>
              <a:gd name="connsiteX372" fmla="*/ 1186315 w 2229915"/>
              <a:gd name="connsiteY372" fmla="*/ 2040519 h 2136235"/>
              <a:gd name="connsiteX373" fmla="*/ 1177084 w 2229915"/>
              <a:gd name="connsiteY373" fmla="*/ 2038660 h 2136235"/>
              <a:gd name="connsiteX374" fmla="*/ 1011202 w 2229915"/>
              <a:gd name="connsiteY374" fmla="*/ 2034372 h 2136235"/>
              <a:gd name="connsiteX375" fmla="*/ 859774 w 2229915"/>
              <a:gd name="connsiteY375" fmla="*/ 2008638 h 2136235"/>
              <a:gd name="connsiteX376" fmla="*/ 714574 w 2229915"/>
              <a:gd name="connsiteY376" fmla="*/ 1960529 h 2136235"/>
              <a:gd name="connsiteX377" fmla="*/ 679794 w 2229915"/>
              <a:gd name="connsiteY377" fmla="*/ 1945089 h 2136235"/>
              <a:gd name="connsiteX378" fmla="*/ 662476 w 2229915"/>
              <a:gd name="connsiteY378" fmla="*/ 1937155 h 2136235"/>
              <a:gd name="connsiteX379" fmla="*/ 645015 w 2229915"/>
              <a:gd name="connsiteY379" fmla="*/ 1928505 h 2136235"/>
              <a:gd name="connsiteX380" fmla="*/ 628054 w 2229915"/>
              <a:gd name="connsiteY380" fmla="*/ 1919855 h 2136235"/>
              <a:gd name="connsiteX381" fmla="*/ 619610 w 2229915"/>
              <a:gd name="connsiteY381" fmla="*/ 1915495 h 2136235"/>
              <a:gd name="connsiteX382" fmla="*/ 611380 w 2229915"/>
              <a:gd name="connsiteY382" fmla="*/ 1910849 h 2136235"/>
              <a:gd name="connsiteX383" fmla="*/ 578462 w 2229915"/>
              <a:gd name="connsiteY383" fmla="*/ 1891906 h 2136235"/>
              <a:gd name="connsiteX384" fmla="*/ 562432 w 2229915"/>
              <a:gd name="connsiteY384" fmla="*/ 1881898 h 2136235"/>
              <a:gd name="connsiteX385" fmla="*/ 546473 w 2229915"/>
              <a:gd name="connsiteY385" fmla="*/ 1871676 h 2136235"/>
              <a:gd name="connsiteX386" fmla="*/ 530586 w 2229915"/>
              <a:gd name="connsiteY386" fmla="*/ 1861382 h 2136235"/>
              <a:gd name="connsiteX387" fmla="*/ 515128 w 2229915"/>
              <a:gd name="connsiteY387" fmla="*/ 1850445 h 2136235"/>
              <a:gd name="connsiteX388" fmla="*/ 484571 w 2229915"/>
              <a:gd name="connsiteY388" fmla="*/ 1828215 h 2136235"/>
              <a:gd name="connsiteX389" fmla="*/ 455015 w 2229915"/>
              <a:gd name="connsiteY389" fmla="*/ 1804625 h 2136235"/>
              <a:gd name="connsiteX390" fmla="*/ 310531 w 2229915"/>
              <a:gd name="connsiteY390" fmla="*/ 1657799 h 2136235"/>
              <a:gd name="connsiteX391" fmla="*/ 188229 w 2229915"/>
              <a:gd name="connsiteY391" fmla="*/ 1455574 h 2136235"/>
              <a:gd name="connsiteX392" fmla="*/ 317042 w 2229915"/>
              <a:gd name="connsiteY392" fmla="*/ 1654368 h 2136235"/>
              <a:gd name="connsiteX393" fmla="*/ 338511 w 2229915"/>
              <a:gd name="connsiteY393" fmla="*/ 1679816 h 2136235"/>
              <a:gd name="connsiteX394" fmla="*/ 343950 w 2229915"/>
              <a:gd name="connsiteY394" fmla="*/ 1685964 h 2136235"/>
              <a:gd name="connsiteX395" fmla="*/ 349532 w 2229915"/>
              <a:gd name="connsiteY395" fmla="*/ 1692040 h 2136235"/>
              <a:gd name="connsiteX396" fmla="*/ 360696 w 2229915"/>
              <a:gd name="connsiteY396" fmla="*/ 1704191 h 2136235"/>
              <a:gd name="connsiteX397" fmla="*/ 371860 w 2229915"/>
              <a:gd name="connsiteY397" fmla="*/ 1716200 h 2136235"/>
              <a:gd name="connsiteX398" fmla="*/ 377441 w 2229915"/>
              <a:gd name="connsiteY398" fmla="*/ 1722205 h 2136235"/>
              <a:gd name="connsiteX399" fmla="*/ 383238 w 2229915"/>
              <a:gd name="connsiteY399" fmla="*/ 1727924 h 2136235"/>
              <a:gd name="connsiteX400" fmla="*/ 406210 w 2229915"/>
              <a:gd name="connsiteY400" fmla="*/ 1750298 h 2136235"/>
              <a:gd name="connsiteX401" fmla="*/ 429396 w 2229915"/>
              <a:gd name="connsiteY401" fmla="*/ 1771314 h 2136235"/>
              <a:gd name="connsiteX402" fmla="*/ 452010 w 2229915"/>
              <a:gd name="connsiteY402" fmla="*/ 1790901 h 2136235"/>
              <a:gd name="connsiteX403" fmla="*/ 474767 w 2229915"/>
              <a:gd name="connsiteY403" fmla="*/ 1808485 h 2136235"/>
              <a:gd name="connsiteX404" fmla="*/ 485716 w 2229915"/>
              <a:gd name="connsiteY404" fmla="*/ 1816920 h 2136235"/>
              <a:gd name="connsiteX405" fmla="*/ 496522 w 2229915"/>
              <a:gd name="connsiteY405" fmla="*/ 1824783 h 2136235"/>
              <a:gd name="connsiteX406" fmla="*/ 484643 w 2229915"/>
              <a:gd name="connsiteY406" fmla="*/ 1815133 h 2136235"/>
              <a:gd name="connsiteX407" fmla="*/ 472978 w 2229915"/>
              <a:gd name="connsiteY407" fmla="*/ 1805411 h 2136235"/>
              <a:gd name="connsiteX408" fmla="*/ 461456 w 2229915"/>
              <a:gd name="connsiteY408" fmla="*/ 1795689 h 2136235"/>
              <a:gd name="connsiteX409" fmla="*/ 450078 w 2229915"/>
              <a:gd name="connsiteY409" fmla="*/ 1785897 h 2136235"/>
              <a:gd name="connsiteX410" fmla="*/ 428108 w 2229915"/>
              <a:gd name="connsiteY410" fmla="*/ 1765596 h 2136235"/>
              <a:gd name="connsiteX411" fmla="*/ 417159 w 2229915"/>
              <a:gd name="connsiteY411" fmla="*/ 1755444 h 2136235"/>
              <a:gd name="connsiteX412" fmla="*/ 406782 w 2229915"/>
              <a:gd name="connsiteY412" fmla="*/ 1744937 h 2136235"/>
              <a:gd name="connsiteX413" fmla="*/ 386172 w 2229915"/>
              <a:gd name="connsiteY413" fmla="*/ 1724064 h 2136235"/>
              <a:gd name="connsiteX414" fmla="*/ 381091 w 2229915"/>
              <a:gd name="connsiteY414" fmla="*/ 1718846 h 2136235"/>
              <a:gd name="connsiteX415" fmla="*/ 376225 w 2229915"/>
              <a:gd name="connsiteY415" fmla="*/ 1713413 h 2136235"/>
              <a:gd name="connsiteX416" fmla="*/ 366492 w 2229915"/>
              <a:gd name="connsiteY416" fmla="*/ 1702547 h 2136235"/>
              <a:gd name="connsiteX417" fmla="*/ 347314 w 2229915"/>
              <a:gd name="connsiteY417" fmla="*/ 1681103 h 2136235"/>
              <a:gd name="connsiteX418" fmla="*/ 329208 w 2229915"/>
              <a:gd name="connsiteY418" fmla="*/ 1658871 h 2136235"/>
              <a:gd name="connsiteX419" fmla="*/ 134128 w 2229915"/>
              <a:gd name="connsiteY419" fmla="*/ 1266215 h 2136235"/>
              <a:gd name="connsiteX420" fmla="*/ 130765 w 2229915"/>
              <a:gd name="connsiteY420" fmla="*/ 1252990 h 2136235"/>
              <a:gd name="connsiteX421" fmla="*/ 128045 w 2229915"/>
              <a:gd name="connsiteY421" fmla="*/ 1239695 h 2136235"/>
              <a:gd name="connsiteX422" fmla="*/ 122607 w 2229915"/>
              <a:gd name="connsiteY422" fmla="*/ 1213032 h 2136235"/>
              <a:gd name="connsiteX423" fmla="*/ 118027 w 2229915"/>
              <a:gd name="connsiteY423" fmla="*/ 1186083 h 2136235"/>
              <a:gd name="connsiteX424" fmla="*/ 113948 w 2229915"/>
              <a:gd name="connsiteY424" fmla="*/ 1159062 h 2136235"/>
              <a:gd name="connsiteX425" fmla="*/ 111014 w 2229915"/>
              <a:gd name="connsiteY425" fmla="*/ 1131827 h 2136235"/>
              <a:gd name="connsiteX426" fmla="*/ 109583 w 2229915"/>
              <a:gd name="connsiteY426" fmla="*/ 1118174 h 2136235"/>
              <a:gd name="connsiteX427" fmla="*/ 108438 w 2229915"/>
              <a:gd name="connsiteY427" fmla="*/ 1104450 h 2136235"/>
              <a:gd name="connsiteX428" fmla="*/ 107006 w 2229915"/>
              <a:gd name="connsiteY428" fmla="*/ 1076857 h 2136235"/>
              <a:gd name="connsiteX429" fmla="*/ 106290 w 2229915"/>
              <a:gd name="connsiteY429" fmla="*/ 1063060 h 2136235"/>
              <a:gd name="connsiteX430" fmla="*/ 106290 w 2229915"/>
              <a:gd name="connsiteY430" fmla="*/ 1049193 h 2136235"/>
              <a:gd name="connsiteX431" fmla="*/ 227221 w 2229915"/>
              <a:gd name="connsiteY431" fmla="*/ 1493880 h 2136235"/>
              <a:gd name="connsiteX432" fmla="*/ 254540 w 2229915"/>
              <a:gd name="connsiteY432" fmla="*/ 1536012 h 2136235"/>
              <a:gd name="connsiteX433" fmla="*/ 256286 w 2229915"/>
              <a:gd name="connsiteY433" fmla="*/ 1538923 h 2136235"/>
              <a:gd name="connsiteX434" fmla="*/ 264158 w 2229915"/>
              <a:gd name="connsiteY434" fmla="*/ 1552004 h 2136235"/>
              <a:gd name="connsiteX435" fmla="*/ 268093 w 2229915"/>
              <a:gd name="connsiteY435" fmla="*/ 1558509 h 2136235"/>
              <a:gd name="connsiteX436" fmla="*/ 272316 w 2229915"/>
              <a:gd name="connsiteY436" fmla="*/ 1564871 h 2136235"/>
              <a:gd name="connsiteX437" fmla="*/ 286642 w 2229915"/>
              <a:gd name="connsiteY437" fmla="*/ 1585519 h 2136235"/>
              <a:gd name="connsiteX438" fmla="*/ 311818 w 2229915"/>
              <a:gd name="connsiteY438" fmla="*/ 1624345 h 2136235"/>
              <a:gd name="connsiteX439" fmla="*/ 306737 w 2229915"/>
              <a:gd name="connsiteY439" fmla="*/ 1614481 h 2136235"/>
              <a:gd name="connsiteX440" fmla="*/ 286642 w 2229915"/>
              <a:gd name="connsiteY440" fmla="*/ 1585519 h 2136235"/>
              <a:gd name="connsiteX441" fmla="*/ 254540 w 2229915"/>
              <a:gd name="connsiteY441" fmla="*/ 1536012 h 2136235"/>
              <a:gd name="connsiteX442" fmla="*/ 248486 w 2229915"/>
              <a:gd name="connsiteY442" fmla="*/ 1525913 h 2136235"/>
              <a:gd name="connsiteX443" fmla="*/ 240900 w 2229915"/>
              <a:gd name="connsiteY443" fmla="*/ 1512831 h 2136235"/>
              <a:gd name="connsiteX444" fmla="*/ 226587 w 2229915"/>
              <a:gd name="connsiteY444" fmla="*/ 1486383 h 2136235"/>
              <a:gd name="connsiteX445" fmla="*/ 219431 w 2229915"/>
              <a:gd name="connsiteY445" fmla="*/ 1473302 h 2136235"/>
              <a:gd name="connsiteX446" fmla="*/ 213062 w 2229915"/>
              <a:gd name="connsiteY446" fmla="*/ 1460148 h 2136235"/>
              <a:gd name="connsiteX447" fmla="*/ 200682 w 2229915"/>
              <a:gd name="connsiteY447" fmla="*/ 1434414 h 2136235"/>
              <a:gd name="connsiteX448" fmla="*/ 189589 w 2229915"/>
              <a:gd name="connsiteY448" fmla="*/ 1409181 h 2136235"/>
              <a:gd name="connsiteX449" fmla="*/ 139495 w 2229915"/>
              <a:gd name="connsiteY449" fmla="*/ 1260139 h 2136235"/>
              <a:gd name="connsiteX450" fmla="*/ 114234 w 2229915"/>
              <a:gd name="connsiteY450" fmla="*/ 1101304 h 2136235"/>
              <a:gd name="connsiteX451" fmla="*/ 112015 w 2229915"/>
              <a:gd name="connsiteY451" fmla="*/ 1060558 h 2136235"/>
              <a:gd name="connsiteX452" fmla="*/ 112015 w 2229915"/>
              <a:gd name="connsiteY452" fmla="*/ 1019528 h 2136235"/>
              <a:gd name="connsiteX453" fmla="*/ 112588 w 2229915"/>
              <a:gd name="connsiteY453" fmla="*/ 998940 h 2136235"/>
              <a:gd name="connsiteX454" fmla="*/ 113518 w 2229915"/>
              <a:gd name="connsiteY454" fmla="*/ 978353 h 2136235"/>
              <a:gd name="connsiteX455" fmla="*/ 116739 w 2229915"/>
              <a:gd name="connsiteY455" fmla="*/ 937036 h 2136235"/>
              <a:gd name="connsiteX456" fmla="*/ 147725 w 2229915"/>
              <a:gd name="connsiteY456" fmla="*/ 771982 h 2136235"/>
              <a:gd name="connsiteX457" fmla="*/ 184652 w 2229915"/>
              <a:gd name="connsiteY457" fmla="*/ 668260 h 2136235"/>
              <a:gd name="connsiteX458" fmla="*/ 193454 w 2229915"/>
              <a:gd name="connsiteY458" fmla="*/ 648746 h 2136235"/>
              <a:gd name="connsiteX459" fmla="*/ 201612 w 2229915"/>
              <a:gd name="connsiteY459" fmla="*/ 631947 h 2136235"/>
              <a:gd name="connsiteX460" fmla="*/ 215924 w 2229915"/>
              <a:gd name="connsiteY460" fmla="*/ 606785 h 2136235"/>
              <a:gd name="connsiteX461" fmla="*/ 225084 w 2229915"/>
              <a:gd name="connsiteY461" fmla="*/ 592489 h 2136235"/>
              <a:gd name="connsiteX462" fmla="*/ 229021 w 2229915"/>
              <a:gd name="connsiteY462" fmla="*/ 590344 h 2136235"/>
              <a:gd name="connsiteX463" fmla="*/ 218644 w 2229915"/>
              <a:gd name="connsiteY463" fmla="*/ 623869 h 2136235"/>
              <a:gd name="connsiteX464" fmla="*/ 215924 w 2229915"/>
              <a:gd name="connsiteY464" fmla="*/ 631017 h 2136235"/>
              <a:gd name="connsiteX465" fmla="*/ 205691 w 2229915"/>
              <a:gd name="connsiteY465" fmla="*/ 660826 h 2136235"/>
              <a:gd name="connsiteX466" fmla="*/ 199752 w 2229915"/>
              <a:gd name="connsiteY466" fmla="*/ 680555 h 2136235"/>
              <a:gd name="connsiteX467" fmla="*/ 200467 w 2229915"/>
              <a:gd name="connsiteY467" fmla="*/ 686703 h 2136235"/>
              <a:gd name="connsiteX468" fmla="*/ 220218 w 2229915"/>
              <a:gd name="connsiteY468" fmla="*/ 643813 h 2136235"/>
              <a:gd name="connsiteX469" fmla="*/ 240113 w 2229915"/>
              <a:gd name="connsiteY469" fmla="*/ 603568 h 2136235"/>
              <a:gd name="connsiteX470" fmla="*/ 253638 w 2229915"/>
              <a:gd name="connsiteY470" fmla="*/ 578978 h 2136235"/>
              <a:gd name="connsiteX471" fmla="*/ 261367 w 2229915"/>
              <a:gd name="connsiteY471" fmla="*/ 565682 h 2136235"/>
              <a:gd name="connsiteX472" fmla="*/ 265303 w 2229915"/>
              <a:gd name="connsiteY472" fmla="*/ 558534 h 2136235"/>
              <a:gd name="connsiteX473" fmla="*/ 269740 w 2229915"/>
              <a:gd name="connsiteY473" fmla="*/ 551386 h 2136235"/>
              <a:gd name="connsiteX474" fmla="*/ 232742 w 2229915"/>
              <a:gd name="connsiteY474" fmla="*/ 635521 h 2136235"/>
              <a:gd name="connsiteX475" fmla="*/ 252278 w 2229915"/>
              <a:gd name="connsiteY475" fmla="*/ 610860 h 2136235"/>
              <a:gd name="connsiteX476" fmla="*/ 269238 w 2229915"/>
              <a:gd name="connsiteY476" fmla="*/ 588486 h 2136235"/>
              <a:gd name="connsiteX477" fmla="*/ 285483 w 2229915"/>
              <a:gd name="connsiteY477" fmla="*/ 567898 h 2136235"/>
              <a:gd name="connsiteX478" fmla="*/ 287702 w 2229915"/>
              <a:gd name="connsiteY478" fmla="*/ 565396 h 2136235"/>
              <a:gd name="connsiteX479" fmla="*/ 309171 w 2229915"/>
              <a:gd name="connsiteY479" fmla="*/ 528368 h 2136235"/>
              <a:gd name="connsiteX480" fmla="*/ 783489 w 2229915"/>
              <a:gd name="connsiteY480" fmla="*/ 140216 h 2136235"/>
              <a:gd name="connsiteX481" fmla="*/ 769176 w 2229915"/>
              <a:gd name="connsiteY481" fmla="*/ 145148 h 2136235"/>
              <a:gd name="connsiteX482" fmla="*/ 761304 w 2229915"/>
              <a:gd name="connsiteY482" fmla="*/ 147935 h 2136235"/>
              <a:gd name="connsiteX483" fmla="*/ 753504 w 2229915"/>
              <a:gd name="connsiteY483" fmla="*/ 151009 h 2136235"/>
              <a:gd name="connsiteX484" fmla="*/ 722231 w 2229915"/>
              <a:gd name="connsiteY484" fmla="*/ 163662 h 2136235"/>
              <a:gd name="connsiteX485" fmla="*/ 691387 w 2229915"/>
              <a:gd name="connsiteY485" fmla="*/ 177959 h 2136235"/>
              <a:gd name="connsiteX486" fmla="*/ 676001 w 2229915"/>
              <a:gd name="connsiteY486" fmla="*/ 185107 h 2136235"/>
              <a:gd name="connsiteX487" fmla="*/ 660902 w 2229915"/>
              <a:gd name="connsiteY487" fmla="*/ 192970 h 2136235"/>
              <a:gd name="connsiteX488" fmla="*/ 645873 w 2229915"/>
              <a:gd name="connsiteY488" fmla="*/ 200618 h 2136235"/>
              <a:gd name="connsiteX489" fmla="*/ 638717 w 2229915"/>
              <a:gd name="connsiteY489" fmla="*/ 204621 h 2136235"/>
              <a:gd name="connsiteX490" fmla="*/ 631561 w 2229915"/>
              <a:gd name="connsiteY490" fmla="*/ 208839 h 2136235"/>
              <a:gd name="connsiteX491" fmla="*/ 602220 w 2229915"/>
              <a:gd name="connsiteY491" fmla="*/ 225852 h 2136235"/>
              <a:gd name="connsiteX492" fmla="*/ 573595 w 2229915"/>
              <a:gd name="connsiteY492" fmla="*/ 243866 h 2136235"/>
              <a:gd name="connsiteX493" fmla="*/ 559283 w 2229915"/>
              <a:gd name="connsiteY493" fmla="*/ 252944 h 2136235"/>
              <a:gd name="connsiteX494" fmla="*/ 545686 w 2229915"/>
              <a:gd name="connsiteY494" fmla="*/ 262452 h 2136235"/>
              <a:gd name="connsiteX495" fmla="*/ 444782 w 2229915"/>
              <a:gd name="connsiteY495" fmla="*/ 340511 h 2136235"/>
              <a:gd name="connsiteX496" fmla="*/ 457305 w 2229915"/>
              <a:gd name="connsiteY496" fmla="*/ 328788 h 2136235"/>
              <a:gd name="connsiteX497" fmla="*/ 470259 w 2229915"/>
              <a:gd name="connsiteY497" fmla="*/ 317422 h 2136235"/>
              <a:gd name="connsiteX498" fmla="*/ 482782 w 2229915"/>
              <a:gd name="connsiteY498" fmla="*/ 306199 h 2136235"/>
              <a:gd name="connsiteX499" fmla="*/ 495735 w 2229915"/>
              <a:gd name="connsiteY499" fmla="*/ 295548 h 2136235"/>
              <a:gd name="connsiteX500" fmla="*/ 521498 w 2229915"/>
              <a:gd name="connsiteY500" fmla="*/ 274746 h 2136235"/>
              <a:gd name="connsiteX501" fmla="*/ 547833 w 2229915"/>
              <a:gd name="connsiteY501" fmla="*/ 255446 h 2136235"/>
              <a:gd name="connsiteX502" fmla="*/ 561000 w 2229915"/>
              <a:gd name="connsiteY502" fmla="*/ 246011 h 2136235"/>
              <a:gd name="connsiteX503" fmla="*/ 574382 w 2229915"/>
              <a:gd name="connsiteY503" fmla="*/ 237147 h 2136235"/>
              <a:gd name="connsiteX504" fmla="*/ 587764 w 2229915"/>
              <a:gd name="connsiteY504" fmla="*/ 228354 h 2136235"/>
              <a:gd name="connsiteX505" fmla="*/ 601147 w 2229915"/>
              <a:gd name="connsiteY505" fmla="*/ 219848 h 2136235"/>
              <a:gd name="connsiteX506" fmla="*/ 625836 w 2229915"/>
              <a:gd name="connsiteY506" fmla="*/ 203764 h 2136235"/>
              <a:gd name="connsiteX507" fmla="*/ 632563 w 2229915"/>
              <a:gd name="connsiteY507" fmla="*/ 199760 h 2136235"/>
              <a:gd name="connsiteX508" fmla="*/ 639719 w 2229915"/>
              <a:gd name="connsiteY508" fmla="*/ 196044 h 2136235"/>
              <a:gd name="connsiteX509" fmla="*/ 653459 w 2229915"/>
              <a:gd name="connsiteY509" fmla="*/ 188896 h 2136235"/>
              <a:gd name="connsiteX510" fmla="*/ 667127 w 2229915"/>
              <a:gd name="connsiteY510" fmla="*/ 181747 h 2136235"/>
              <a:gd name="connsiteX511" fmla="*/ 674284 w 2229915"/>
              <a:gd name="connsiteY511" fmla="*/ 178102 h 2136235"/>
              <a:gd name="connsiteX512" fmla="*/ 681440 w 2229915"/>
              <a:gd name="connsiteY512" fmla="*/ 174813 h 2136235"/>
              <a:gd name="connsiteX513" fmla="*/ 709206 w 2229915"/>
              <a:gd name="connsiteY513" fmla="*/ 161875 h 2136235"/>
              <a:gd name="connsiteX514" fmla="*/ 716362 w 2229915"/>
              <a:gd name="connsiteY514" fmla="*/ 158658 h 2136235"/>
              <a:gd name="connsiteX515" fmla="*/ 723519 w 2229915"/>
              <a:gd name="connsiteY515" fmla="*/ 155727 h 2136235"/>
              <a:gd name="connsiteX516" fmla="*/ 737831 w 2229915"/>
              <a:gd name="connsiteY516" fmla="*/ 150008 h 2136235"/>
              <a:gd name="connsiteX517" fmla="*/ 752144 w 2229915"/>
              <a:gd name="connsiteY517" fmla="*/ 144290 h 2136235"/>
              <a:gd name="connsiteX518" fmla="*/ 759300 w 2229915"/>
              <a:gd name="connsiteY518" fmla="*/ 141431 h 2136235"/>
              <a:gd name="connsiteX519" fmla="*/ 766456 w 2229915"/>
              <a:gd name="connsiteY519" fmla="*/ 138857 h 2136235"/>
              <a:gd name="connsiteX520" fmla="*/ 795082 w 2229915"/>
              <a:gd name="connsiteY520" fmla="*/ 128850 h 2136235"/>
              <a:gd name="connsiteX521" fmla="*/ 802238 w 2229915"/>
              <a:gd name="connsiteY521" fmla="*/ 126348 h 2136235"/>
              <a:gd name="connsiteX522" fmla="*/ 809394 w 2229915"/>
              <a:gd name="connsiteY522" fmla="*/ 124203 h 2136235"/>
              <a:gd name="connsiteX523" fmla="*/ 823707 w 2229915"/>
              <a:gd name="connsiteY523" fmla="*/ 119914 h 2136235"/>
              <a:gd name="connsiteX524" fmla="*/ 838019 w 2229915"/>
              <a:gd name="connsiteY524" fmla="*/ 115625 h 2136235"/>
              <a:gd name="connsiteX525" fmla="*/ 845175 w 2229915"/>
              <a:gd name="connsiteY525" fmla="*/ 113481 h 2136235"/>
              <a:gd name="connsiteX526" fmla="*/ 852332 w 2229915"/>
              <a:gd name="connsiteY526" fmla="*/ 111622 h 2136235"/>
              <a:gd name="connsiteX527" fmla="*/ 881387 w 2229915"/>
              <a:gd name="connsiteY527" fmla="*/ 104474 h 2136235"/>
              <a:gd name="connsiteX528" fmla="*/ 1084124 w 2229915"/>
              <a:gd name="connsiteY528" fmla="*/ 79812 h 2136235"/>
              <a:gd name="connsiteX529" fmla="*/ 1639308 w 2229915"/>
              <a:gd name="connsiteY529" fmla="*/ 245295 h 2136235"/>
              <a:gd name="connsiteX530" fmla="*/ 1736990 w 2229915"/>
              <a:gd name="connsiteY530" fmla="*/ 321639 h 2136235"/>
              <a:gd name="connsiteX531" fmla="*/ 1782791 w 2229915"/>
              <a:gd name="connsiteY531" fmla="*/ 364958 h 2136235"/>
              <a:gd name="connsiteX532" fmla="*/ 1793740 w 2229915"/>
              <a:gd name="connsiteY532" fmla="*/ 376538 h 2136235"/>
              <a:gd name="connsiteX533" fmla="*/ 1804474 w 2229915"/>
              <a:gd name="connsiteY533" fmla="*/ 388190 h 2136235"/>
              <a:gd name="connsiteX534" fmla="*/ 1815208 w 2229915"/>
              <a:gd name="connsiteY534" fmla="*/ 399984 h 2136235"/>
              <a:gd name="connsiteX535" fmla="*/ 1820433 w 2229915"/>
              <a:gd name="connsiteY535" fmla="*/ 405989 h 2136235"/>
              <a:gd name="connsiteX536" fmla="*/ 1825586 w 2229915"/>
              <a:gd name="connsiteY536" fmla="*/ 412137 h 2136235"/>
              <a:gd name="connsiteX537" fmla="*/ 1845981 w 2229915"/>
              <a:gd name="connsiteY537" fmla="*/ 436798 h 2136235"/>
              <a:gd name="connsiteX538" fmla="*/ 1865302 w 2229915"/>
              <a:gd name="connsiteY538" fmla="*/ 462461 h 2136235"/>
              <a:gd name="connsiteX539" fmla="*/ 1874964 w 2229915"/>
              <a:gd name="connsiteY539" fmla="*/ 475399 h 2136235"/>
              <a:gd name="connsiteX540" fmla="*/ 1883694 w 2229915"/>
              <a:gd name="connsiteY540" fmla="*/ 488766 h 2136235"/>
              <a:gd name="connsiteX541" fmla="*/ 1901585 w 2229915"/>
              <a:gd name="connsiteY541" fmla="*/ 515715 h 2136235"/>
              <a:gd name="connsiteX542" fmla="*/ 1934218 w 2229915"/>
              <a:gd name="connsiteY542" fmla="*/ 571901 h 2136235"/>
              <a:gd name="connsiteX543" fmla="*/ 1963272 w 2229915"/>
              <a:gd name="connsiteY543" fmla="*/ 630232 h 2136235"/>
              <a:gd name="connsiteX544" fmla="*/ 1976082 w 2229915"/>
              <a:gd name="connsiteY544" fmla="*/ 660326 h 2136235"/>
              <a:gd name="connsiteX545" fmla="*/ 1982308 w 2229915"/>
              <a:gd name="connsiteY545" fmla="*/ 675480 h 2136235"/>
              <a:gd name="connsiteX546" fmla="*/ 1988176 w 2229915"/>
              <a:gd name="connsiteY546" fmla="*/ 690921 h 2136235"/>
              <a:gd name="connsiteX547" fmla="*/ 1989321 w 2229915"/>
              <a:gd name="connsiteY547" fmla="*/ 694066 h 2136235"/>
              <a:gd name="connsiteX548" fmla="*/ 1990824 w 2229915"/>
              <a:gd name="connsiteY548" fmla="*/ 698069 h 2136235"/>
              <a:gd name="connsiteX549" fmla="*/ 1993829 w 2229915"/>
              <a:gd name="connsiteY549" fmla="*/ 706361 h 2136235"/>
              <a:gd name="connsiteX550" fmla="*/ 1999196 w 2229915"/>
              <a:gd name="connsiteY550" fmla="*/ 721801 h 2136235"/>
              <a:gd name="connsiteX551" fmla="*/ 2000270 w 2229915"/>
              <a:gd name="connsiteY551" fmla="*/ 725375 h 2136235"/>
              <a:gd name="connsiteX552" fmla="*/ 2030755 w 2229915"/>
              <a:gd name="connsiteY552" fmla="*/ 1199450 h 2136235"/>
              <a:gd name="connsiteX553" fmla="*/ 2045927 w 2229915"/>
              <a:gd name="connsiteY553" fmla="*/ 1098159 h 2136235"/>
              <a:gd name="connsiteX554" fmla="*/ 2047502 w 2229915"/>
              <a:gd name="connsiteY554" fmla="*/ 1080574 h 2136235"/>
              <a:gd name="connsiteX555" fmla="*/ 2048217 w 2229915"/>
              <a:gd name="connsiteY555" fmla="*/ 1071782 h 2136235"/>
              <a:gd name="connsiteX556" fmla="*/ 2048575 w 2229915"/>
              <a:gd name="connsiteY556" fmla="*/ 1062989 h 2136235"/>
              <a:gd name="connsiteX557" fmla="*/ 2049934 w 2229915"/>
              <a:gd name="connsiteY557" fmla="*/ 1027748 h 2136235"/>
              <a:gd name="connsiteX558" fmla="*/ 2048145 w 2229915"/>
              <a:gd name="connsiteY558" fmla="*/ 957266 h 2136235"/>
              <a:gd name="connsiteX559" fmla="*/ 2047144 w 2229915"/>
              <a:gd name="connsiteY559" fmla="*/ 939610 h 2136235"/>
              <a:gd name="connsiteX560" fmla="*/ 2045426 w 2229915"/>
              <a:gd name="connsiteY560" fmla="*/ 922096 h 2136235"/>
              <a:gd name="connsiteX561" fmla="*/ 2043565 w 2229915"/>
              <a:gd name="connsiteY561" fmla="*/ 904511 h 2136235"/>
              <a:gd name="connsiteX562" fmla="*/ 2042635 w 2229915"/>
              <a:gd name="connsiteY562" fmla="*/ 895719 h 2136235"/>
              <a:gd name="connsiteX563" fmla="*/ 2041562 w 2229915"/>
              <a:gd name="connsiteY563" fmla="*/ 886998 h 2136235"/>
              <a:gd name="connsiteX564" fmla="*/ 2036123 w 2229915"/>
              <a:gd name="connsiteY564" fmla="*/ 852043 h 2136235"/>
              <a:gd name="connsiteX565" fmla="*/ 2032903 w 2229915"/>
              <a:gd name="connsiteY565" fmla="*/ 834673 h 2136235"/>
              <a:gd name="connsiteX566" fmla="*/ 2029324 w 2229915"/>
              <a:gd name="connsiteY566" fmla="*/ 817374 h 2136235"/>
              <a:gd name="connsiteX567" fmla="*/ 2025675 w 2229915"/>
              <a:gd name="connsiteY567" fmla="*/ 800075 h 2136235"/>
              <a:gd name="connsiteX568" fmla="*/ 2021380 w 2229915"/>
              <a:gd name="connsiteY568" fmla="*/ 782990 h 2136235"/>
              <a:gd name="connsiteX569" fmla="*/ 2017015 w 2229915"/>
              <a:gd name="connsiteY569" fmla="*/ 765834 h 2136235"/>
              <a:gd name="connsiteX570" fmla="*/ 2014798 w 2229915"/>
              <a:gd name="connsiteY570" fmla="*/ 757256 h 2136235"/>
              <a:gd name="connsiteX571" fmla="*/ 2012149 w 2229915"/>
              <a:gd name="connsiteY571" fmla="*/ 748821 h 2136235"/>
              <a:gd name="connsiteX572" fmla="*/ 2001844 w 2229915"/>
              <a:gd name="connsiteY572" fmla="*/ 715010 h 2136235"/>
              <a:gd name="connsiteX573" fmla="*/ 1989894 w 2229915"/>
              <a:gd name="connsiteY573" fmla="*/ 681699 h 2136235"/>
              <a:gd name="connsiteX574" fmla="*/ 1986888 w 2229915"/>
              <a:gd name="connsiteY574" fmla="*/ 673335 h 2136235"/>
              <a:gd name="connsiteX575" fmla="*/ 1983524 w 2229915"/>
              <a:gd name="connsiteY575" fmla="*/ 665187 h 2136235"/>
              <a:gd name="connsiteX576" fmla="*/ 1976798 w 2229915"/>
              <a:gd name="connsiteY576" fmla="*/ 648817 h 2136235"/>
              <a:gd name="connsiteX577" fmla="*/ 1969641 w 2229915"/>
              <a:gd name="connsiteY577" fmla="*/ 632447 h 2136235"/>
              <a:gd name="connsiteX578" fmla="*/ 1962485 w 2229915"/>
              <a:gd name="connsiteY578" fmla="*/ 616435 h 2136235"/>
              <a:gd name="connsiteX579" fmla="*/ 1954899 w 2229915"/>
              <a:gd name="connsiteY579" fmla="*/ 600423 h 2136235"/>
              <a:gd name="connsiteX580" fmla="*/ 1947170 w 2229915"/>
              <a:gd name="connsiteY580" fmla="*/ 584482 h 2136235"/>
              <a:gd name="connsiteX581" fmla="*/ 1930496 w 2229915"/>
              <a:gd name="connsiteY581" fmla="*/ 553244 h 2136235"/>
              <a:gd name="connsiteX582" fmla="*/ 1852492 w 2229915"/>
              <a:gd name="connsiteY582" fmla="*/ 435011 h 2136235"/>
              <a:gd name="connsiteX583" fmla="*/ 1757529 w 2229915"/>
              <a:gd name="connsiteY583" fmla="*/ 329931 h 2136235"/>
              <a:gd name="connsiteX584" fmla="*/ 1647824 w 2229915"/>
              <a:gd name="connsiteY584" fmla="*/ 240292 h 2136235"/>
              <a:gd name="connsiteX585" fmla="*/ 1618268 w 2229915"/>
              <a:gd name="connsiteY585" fmla="*/ 220706 h 2136235"/>
              <a:gd name="connsiteX586" fmla="*/ 1603383 w 2229915"/>
              <a:gd name="connsiteY586" fmla="*/ 211055 h 2136235"/>
              <a:gd name="connsiteX587" fmla="*/ 1588140 w 2229915"/>
              <a:gd name="connsiteY587" fmla="*/ 202048 h 2136235"/>
              <a:gd name="connsiteX588" fmla="*/ 1572898 w 2229915"/>
              <a:gd name="connsiteY588" fmla="*/ 193041 h 2136235"/>
              <a:gd name="connsiteX589" fmla="*/ 1565240 w 2229915"/>
              <a:gd name="connsiteY589" fmla="*/ 188538 h 2136235"/>
              <a:gd name="connsiteX590" fmla="*/ 1557440 w 2229915"/>
              <a:gd name="connsiteY590" fmla="*/ 184392 h 2136235"/>
              <a:gd name="connsiteX591" fmla="*/ 1526024 w 2229915"/>
              <a:gd name="connsiteY591" fmla="*/ 167951 h 2136235"/>
              <a:gd name="connsiteX592" fmla="*/ 1354988 w 2229915"/>
              <a:gd name="connsiteY592" fmla="*/ 100042 h 2136235"/>
              <a:gd name="connsiteX593" fmla="*/ 1203348 w 2229915"/>
              <a:gd name="connsiteY593" fmla="*/ 65873 h 2136235"/>
              <a:gd name="connsiteX594" fmla="*/ 1195690 w 2229915"/>
              <a:gd name="connsiteY594" fmla="*/ 59082 h 2136235"/>
              <a:gd name="connsiteX595" fmla="*/ 1208571 w 2229915"/>
              <a:gd name="connsiteY595" fmla="*/ 59082 h 2136235"/>
              <a:gd name="connsiteX596" fmla="*/ 1230040 w 2229915"/>
              <a:gd name="connsiteY596" fmla="*/ 61012 h 2136235"/>
              <a:gd name="connsiteX597" fmla="*/ 1257878 w 2229915"/>
              <a:gd name="connsiteY597" fmla="*/ 63800 h 2136235"/>
              <a:gd name="connsiteX598" fmla="*/ 1289652 w 2229915"/>
              <a:gd name="connsiteY598" fmla="*/ 68375 h 2136235"/>
              <a:gd name="connsiteX599" fmla="*/ 1073175 w 2229915"/>
              <a:gd name="connsiteY599" fmla="*/ 46930 h 2136235"/>
              <a:gd name="connsiteX600" fmla="*/ 1060007 w 2229915"/>
              <a:gd name="connsiteY600" fmla="*/ 47359 h 2136235"/>
              <a:gd name="connsiteX601" fmla="*/ 1046840 w 2229915"/>
              <a:gd name="connsiteY601" fmla="*/ 48074 h 2136235"/>
              <a:gd name="connsiteX602" fmla="*/ 1020647 w 2229915"/>
              <a:gd name="connsiteY602" fmla="*/ 49432 h 2136235"/>
              <a:gd name="connsiteX603" fmla="*/ 994742 w 2229915"/>
              <a:gd name="connsiteY603" fmla="*/ 52077 h 2136235"/>
              <a:gd name="connsiteX604" fmla="*/ 981861 w 2229915"/>
              <a:gd name="connsiteY604" fmla="*/ 53364 h 2136235"/>
              <a:gd name="connsiteX605" fmla="*/ 975420 w 2229915"/>
              <a:gd name="connsiteY605" fmla="*/ 54007 h 2136235"/>
              <a:gd name="connsiteX606" fmla="*/ 969051 w 2229915"/>
              <a:gd name="connsiteY606" fmla="*/ 54936 h 2136235"/>
              <a:gd name="connsiteX607" fmla="*/ 943574 w 2229915"/>
              <a:gd name="connsiteY607" fmla="*/ 58796 h 2136235"/>
              <a:gd name="connsiteX608" fmla="*/ 930908 w 2229915"/>
              <a:gd name="connsiteY608" fmla="*/ 60727 h 2136235"/>
              <a:gd name="connsiteX609" fmla="*/ 918384 w 2229915"/>
              <a:gd name="connsiteY609" fmla="*/ 63157 h 2136235"/>
              <a:gd name="connsiteX610" fmla="*/ 893409 w 2229915"/>
              <a:gd name="connsiteY610" fmla="*/ 68232 h 2136235"/>
              <a:gd name="connsiteX611" fmla="*/ 880957 w 2229915"/>
              <a:gd name="connsiteY611" fmla="*/ 70877 h 2136235"/>
              <a:gd name="connsiteX612" fmla="*/ 868720 w 2229915"/>
              <a:gd name="connsiteY612" fmla="*/ 73951 h 2136235"/>
              <a:gd name="connsiteX613" fmla="*/ 513411 w 2229915"/>
              <a:gd name="connsiteY613" fmla="*/ 243008 h 2136235"/>
              <a:gd name="connsiteX614" fmla="*/ 504465 w 2229915"/>
              <a:gd name="connsiteY614" fmla="*/ 247583 h 2136235"/>
              <a:gd name="connsiteX615" fmla="*/ 539245 w 2229915"/>
              <a:gd name="connsiteY615" fmla="*/ 221277 h 2136235"/>
              <a:gd name="connsiteX616" fmla="*/ 575027 w 2229915"/>
              <a:gd name="connsiteY616" fmla="*/ 196687 h 2136235"/>
              <a:gd name="connsiteX617" fmla="*/ 612167 w 2229915"/>
              <a:gd name="connsiteY617" fmla="*/ 173598 h 2136235"/>
              <a:gd name="connsiteX618" fmla="*/ 631203 w 2229915"/>
              <a:gd name="connsiteY618" fmla="*/ 162733 h 2136235"/>
              <a:gd name="connsiteX619" fmla="*/ 651241 w 2229915"/>
              <a:gd name="connsiteY619" fmla="*/ 152010 h 2136235"/>
              <a:gd name="connsiteX620" fmla="*/ 615459 w 2229915"/>
              <a:gd name="connsiteY620" fmla="*/ 167450 h 2136235"/>
              <a:gd name="connsiteX621" fmla="*/ 586834 w 2229915"/>
              <a:gd name="connsiteY621" fmla="*/ 181747 h 2136235"/>
              <a:gd name="connsiteX622" fmla="*/ 573667 w 2229915"/>
              <a:gd name="connsiteY622" fmla="*/ 188252 h 2136235"/>
              <a:gd name="connsiteX623" fmla="*/ 561716 w 2229915"/>
              <a:gd name="connsiteY623" fmla="*/ 195401 h 2136235"/>
              <a:gd name="connsiteX624" fmla="*/ 537313 w 2229915"/>
              <a:gd name="connsiteY624" fmla="*/ 210197 h 2136235"/>
              <a:gd name="connsiteX625" fmla="*/ 524360 w 2229915"/>
              <a:gd name="connsiteY625" fmla="*/ 218847 h 2136235"/>
              <a:gd name="connsiteX626" fmla="*/ 510477 w 2229915"/>
              <a:gd name="connsiteY626" fmla="*/ 228712 h 2136235"/>
              <a:gd name="connsiteX627" fmla="*/ 494876 w 2229915"/>
              <a:gd name="connsiteY627" fmla="*/ 239791 h 2136235"/>
              <a:gd name="connsiteX628" fmla="*/ 478130 w 2229915"/>
              <a:gd name="connsiteY628" fmla="*/ 253159 h 2136235"/>
              <a:gd name="connsiteX629" fmla="*/ 459166 w 2229915"/>
              <a:gd name="connsiteY629" fmla="*/ 268456 h 2136235"/>
              <a:gd name="connsiteX630" fmla="*/ 449076 w 2229915"/>
              <a:gd name="connsiteY630" fmla="*/ 277248 h 2136235"/>
              <a:gd name="connsiteX631" fmla="*/ 438413 w 2229915"/>
              <a:gd name="connsiteY631" fmla="*/ 286827 h 2136235"/>
              <a:gd name="connsiteX632" fmla="*/ 427035 w 2229915"/>
              <a:gd name="connsiteY632" fmla="*/ 297049 h 2136235"/>
              <a:gd name="connsiteX633" fmla="*/ 415084 w 2229915"/>
              <a:gd name="connsiteY633" fmla="*/ 308129 h 2136235"/>
              <a:gd name="connsiteX634" fmla="*/ 389750 w 2229915"/>
              <a:gd name="connsiteY634" fmla="*/ 333220 h 2136235"/>
              <a:gd name="connsiteX635" fmla="*/ 383667 w 2229915"/>
              <a:gd name="connsiteY635" fmla="*/ 339295 h 2136235"/>
              <a:gd name="connsiteX636" fmla="*/ 377728 w 2229915"/>
              <a:gd name="connsiteY636" fmla="*/ 345729 h 2136235"/>
              <a:gd name="connsiteX637" fmla="*/ 365634 w 2229915"/>
              <a:gd name="connsiteY637" fmla="*/ 358739 h 2136235"/>
              <a:gd name="connsiteX638" fmla="*/ 353182 w 2229915"/>
              <a:gd name="connsiteY638" fmla="*/ 371963 h 2136235"/>
              <a:gd name="connsiteX639" fmla="*/ 350033 w 2229915"/>
              <a:gd name="connsiteY639" fmla="*/ 375323 h 2136235"/>
              <a:gd name="connsiteX640" fmla="*/ 347027 w 2229915"/>
              <a:gd name="connsiteY640" fmla="*/ 378826 h 2136235"/>
              <a:gd name="connsiteX641" fmla="*/ 341016 w 2229915"/>
              <a:gd name="connsiteY641" fmla="*/ 385974 h 2136235"/>
              <a:gd name="connsiteX642" fmla="*/ 316685 w 2229915"/>
              <a:gd name="connsiteY642" fmla="*/ 414567 h 2136235"/>
              <a:gd name="connsiteX643" fmla="*/ 294000 w 2229915"/>
              <a:gd name="connsiteY643" fmla="*/ 443160 h 2136235"/>
              <a:gd name="connsiteX644" fmla="*/ 355329 w 2229915"/>
              <a:gd name="connsiteY644" fmla="*/ 358310 h 2136235"/>
              <a:gd name="connsiteX645" fmla="*/ 367781 w 2229915"/>
              <a:gd name="connsiteY645" fmla="*/ 344014 h 2136235"/>
              <a:gd name="connsiteX646" fmla="*/ 381664 w 2229915"/>
              <a:gd name="connsiteY646" fmla="*/ 328930 h 2136235"/>
              <a:gd name="connsiteX647" fmla="*/ 413151 w 2229915"/>
              <a:gd name="connsiteY647" fmla="*/ 297549 h 2136235"/>
              <a:gd name="connsiteX648" fmla="*/ 447359 w 2229915"/>
              <a:gd name="connsiteY648" fmla="*/ 266669 h 2136235"/>
              <a:gd name="connsiteX649" fmla="*/ 481494 w 2229915"/>
              <a:gd name="connsiteY649" fmla="*/ 238504 h 2136235"/>
              <a:gd name="connsiteX650" fmla="*/ 495806 w 2229915"/>
              <a:gd name="connsiteY650" fmla="*/ 226853 h 2136235"/>
              <a:gd name="connsiteX651" fmla="*/ 508544 w 2229915"/>
              <a:gd name="connsiteY651" fmla="*/ 216630 h 2136235"/>
              <a:gd name="connsiteX652" fmla="*/ 520424 w 2229915"/>
              <a:gd name="connsiteY652" fmla="*/ 206838 h 2136235"/>
              <a:gd name="connsiteX653" fmla="*/ 526507 w 2229915"/>
              <a:gd name="connsiteY653" fmla="*/ 201977 h 2136235"/>
              <a:gd name="connsiteX654" fmla="*/ 532876 w 2229915"/>
              <a:gd name="connsiteY654" fmla="*/ 197187 h 2136235"/>
              <a:gd name="connsiteX655" fmla="*/ 523930 w 2229915"/>
              <a:gd name="connsiteY655" fmla="*/ 202620 h 2136235"/>
              <a:gd name="connsiteX656" fmla="*/ 515272 w 2229915"/>
              <a:gd name="connsiteY656" fmla="*/ 208339 h 2136235"/>
              <a:gd name="connsiteX657" fmla="*/ 497953 w 2229915"/>
              <a:gd name="connsiteY657" fmla="*/ 219419 h 2136235"/>
              <a:gd name="connsiteX658" fmla="*/ 489223 w 2229915"/>
              <a:gd name="connsiteY658" fmla="*/ 225280 h 2136235"/>
              <a:gd name="connsiteX659" fmla="*/ 480492 w 2229915"/>
              <a:gd name="connsiteY659" fmla="*/ 231428 h 2136235"/>
              <a:gd name="connsiteX660" fmla="*/ 463030 w 2229915"/>
              <a:gd name="connsiteY660" fmla="*/ 244866 h 2136235"/>
              <a:gd name="connsiteX661" fmla="*/ 445426 w 2229915"/>
              <a:gd name="connsiteY661" fmla="*/ 259163 h 2136235"/>
              <a:gd name="connsiteX662" fmla="*/ 428323 w 2229915"/>
              <a:gd name="connsiteY662" fmla="*/ 274389 h 2136235"/>
              <a:gd name="connsiteX663" fmla="*/ 411148 w 2229915"/>
              <a:gd name="connsiteY663" fmla="*/ 289830 h 2136235"/>
              <a:gd name="connsiteX664" fmla="*/ 402775 w 2229915"/>
              <a:gd name="connsiteY664" fmla="*/ 297836 h 2136235"/>
              <a:gd name="connsiteX665" fmla="*/ 394616 w 2229915"/>
              <a:gd name="connsiteY665" fmla="*/ 305984 h 2136235"/>
              <a:gd name="connsiteX666" fmla="*/ 362700 w 2229915"/>
              <a:gd name="connsiteY666" fmla="*/ 338581 h 2136235"/>
              <a:gd name="connsiteX667" fmla="*/ 347743 w 2229915"/>
              <a:gd name="connsiteY667" fmla="*/ 354807 h 2136235"/>
              <a:gd name="connsiteX668" fmla="*/ 333431 w 2229915"/>
              <a:gd name="connsiteY668" fmla="*/ 370676 h 2136235"/>
              <a:gd name="connsiteX669" fmla="*/ 307954 w 2229915"/>
              <a:gd name="connsiteY669" fmla="*/ 400056 h 2136235"/>
              <a:gd name="connsiteX670" fmla="*/ 296218 w 2229915"/>
              <a:gd name="connsiteY670" fmla="*/ 414353 h 2136235"/>
              <a:gd name="connsiteX671" fmla="*/ 284768 w 2229915"/>
              <a:gd name="connsiteY671" fmla="*/ 428649 h 2136235"/>
              <a:gd name="connsiteX672" fmla="*/ 273461 w 2229915"/>
              <a:gd name="connsiteY672" fmla="*/ 442946 h 2136235"/>
              <a:gd name="connsiteX673" fmla="*/ 262798 w 2229915"/>
              <a:gd name="connsiteY673" fmla="*/ 457243 h 2136235"/>
              <a:gd name="connsiteX674" fmla="*/ 241329 w 2229915"/>
              <a:gd name="connsiteY674" fmla="*/ 486622 h 2136235"/>
              <a:gd name="connsiteX675" fmla="*/ 269382 w 2229915"/>
              <a:gd name="connsiteY675" fmla="*/ 440444 h 2136235"/>
              <a:gd name="connsiteX676" fmla="*/ 285269 w 2229915"/>
              <a:gd name="connsiteY676" fmla="*/ 417283 h 2136235"/>
              <a:gd name="connsiteX677" fmla="*/ 293928 w 2229915"/>
              <a:gd name="connsiteY677" fmla="*/ 404988 h 2136235"/>
              <a:gd name="connsiteX678" fmla="*/ 298508 w 2229915"/>
              <a:gd name="connsiteY678" fmla="*/ 398627 h 2136235"/>
              <a:gd name="connsiteX679" fmla="*/ 303661 w 2229915"/>
              <a:gd name="connsiteY679" fmla="*/ 392265 h 2136235"/>
              <a:gd name="connsiteX680" fmla="*/ 1069382 w 2229915"/>
              <a:gd name="connsiteY680" fmla="*/ 681 h 213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2229915" h="2136235">
                <a:moveTo>
                  <a:pt x="1140747" y="2134897"/>
                </a:moveTo>
                <a:lnTo>
                  <a:pt x="1122911" y="2136235"/>
                </a:lnTo>
                <a:lnTo>
                  <a:pt x="1116184" y="2135448"/>
                </a:lnTo>
                <a:close/>
                <a:moveTo>
                  <a:pt x="1239696" y="2127477"/>
                </a:moveTo>
                <a:lnTo>
                  <a:pt x="1219449" y="2129873"/>
                </a:lnTo>
                <a:lnTo>
                  <a:pt x="1209215" y="2131016"/>
                </a:lnTo>
                <a:lnTo>
                  <a:pt x="1198910" y="2131731"/>
                </a:lnTo>
                <a:lnTo>
                  <a:pt x="1157619" y="2134519"/>
                </a:lnTo>
                <a:lnTo>
                  <a:pt x="1140747" y="2134897"/>
                </a:lnTo>
                <a:close/>
                <a:moveTo>
                  <a:pt x="1299751" y="2118705"/>
                </a:moveTo>
                <a:lnTo>
                  <a:pt x="1267264" y="2125409"/>
                </a:lnTo>
                <a:lnTo>
                  <a:pt x="1239696" y="2127477"/>
                </a:lnTo>
                <a:lnTo>
                  <a:pt x="1239988" y="2127442"/>
                </a:lnTo>
                <a:lnTo>
                  <a:pt x="1260526" y="2125083"/>
                </a:lnTo>
                <a:cubicBezTo>
                  <a:pt x="1267396" y="2124154"/>
                  <a:pt x="1273837" y="2122939"/>
                  <a:pt x="1280993" y="2121795"/>
                </a:cubicBezTo>
                <a:close/>
                <a:moveTo>
                  <a:pt x="1369317" y="2104349"/>
                </a:moveTo>
                <a:lnTo>
                  <a:pt x="1362145" y="2106140"/>
                </a:lnTo>
                <a:lnTo>
                  <a:pt x="1321712" y="2114789"/>
                </a:lnTo>
                <a:cubicBezTo>
                  <a:pt x="1314985" y="2116363"/>
                  <a:pt x="1308187" y="2117291"/>
                  <a:pt x="1301388" y="2118435"/>
                </a:cubicBezTo>
                <a:lnTo>
                  <a:pt x="1299751" y="2118705"/>
                </a:lnTo>
                <a:close/>
                <a:moveTo>
                  <a:pt x="1983619" y="380603"/>
                </a:moveTo>
                <a:lnTo>
                  <a:pt x="1990394" y="389763"/>
                </a:lnTo>
                <a:lnTo>
                  <a:pt x="1997335" y="400188"/>
                </a:lnTo>
                <a:close/>
                <a:moveTo>
                  <a:pt x="1819574" y="197902"/>
                </a:moveTo>
                <a:lnTo>
                  <a:pt x="1853495" y="228140"/>
                </a:lnTo>
                <a:lnTo>
                  <a:pt x="1885984" y="259878"/>
                </a:lnTo>
                <a:cubicBezTo>
                  <a:pt x="1888632" y="262594"/>
                  <a:pt x="1891423" y="265168"/>
                  <a:pt x="1893928" y="267956"/>
                </a:cubicBezTo>
                <a:lnTo>
                  <a:pt x="1901656" y="276319"/>
                </a:lnTo>
                <a:lnTo>
                  <a:pt x="1917042" y="293046"/>
                </a:lnTo>
                <a:lnTo>
                  <a:pt x="1924700" y="301552"/>
                </a:lnTo>
                <a:lnTo>
                  <a:pt x="1928492" y="305770"/>
                </a:lnTo>
                <a:lnTo>
                  <a:pt x="1932214" y="310131"/>
                </a:lnTo>
                <a:lnTo>
                  <a:pt x="1946526" y="327644"/>
                </a:lnTo>
                <a:lnTo>
                  <a:pt x="1983619" y="380603"/>
                </a:lnTo>
                <a:lnTo>
                  <a:pt x="1968925" y="360740"/>
                </a:lnTo>
                <a:cubicBezTo>
                  <a:pt x="1965276" y="356023"/>
                  <a:pt x="1961912" y="351090"/>
                  <a:pt x="1958120" y="346444"/>
                </a:cubicBezTo>
                <a:lnTo>
                  <a:pt x="1946812" y="332505"/>
                </a:lnTo>
                <a:lnTo>
                  <a:pt x="1935434" y="318208"/>
                </a:lnTo>
                <a:lnTo>
                  <a:pt x="1929781" y="311059"/>
                </a:lnTo>
                <a:lnTo>
                  <a:pt x="1926918" y="307557"/>
                </a:lnTo>
                <a:lnTo>
                  <a:pt x="1923912" y="304269"/>
                </a:lnTo>
                <a:cubicBezTo>
                  <a:pt x="1907811" y="286470"/>
                  <a:pt x="1892210" y="268170"/>
                  <a:pt x="1874964" y="251443"/>
                </a:cubicBezTo>
                <a:lnTo>
                  <a:pt x="1862082" y="238648"/>
                </a:lnTo>
                <a:cubicBezTo>
                  <a:pt x="1857788" y="234501"/>
                  <a:pt x="1853710" y="230069"/>
                  <a:pt x="1849201" y="226066"/>
                </a:cubicBezTo>
                <a:lnTo>
                  <a:pt x="1822580" y="201834"/>
                </a:lnTo>
                <a:close/>
                <a:moveTo>
                  <a:pt x="1054463" y="39750"/>
                </a:moveTo>
                <a:cubicBezTo>
                  <a:pt x="977902" y="43625"/>
                  <a:pt x="901793" y="56434"/>
                  <a:pt x="827715" y="78097"/>
                </a:cubicBezTo>
                <a:cubicBezTo>
                  <a:pt x="834155" y="77096"/>
                  <a:pt x="840595" y="76667"/>
                  <a:pt x="847108" y="76167"/>
                </a:cubicBezTo>
                <a:lnTo>
                  <a:pt x="874660" y="69018"/>
                </a:lnTo>
                <a:lnTo>
                  <a:pt x="881816" y="67232"/>
                </a:lnTo>
                <a:lnTo>
                  <a:pt x="888973" y="65730"/>
                </a:lnTo>
                <a:lnTo>
                  <a:pt x="903285" y="62871"/>
                </a:lnTo>
                <a:cubicBezTo>
                  <a:pt x="912588" y="60941"/>
                  <a:pt x="921891" y="58796"/>
                  <a:pt x="931194" y="57153"/>
                </a:cubicBezTo>
                <a:lnTo>
                  <a:pt x="958317" y="52721"/>
                </a:lnTo>
                <a:lnTo>
                  <a:pt x="972629" y="50504"/>
                </a:lnTo>
                <a:lnTo>
                  <a:pt x="986942" y="48860"/>
                </a:lnTo>
                <a:lnTo>
                  <a:pt x="1015567" y="45715"/>
                </a:lnTo>
                <a:cubicBezTo>
                  <a:pt x="1020433" y="45143"/>
                  <a:pt x="1025156" y="44571"/>
                  <a:pt x="1029879" y="44571"/>
                </a:cubicBezTo>
                <a:lnTo>
                  <a:pt x="1044192" y="43714"/>
                </a:lnTo>
                <a:lnTo>
                  <a:pt x="1058505" y="42784"/>
                </a:lnTo>
                <a:cubicBezTo>
                  <a:pt x="1063299" y="42570"/>
                  <a:pt x="1068022" y="42141"/>
                  <a:pt x="1072817" y="42141"/>
                </a:cubicBezTo>
                <a:cubicBezTo>
                  <a:pt x="1148566" y="39821"/>
                  <a:pt x="1224329" y="46080"/>
                  <a:pt x="1298669" y="60798"/>
                </a:cubicBezTo>
                <a:lnTo>
                  <a:pt x="1283927" y="55008"/>
                </a:lnTo>
                <a:cubicBezTo>
                  <a:pt x="1208039" y="40935"/>
                  <a:pt x="1131025" y="35876"/>
                  <a:pt x="1054463" y="39750"/>
                </a:cubicBezTo>
                <a:close/>
                <a:moveTo>
                  <a:pt x="1069382" y="681"/>
                </a:moveTo>
                <a:cubicBezTo>
                  <a:pt x="1201809" y="-4192"/>
                  <a:pt x="1333892" y="17138"/>
                  <a:pt x="1458040" y="63443"/>
                </a:cubicBezTo>
                <a:cubicBezTo>
                  <a:pt x="1653198" y="137129"/>
                  <a:pt x="1821893" y="267331"/>
                  <a:pt x="1942519" y="437371"/>
                </a:cubicBezTo>
                <a:lnTo>
                  <a:pt x="1940586" y="430722"/>
                </a:lnTo>
                <a:cubicBezTo>
                  <a:pt x="1895645" y="365136"/>
                  <a:pt x="1843247" y="304975"/>
                  <a:pt x="1784437" y="251443"/>
                </a:cubicBezTo>
                <a:lnTo>
                  <a:pt x="1782290" y="247940"/>
                </a:lnTo>
                <a:cubicBezTo>
                  <a:pt x="1887394" y="338388"/>
                  <a:pt x="1973019" y="449209"/>
                  <a:pt x="2033976" y="573688"/>
                </a:cubicBezTo>
                <a:cubicBezTo>
                  <a:pt x="2032544" y="564753"/>
                  <a:pt x="2031543" y="557676"/>
                  <a:pt x="2030183" y="550456"/>
                </a:cubicBezTo>
                <a:cubicBezTo>
                  <a:pt x="2028824" y="543237"/>
                  <a:pt x="2027249" y="536231"/>
                  <a:pt x="2025532" y="527796"/>
                </a:cubicBezTo>
                <a:cubicBezTo>
                  <a:pt x="2021882" y="520719"/>
                  <a:pt x="2017946" y="513142"/>
                  <a:pt x="2013867" y="505136"/>
                </a:cubicBezTo>
                <a:cubicBezTo>
                  <a:pt x="2011935" y="501133"/>
                  <a:pt x="2009502" y="497202"/>
                  <a:pt x="2007212" y="493127"/>
                </a:cubicBezTo>
                <a:lnTo>
                  <a:pt x="2000055" y="480689"/>
                </a:lnTo>
                <a:cubicBezTo>
                  <a:pt x="1995118" y="472325"/>
                  <a:pt x="1990251" y="463461"/>
                  <a:pt x="1984812" y="454597"/>
                </a:cubicBezTo>
                <a:lnTo>
                  <a:pt x="1967566" y="427720"/>
                </a:lnTo>
                <a:cubicBezTo>
                  <a:pt x="1964632" y="423145"/>
                  <a:pt x="1961698" y="418499"/>
                  <a:pt x="1958620" y="413924"/>
                </a:cubicBezTo>
                <a:lnTo>
                  <a:pt x="1948888" y="400271"/>
                </a:lnTo>
                <a:lnTo>
                  <a:pt x="1929065" y="372392"/>
                </a:lnTo>
                <a:lnTo>
                  <a:pt x="1907596" y="345300"/>
                </a:lnTo>
                <a:cubicBezTo>
                  <a:pt x="1904090" y="340797"/>
                  <a:pt x="1900511" y="336293"/>
                  <a:pt x="1896934" y="331861"/>
                </a:cubicBezTo>
                <a:lnTo>
                  <a:pt x="1885770" y="318851"/>
                </a:lnTo>
                <a:cubicBezTo>
                  <a:pt x="1877755" y="309702"/>
                  <a:pt x="1870026" y="300480"/>
                  <a:pt x="1862297" y="291688"/>
                </a:cubicBezTo>
                <a:lnTo>
                  <a:pt x="1839254" y="266740"/>
                </a:lnTo>
                <a:lnTo>
                  <a:pt x="1828448" y="254874"/>
                </a:lnTo>
                <a:lnTo>
                  <a:pt x="1817713" y="244080"/>
                </a:lnTo>
                <a:lnTo>
                  <a:pt x="1798534" y="224565"/>
                </a:lnTo>
                <a:lnTo>
                  <a:pt x="1792667" y="218561"/>
                </a:lnTo>
                <a:cubicBezTo>
                  <a:pt x="1790734" y="216559"/>
                  <a:pt x="1788802" y="214844"/>
                  <a:pt x="1786942" y="213056"/>
                </a:cubicBezTo>
                <a:lnTo>
                  <a:pt x="1776207" y="202763"/>
                </a:lnTo>
                <a:lnTo>
                  <a:pt x="1756384" y="183606"/>
                </a:lnTo>
                <a:cubicBezTo>
                  <a:pt x="1753307" y="180389"/>
                  <a:pt x="1749872" y="177458"/>
                  <a:pt x="1746151" y="174384"/>
                </a:cubicBezTo>
                <a:cubicBezTo>
                  <a:pt x="1742429" y="171310"/>
                  <a:pt x="1739066" y="168165"/>
                  <a:pt x="1735273" y="164948"/>
                </a:cubicBezTo>
                <a:cubicBezTo>
                  <a:pt x="1727688" y="158229"/>
                  <a:pt x="1719458" y="151081"/>
                  <a:pt x="1709725" y="143503"/>
                </a:cubicBezTo>
                <a:cubicBezTo>
                  <a:pt x="1690618" y="129207"/>
                  <a:pt x="1677880" y="119056"/>
                  <a:pt x="1670366" y="113195"/>
                </a:cubicBezTo>
                <a:cubicBezTo>
                  <a:pt x="1662852" y="107334"/>
                  <a:pt x="1660991" y="105260"/>
                  <a:pt x="1664211" y="106047"/>
                </a:cubicBezTo>
                <a:cubicBezTo>
                  <a:pt x="1667153" y="106948"/>
                  <a:pt x="1669986" y="108171"/>
                  <a:pt x="1672656" y="109692"/>
                </a:cubicBezTo>
                <a:cubicBezTo>
                  <a:pt x="1676520" y="111765"/>
                  <a:pt x="1681601" y="114624"/>
                  <a:pt x="1687684" y="118127"/>
                </a:cubicBezTo>
                <a:cubicBezTo>
                  <a:pt x="1699635" y="125419"/>
                  <a:pt x="1716524" y="134854"/>
                  <a:pt x="1735416" y="148507"/>
                </a:cubicBezTo>
                <a:cubicBezTo>
                  <a:pt x="1777932" y="177634"/>
                  <a:pt x="1818193" y="209917"/>
                  <a:pt x="1855856" y="245081"/>
                </a:cubicBezTo>
                <a:lnTo>
                  <a:pt x="1884481" y="272244"/>
                </a:lnTo>
                <a:cubicBezTo>
                  <a:pt x="1893641" y="281824"/>
                  <a:pt x="1902658" y="291331"/>
                  <a:pt x="1911675" y="300838"/>
                </a:cubicBezTo>
                <a:lnTo>
                  <a:pt x="1918474" y="307986"/>
                </a:lnTo>
                <a:lnTo>
                  <a:pt x="1921837" y="311560"/>
                </a:lnTo>
                <a:lnTo>
                  <a:pt x="1925058" y="315277"/>
                </a:lnTo>
                <a:lnTo>
                  <a:pt x="1938368" y="330932"/>
                </a:lnTo>
                <a:cubicBezTo>
                  <a:pt x="1942590" y="335936"/>
                  <a:pt x="1946884" y="340868"/>
                  <a:pt x="1951178" y="345800"/>
                </a:cubicBezTo>
                <a:cubicBezTo>
                  <a:pt x="1953254" y="347945"/>
                  <a:pt x="1955400" y="350376"/>
                  <a:pt x="1957475" y="352949"/>
                </a:cubicBezTo>
                <a:lnTo>
                  <a:pt x="1963486" y="360669"/>
                </a:lnTo>
                <a:cubicBezTo>
                  <a:pt x="1972289" y="371821"/>
                  <a:pt x="1980876" y="382543"/>
                  <a:pt x="1988820" y="392694"/>
                </a:cubicBezTo>
                <a:cubicBezTo>
                  <a:pt x="1996763" y="402844"/>
                  <a:pt x="2003848" y="412494"/>
                  <a:pt x="2010289" y="419643"/>
                </a:cubicBezTo>
                <a:lnTo>
                  <a:pt x="1997335" y="400188"/>
                </a:lnTo>
                <a:lnTo>
                  <a:pt x="2050864" y="476614"/>
                </a:lnTo>
                <a:cubicBezTo>
                  <a:pt x="2111314" y="581912"/>
                  <a:pt x="2153987" y="696435"/>
                  <a:pt x="2177173" y="815586"/>
                </a:cubicBezTo>
                <a:lnTo>
                  <a:pt x="2176744" y="802005"/>
                </a:lnTo>
                <a:cubicBezTo>
                  <a:pt x="2118484" y="501408"/>
                  <a:pt x="1936207" y="239208"/>
                  <a:pt x="1674588" y="79669"/>
                </a:cubicBezTo>
                <a:lnTo>
                  <a:pt x="1664855" y="71592"/>
                </a:lnTo>
                <a:cubicBezTo>
                  <a:pt x="1685537" y="82600"/>
                  <a:pt x="1703284" y="93751"/>
                  <a:pt x="1725398" y="108048"/>
                </a:cubicBezTo>
                <a:cubicBezTo>
                  <a:pt x="1771033" y="139318"/>
                  <a:pt x="1814586" y="173511"/>
                  <a:pt x="1855785" y="210412"/>
                </a:cubicBezTo>
                <a:cubicBezTo>
                  <a:pt x="1864301" y="217488"/>
                  <a:pt x="1871457" y="224351"/>
                  <a:pt x="1877826" y="230284"/>
                </a:cubicBezTo>
                <a:cubicBezTo>
                  <a:pt x="1884195" y="236217"/>
                  <a:pt x="1889562" y="241078"/>
                  <a:pt x="1893856" y="244581"/>
                </a:cubicBezTo>
                <a:cubicBezTo>
                  <a:pt x="1902444" y="251658"/>
                  <a:pt x="1906522" y="253802"/>
                  <a:pt x="1904519" y="249084"/>
                </a:cubicBezTo>
                <a:cubicBezTo>
                  <a:pt x="1915146" y="258195"/>
                  <a:pt x="1925094" y="268061"/>
                  <a:pt x="1934289" y="278606"/>
                </a:cubicBezTo>
                <a:cubicBezTo>
                  <a:pt x="1938368" y="283038"/>
                  <a:pt x="1942590" y="287256"/>
                  <a:pt x="1946384" y="291688"/>
                </a:cubicBezTo>
                <a:cubicBezTo>
                  <a:pt x="1950176" y="296120"/>
                  <a:pt x="1954040" y="300552"/>
                  <a:pt x="1957761" y="304984"/>
                </a:cubicBezTo>
                <a:lnTo>
                  <a:pt x="1980089" y="331075"/>
                </a:lnTo>
                <a:cubicBezTo>
                  <a:pt x="1987102" y="339867"/>
                  <a:pt x="1993972" y="348588"/>
                  <a:pt x="2000699" y="357381"/>
                </a:cubicBezTo>
                <a:cubicBezTo>
                  <a:pt x="2007426" y="366173"/>
                  <a:pt x="2014439" y="374608"/>
                  <a:pt x="2020522" y="383615"/>
                </a:cubicBezTo>
                <a:cubicBezTo>
                  <a:pt x="2033046" y="401557"/>
                  <a:pt x="2045927" y="418856"/>
                  <a:pt x="2057234" y="437298"/>
                </a:cubicBezTo>
                <a:lnTo>
                  <a:pt x="2074623" y="464820"/>
                </a:lnTo>
                <a:cubicBezTo>
                  <a:pt x="2080063" y="474350"/>
                  <a:pt x="2085502" y="483882"/>
                  <a:pt x="2090940" y="493413"/>
                </a:cubicBezTo>
                <a:cubicBezTo>
                  <a:pt x="2102247" y="512499"/>
                  <a:pt x="2111836" y="532800"/>
                  <a:pt x="2122284" y="553530"/>
                </a:cubicBezTo>
                <a:cubicBezTo>
                  <a:pt x="2124717" y="558677"/>
                  <a:pt x="2127079" y="563966"/>
                  <a:pt x="2129441" y="569399"/>
                </a:cubicBezTo>
                <a:cubicBezTo>
                  <a:pt x="2131802" y="574832"/>
                  <a:pt x="2134164" y="580265"/>
                  <a:pt x="2136597" y="585697"/>
                </a:cubicBezTo>
                <a:cubicBezTo>
                  <a:pt x="2141534" y="596706"/>
                  <a:pt x="2146544" y="607785"/>
                  <a:pt x="2150910" y="619509"/>
                </a:cubicBezTo>
                <a:cubicBezTo>
                  <a:pt x="2155274" y="631232"/>
                  <a:pt x="2159998" y="643026"/>
                  <a:pt x="2164292" y="655250"/>
                </a:cubicBezTo>
                <a:lnTo>
                  <a:pt x="2175642" y="690390"/>
                </a:lnTo>
                <a:lnTo>
                  <a:pt x="2198730" y="779006"/>
                </a:lnTo>
                <a:lnTo>
                  <a:pt x="2209806" y="831813"/>
                </a:lnTo>
                <a:cubicBezTo>
                  <a:pt x="2209806" y="828668"/>
                  <a:pt x="2209806" y="824951"/>
                  <a:pt x="2209806" y="821519"/>
                </a:cubicBezTo>
                <a:lnTo>
                  <a:pt x="2198730" y="779006"/>
                </a:lnTo>
                <a:lnTo>
                  <a:pt x="2198141" y="776199"/>
                </a:lnTo>
                <a:cubicBezTo>
                  <a:pt x="2195422" y="761474"/>
                  <a:pt x="2191414" y="747607"/>
                  <a:pt x="2187907" y="733310"/>
                </a:cubicBezTo>
                <a:cubicBezTo>
                  <a:pt x="2186118" y="726162"/>
                  <a:pt x="2184330" y="719585"/>
                  <a:pt x="2182540" y="712866"/>
                </a:cubicBezTo>
                <a:cubicBezTo>
                  <a:pt x="2180751" y="706146"/>
                  <a:pt x="2178533" y="699641"/>
                  <a:pt x="2176529" y="693136"/>
                </a:cubicBezTo>
                <a:lnTo>
                  <a:pt x="2175642" y="690390"/>
                </a:lnTo>
                <a:lnTo>
                  <a:pt x="2164514" y="647679"/>
                </a:lnTo>
                <a:cubicBezTo>
                  <a:pt x="2144831" y="591122"/>
                  <a:pt x="2120625" y="536135"/>
                  <a:pt x="2092085" y="483262"/>
                </a:cubicBezTo>
                <a:lnTo>
                  <a:pt x="2088220" y="471754"/>
                </a:lnTo>
                <a:lnTo>
                  <a:pt x="2105467" y="503492"/>
                </a:lnTo>
                <a:cubicBezTo>
                  <a:pt x="2108402" y="508782"/>
                  <a:pt x="2110906" y="514286"/>
                  <a:pt x="2113554" y="519718"/>
                </a:cubicBezTo>
                <a:lnTo>
                  <a:pt x="2121426" y="536088"/>
                </a:lnTo>
                <a:cubicBezTo>
                  <a:pt x="2132590" y="557533"/>
                  <a:pt x="2141106" y="580122"/>
                  <a:pt x="2150552" y="602210"/>
                </a:cubicBezTo>
                <a:cubicBezTo>
                  <a:pt x="2152984" y="607714"/>
                  <a:pt x="2154846" y="613504"/>
                  <a:pt x="2156992" y="619151"/>
                </a:cubicBezTo>
                <a:lnTo>
                  <a:pt x="2163290" y="636164"/>
                </a:lnTo>
                <a:lnTo>
                  <a:pt x="2169230" y="653463"/>
                </a:lnTo>
                <a:cubicBezTo>
                  <a:pt x="2171377" y="659111"/>
                  <a:pt x="2172951" y="664972"/>
                  <a:pt x="2174883" y="670691"/>
                </a:cubicBezTo>
                <a:lnTo>
                  <a:pt x="2185617" y="705289"/>
                </a:lnTo>
                <a:cubicBezTo>
                  <a:pt x="2189052" y="716869"/>
                  <a:pt x="2191915" y="728591"/>
                  <a:pt x="2194992" y="740244"/>
                </a:cubicBezTo>
                <a:lnTo>
                  <a:pt x="2199501" y="757828"/>
                </a:lnTo>
                <a:cubicBezTo>
                  <a:pt x="2201075" y="763619"/>
                  <a:pt x="2202148" y="769623"/>
                  <a:pt x="2203436" y="775485"/>
                </a:cubicBezTo>
                <a:lnTo>
                  <a:pt x="2210592" y="811226"/>
                </a:lnTo>
                <a:cubicBezTo>
                  <a:pt x="2212740" y="823093"/>
                  <a:pt x="2214528" y="835030"/>
                  <a:pt x="2216461" y="846968"/>
                </a:cubicBezTo>
                <a:lnTo>
                  <a:pt x="2219324" y="864839"/>
                </a:lnTo>
                <a:cubicBezTo>
                  <a:pt x="2220182" y="870843"/>
                  <a:pt x="2220755" y="876848"/>
                  <a:pt x="2221471" y="882852"/>
                </a:cubicBezTo>
                <a:lnTo>
                  <a:pt x="2225478" y="918594"/>
                </a:lnTo>
                <a:cubicBezTo>
                  <a:pt x="2226408" y="930674"/>
                  <a:pt x="2227124" y="942683"/>
                  <a:pt x="2227911" y="954764"/>
                </a:cubicBezTo>
                <a:lnTo>
                  <a:pt x="2228984" y="972849"/>
                </a:lnTo>
                <a:lnTo>
                  <a:pt x="2229414" y="990934"/>
                </a:lnTo>
                <a:lnTo>
                  <a:pt x="2229915" y="1027176"/>
                </a:lnTo>
                <a:lnTo>
                  <a:pt x="2228841" y="1063418"/>
                </a:lnTo>
                <a:lnTo>
                  <a:pt x="2228197" y="1081503"/>
                </a:lnTo>
                <a:lnTo>
                  <a:pt x="2226766" y="1099589"/>
                </a:lnTo>
                <a:lnTo>
                  <a:pt x="2223760" y="1135688"/>
                </a:lnTo>
                <a:lnTo>
                  <a:pt x="2219181" y="1171428"/>
                </a:lnTo>
                <a:lnTo>
                  <a:pt x="2216747" y="1189443"/>
                </a:lnTo>
                <a:lnTo>
                  <a:pt x="2213598" y="1207314"/>
                </a:lnTo>
                <a:lnTo>
                  <a:pt x="2207086" y="1243054"/>
                </a:lnTo>
                <a:lnTo>
                  <a:pt x="2198928" y="1278367"/>
                </a:lnTo>
                <a:lnTo>
                  <a:pt x="2194777" y="1296024"/>
                </a:lnTo>
                <a:cubicBezTo>
                  <a:pt x="2193274" y="1301885"/>
                  <a:pt x="2191557" y="1307676"/>
                  <a:pt x="2189911" y="1313465"/>
                </a:cubicBezTo>
                <a:lnTo>
                  <a:pt x="2179964" y="1348349"/>
                </a:lnTo>
                <a:cubicBezTo>
                  <a:pt x="2176243" y="1359858"/>
                  <a:pt x="2172307" y="1371295"/>
                  <a:pt x="2168442" y="1382733"/>
                </a:cubicBezTo>
                <a:lnTo>
                  <a:pt x="2162574" y="1399888"/>
                </a:lnTo>
                <a:cubicBezTo>
                  <a:pt x="2160642" y="1405607"/>
                  <a:pt x="2158208" y="1411112"/>
                  <a:pt x="2156062" y="1416758"/>
                </a:cubicBezTo>
                <a:lnTo>
                  <a:pt x="2142680" y="1450427"/>
                </a:lnTo>
                <a:cubicBezTo>
                  <a:pt x="2140676" y="1456074"/>
                  <a:pt x="2137957" y="1461507"/>
                  <a:pt x="2135523" y="1467011"/>
                </a:cubicBezTo>
                <a:lnTo>
                  <a:pt x="2128367" y="1483523"/>
                </a:lnTo>
                <a:cubicBezTo>
                  <a:pt x="2123287" y="1494746"/>
                  <a:pt x="2118563" y="1505541"/>
                  <a:pt x="2112838" y="1516191"/>
                </a:cubicBezTo>
                <a:lnTo>
                  <a:pt x="2096164" y="1548287"/>
                </a:lnTo>
                <a:lnTo>
                  <a:pt x="2092013" y="1556293"/>
                </a:lnTo>
                <a:lnTo>
                  <a:pt x="2087505" y="1564085"/>
                </a:lnTo>
                <a:lnTo>
                  <a:pt x="2078417" y="1579668"/>
                </a:lnTo>
                <a:lnTo>
                  <a:pt x="2069257" y="1595251"/>
                </a:lnTo>
                <a:cubicBezTo>
                  <a:pt x="2066108" y="1600398"/>
                  <a:pt x="2063317" y="1605759"/>
                  <a:pt x="2060239" y="1610334"/>
                </a:cubicBezTo>
                <a:lnTo>
                  <a:pt x="2040488" y="1640571"/>
                </a:lnTo>
                <a:cubicBezTo>
                  <a:pt x="2037196" y="1645575"/>
                  <a:pt x="2033904" y="1650651"/>
                  <a:pt x="2030540" y="1655583"/>
                </a:cubicBezTo>
                <a:lnTo>
                  <a:pt x="2019878" y="1670237"/>
                </a:lnTo>
                <a:lnTo>
                  <a:pt x="1998409" y="1699402"/>
                </a:lnTo>
                <a:cubicBezTo>
                  <a:pt x="1990895" y="1708838"/>
                  <a:pt x="1983238" y="1718202"/>
                  <a:pt x="1975652" y="1727566"/>
                </a:cubicBezTo>
                <a:lnTo>
                  <a:pt x="1964274" y="1741863"/>
                </a:lnTo>
                <a:cubicBezTo>
                  <a:pt x="1960481" y="1746581"/>
                  <a:pt x="1956259" y="1750941"/>
                  <a:pt x="1952323" y="1755517"/>
                </a:cubicBezTo>
                <a:lnTo>
                  <a:pt x="1928064" y="1782394"/>
                </a:lnTo>
                <a:cubicBezTo>
                  <a:pt x="1924127" y="1786969"/>
                  <a:pt x="1919690" y="1791115"/>
                  <a:pt x="1915540" y="1795475"/>
                </a:cubicBezTo>
                <a:lnTo>
                  <a:pt x="1902801" y="1808342"/>
                </a:lnTo>
                <a:cubicBezTo>
                  <a:pt x="1885841" y="1825784"/>
                  <a:pt x="1867879" y="1841725"/>
                  <a:pt x="1850060" y="1858023"/>
                </a:cubicBezTo>
                <a:cubicBezTo>
                  <a:pt x="1845622" y="1862169"/>
                  <a:pt x="1840971" y="1865958"/>
                  <a:pt x="1836320" y="1869817"/>
                </a:cubicBezTo>
                <a:lnTo>
                  <a:pt x="1822365" y="1881327"/>
                </a:lnTo>
                <a:lnTo>
                  <a:pt x="1808052" y="1892835"/>
                </a:lnTo>
                <a:cubicBezTo>
                  <a:pt x="1805548" y="1894765"/>
                  <a:pt x="1803258" y="1896767"/>
                  <a:pt x="1800896" y="1898553"/>
                </a:cubicBezTo>
                <a:lnTo>
                  <a:pt x="1793740" y="1903986"/>
                </a:lnTo>
                <a:lnTo>
                  <a:pt x="1764686" y="1925431"/>
                </a:lnTo>
                <a:cubicBezTo>
                  <a:pt x="1762396" y="1927218"/>
                  <a:pt x="1759962" y="1929077"/>
                  <a:pt x="1757529" y="1930792"/>
                </a:cubicBezTo>
                <a:lnTo>
                  <a:pt x="1750015" y="1935868"/>
                </a:lnTo>
                <a:lnTo>
                  <a:pt x="1734987" y="1945947"/>
                </a:lnTo>
                <a:lnTo>
                  <a:pt x="1719959" y="1956026"/>
                </a:lnTo>
                <a:lnTo>
                  <a:pt x="1712373" y="1961030"/>
                </a:lnTo>
                <a:lnTo>
                  <a:pt x="1704644" y="1965747"/>
                </a:lnTo>
                <a:lnTo>
                  <a:pt x="1674373" y="1984976"/>
                </a:lnTo>
                <a:cubicBezTo>
                  <a:pt x="1590541" y="2033542"/>
                  <a:pt x="1501129" y="2070853"/>
                  <a:pt x="1408448" y="2096274"/>
                </a:cubicBezTo>
                <a:lnTo>
                  <a:pt x="1369317" y="2104349"/>
                </a:lnTo>
                <a:lnTo>
                  <a:pt x="1382182" y="2101136"/>
                </a:lnTo>
                <a:lnTo>
                  <a:pt x="1402221" y="2095847"/>
                </a:lnTo>
                <a:cubicBezTo>
                  <a:pt x="1408804" y="2094060"/>
                  <a:pt x="1415531" y="2092415"/>
                  <a:pt x="1422115" y="2090414"/>
                </a:cubicBezTo>
                <a:lnTo>
                  <a:pt x="1441866" y="2084195"/>
                </a:lnTo>
                <a:lnTo>
                  <a:pt x="1434710" y="2084624"/>
                </a:lnTo>
                <a:cubicBezTo>
                  <a:pt x="1428698" y="2086411"/>
                  <a:pt x="1422687" y="2088341"/>
                  <a:pt x="1416533" y="2089985"/>
                </a:cubicBezTo>
                <a:lnTo>
                  <a:pt x="1397998" y="2094703"/>
                </a:lnTo>
                <a:lnTo>
                  <a:pt x="1379392" y="2099349"/>
                </a:lnTo>
                <a:cubicBezTo>
                  <a:pt x="1373166" y="2100922"/>
                  <a:pt x="1367012" y="2102566"/>
                  <a:pt x="1360786" y="2103710"/>
                </a:cubicBezTo>
                <a:lnTo>
                  <a:pt x="1323859" y="2111287"/>
                </a:lnTo>
                <a:lnTo>
                  <a:pt x="1314842" y="2113145"/>
                </a:lnTo>
                <a:lnTo>
                  <a:pt x="1305825" y="2114575"/>
                </a:lnTo>
                <a:lnTo>
                  <a:pt x="1288221" y="2117435"/>
                </a:lnTo>
                <a:lnTo>
                  <a:pt x="1266323" y="2121009"/>
                </a:lnTo>
                <a:cubicBezTo>
                  <a:pt x="1259023" y="2122224"/>
                  <a:pt x="1251438" y="2122867"/>
                  <a:pt x="1244281" y="2123796"/>
                </a:cubicBezTo>
                <a:lnTo>
                  <a:pt x="1222168" y="2126298"/>
                </a:lnTo>
                <a:lnTo>
                  <a:pt x="1211148" y="2127514"/>
                </a:lnTo>
                <a:cubicBezTo>
                  <a:pt x="1207283" y="2128014"/>
                  <a:pt x="1203777" y="2128085"/>
                  <a:pt x="1200127" y="2128443"/>
                </a:cubicBezTo>
                <a:lnTo>
                  <a:pt x="1155758" y="2131374"/>
                </a:lnTo>
                <a:lnTo>
                  <a:pt x="1111317" y="2132232"/>
                </a:lnTo>
                <a:cubicBezTo>
                  <a:pt x="1052042" y="2132245"/>
                  <a:pt x="992852" y="2127707"/>
                  <a:pt x="934272" y="2118650"/>
                </a:cubicBezTo>
                <a:lnTo>
                  <a:pt x="890475" y="2110930"/>
                </a:lnTo>
                <a:cubicBezTo>
                  <a:pt x="875733" y="2107928"/>
                  <a:pt x="861420" y="2104281"/>
                  <a:pt x="847108" y="2101208"/>
                </a:cubicBezTo>
                <a:cubicBezTo>
                  <a:pt x="832795" y="2098134"/>
                  <a:pt x="818483" y="2093774"/>
                  <a:pt x="804170" y="2089842"/>
                </a:cubicBezTo>
                <a:lnTo>
                  <a:pt x="782701" y="2083766"/>
                </a:lnTo>
                <a:cubicBezTo>
                  <a:pt x="775545" y="2081407"/>
                  <a:pt x="768389" y="2078905"/>
                  <a:pt x="761233" y="2076618"/>
                </a:cubicBezTo>
                <a:lnTo>
                  <a:pt x="739764" y="2069469"/>
                </a:lnTo>
                <a:lnTo>
                  <a:pt x="729244" y="2065895"/>
                </a:lnTo>
                <a:cubicBezTo>
                  <a:pt x="726024" y="2064680"/>
                  <a:pt x="722374" y="2063251"/>
                  <a:pt x="718867" y="2061964"/>
                </a:cubicBezTo>
                <a:lnTo>
                  <a:pt x="677504" y="2045665"/>
                </a:lnTo>
                <a:cubicBezTo>
                  <a:pt x="650453" y="2033656"/>
                  <a:pt x="623331" y="2022148"/>
                  <a:pt x="597211" y="2007851"/>
                </a:cubicBezTo>
                <a:lnTo>
                  <a:pt x="577531" y="1997701"/>
                </a:lnTo>
                <a:cubicBezTo>
                  <a:pt x="570947" y="1994269"/>
                  <a:pt x="564649" y="1990409"/>
                  <a:pt x="558209" y="1986764"/>
                </a:cubicBezTo>
                <a:lnTo>
                  <a:pt x="539603" y="1975684"/>
                </a:lnTo>
                <a:lnTo>
                  <a:pt x="530013" y="1970108"/>
                </a:lnTo>
                <a:lnTo>
                  <a:pt x="525219" y="1967321"/>
                </a:lnTo>
                <a:lnTo>
                  <a:pt x="520567" y="1964318"/>
                </a:lnTo>
                <a:lnTo>
                  <a:pt x="483426" y="1940157"/>
                </a:lnTo>
                <a:cubicBezTo>
                  <a:pt x="477129" y="1936225"/>
                  <a:pt x="471260" y="1931793"/>
                  <a:pt x="465178" y="1927504"/>
                </a:cubicBezTo>
                <a:lnTo>
                  <a:pt x="446858" y="1914638"/>
                </a:lnTo>
                <a:cubicBezTo>
                  <a:pt x="440918" y="1910206"/>
                  <a:pt x="434835" y="1905988"/>
                  <a:pt x="428967" y="1901413"/>
                </a:cubicBezTo>
                <a:lnTo>
                  <a:pt x="411864" y="1887974"/>
                </a:lnTo>
                <a:lnTo>
                  <a:pt x="394545" y="1873677"/>
                </a:lnTo>
                <a:cubicBezTo>
                  <a:pt x="391682" y="1871247"/>
                  <a:pt x="388749" y="1869031"/>
                  <a:pt x="385957" y="1866529"/>
                </a:cubicBezTo>
                <a:lnTo>
                  <a:pt x="377656" y="1859381"/>
                </a:lnTo>
                <a:cubicBezTo>
                  <a:pt x="366564" y="1849517"/>
                  <a:pt x="355400" y="1839723"/>
                  <a:pt x="344522" y="1829716"/>
                </a:cubicBezTo>
                <a:lnTo>
                  <a:pt x="312749" y="1798478"/>
                </a:lnTo>
                <a:cubicBezTo>
                  <a:pt x="271109" y="1755938"/>
                  <a:pt x="232828" y="1710246"/>
                  <a:pt x="198248" y="1661802"/>
                </a:cubicBezTo>
                <a:lnTo>
                  <a:pt x="173273" y="1624917"/>
                </a:lnTo>
                <a:cubicBezTo>
                  <a:pt x="165187" y="1612408"/>
                  <a:pt x="157815" y="1599541"/>
                  <a:pt x="149872" y="1586959"/>
                </a:cubicBezTo>
                <a:cubicBezTo>
                  <a:pt x="141929" y="1574378"/>
                  <a:pt x="135202" y="1561082"/>
                  <a:pt x="128045" y="1548073"/>
                </a:cubicBezTo>
                <a:lnTo>
                  <a:pt x="117454" y="1528487"/>
                </a:lnTo>
                <a:lnTo>
                  <a:pt x="107650" y="1508399"/>
                </a:lnTo>
                <a:cubicBezTo>
                  <a:pt x="103070" y="1498392"/>
                  <a:pt x="97774" y="1488598"/>
                  <a:pt x="93338" y="1477876"/>
                </a:cubicBezTo>
                <a:cubicBezTo>
                  <a:pt x="88900" y="1467154"/>
                  <a:pt x="84464" y="1456574"/>
                  <a:pt x="79884" y="1445709"/>
                </a:cubicBezTo>
                <a:cubicBezTo>
                  <a:pt x="77665" y="1440276"/>
                  <a:pt x="75232" y="1434843"/>
                  <a:pt x="73229" y="1429268"/>
                </a:cubicBezTo>
                <a:cubicBezTo>
                  <a:pt x="71225" y="1423692"/>
                  <a:pt x="69221" y="1418045"/>
                  <a:pt x="67145" y="1412398"/>
                </a:cubicBezTo>
                <a:cubicBezTo>
                  <a:pt x="63138" y="1401103"/>
                  <a:pt x="58987" y="1389738"/>
                  <a:pt x="55123" y="1378229"/>
                </a:cubicBezTo>
                <a:cubicBezTo>
                  <a:pt x="51640" y="1366599"/>
                  <a:pt x="48110" y="1354926"/>
                  <a:pt x="44531" y="1343203"/>
                </a:cubicBezTo>
                <a:cubicBezTo>
                  <a:pt x="42886" y="1337341"/>
                  <a:pt x="40954" y="1331551"/>
                  <a:pt x="39451" y="1325618"/>
                </a:cubicBezTo>
                <a:lnTo>
                  <a:pt x="35014" y="1307819"/>
                </a:lnTo>
                <a:cubicBezTo>
                  <a:pt x="33511" y="1301885"/>
                  <a:pt x="32009" y="1296024"/>
                  <a:pt x="30577" y="1290091"/>
                </a:cubicBezTo>
                <a:cubicBezTo>
                  <a:pt x="29146" y="1284157"/>
                  <a:pt x="27500" y="1278296"/>
                  <a:pt x="26426" y="1272363"/>
                </a:cubicBezTo>
                <a:cubicBezTo>
                  <a:pt x="23993" y="1260139"/>
                  <a:pt x="21631" y="1248344"/>
                  <a:pt x="19270" y="1236622"/>
                </a:cubicBezTo>
                <a:cubicBezTo>
                  <a:pt x="7246" y="1173380"/>
                  <a:pt x="804" y="1109203"/>
                  <a:pt x="20" y="1044833"/>
                </a:cubicBezTo>
                <a:cubicBezTo>
                  <a:pt x="-383" y="977552"/>
                  <a:pt x="5462" y="910380"/>
                  <a:pt x="17481" y="844180"/>
                </a:cubicBezTo>
                <a:cubicBezTo>
                  <a:pt x="17481" y="847468"/>
                  <a:pt x="17266" y="850113"/>
                  <a:pt x="17481" y="852615"/>
                </a:cubicBezTo>
                <a:cubicBezTo>
                  <a:pt x="17696" y="855117"/>
                  <a:pt x="18196" y="857547"/>
                  <a:pt x="18196" y="860335"/>
                </a:cubicBezTo>
                <a:cubicBezTo>
                  <a:pt x="18746" y="868519"/>
                  <a:pt x="18746" y="876740"/>
                  <a:pt x="18196" y="884925"/>
                </a:cubicBezTo>
                <a:lnTo>
                  <a:pt x="17266" y="903296"/>
                </a:lnTo>
                <a:cubicBezTo>
                  <a:pt x="16765" y="909587"/>
                  <a:pt x="16765" y="916092"/>
                  <a:pt x="16765" y="922668"/>
                </a:cubicBezTo>
                <a:cubicBezTo>
                  <a:pt x="16336" y="935678"/>
                  <a:pt x="15978" y="949903"/>
                  <a:pt x="16336" y="964271"/>
                </a:cubicBezTo>
                <a:cubicBezTo>
                  <a:pt x="16694" y="978640"/>
                  <a:pt x="16837" y="993651"/>
                  <a:pt x="17624" y="1009020"/>
                </a:cubicBezTo>
                <a:cubicBezTo>
                  <a:pt x="18411" y="1024389"/>
                  <a:pt x="19842" y="1040257"/>
                  <a:pt x="21131" y="1056413"/>
                </a:cubicBezTo>
                <a:cubicBezTo>
                  <a:pt x="18605" y="965922"/>
                  <a:pt x="27526" y="875468"/>
                  <a:pt x="47680" y="787208"/>
                </a:cubicBezTo>
                <a:lnTo>
                  <a:pt x="56054" y="760545"/>
                </a:lnTo>
                <a:cubicBezTo>
                  <a:pt x="53978" y="770910"/>
                  <a:pt x="51903" y="780989"/>
                  <a:pt x="49899" y="790925"/>
                </a:cubicBezTo>
                <a:cubicBezTo>
                  <a:pt x="48897" y="795929"/>
                  <a:pt x="47824" y="800933"/>
                  <a:pt x="47036" y="805936"/>
                </a:cubicBezTo>
                <a:lnTo>
                  <a:pt x="44675" y="821091"/>
                </a:lnTo>
                <a:cubicBezTo>
                  <a:pt x="43100" y="830955"/>
                  <a:pt x="41455" y="841607"/>
                  <a:pt x="39880" y="852401"/>
                </a:cubicBezTo>
                <a:cubicBezTo>
                  <a:pt x="38306" y="863194"/>
                  <a:pt x="37304" y="874489"/>
                  <a:pt x="35801" y="886355"/>
                </a:cubicBezTo>
                <a:cubicBezTo>
                  <a:pt x="17256" y="1041687"/>
                  <a:pt x="33037" y="1199193"/>
                  <a:pt x="82030" y="1347777"/>
                </a:cubicBezTo>
                <a:cubicBezTo>
                  <a:pt x="83676" y="1352567"/>
                  <a:pt x="85108" y="1356856"/>
                  <a:pt x="86539" y="1361145"/>
                </a:cubicBezTo>
                <a:cubicBezTo>
                  <a:pt x="87970" y="1365434"/>
                  <a:pt x="89330" y="1369079"/>
                  <a:pt x="90833" y="1372582"/>
                </a:cubicBezTo>
                <a:cubicBezTo>
                  <a:pt x="93767" y="1379587"/>
                  <a:pt x="96415" y="1385663"/>
                  <a:pt x="98991" y="1391311"/>
                </a:cubicBezTo>
                <a:lnTo>
                  <a:pt x="106577" y="1407465"/>
                </a:lnTo>
                <a:cubicBezTo>
                  <a:pt x="107793" y="1410182"/>
                  <a:pt x="109081" y="1412827"/>
                  <a:pt x="110369" y="1415686"/>
                </a:cubicBezTo>
                <a:lnTo>
                  <a:pt x="114735" y="1424336"/>
                </a:lnTo>
                <a:cubicBezTo>
                  <a:pt x="95730" y="1371174"/>
                  <a:pt x="80333" y="1316797"/>
                  <a:pt x="68649" y="1261569"/>
                </a:cubicBezTo>
                <a:cubicBezTo>
                  <a:pt x="66454" y="1249416"/>
                  <a:pt x="64069" y="1237193"/>
                  <a:pt x="61492" y="1224898"/>
                </a:cubicBezTo>
                <a:cubicBezTo>
                  <a:pt x="60848" y="1221824"/>
                  <a:pt x="60132" y="1218751"/>
                  <a:pt x="59560" y="1215605"/>
                </a:cubicBezTo>
                <a:lnTo>
                  <a:pt x="57985" y="1206313"/>
                </a:lnTo>
                <a:cubicBezTo>
                  <a:pt x="56912" y="1200093"/>
                  <a:pt x="55910" y="1193875"/>
                  <a:pt x="54836" y="1187584"/>
                </a:cubicBezTo>
                <a:lnTo>
                  <a:pt x="51616" y="1168784"/>
                </a:lnTo>
                <a:cubicBezTo>
                  <a:pt x="50615" y="1162493"/>
                  <a:pt x="49970" y="1156060"/>
                  <a:pt x="49184" y="1149698"/>
                </a:cubicBezTo>
                <a:cubicBezTo>
                  <a:pt x="47680" y="1136974"/>
                  <a:pt x="45891" y="1124178"/>
                  <a:pt x="44818" y="1111240"/>
                </a:cubicBezTo>
                <a:cubicBezTo>
                  <a:pt x="38054" y="1031215"/>
                  <a:pt x="40214" y="950682"/>
                  <a:pt x="51259" y="871129"/>
                </a:cubicBezTo>
                <a:cubicBezTo>
                  <a:pt x="51974" y="866196"/>
                  <a:pt x="52475" y="861193"/>
                  <a:pt x="53334" y="856189"/>
                </a:cubicBezTo>
                <a:lnTo>
                  <a:pt x="55910" y="841320"/>
                </a:lnTo>
                <a:lnTo>
                  <a:pt x="61277" y="811655"/>
                </a:lnTo>
                <a:cubicBezTo>
                  <a:pt x="62065" y="806651"/>
                  <a:pt x="63353" y="801791"/>
                  <a:pt x="64426" y="796858"/>
                </a:cubicBezTo>
                <a:lnTo>
                  <a:pt x="67933" y="780918"/>
                </a:lnTo>
                <a:cubicBezTo>
                  <a:pt x="70438" y="771053"/>
                  <a:pt x="72370" y="761188"/>
                  <a:pt x="75089" y="751466"/>
                </a:cubicBezTo>
                <a:cubicBezTo>
                  <a:pt x="77809" y="741745"/>
                  <a:pt x="80599" y="732023"/>
                  <a:pt x="83319" y="722301"/>
                </a:cubicBezTo>
                <a:lnTo>
                  <a:pt x="87469" y="708005"/>
                </a:lnTo>
                <a:cubicBezTo>
                  <a:pt x="88758" y="703287"/>
                  <a:pt x="90618" y="698498"/>
                  <a:pt x="92121" y="693708"/>
                </a:cubicBezTo>
                <a:cubicBezTo>
                  <a:pt x="98705" y="674622"/>
                  <a:pt x="104716" y="655250"/>
                  <a:pt x="112516" y="636522"/>
                </a:cubicBezTo>
                <a:cubicBezTo>
                  <a:pt x="116094" y="627658"/>
                  <a:pt x="119815" y="618365"/>
                  <a:pt x="123752" y="608786"/>
                </a:cubicBezTo>
                <a:cubicBezTo>
                  <a:pt x="125613" y="603926"/>
                  <a:pt x="128045" y="599279"/>
                  <a:pt x="130264" y="594490"/>
                </a:cubicBezTo>
                <a:lnTo>
                  <a:pt x="137063" y="580193"/>
                </a:lnTo>
                <a:cubicBezTo>
                  <a:pt x="139567" y="575690"/>
                  <a:pt x="142000" y="570543"/>
                  <a:pt x="144219" y="565897"/>
                </a:cubicBezTo>
                <a:cubicBezTo>
                  <a:pt x="146437" y="561250"/>
                  <a:pt x="148727" y="556318"/>
                  <a:pt x="151375" y="551600"/>
                </a:cubicBezTo>
                <a:lnTo>
                  <a:pt x="166546" y="523007"/>
                </a:lnTo>
                <a:lnTo>
                  <a:pt x="174704" y="511570"/>
                </a:lnTo>
                <a:lnTo>
                  <a:pt x="160749" y="540162"/>
                </a:lnTo>
                <a:cubicBezTo>
                  <a:pt x="156169" y="549670"/>
                  <a:pt x="151447" y="558963"/>
                  <a:pt x="147439" y="568756"/>
                </a:cubicBezTo>
                <a:cubicBezTo>
                  <a:pt x="139138" y="587913"/>
                  <a:pt x="130120" y="608072"/>
                  <a:pt x="121748" y="630803"/>
                </a:cubicBezTo>
                <a:cubicBezTo>
                  <a:pt x="111228" y="656680"/>
                  <a:pt x="102498" y="683915"/>
                  <a:pt x="93695" y="711365"/>
                </a:cubicBezTo>
                <a:cubicBezTo>
                  <a:pt x="89759" y="725232"/>
                  <a:pt x="85895" y="738743"/>
                  <a:pt x="81959" y="753039"/>
                </a:cubicBezTo>
                <a:cubicBezTo>
                  <a:pt x="80957" y="756471"/>
                  <a:pt x="80099" y="760045"/>
                  <a:pt x="79311" y="763619"/>
                </a:cubicBezTo>
                <a:lnTo>
                  <a:pt x="76878" y="774198"/>
                </a:lnTo>
                <a:lnTo>
                  <a:pt x="72084" y="795643"/>
                </a:lnTo>
                <a:cubicBezTo>
                  <a:pt x="60297" y="850871"/>
                  <a:pt x="52951" y="906949"/>
                  <a:pt x="50114" y="963342"/>
                </a:cubicBezTo>
                <a:cubicBezTo>
                  <a:pt x="48317" y="1014102"/>
                  <a:pt x="50015" y="1064927"/>
                  <a:pt x="55195" y="1115458"/>
                </a:cubicBezTo>
                <a:cubicBezTo>
                  <a:pt x="56769" y="1127467"/>
                  <a:pt x="58344" y="1139404"/>
                  <a:pt x="59846" y="1151199"/>
                </a:cubicBezTo>
                <a:cubicBezTo>
                  <a:pt x="60705" y="1157060"/>
                  <a:pt x="61277" y="1162851"/>
                  <a:pt x="62351" y="1168641"/>
                </a:cubicBezTo>
                <a:cubicBezTo>
                  <a:pt x="63424" y="1174431"/>
                  <a:pt x="64498" y="1180078"/>
                  <a:pt x="65500" y="1185725"/>
                </a:cubicBezTo>
                <a:cubicBezTo>
                  <a:pt x="67646" y="1196948"/>
                  <a:pt x="69579" y="1208099"/>
                  <a:pt x="71869" y="1218751"/>
                </a:cubicBezTo>
                <a:cubicBezTo>
                  <a:pt x="74159" y="1229401"/>
                  <a:pt x="76592" y="1239767"/>
                  <a:pt x="79025" y="1249845"/>
                </a:cubicBezTo>
                <a:cubicBezTo>
                  <a:pt x="82174" y="1263642"/>
                  <a:pt x="86181" y="1275365"/>
                  <a:pt x="88829" y="1285087"/>
                </a:cubicBezTo>
                <a:cubicBezTo>
                  <a:pt x="91477" y="1294809"/>
                  <a:pt x="93981" y="1302600"/>
                  <a:pt x="95985" y="1308462"/>
                </a:cubicBezTo>
                <a:cubicBezTo>
                  <a:pt x="100064" y="1320328"/>
                  <a:pt x="102211" y="1324045"/>
                  <a:pt x="102211" y="1320328"/>
                </a:cubicBezTo>
                <a:cubicBezTo>
                  <a:pt x="101816" y="1316511"/>
                  <a:pt x="101219" y="1312715"/>
                  <a:pt x="100423" y="1308962"/>
                </a:cubicBezTo>
                <a:cubicBezTo>
                  <a:pt x="99420" y="1303244"/>
                  <a:pt x="97989" y="1295523"/>
                  <a:pt x="96057" y="1285873"/>
                </a:cubicBezTo>
                <a:cubicBezTo>
                  <a:pt x="91978" y="1266573"/>
                  <a:pt x="87255" y="1239624"/>
                  <a:pt x="82245" y="1203882"/>
                </a:cubicBezTo>
                <a:cubicBezTo>
                  <a:pt x="82889" y="1206956"/>
                  <a:pt x="83462" y="1210101"/>
                  <a:pt x="84178" y="1213175"/>
                </a:cubicBezTo>
                <a:lnTo>
                  <a:pt x="86468" y="1222325"/>
                </a:lnTo>
                <a:lnTo>
                  <a:pt x="91119" y="1240696"/>
                </a:lnTo>
                <a:lnTo>
                  <a:pt x="95770" y="1258996"/>
                </a:lnTo>
                <a:cubicBezTo>
                  <a:pt x="97416" y="1265000"/>
                  <a:pt x="99349" y="1271005"/>
                  <a:pt x="101138" y="1277009"/>
                </a:cubicBezTo>
                <a:lnTo>
                  <a:pt x="106577" y="1295094"/>
                </a:lnTo>
                <a:lnTo>
                  <a:pt x="109368" y="1304101"/>
                </a:lnTo>
                <a:lnTo>
                  <a:pt x="110728" y="1308604"/>
                </a:lnTo>
                <a:lnTo>
                  <a:pt x="112302" y="1313036"/>
                </a:lnTo>
                <a:lnTo>
                  <a:pt x="125040" y="1348778"/>
                </a:lnTo>
                <a:cubicBezTo>
                  <a:pt x="143578" y="1397687"/>
                  <a:pt x="165407" y="1445280"/>
                  <a:pt x="190377" y="1491244"/>
                </a:cubicBezTo>
                <a:cubicBezTo>
                  <a:pt x="218342" y="1541840"/>
                  <a:pt x="250162" y="1590205"/>
                  <a:pt x="285555" y="1635925"/>
                </a:cubicBezTo>
                <a:cubicBezTo>
                  <a:pt x="326308" y="1688572"/>
                  <a:pt x="371821" y="1737360"/>
                  <a:pt x="421524" y="1781679"/>
                </a:cubicBezTo>
                <a:cubicBezTo>
                  <a:pt x="524738" y="1873656"/>
                  <a:pt x="645290" y="1944131"/>
                  <a:pt x="776118" y="1988979"/>
                </a:cubicBezTo>
                <a:cubicBezTo>
                  <a:pt x="907908" y="2033900"/>
                  <a:pt x="1047498" y="2051442"/>
                  <a:pt x="1186315" y="2040519"/>
                </a:cubicBezTo>
                <a:lnTo>
                  <a:pt x="1177084" y="2038660"/>
                </a:lnTo>
                <a:cubicBezTo>
                  <a:pt x="1121758" y="2041391"/>
                  <a:pt x="1066312" y="2039954"/>
                  <a:pt x="1011202" y="2034372"/>
                </a:cubicBezTo>
                <a:cubicBezTo>
                  <a:pt x="960170" y="2029432"/>
                  <a:pt x="909568" y="2020832"/>
                  <a:pt x="859774" y="2008638"/>
                </a:cubicBezTo>
                <a:cubicBezTo>
                  <a:pt x="810317" y="1995978"/>
                  <a:pt x="761798" y="1979908"/>
                  <a:pt x="714574" y="1960529"/>
                </a:cubicBezTo>
                <a:cubicBezTo>
                  <a:pt x="702909" y="1955597"/>
                  <a:pt x="691387" y="1950236"/>
                  <a:pt x="679794" y="1945089"/>
                </a:cubicBezTo>
                <a:cubicBezTo>
                  <a:pt x="673997" y="1942445"/>
                  <a:pt x="668130" y="1940014"/>
                  <a:pt x="662476" y="1937155"/>
                </a:cubicBezTo>
                <a:lnTo>
                  <a:pt x="645015" y="1928505"/>
                </a:lnTo>
                <a:lnTo>
                  <a:pt x="628054" y="1919855"/>
                </a:lnTo>
                <a:lnTo>
                  <a:pt x="619610" y="1915495"/>
                </a:lnTo>
                <a:cubicBezTo>
                  <a:pt x="616819" y="1914065"/>
                  <a:pt x="614100" y="1912350"/>
                  <a:pt x="611380" y="1910849"/>
                </a:cubicBezTo>
                <a:lnTo>
                  <a:pt x="578462" y="1891906"/>
                </a:lnTo>
                <a:cubicBezTo>
                  <a:pt x="572951" y="1889046"/>
                  <a:pt x="567727" y="1885257"/>
                  <a:pt x="562432" y="1881898"/>
                </a:cubicBezTo>
                <a:lnTo>
                  <a:pt x="546473" y="1871676"/>
                </a:lnTo>
                <a:lnTo>
                  <a:pt x="530586" y="1861382"/>
                </a:lnTo>
                <a:cubicBezTo>
                  <a:pt x="525362" y="1857594"/>
                  <a:pt x="520281" y="1854091"/>
                  <a:pt x="515128" y="1850445"/>
                </a:cubicBezTo>
                <a:cubicBezTo>
                  <a:pt x="504967" y="1843011"/>
                  <a:pt x="494590" y="1835792"/>
                  <a:pt x="484571" y="1828215"/>
                </a:cubicBezTo>
                <a:lnTo>
                  <a:pt x="455015" y="1804625"/>
                </a:lnTo>
                <a:cubicBezTo>
                  <a:pt x="401755" y="1760964"/>
                  <a:pt x="353318" y="1711741"/>
                  <a:pt x="310531" y="1657799"/>
                </a:cubicBezTo>
                <a:cubicBezTo>
                  <a:pt x="261424" y="1595788"/>
                  <a:pt x="220334" y="1527843"/>
                  <a:pt x="188229" y="1455574"/>
                </a:cubicBezTo>
                <a:cubicBezTo>
                  <a:pt x="224723" y="1525792"/>
                  <a:pt x="267858" y="1592357"/>
                  <a:pt x="317042" y="1654368"/>
                </a:cubicBezTo>
                <a:lnTo>
                  <a:pt x="338511" y="1679816"/>
                </a:lnTo>
                <a:lnTo>
                  <a:pt x="343950" y="1685964"/>
                </a:lnTo>
                <a:lnTo>
                  <a:pt x="349532" y="1692040"/>
                </a:lnTo>
                <a:lnTo>
                  <a:pt x="360696" y="1704191"/>
                </a:lnTo>
                <a:lnTo>
                  <a:pt x="371860" y="1716200"/>
                </a:lnTo>
                <a:lnTo>
                  <a:pt x="377441" y="1722205"/>
                </a:lnTo>
                <a:cubicBezTo>
                  <a:pt x="379302" y="1724135"/>
                  <a:pt x="381306" y="1725994"/>
                  <a:pt x="383238" y="1727924"/>
                </a:cubicBezTo>
                <a:lnTo>
                  <a:pt x="406210" y="1750298"/>
                </a:lnTo>
                <a:cubicBezTo>
                  <a:pt x="413652" y="1757804"/>
                  <a:pt x="421667" y="1764166"/>
                  <a:pt x="429396" y="1771314"/>
                </a:cubicBezTo>
                <a:lnTo>
                  <a:pt x="452010" y="1790901"/>
                </a:lnTo>
                <a:lnTo>
                  <a:pt x="474767" y="1808485"/>
                </a:lnTo>
                <a:lnTo>
                  <a:pt x="485716" y="1816920"/>
                </a:lnTo>
                <a:cubicBezTo>
                  <a:pt x="489365" y="1819637"/>
                  <a:pt x="492800" y="1822424"/>
                  <a:pt x="496522" y="1824783"/>
                </a:cubicBezTo>
                <a:cubicBezTo>
                  <a:pt x="492371" y="1821781"/>
                  <a:pt x="488579" y="1818350"/>
                  <a:pt x="484643" y="1815133"/>
                </a:cubicBezTo>
                <a:lnTo>
                  <a:pt x="472978" y="1805411"/>
                </a:lnTo>
                <a:lnTo>
                  <a:pt x="461456" y="1795689"/>
                </a:lnTo>
                <a:cubicBezTo>
                  <a:pt x="457234" y="1792473"/>
                  <a:pt x="453656" y="1789328"/>
                  <a:pt x="450078" y="1785897"/>
                </a:cubicBezTo>
                <a:lnTo>
                  <a:pt x="428108" y="1765596"/>
                </a:lnTo>
                <a:lnTo>
                  <a:pt x="417159" y="1755444"/>
                </a:lnTo>
                <a:lnTo>
                  <a:pt x="406782" y="1744937"/>
                </a:lnTo>
                <a:lnTo>
                  <a:pt x="386172" y="1724064"/>
                </a:lnTo>
                <a:cubicBezTo>
                  <a:pt x="384455" y="1722277"/>
                  <a:pt x="382737" y="1720632"/>
                  <a:pt x="381091" y="1718846"/>
                </a:cubicBezTo>
                <a:lnTo>
                  <a:pt x="376225" y="1713413"/>
                </a:lnTo>
                <a:lnTo>
                  <a:pt x="366492" y="1702547"/>
                </a:lnTo>
                <a:cubicBezTo>
                  <a:pt x="360052" y="1695399"/>
                  <a:pt x="353540" y="1688251"/>
                  <a:pt x="347314" y="1681103"/>
                </a:cubicBezTo>
                <a:lnTo>
                  <a:pt x="329208" y="1658871"/>
                </a:lnTo>
                <a:cubicBezTo>
                  <a:pt x="236181" y="1543834"/>
                  <a:pt x="169584" y="1409789"/>
                  <a:pt x="134128" y="1266215"/>
                </a:cubicBezTo>
                <a:lnTo>
                  <a:pt x="130765" y="1252990"/>
                </a:lnTo>
                <a:lnTo>
                  <a:pt x="128045" y="1239695"/>
                </a:lnTo>
                <a:cubicBezTo>
                  <a:pt x="126185" y="1230831"/>
                  <a:pt x="124610" y="1221896"/>
                  <a:pt x="122607" y="1213032"/>
                </a:cubicBezTo>
                <a:cubicBezTo>
                  <a:pt x="120603" y="1204168"/>
                  <a:pt x="119529" y="1195090"/>
                  <a:pt x="118027" y="1186083"/>
                </a:cubicBezTo>
                <a:lnTo>
                  <a:pt x="113948" y="1159062"/>
                </a:lnTo>
                <a:cubicBezTo>
                  <a:pt x="112803" y="1149984"/>
                  <a:pt x="111944" y="1140906"/>
                  <a:pt x="111014" y="1131827"/>
                </a:cubicBezTo>
                <a:lnTo>
                  <a:pt x="109583" y="1118174"/>
                </a:lnTo>
                <a:cubicBezTo>
                  <a:pt x="109153" y="1113599"/>
                  <a:pt x="108438" y="1109024"/>
                  <a:pt x="108438" y="1104450"/>
                </a:cubicBezTo>
                <a:cubicBezTo>
                  <a:pt x="108008" y="1095299"/>
                  <a:pt x="107507" y="1086078"/>
                  <a:pt x="107006" y="1076857"/>
                </a:cubicBezTo>
                <a:lnTo>
                  <a:pt x="106290" y="1063060"/>
                </a:lnTo>
                <a:cubicBezTo>
                  <a:pt x="106290" y="1058486"/>
                  <a:pt x="106290" y="1053839"/>
                  <a:pt x="106290" y="1049193"/>
                </a:cubicBezTo>
                <a:cubicBezTo>
                  <a:pt x="111509" y="1205494"/>
                  <a:pt x="153226" y="1357662"/>
                  <a:pt x="227221" y="1493880"/>
                </a:cubicBezTo>
                <a:lnTo>
                  <a:pt x="254540" y="1536012"/>
                </a:lnTo>
                <a:lnTo>
                  <a:pt x="256286" y="1538923"/>
                </a:lnTo>
                <a:lnTo>
                  <a:pt x="264158" y="1552004"/>
                </a:lnTo>
                <a:lnTo>
                  <a:pt x="268093" y="1558509"/>
                </a:lnTo>
                <a:lnTo>
                  <a:pt x="272316" y="1564871"/>
                </a:lnTo>
                <a:lnTo>
                  <a:pt x="286642" y="1585519"/>
                </a:lnTo>
                <a:lnTo>
                  <a:pt x="311818" y="1624345"/>
                </a:lnTo>
                <a:cubicBezTo>
                  <a:pt x="310101" y="1621057"/>
                  <a:pt x="308383" y="1617768"/>
                  <a:pt x="306737" y="1614481"/>
                </a:cubicBezTo>
                <a:lnTo>
                  <a:pt x="286642" y="1585519"/>
                </a:lnTo>
                <a:lnTo>
                  <a:pt x="254540" y="1536012"/>
                </a:lnTo>
                <a:lnTo>
                  <a:pt x="248486" y="1525913"/>
                </a:lnTo>
                <a:cubicBezTo>
                  <a:pt x="245909" y="1521553"/>
                  <a:pt x="243190" y="1517263"/>
                  <a:pt x="240900" y="1512831"/>
                </a:cubicBezTo>
                <a:lnTo>
                  <a:pt x="226587" y="1486383"/>
                </a:lnTo>
                <a:cubicBezTo>
                  <a:pt x="224083" y="1482022"/>
                  <a:pt x="221578" y="1477662"/>
                  <a:pt x="219431" y="1473302"/>
                </a:cubicBezTo>
                <a:cubicBezTo>
                  <a:pt x="217284" y="1468941"/>
                  <a:pt x="215209" y="1464509"/>
                  <a:pt x="213062" y="1460148"/>
                </a:cubicBezTo>
                <a:cubicBezTo>
                  <a:pt x="208912" y="1451428"/>
                  <a:pt x="204618" y="1442922"/>
                  <a:pt x="200682" y="1434414"/>
                </a:cubicBezTo>
                <a:cubicBezTo>
                  <a:pt x="196746" y="1425908"/>
                  <a:pt x="193239" y="1417402"/>
                  <a:pt x="189589" y="1409181"/>
                </a:cubicBezTo>
                <a:cubicBezTo>
                  <a:pt x="168623" y="1361037"/>
                  <a:pt x="151862" y="1311171"/>
                  <a:pt x="139495" y="1260139"/>
                </a:cubicBezTo>
                <a:cubicBezTo>
                  <a:pt x="126771" y="1207963"/>
                  <a:pt x="118323" y="1154845"/>
                  <a:pt x="114234" y="1101304"/>
                </a:cubicBezTo>
                <a:cubicBezTo>
                  <a:pt x="113518" y="1087794"/>
                  <a:pt x="112015" y="1074141"/>
                  <a:pt x="112015" y="1060558"/>
                </a:cubicBezTo>
                <a:cubicBezTo>
                  <a:pt x="112015" y="1046977"/>
                  <a:pt x="112015" y="1033252"/>
                  <a:pt x="112015" y="1019528"/>
                </a:cubicBezTo>
                <a:cubicBezTo>
                  <a:pt x="111800" y="1012737"/>
                  <a:pt x="112302" y="1005803"/>
                  <a:pt x="112588" y="998940"/>
                </a:cubicBezTo>
                <a:cubicBezTo>
                  <a:pt x="112874" y="992078"/>
                  <a:pt x="113518" y="985501"/>
                  <a:pt x="113518" y="978353"/>
                </a:cubicBezTo>
                <a:cubicBezTo>
                  <a:pt x="113804" y="964557"/>
                  <a:pt x="115522" y="950833"/>
                  <a:pt x="116739" y="937036"/>
                </a:cubicBezTo>
                <a:cubicBezTo>
                  <a:pt x="122331" y="881237"/>
                  <a:pt x="132697" y="826016"/>
                  <a:pt x="147725" y="771982"/>
                </a:cubicBezTo>
                <a:cubicBezTo>
                  <a:pt x="157756" y="736641"/>
                  <a:pt x="170091" y="701993"/>
                  <a:pt x="184652" y="668260"/>
                </a:cubicBezTo>
                <a:cubicBezTo>
                  <a:pt x="187729" y="661326"/>
                  <a:pt x="190592" y="654821"/>
                  <a:pt x="193454" y="648746"/>
                </a:cubicBezTo>
                <a:cubicBezTo>
                  <a:pt x="196317" y="642670"/>
                  <a:pt x="198749" y="637022"/>
                  <a:pt x="201612" y="631947"/>
                </a:cubicBezTo>
                <a:cubicBezTo>
                  <a:pt x="207337" y="621797"/>
                  <a:pt x="212060" y="613362"/>
                  <a:pt x="215924" y="606785"/>
                </a:cubicBezTo>
                <a:cubicBezTo>
                  <a:pt x="218651" y="601818"/>
                  <a:pt x="221712" y="597042"/>
                  <a:pt x="225084" y="592489"/>
                </a:cubicBezTo>
                <a:cubicBezTo>
                  <a:pt x="227446" y="589843"/>
                  <a:pt x="229021" y="589057"/>
                  <a:pt x="229021" y="590344"/>
                </a:cubicBezTo>
                <a:cubicBezTo>
                  <a:pt x="226934" y="601897"/>
                  <a:pt x="223450" y="613156"/>
                  <a:pt x="218644" y="623869"/>
                </a:cubicBezTo>
                <a:cubicBezTo>
                  <a:pt x="217928" y="626014"/>
                  <a:pt x="216712" y="628945"/>
                  <a:pt x="215924" y="631017"/>
                </a:cubicBezTo>
                <a:cubicBezTo>
                  <a:pt x="211344" y="642383"/>
                  <a:pt x="208267" y="652462"/>
                  <a:pt x="205691" y="660826"/>
                </a:cubicBezTo>
                <a:cubicBezTo>
                  <a:pt x="203114" y="669190"/>
                  <a:pt x="201111" y="675766"/>
                  <a:pt x="199752" y="680555"/>
                </a:cubicBezTo>
                <a:cubicBezTo>
                  <a:pt x="197175" y="690205"/>
                  <a:pt x="197247" y="692851"/>
                  <a:pt x="200467" y="686703"/>
                </a:cubicBezTo>
                <a:cubicBezTo>
                  <a:pt x="203687" y="680555"/>
                  <a:pt x="209985" y="666616"/>
                  <a:pt x="220218" y="643813"/>
                </a:cubicBezTo>
                <a:cubicBezTo>
                  <a:pt x="225800" y="632590"/>
                  <a:pt x="232384" y="619223"/>
                  <a:pt x="240113" y="603568"/>
                </a:cubicBezTo>
                <a:cubicBezTo>
                  <a:pt x="244192" y="595848"/>
                  <a:pt x="248843" y="587699"/>
                  <a:pt x="253638" y="578978"/>
                </a:cubicBezTo>
                <a:lnTo>
                  <a:pt x="261367" y="565682"/>
                </a:lnTo>
                <a:cubicBezTo>
                  <a:pt x="262655" y="563252"/>
                  <a:pt x="263943" y="560893"/>
                  <a:pt x="265303" y="558534"/>
                </a:cubicBezTo>
                <a:lnTo>
                  <a:pt x="269740" y="551386"/>
                </a:lnTo>
                <a:cubicBezTo>
                  <a:pt x="238538" y="609715"/>
                  <a:pt x="231883" y="632161"/>
                  <a:pt x="232742" y="635521"/>
                </a:cubicBezTo>
                <a:cubicBezTo>
                  <a:pt x="233601" y="638881"/>
                  <a:pt x="243333" y="623941"/>
                  <a:pt x="252278" y="610860"/>
                </a:cubicBezTo>
                <a:cubicBezTo>
                  <a:pt x="257788" y="602782"/>
                  <a:pt x="263657" y="595634"/>
                  <a:pt x="269238" y="588486"/>
                </a:cubicBezTo>
                <a:cubicBezTo>
                  <a:pt x="274821" y="581337"/>
                  <a:pt x="280045" y="574332"/>
                  <a:pt x="285483" y="567898"/>
                </a:cubicBezTo>
                <a:lnTo>
                  <a:pt x="287702" y="565396"/>
                </a:lnTo>
                <a:cubicBezTo>
                  <a:pt x="294858" y="552958"/>
                  <a:pt x="302015" y="540663"/>
                  <a:pt x="309171" y="528368"/>
                </a:cubicBezTo>
                <a:cubicBezTo>
                  <a:pt x="419135" y="349433"/>
                  <a:pt x="586219" y="212701"/>
                  <a:pt x="783489" y="140216"/>
                </a:cubicBezTo>
                <a:lnTo>
                  <a:pt x="769176" y="145148"/>
                </a:lnTo>
                <a:cubicBezTo>
                  <a:pt x="766529" y="146077"/>
                  <a:pt x="763880" y="146935"/>
                  <a:pt x="761304" y="147935"/>
                </a:cubicBezTo>
                <a:lnTo>
                  <a:pt x="753504" y="151009"/>
                </a:lnTo>
                <a:lnTo>
                  <a:pt x="722231" y="163662"/>
                </a:lnTo>
                <a:cubicBezTo>
                  <a:pt x="711926" y="168380"/>
                  <a:pt x="701692" y="173241"/>
                  <a:pt x="691387" y="177959"/>
                </a:cubicBezTo>
                <a:cubicBezTo>
                  <a:pt x="686235" y="180246"/>
                  <a:pt x="681011" y="182391"/>
                  <a:pt x="676001" y="185107"/>
                </a:cubicBezTo>
                <a:lnTo>
                  <a:pt x="660902" y="192970"/>
                </a:lnTo>
                <a:lnTo>
                  <a:pt x="645873" y="200618"/>
                </a:lnTo>
                <a:lnTo>
                  <a:pt x="638717" y="204621"/>
                </a:lnTo>
                <a:lnTo>
                  <a:pt x="631561" y="208839"/>
                </a:lnTo>
                <a:lnTo>
                  <a:pt x="602220" y="225852"/>
                </a:lnTo>
                <a:cubicBezTo>
                  <a:pt x="592344" y="231714"/>
                  <a:pt x="583042" y="237932"/>
                  <a:pt x="573595" y="243866"/>
                </a:cubicBezTo>
                <a:cubicBezTo>
                  <a:pt x="568586" y="246939"/>
                  <a:pt x="563863" y="249799"/>
                  <a:pt x="559283" y="252944"/>
                </a:cubicBezTo>
                <a:lnTo>
                  <a:pt x="545686" y="262452"/>
                </a:lnTo>
                <a:cubicBezTo>
                  <a:pt x="509189" y="287256"/>
                  <a:pt x="475984" y="314491"/>
                  <a:pt x="444782" y="340511"/>
                </a:cubicBezTo>
                <a:cubicBezTo>
                  <a:pt x="448790" y="336365"/>
                  <a:pt x="453084" y="332576"/>
                  <a:pt x="457305" y="328788"/>
                </a:cubicBezTo>
                <a:lnTo>
                  <a:pt x="470259" y="317422"/>
                </a:lnTo>
                <a:lnTo>
                  <a:pt x="482782" y="306199"/>
                </a:lnTo>
                <a:cubicBezTo>
                  <a:pt x="487004" y="302697"/>
                  <a:pt x="491441" y="299050"/>
                  <a:pt x="495735" y="295548"/>
                </a:cubicBezTo>
                <a:lnTo>
                  <a:pt x="521498" y="274746"/>
                </a:lnTo>
                <a:lnTo>
                  <a:pt x="547833" y="255446"/>
                </a:lnTo>
                <a:cubicBezTo>
                  <a:pt x="552269" y="252301"/>
                  <a:pt x="556492" y="248869"/>
                  <a:pt x="561000" y="246011"/>
                </a:cubicBezTo>
                <a:lnTo>
                  <a:pt x="574382" y="237147"/>
                </a:lnTo>
                <a:lnTo>
                  <a:pt x="587764" y="228354"/>
                </a:lnTo>
                <a:cubicBezTo>
                  <a:pt x="592202" y="225494"/>
                  <a:pt x="596495" y="222421"/>
                  <a:pt x="601147" y="219848"/>
                </a:cubicBezTo>
                <a:lnTo>
                  <a:pt x="625836" y="203764"/>
                </a:lnTo>
                <a:lnTo>
                  <a:pt x="632563" y="199760"/>
                </a:lnTo>
                <a:cubicBezTo>
                  <a:pt x="635067" y="198403"/>
                  <a:pt x="637429" y="197259"/>
                  <a:pt x="639719" y="196044"/>
                </a:cubicBezTo>
                <a:lnTo>
                  <a:pt x="653459" y="188896"/>
                </a:lnTo>
                <a:lnTo>
                  <a:pt x="667127" y="181747"/>
                </a:lnTo>
                <a:lnTo>
                  <a:pt x="674284" y="178102"/>
                </a:lnTo>
                <a:lnTo>
                  <a:pt x="681440" y="174813"/>
                </a:lnTo>
                <a:lnTo>
                  <a:pt x="709206" y="161875"/>
                </a:lnTo>
                <a:lnTo>
                  <a:pt x="716362" y="158658"/>
                </a:lnTo>
                <a:lnTo>
                  <a:pt x="723519" y="155727"/>
                </a:lnTo>
                <a:lnTo>
                  <a:pt x="737831" y="150008"/>
                </a:lnTo>
                <a:lnTo>
                  <a:pt x="752144" y="144290"/>
                </a:lnTo>
                <a:lnTo>
                  <a:pt x="759300" y="141431"/>
                </a:lnTo>
                <a:lnTo>
                  <a:pt x="766456" y="138857"/>
                </a:lnTo>
                <a:lnTo>
                  <a:pt x="795082" y="128850"/>
                </a:lnTo>
                <a:lnTo>
                  <a:pt x="802238" y="126348"/>
                </a:lnTo>
                <a:lnTo>
                  <a:pt x="809394" y="124203"/>
                </a:lnTo>
                <a:lnTo>
                  <a:pt x="823707" y="119914"/>
                </a:lnTo>
                <a:lnTo>
                  <a:pt x="838019" y="115625"/>
                </a:lnTo>
                <a:lnTo>
                  <a:pt x="845175" y="113481"/>
                </a:lnTo>
                <a:cubicBezTo>
                  <a:pt x="847538" y="112766"/>
                  <a:pt x="849970" y="112265"/>
                  <a:pt x="852332" y="111622"/>
                </a:cubicBezTo>
                <a:lnTo>
                  <a:pt x="881387" y="104474"/>
                </a:lnTo>
                <a:cubicBezTo>
                  <a:pt x="947876" y="88963"/>
                  <a:pt x="1015853" y="80694"/>
                  <a:pt x="1084124" y="79812"/>
                </a:cubicBezTo>
                <a:cubicBezTo>
                  <a:pt x="1281816" y="76662"/>
                  <a:pt x="1475672" y="134446"/>
                  <a:pt x="1639308" y="245295"/>
                </a:cubicBezTo>
                <a:cubicBezTo>
                  <a:pt x="1673536" y="268544"/>
                  <a:pt x="1706169" y="294048"/>
                  <a:pt x="1736990" y="321639"/>
                </a:cubicBezTo>
                <a:cubicBezTo>
                  <a:pt x="1753307" y="335078"/>
                  <a:pt x="1767619" y="350232"/>
                  <a:pt x="1782791" y="364958"/>
                </a:cubicBezTo>
                <a:cubicBezTo>
                  <a:pt x="1786583" y="368603"/>
                  <a:pt x="1790090" y="372606"/>
                  <a:pt x="1793740" y="376538"/>
                </a:cubicBezTo>
                <a:lnTo>
                  <a:pt x="1804474" y="388190"/>
                </a:lnTo>
                <a:lnTo>
                  <a:pt x="1815208" y="399984"/>
                </a:lnTo>
                <a:cubicBezTo>
                  <a:pt x="1817070" y="401914"/>
                  <a:pt x="1818787" y="403916"/>
                  <a:pt x="1820433" y="405989"/>
                </a:cubicBezTo>
                <a:lnTo>
                  <a:pt x="1825586" y="412137"/>
                </a:lnTo>
                <a:lnTo>
                  <a:pt x="1845981" y="436798"/>
                </a:lnTo>
                <a:cubicBezTo>
                  <a:pt x="1852565" y="445233"/>
                  <a:pt x="1858862" y="453883"/>
                  <a:pt x="1865302" y="462461"/>
                </a:cubicBezTo>
                <a:lnTo>
                  <a:pt x="1874964" y="475399"/>
                </a:lnTo>
                <a:lnTo>
                  <a:pt x="1883694" y="488766"/>
                </a:lnTo>
                <a:cubicBezTo>
                  <a:pt x="1889634" y="497773"/>
                  <a:pt x="1895860" y="506566"/>
                  <a:pt x="1901585" y="515715"/>
                </a:cubicBezTo>
                <a:cubicBezTo>
                  <a:pt x="1912749" y="534229"/>
                  <a:pt x="1923555" y="553029"/>
                  <a:pt x="1934218" y="571901"/>
                </a:cubicBezTo>
                <a:cubicBezTo>
                  <a:pt x="1944880" y="590773"/>
                  <a:pt x="1953825" y="610645"/>
                  <a:pt x="1963272" y="630232"/>
                </a:cubicBezTo>
                <a:cubicBezTo>
                  <a:pt x="1967709" y="640168"/>
                  <a:pt x="1971788" y="650318"/>
                  <a:pt x="1976082" y="660326"/>
                </a:cubicBezTo>
                <a:cubicBezTo>
                  <a:pt x="1978157" y="665401"/>
                  <a:pt x="1980304" y="670404"/>
                  <a:pt x="1982308" y="675480"/>
                </a:cubicBezTo>
                <a:lnTo>
                  <a:pt x="1988176" y="690921"/>
                </a:lnTo>
                <a:lnTo>
                  <a:pt x="1989321" y="694066"/>
                </a:lnTo>
                <a:lnTo>
                  <a:pt x="1990824" y="698069"/>
                </a:lnTo>
                <a:lnTo>
                  <a:pt x="1993829" y="706361"/>
                </a:lnTo>
                <a:cubicBezTo>
                  <a:pt x="1995618" y="711507"/>
                  <a:pt x="1997622" y="716582"/>
                  <a:pt x="1999196" y="721801"/>
                </a:cubicBezTo>
                <a:lnTo>
                  <a:pt x="2000270" y="725375"/>
                </a:lnTo>
                <a:cubicBezTo>
                  <a:pt x="2050929" y="878177"/>
                  <a:pt x="2061427" y="1041430"/>
                  <a:pt x="2030755" y="1199450"/>
                </a:cubicBezTo>
                <a:cubicBezTo>
                  <a:pt x="2037704" y="1165996"/>
                  <a:pt x="2042771" y="1132178"/>
                  <a:pt x="2045927" y="1098159"/>
                </a:cubicBezTo>
                <a:lnTo>
                  <a:pt x="2047502" y="1080574"/>
                </a:lnTo>
                <a:lnTo>
                  <a:pt x="2048217" y="1071782"/>
                </a:lnTo>
                <a:lnTo>
                  <a:pt x="2048575" y="1062989"/>
                </a:lnTo>
                <a:lnTo>
                  <a:pt x="2049934" y="1027748"/>
                </a:lnTo>
                <a:cubicBezTo>
                  <a:pt x="2049720" y="1004302"/>
                  <a:pt x="2050006" y="980712"/>
                  <a:pt x="2048145" y="957266"/>
                </a:cubicBezTo>
                <a:lnTo>
                  <a:pt x="2047144" y="939610"/>
                </a:lnTo>
                <a:cubicBezTo>
                  <a:pt x="2046857" y="933748"/>
                  <a:pt x="2045998" y="927958"/>
                  <a:pt x="2045426" y="922096"/>
                </a:cubicBezTo>
                <a:lnTo>
                  <a:pt x="2043565" y="904511"/>
                </a:lnTo>
                <a:lnTo>
                  <a:pt x="2042635" y="895719"/>
                </a:lnTo>
                <a:cubicBezTo>
                  <a:pt x="2042420" y="892788"/>
                  <a:pt x="2042063" y="889857"/>
                  <a:pt x="2041562" y="886998"/>
                </a:cubicBezTo>
                <a:lnTo>
                  <a:pt x="2036123" y="852043"/>
                </a:lnTo>
                <a:cubicBezTo>
                  <a:pt x="2035336" y="846253"/>
                  <a:pt x="2033976" y="840463"/>
                  <a:pt x="2032903" y="834673"/>
                </a:cubicBezTo>
                <a:lnTo>
                  <a:pt x="2029324" y="817374"/>
                </a:lnTo>
                <a:cubicBezTo>
                  <a:pt x="2028108" y="811655"/>
                  <a:pt x="2027106" y="805794"/>
                  <a:pt x="2025675" y="800075"/>
                </a:cubicBezTo>
                <a:lnTo>
                  <a:pt x="2021380" y="782990"/>
                </a:lnTo>
                <a:lnTo>
                  <a:pt x="2017015" y="765834"/>
                </a:lnTo>
                <a:cubicBezTo>
                  <a:pt x="2016228" y="762975"/>
                  <a:pt x="2015584" y="760116"/>
                  <a:pt x="2014798" y="757256"/>
                </a:cubicBezTo>
                <a:lnTo>
                  <a:pt x="2012149" y="748821"/>
                </a:lnTo>
                <a:lnTo>
                  <a:pt x="2001844" y="715010"/>
                </a:lnTo>
                <a:lnTo>
                  <a:pt x="1989894" y="681699"/>
                </a:lnTo>
                <a:lnTo>
                  <a:pt x="1986888" y="673335"/>
                </a:lnTo>
                <a:cubicBezTo>
                  <a:pt x="1985886" y="670619"/>
                  <a:pt x="1984669" y="667903"/>
                  <a:pt x="1983524" y="665187"/>
                </a:cubicBezTo>
                <a:lnTo>
                  <a:pt x="1976798" y="648817"/>
                </a:lnTo>
                <a:lnTo>
                  <a:pt x="1969641" y="632447"/>
                </a:lnTo>
                <a:cubicBezTo>
                  <a:pt x="1967638" y="627014"/>
                  <a:pt x="1964989" y="621797"/>
                  <a:pt x="1962485" y="616435"/>
                </a:cubicBezTo>
                <a:lnTo>
                  <a:pt x="1954899" y="600423"/>
                </a:lnTo>
                <a:cubicBezTo>
                  <a:pt x="1952395" y="595062"/>
                  <a:pt x="1950033" y="589629"/>
                  <a:pt x="1947170" y="584482"/>
                </a:cubicBezTo>
                <a:lnTo>
                  <a:pt x="1930496" y="553244"/>
                </a:lnTo>
                <a:cubicBezTo>
                  <a:pt x="1907253" y="512086"/>
                  <a:pt x="1881190" y="472581"/>
                  <a:pt x="1852492" y="435011"/>
                </a:cubicBezTo>
                <a:cubicBezTo>
                  <a:pt x="1823245" y="397887"/>
                  <a:pt x="1791522" y="362780"/>
                  <a:pt x="1757529" y="329931"/>
                </a:cubicBezTo>
                <a:cubicBezTo>
                  <a:pt x="1723015" y="297627"/>
                  <a:pt x="1686367" y="267679"/>
                  <a:pt x="1647824" y="240292"/>
                </a:cubicBezTo>
                <a:lnTo>
                  <a:pt x="1618268" y="220706"/>
                </a:lnTo>
                <a:cubicBezTo>
                  <a:pt x="1613330" y="217488"/>
                  <a:pt x="1608464" y="213986"/>
                  <a:pt x="1603383" y="211055"/>
                </a:cubicBezTo>
                <a:lnTo>
                  <a:pt x="1588140" y="202048"/>
                </a:lnTo>
                <a:lnTo>
                  <a:pt x="1572898" y="193041"/>
                </a:lnTo>
                <a:lnTo>
                  <a:pt x="1565240" y="188538"/>
                </a:lnTo>
                <a:cubicBezTo>
                  <a:pt x="1562664" y="187037"/>
                  <a:pt x="1560016" y="185750"/>
                  <a:pt x="1557440" y="184392"/>
                </a:cubicBezTo>
                <a:lnTo>
                  <a:pt x="1526024" y="167951"/>
                </a:lnTo>
                <a:cubicBezTo>
                  <a:pt x="1471085" y="140420"/>
                  <a:pt x="1413856" y="117699"/>
                  <a:pt x="1354988" y="100042"/>
                </a:cubicBezTo>
                <a:cubicBezTo>
                  <a:pt x="1305281" y="85196"/>
                  <a:pt x="1254615" y="73780"/>
                  <a:pt x="1203348" y="65873"/>
                </a:cubicBezTo>
                <a:cubicBezTo>
                  <a:pt x="1181378" y="62871"/>
                  <a:pt x="1183810" y="59797"/>
                  <a:pt x="1195690" y="59082"/>
                </a:cubicBezTo>
                <a:cubicBezTo>
                  <a:pt x="1198266" y="59082"/>
                  <a:pt x="1202703" y="59082"/>
                  <a:pt x="1208571" y="59082"/>
                </a:cubicBezTo>
                <a:lnTo>
                  <a:pt x="1230040" y="61012"/>
                </a:lnTo>
                <a:cubicBezTo>
                  <a:pt x="1238413" y="61870"/>
                  <a:pt x="1247788" y="62657"/>
                  <a:pt x="1257878" y="63800"/>
                </a:cubicBezTo>
                <a:lnTo>
                  <a:pt x="1289652" y="68375"/>
                </a:lnTo>
                <a:cubicBezTo>
                  <a:pt x="1218568" y="52850"/>
                  <a:pt x="1145925" y="45653"/>
                  <a:pt x="1073175" y="46930"/>
                </a:cubicBezTo>
                <a:cubicBezTo>
                  <a:pt x="1068810" y="46859"/>
                  <a:pt x="1064372" y="47359"/>
                  <a:pt x="1060007" y="47359"/>
                </a:cubicBezTo>
                <a:lnTo>
                  <a:pt x="1046840" y="48074"/>
                </a:lnTo>
                <a:lnTo>
                  <a:pt x="1020647" y="49432"/>
                </a:lnTo>
                <a:lnTo>
                  <a:pt x="994742" y="52077"/>
                </a:lnTo>
                <a:lnTo>
                  <a:pt x="981861" y="53364"/>
                </a:lnTo>
                <a:lnTo>
                  <a:pt x="975420" y="54007"/>
                </a:lnTo>
                <a:lnTo>
                  <a:pt x="969051" y="54936"/>
                </a:lnTo>
                <a:lnTo>
                  <a:pt x="943574" y="58796"/>
                </a:lnTo>
                <a:lnTo>
                  <a:pt x="930908" y="60727"/>
                </a:lnTo>
                <a:cubicBezTo>
                  <a:pt x="926686" y="61370"/>
                  <a:pt x="922535" y="62370"/>
                  <a:pt x="918384" y="63157"/>
                </a:cubicBezTo>
                <a:lnTo>
                  <a:pt x="893409" y="68232"/>
                </a:lnTo>
                <a:cubicBezTo>
                  <a:pt x="889259" y="69090"/>
                  <a:pt x="885108" y="69876"/>
                  <a:pt x="880957" y="70877"/>
                </a:cubicBezTo>
                <a:lnTo>
                  <a:pt x="868720" y="73951"/>
                </a:lnTo>
                <a:cubicBezTo>
                  <a:pt x="740021" y="105631"/>
                  <a:pt x="619133" y="163152"/>
                  <a:pt x="513411" y="243008"/>
                </a:cubicBezTo>
                <a:lnTo>
                  <a:pt x="504465" y="247583"/>
                </a:lnTo>
                <a:lnTo>
                  <a:pt x="539245" y="221277"/>
                </a:lnTo>
                <a:lnTo>
                  <a:pt x="575027" y="196687"/>
                </a:lnTo>
                <a:cubicBezTo>
                  <a:pt x="587263" y="188752"/>
                  <a:pt x="599787" y="181318"/>
                  <a:pt x="612167" y="173598"/>
                </a:cubicBezTo>
                <a:cubicBezTo>
                  <a:pt x="618322" y="169881"/>
                  <a:pt x="624834" y="166307"/>
                  <a:pt x="631203" y="162733"/>
                </a:cubicBezTo>
                <a:lnTo>
                  <a:pt x="651241" y="152010"/>
                </a:lnTo>
                <a:cubicBezTo>
                  <a:pt x="637787" y="157729"/>
                  <a:pt x="626122" y="162161"/>
                  <a:pt x="615459" y="167450"/>
                </a:cubicBezTo>
                <a:cubicBezTo>
                  <a:pt x="604797" y="172740"/>
                  <a:pt x="595565" y="177315"/>
                  <a:pt x="586834" y="181747"/>
                </a:cubicBezTo>
                <a:lnTo>
                  <a:pt x="573667" y="188252"/>
                </a:lnTo>
                <a:lnTo>
                  <a:pt x="561716" y="195401"/>
                </a:lnTo>
                <a:cubicBezTo>
                  <a:pt x="553701" y="200047"/>
                  <a:pt x="545757" y="204908"/>
                  <a:pt x="537313" y="210197"/>
                </a:cubicBezTo>
                <a:cubicBezTo>
                  <a:pt x="533019" y="212771"/>
                  <a:pt x="528797" y="215773"/>
                  <a:pt x="524360" y="218847"/>
                </a:cubicBezTo>
                <a:lnTo>
                  <a:pt x="510477" y="228712"/>
                </a:lnTo>
                <a:lnTo>
                  <a:pt x="494876" y="239791"/>
                </a:lnTo>
                <a:cubicBezTo>
                  <a:pt x="489509" y="243794"/>
                  <a:pt x="484070" y="248369"/>
                  <a:pt x="478130" y="253159"/>
                </a:cubicBezTo>
                <a:lnTo>
                  <a:pt x="459166" y="268456"/>
                </a:lnTo>
                <a:cubicBezTo>
                  <a:pt x="455803" y="271101"/>
                  <a:pt x="452511" y="274174"/>
                  <a:pt x="449076" y="277248"/>
                </a:cubicBezTo>
                <a:lnTo>
                  <a:pt x="438413" y="286827"/>
                </a:lnTo>
                <a:lnTo>
                  <a:pt x="427035" y="297049"/>
                </a:lnTo>
                <a:cubicBezTo>
                  <a:pt x="423170" y="300552"/>
                  <a:pt x="419020" y="304126"/>
                  <a:pt x="415084" y="308129"/>
                </a:cubicBezTo>
                <a:lnTo>
                  <a:pt x="389750" y="333220"/>
                </a:lnTo>
                <a:lnTo>
                  <a:pt x="383667" y="339295"/>
                </a:lnTo>
                <a:lnTo>
                  <a:pt x="377728" y="345729"/>
                </a:lnTo>
                <a:lnTo>
                  <a:pt x="365634" y="358739"/>
                </a:lnTo>
                <a:lnTo>
                  <a:pt x="353182" y="371963"/>
                </a:lnTo>
                <a:lnTo>
                  <a:pt x="350033" y="375323"/>
                </a:lnTo>
                <a:lnTo>
                  <a:pt x="347027" y="378826"/>
                </a:lnTo>
                <a:lnTo>
                  <a:pt x="341016" y="385974"/>
                </a:lnTo>
                <a:lnTo>
                  <a:pt x="316685" y="414567"/>
                </a:lnTo>
                <a:lnTo>
                  <a:pt x="294000" y="443160"/>
                </a:lnTo>
                <a:cubicBezTo>
                  <a:pt x="312236" y="413350"/>
                  <a:pt x="332740" y="384982"/>
                  <a:pt x="355329" y="358310"/>
                </a:cubicBezTo>
                <a:lnTo>
                  <a:pt x="367781" y="344014"/>
                </a:lnTo>
                <a:cubicBezTo>
                  <a:pt x="372217" y="339153"/>
                  <a:pt x="376583" y="333863"/>
                  <a:pt x="381664" y="328930"/>
                </a:cubicBezTo>
                <a:cubicBezTo>
                  <a:pt x="391682" y="318994"/>
                  <a:pt x="402274" y="308201"/>
                  <a:pt x="413151" y="297549"/>
                </a:cubicBezTo>
                <a:lnTo>
                  <a:pt x="447359" y="266669"/>
                </a:lnTo>
                <a:cubicBezTo>
                  <a:pt x="459023" y="256804"/>
                  <a:pt x="470688" y="247512"/>
                  <a:pt x="481494" y="238504"/>
                </a:cubicBezTo>
                <a:cubicBezTo>
                  <a:pt x="486432" y="234001"/>
                  <a:pt x="491298" y="230427"/>
                  <a:pt x="495806" y="226853"/>
                </a:cubicBezTo>
                <a:lnTo>
                  <a:pt x="508544" y="216630"/>
                </a:lnTo>
                <a:lnTo>
                  <a:pt x="520424" y="206838"/>
                </a:lnTo>
                <a:cubicBezTo>
                  <a:pt x="522428" y="205193"/>
                  <a:pt x="524360" y="203478"/>
                  <a:pt x="526507" y="201977"/>
                </a:cubicBezTo>
                <a:lnTo>
                  <a:pt x="532876" y="197187"/>
                </a:lnTo>
                <a:cubicBezTo>
                  <a:pt x="529942" y="199046"/>
                  <a:pt x="526864" y="200762"/>
                  <a:pt x="523930" y="202620"/>
                </a:cubicBezTo>
                <a:lnTo>
                  <a:pt x="515272" y="208339"/>
                </a:lnTo>
                <a:lnTo>
                  <a:pt x="497953" y="219419"/>
                </a:lnTo>
                <a:lnTo>
                  <a:pt x="489223" y="225280"/>
                </a:lnTo>
                <a:cubicBezTo>
                  <a:pt x="486289" y="227210"/>
                  <a:pt x="483354" y="229212"/>
                  <a:pt x="480492" y="231428"/>
                </a:cubicBezTo>
                <a:cubicBezTo>
                  <a:pt x="474767" y="235717"/>
                  <a:pt x="468970" y="240220"/>
                  <a:pt x="463030" y="244866"/>
                </a:cubicBezTo>
                <a:lnTo>
                  <a:pt x="445426" y="259163"/>
                </a:lnTo>
                <a:lnTo>
                  <a:pt x="428323" y="274389"/>
                </a:lnTo>
                <a:lnTo>
                  <a:pt x="411148" y="289830"/>
                </a:lnTo>
                <a:cubicBezTo>
                  <a:pt x="408214" y="292331"/>
                  <a:pt x="405494" y="295119"/>
                  <a:pt x="402775" y="297836"/>
                </a:cubicBezTo>
                <a:lnTo>
                  <a:pt x="394616" y="305984"/>
                </a:lnTo>
                <a:cubicBezTo>
                  <a:pt x="383739" y="317136"/>
                  <a:pt x="372575" y="327358"/>
                  <a:pt x="362700" y="338581"/>
                </a:cubicBezTo>
                <a:cubicBezTo>
                  <a:pt x="357619" y="344014"/>
                  <a:pt x="352610" y="349446"/>
                  <a:pt x="347743" y="354807"/>
                </a:cubicBezTo>
                <a:cubicBezTo>
                  <a:pt x="342877" y="360168"/>
                  <a:pt x="337867" y="365244"/>
                  <a:pt x="333431" y="370676"/>
                </a:cubicBezTo>
                <a:cubicBezTo>
                  <a:pt x="324700" y="380899"/>
                  <a:pt x="316256" y="390620"/>
                  <a:pt x="307954" y="400056"/>
                </a:cubicBezTo>
                <a:cubicBezTo>
                  <a:pt x="303732" y="404631"/>
                  <a:pt x="300082" y="409635"/>
                  <a:pt x="296218" y="414353"/>
                </a:cubicBezTo>
                <a:lnTo>
                  <a:pt x="284768" y="428649"/>
                </a:lnTo>
                <a:cubicBezTo>
                  <a:pt x="280975" y="433582"/>
                  <a:pt x="276967" y="438299"/>
                  <a:pt x="273461" y="442946"/>
                </a:cubicBezTo>
                <a:cubicBezTo>
                  <a:pt x="269954" y="447592"/>
                  <a:pt x="266376" y="452453"/>
                  <a:pt x="262798" y="457243"/>
                </a:cubicBezTo>
                <a:lnTo>
                  <a:pt x="241329" y="486622"/>
                </a:lnTo>
                <a:cubicBezTo>
                  <a:pt x="251133" y="470753"/>
                  <a:pt x="259864" y="455884"/>
                  <a:pt x="269382" y="440444"/>
                </a:cubicBezTo>
                <a:cubicBezTo>
                  <a:pt x="274463" y="433010"/>
                  <a:pt x="279687" y="425289"/>
                  <a:pt x="285269" y="417283"/>
                </a:cubicBezTo>
                <a:lnTo>
                  <a:pt x="293928" y="404988"/>
                </a:lnTo>
                <a:lnTo>
                  <a:pt x="298508" y="398627"/>
                </a:lnTo>
                <a:lnTo>
                  <a:pt x="303661" y="392265"/>
                </a:lnTo>
                <a:cubicBezTo>
                  <a:pt x="488277" y="154938"/>
                  <a:pt x="768689" y="11536"/>
                  <a:pt x="1069382" y="681"/>
                </a:cubicBezTo>
                <a:close/>
              </a:path>
            </a:pathLst>
          </a:custGeom>
          <a:blipFill>
            <a:blip r:embed="rId2"/>
            <a:stretch>
              <a:fillRect/>
            </a:stretch>
          </a:blipFill>
        </p:spPr>
        <p:txBody>
          <a:bodyPr wrap="square">
            <a:noAutofit/>
          </a:bodyPr>
          <a:lstStyle/>
          <a:p>
            <a:endParaRPr lang="x-none" dirty="0"/>
          </a:p>
        </p:txBody>
      </p:sp>
      <p:sp>
        <p:nvSpPr>
          <p:cNvPr id="13" name="Picture Placeholder 12">
            <a:extLst>
              <a:ext uri="{FF2B5EF4-FFF2-40B4-BE49-F238E27FC236}">
                <a16:creationId xmlns="" xmlns:a16="http://schemas.microsoft.com/office/drawing/2014/main" id="{94EBB07B-ED79-C940-A337-9DF731302E59}"/>
              </a:ext>
            </a:extLst>
          </p:cNvPr>
          <p:cNvSpPr>
            <a:spLocks noGrp="1"/>
          </p:cNvSpPr>
          <p:nvPr>
            <p:ph type="pic" sz="quarter" idx="11"/>
          </p:nvPr>
        </p:nvSpPr>
        <p:spPr>
          <a:xfrm>
            <a:off x="7130602" y="1255031"/>
            <a:ext cx="1382180" cy="1324113"/>
          </a:xfrm>
          <a:custGeom>
            <a:avLst/>
            <a:gdLst>
              <a:gd name="connsiteX0" fmla="*/ 942764 w 1842907"/>
              <a:gd name="connsiteY0" fmla="*/ 1764378 h 1765484"/>
              <a:gd name="connsiteX1" fmla="*/ 928027 w 1842907"/>
              <a:gd name="connsiteY1" fmla="*/ 1765484 h 1765484"/>
              <a:gd name="connsiteX2" fmla="*/ 922467 w 1842907"/>
              <a:gd name="connsiteY2" fmla="*/ 1764834 h 1765484"/>
              <a:gd name="connsiteX3" fmla="*/ 1024548 w 1842907"/>
              <a:gd name="connsiteY3" fmla="*/ 1758245 h 1765484"/>
              <a:gd name="connsiteX4" fmla="*/ 1007810 w 1842907"/>
              <a:gd name="connsiteY4" fmla="*/ 1760226 h 1765484"/>
              <a:gd name="connsiteX5" fmla="*/ 999353 w 1842907"/>
              <a:gd name="connsiteY5" fmla="*/ 1761171 h 1765484"/>
              <a:gd name="connsiteX6" fmla="*/ 990836 w 1842907"/>
              <a:gd name="connsiteY6" fmla="*/ 1761761 h 1765484"/>
              <a:gd name="connsiteX7" fmla="*/ 956711 w 1842907"/>
              <a:gd name="connsiteY7" fmla="*/ 1764066 h 1765484"/>
              <a:gd name="connsiteX8" fmla="*/ 942764 w 1842907"/>
              <a:gd name="connsiteY8" fmla="*/ 1764378 h 1765484"/>
              <a:gd name="connsiteX9" fmla="*/ 1074167 w 1842907"/>
              <a:gd name="connsiteY9" fmla="*/ 1750998 h 1765484"/>
              <a:gd name="connsiteX10" fmla="*/ 1047327 w 1842907"/>
              <a:gd name="connsiteY10" fmla="*/ 1756537 h 1765484"/>
              <a:gd name="connsiteX11" fmla="*/ 1024548 w 1842907"/>
              <a:gd name="connsiteY11" fmla="*/ 1758245 h 1765484"/>
              <a:gd name="connsiteX12" fmla="*/ 1024784 w 1842907"/>
              <a:gd name="connsiteY12" fmla="*/ 1758217 h 1765484"/>
              <a:gd name="connsiteX13" fmla="*/ 1041758 w 1842907"/>
              <a:gd name="connsiteY13" fmla="*/ 1756267 h 1765484"/>
              <a:gd name="connsiteX14" fmla="*/ 1058673 w 1842907"/>
              <a:gd name="connsiteY14" fmla="*/ 1753550 h 1765484"/>
              <a:gd name="connsiteX15" fmla="*/ 1131673 w 1842907"/>
              <a:gd name="connsiteY15" fmla="*/ 1739131 h 1765484"/>
              <a:gd name="connsiteX16" fmla="*/ 1125741 w 1842907"/>
              <a:gd name="connsiteY16" fmla="*/ 1740612 h 1765484"/>
              <a:gd name="connsiteX17" fmla="*/ 1092325 w 1842907"/>
              <a:gd name="connsiteY17" fmla="*/ 1747760 h 1765484"/>
              <a:gd name="connsiteX18" fmla="*/ 1075529 w 1842907"/>
              <a:gd name="connsiteY18" fmla="*/ 1750774 h 1765484"/>
              <a:gd name="connsiteX19" fmla="*/ 1074167 w 1842907"/>
              <a:gd name="connsiteY19" fmla="*/ 1750998 h 1765484"/>
              <a:gd name="connsiteX20" fmla="*/ 1639351 w 1842907"/>
              <a:gd name="connsiteY20" fmla="*/ 314541 h 1765484"/>
              <a:gd name="connsiteX21" fmla="*/ 1644956 w 1842907"/>
              <a:gd name="connsiteY21" fmla="*/ 322118 h 1765484"/>
              <a:gd name="connsiteX22" fmla="*/ 1650697 w 1842907"/>
              <a:gd name="connsiteY22" fmla="*/ 330741 h 1765484"/>
              <a:gd name="connsiteX23" fmla="*/ 1506711 w 1842907"/>
              <a:gd name="connsiteY23" fmla="*/ 240480 h 1765484"/>
              <a:gd name="connsiteX24" fmla="*/ 1543565 w 1842907"/>
              <a:gd name="connsiteY24" fmla="*/ 278151 h 1765484"/>
              <a:gd name="connsiteX25" fmla="*/ 1548525 w 1842907"/>
              <a:gd name="connsiteY25" fmla="*/ 284559 h 1765484"/>
              <a:gd name="connsiteX26" fmla="*/ 1472968 w 1842907"/>
              <a:gd name="connsiteY26" fmla="*/ 204909 h 1765484"/>
              <a:gd name="connsiteX27" fmla="*/ 1506711 w 1842907"/>
              <a:gd name="connsiteY27" fmla="*/ 240480 h 1765484"/>
              <a:gd name="connsiteX28" fmla="*/ 1474743 w 1842907"/>
              <a:gd name="connsiteY28" fmla="*/ 207804 h 1765484"/>
              <a:gd name="connsiteX29" fmla="*/ 1503782 w 1842907"/>
              <a:gd name="connsiteY29" fmla="*/ 163556 h 1765484"/>
              <a:gd name="connsiteX30" fmla="*/ 1531816 w 1842907"/>
              <a:gd name="connsiteY30" fmla="*/ 188545 h 1765484"/>
              <a:gd name="connsiteX31" fmla="*/ 1558667 w 1842907"/>
              <a:gd name="connsiteY31" fmla="*/ 214775 h 1765484"/>
              <a:gd name="connsiteX32" fmla="*/ 1565231 w 1842907"/>
              <a:gd name="connsiteY32" fmla="*/ 221451 h 1765484"/>
              <a:gd name="connsiteX33" fmla="*/ 1571618 w 1842907"/>
              <a:gd name="connsiteY33" fmla="*/ 228363 h 1765484"/>
              <a:gd name="connsiteX34" fmla="*/ 1584334 w 1842907"/>
              <a:gd name="connsiteY34" fmla="*/ 242187 h 1765484"/>
              <a:gd name="connsiteX35" fmla="*/ 1590663 w 1842907"/>
              <a:gd name="connsiteY35" fmla="*/ 249217 h 1765484"/>
              <a:gd name="connsiteX36" fmla="*/ 1593797 w 1842907"/>
              <a:gd name="connsiteY36" fmla="*/ 252703 h 1765484"/>
              <a:gd name="connsiteX37" fmla="*/ 1596873 w 1842907"/>
              <a:gd name="connsiteY37" fmla="*/ 256307 h 1765484"/>
              <a:gd name="connsiteX38" fmla="*/ 1608701 w 1842907"/>
              <a:gd name="connsiteY38" fmla="*/ 270780 h 1765484"/>
              <a:gd name="connsiteX39" fmla="*/ 1639351 w 1842907"/>
              <a:gd name="connsiteY39" fmla="*/ 314541 h 1765484"/>
              <a:gd name="connsiteX40" fmla="*/ 1627213 w 1842907"/>
              <a:gd name="connsiteY40" fmla="*/ 298132 h 1765484"/>
              <a:gd name="connsiteX41" fmla="*/ 1618283 w 1842907"/>
              <a:gd name="connsiteY41" fmla="*/ 286318 h 1765484"/>
              <a:gd name="connsiteX42" fmla="*/ 1608938 w 1842907"/>
              <a:gd name="connsiteY42" fmla="*/ 274798 h 1765484"/>
              <a:gd name="connsiteX43" fmla="*/ 1599534 w 1842907"/>
              <a:gd name="connsiteY43" fmla="*/ 262982 h 1765484"/>
              <a:gd name="connsiteX44" fmla="*/ 1594862 w 1842907"/>
              <a:gd name="connsiteY44" fmla="*/ 257074 h 1765484"/>
              <a:gd name="connsiteX45" fmla="*/ 1592496 w 1842907"/>
              <a:gd name="connsiteY45" fmla="*/ 254179 h 1765484"/>
              <a:gd name="connsiteX46" fmla="*/ 1590012 w 1842907"/>
              <a:gd name="connsiteY46" fmla="*/ 251462 h 1765484"/>
              <a:gd name="connsiteX47" fmla="*/ 1549558 w 1842907"/>
              <a:gd name="connsiteY47" fmla="*/ 207804 h 1765484"/>
              <a:gd name="connsiteX48" fmla="*/ 1538913 w 1842907"/>
              <a:gd name="connsiteY48" fmla="*/ 197230 h 1765484"/>
              <a:gd name="connsiteX49" fmla="*/ 1528267 w 1842907"/>
              <a:gd name="connsiteY49" fmla="*/ 186832 h 1765484"/>
              <a:gd name="connsiteX50" fmla="*/ 1506266 w 1842907"/>
              <a:gd name="connsiteY50" fmla="*/ 166805 h 1765484"/>
              <a:gd name="connsiteX51" fmla="*/ 871458 w 1842907"/>
              <a:gd name="connsiteY51" fmla="*/ 32852 h 1765484"/>
              <a:gd name="connsiteX52" fmla="*/ 684063 w 1842907"/>
              <a:gd name="connsiteY52" fmla="*/ 64543 h 1765484"/>
              <a:gd name="connsiteX53" fmla="*/ 700090 w 1842907"/>
              <a:gd name="connsiteY53" fmla="*/ 62948 h 1765484"/>
              <a:gd name="connsiteX54" fmla="*/ 722861 w 1842907"/>
              <a:gd name="connsiteY54" fmla="*/ 57040 h 1765484"/>
              <a:gd name="connsiteX55" fmla="*/ 728775 w 1842907"/>
              <a:gd name="connsiteY55" fmla="*/ 55563 h 1765484"/>
              <a:gd name="connsiteX56" fmla="*/ 734689 w 1842907"/>
              <a:gd name="connsiteY56" fmla="*/ 54323 h 1765484"/>
              <a:gd name="connsiteX57" fmla="*/ 746518 w 1842907"/>
              <a:gd name="connsiteY57" fmla="*/ 51959 h 1765484"/>
              <a:gd name="connsiteX58" fmla="*/ 769583 w 1842907"/>
              <a:gd name="connsiteY58" fmla="*/ 47234 h 1765484"/>
              <a:gd name="connsiteX59" fmla="*/ 791998 w 1842907"/>
              <a:gd name="connsiteY59" fmla="*/ 43571 h 1765484"/>
              <a:gd name="connsiteX60" fmla="*/ 803827 w 1842907"/>
              <a:gd name="connsiteY60" fmla="*/ 41739 h 1765484"/>
              <a:gd name="connsiteX61" fmla="*/ 815656 w 1842907"/>
              <a:gd name="connsiteY61" fmla="*/ 40380 h 1765484"/>
              <a:gd name="connsiteX62" fmla="*/ 839313 w 1842907"/>
              <a:gd name="connsiteY62" fmla="*/ 37781 h 1765484"/>
              <a:gd name="connsiteX63" fmla="*/ 851141 w 1842907"/>
              <a:gd name="connsiteY63" fmla="*/ 36836 h 1765484"/>
              <a:gd name="connsiteX64" fmla="*/ 862970 w 1842907"/>
              <a:gd name="connsiteY64" fmla="*/ 36127 h 1765484"/>
              <a:gd name="connsiteX65" fmla="*/ 874798 w 1842907"/>
              <a:gd name="connsiteY65" fmla="*/ 35359 h 1765484"/>
              <a:gd name="connsiteX66" fmla="*/ 886627 w 1842907"/>
              <a:gd name="connsiteY66" fmla="*/ 34827 h 1765484"/>
              <a:gd name="connsiteX67" fmla="*/ 1073282 w 1842907"/>
              <a:gd name="connsiteY67" fmla="*/ 50246 h 1765484"/>
              <a:gd name="connsiteX68" fmla="*/ 1061098 w 1842907"/>
              <a:gd name="connsiteY68" fmla="*/ 45461 h 1765484"/>
              <a:gd name="connsiteX69" fmla="*/ 871458 w 1842907"/>
              <a:gd name="connsiteY69" fmla="*/ 32852 h 1765484"/>
              <a:gd name="connsiteX70" fmla="*/ 883788 w 1842907"/>
              <a:gd name="connsiteY70" fmla="*/ 563 h 1765484"/>
              <a:gd name="connsiteX71" fmla="*/ 1204993 w 1842907"/>
              <a:gd name="connsiteY71" fmla="*/ 52432 h 1765484"/>
              <a:gd name="connsiteX72" fmla="*/ 1605389 w 1842907"/>
              <a:gd name="connsiteY72" fmla="*/ 361463 h 1765484"/>
              <a:gd name="connsiteX73" fmla="*/ 1603792 w 1842907"/>
              <a:gd name="connsiteY73" fmla="*/ 355969 h 1765484"/>
              <a:gd name="connsiteX74" fmla="*/ 1548525 w 1842907"/>
              <a:gd name="connsiteY74" fmla="*/ 284559 h 1765484"/>
              <a:gd name="connsiteX75" fmla="*/ 1590653 w 1842907"/>
              <a:gd name="connsiteY75" fmla="*/ 328969 h 1765484"/>
              <a:gd name="connsiteX76" fmla="*/ 1680974 w 1842907"/>
              <a:gd name="connsiteY76" fmla="*/ 474123 h 1765484"/>
              <a:gd name="connsiteX77" fmla="*/ 1677839 w 1842907"/>
              <a:gd name="connsiteY77" fmla="*/ 454923 h 1765484"/>
              <a:gd name="connsiteX78" fmla="*/ 1673995 w 1842907"/>
              <a:gd name="connsiteY78" fmla="*/ 436195 h 1765484"/>
              <a:gd name="connsiteX79" fmla="*/ 1664354 w 1842907"/>
              <a:gd name="connsiteY79" fmla="*/ 417468 h 1765484"/>
              <a:gd name="connsiteX80" fmla="*/ 1658854 w 1842907"/>
              <a:gd name="connsiteY80" fmla="*/ 407543 h 1765484"/>
              <a:gd name="connsiteX81" fmla="*/ 1652940 w 1842907"/>
              <a:gd name="connsiteY81" fmla="*/ 397264 h 1765484"/>
              <a:gd name="connsiteX82" fmla="*/ 1640343 w 1842907"/>
              <a:gd name="connsiteY82" fmla="*/ 375700 h 1765484"/>
              <a:gd name="connsiteX83" fmla="*/ 1626090 w 1842907"/>
              <a:gd name="connsiteY83" fmla="*/ 353488 h 1765484"/>
              <a:gd name="connsiteX84" fmla="*/ 1618696 w 1842907"/>
              <a:gd name="connsiteY84" fmla="*/ 342086 h 1765484"/>
              <a:gd name="connsiteX85" fmla="*/ 1610653 w 1842907"/>
              <a:gd name="connsiteY85" fmla="*/ 330802 h 1765484"/>
              <a:gd name="connsiteX86" fmla="*/ 1594270 w 1842907"/>
              <a:gd name="connsiteY86" fmla="*/ 307762 h 1765484"/>
              <a:gd name="connsiteX87" fmla="*/ 1576528 w 1842907"/>
              <a:gd name="connsiteY87" fmla="*/ 285372 h 1765484"/>
              <a:gd name="connsiteX88" fmla="*/ 1567715 w 1842907"/>
              <a:gd name="connsiteY88" fmla="*/ 274265 h 1765484"/>
              <a:gd name="connsiteX89" fmla="*/ 1558489 w 1842907"/>
              <a:gd name="connsiteY89" fmla="*/ 263514 h 1765484"/>
              <a:gd name="connsiteX90" fmla="*/ 1539090 w 1842907"/>
              <a:gd name="connsiteY90" fmla="*/ 241064 h 1765484"/>
              <a:gd name="connsiteX91" fmla="*/ 1520046 w 1842907"/>
              <a:gd name="connsiteY91" fmla="*/ 220446 h 1765484"/>
              <a:gd name="connsiteX92" fmla="*/ 1511116 w 1842907"/>
              <a:gd name="connsiteY92" fmla="*/ 210640 h 1765484"/>
              <a:gd name="connsiteX93" fmla="*/ 1502244 w 1842907"/>
              <a:gd name="connsiteY93" fmla="*/ 201719 h 1765484"/>
              <a:gd name="connsiteX94" fmla="*/ 1486394 w 1842907"/>
              <a:gd name="connsiteY94" fmla="*/ 185591 h 1765484"/>
              <a:gd name="connsiteX95" fmla="*/ 1481544 w 1842907"/>
              <a:gd name="connsiteY95" fmla="*/ 180629 h 1765484"/>
              <a:gd name="connsiteX96" fmla="*/ 1476813 w 1842907"/>
              <a:gd name="connsiteY96" fmla="*/ 176080 h 1765484"/>
              <a:gd name="connsiteX97" fmla="*/ 1467941 w 1842907"/>
              <a:gd name="connsiteY97" fmla="*/ 167573 h 1765484"/>
              <a:gd name="connsiteX98" fmla="*/ 1451559 w 1842907"/>
              <a:gd name="connsiteY98" fmla="*/ 151740 h 1765484"/>
              <a:gd name="connsiteX99" fmla="*/ 1443101 w 1842907"/>
              <a:gd name="connsiteY99" fmla="*/ 144119 h 1765484"/>
              <a:gd name="connsiteX100" fmla="*/ 1434112 w 1842907"/>
              <a:gd name="connsiteY100" fmla="*/ 136321 h 1765484"/>
              <a:gd name="connsiteX101" fmla="*/ 1412998 w 1842907"/>
              <a:gd name="connsiteY101" fmla="*/ 118598 h 1765484"/>
              <a:gd name="connsiteX102" fmla="*/ 1380469 w 1842907"/>
              <a:gd name="connsiteY102" fmla="*/ 93549 h 1765484"/>
              <a:gd name="connsiteX103" fmla="*/ 1375383 w 1842907"/>
              <a:gd name="connsiteY103" fmla="*/ 87642 h 1765484"/>
              <a:gd name="connsiteX104" fmla="*/ 1382362 w 1842907"/>
              <a:gd name="connsiteY104" fmla="*/ 90655 h 1765484"/>
              <a:gd name="connsiteX105" fmla="*/ 1394782 w 1842907"/>
              <a:gd name="connsiteY105" fmla="*/ 97626 h 1765484"/>
              <a:gd name="connsiteX106" fmla="*/ 1434230 w 1842907"/>
              <a:gd name="connsiteY106" fmla="*/ 122733 h 1765484"/>
              <a:gd name="connsiteX107" fmla="*/ 1533767 w 1842907"/>
              <a:gd name="connsiteY107" fmla="*/ 202547 h 1765484"/>
              <a:gd name="connsiteX108" fmla="*/ 1557424 w 1842907"/>
              <a:gd name="connsiteY108" fmla="*/ 224995 h 1765484"/>
              <a:gd name="connsiteX109" fmla="*/ 1579898 w 1842907"/>
              <a:gd name="connsiteY109" fmla="*/ 248626 h 1765484"/>
              <a:gd name="connsiteX110" fmla="*/ 1585517 w 1842907"/>
              <a:gd name="connsiteY110" fmla="*/ 254534 h 1765484"/>
              <a:gd name="connsiteX111" fmla="*/ 1588297 w 1842907"/>
              <a:gd name="connsiteY111" fmla="*/ 257488 h 1765484"/>
              <a:gd name="connsiteX112" fmla="*/ 1590958 w 1842907"/>
              <a:gd name="connsiteY112" fmla="*/ 260560 h 1765484"/>
              <a:gd name="connsiteX113" fmla="*/ 1601959 w 1842907"/>
              <a:gd name="connsiteY113" fmla="*/ 273497 h 1765484"/>
              <a:gd name="connsiteX114" fmla="*/ 1612545 w 1842907"/>
              <a:gd name="connsiteY114" fmla="*/ 285785 h 1765484"/>
              <a:gd name="connsiteX115" fmla="*/ 1617750 w 1842907"/>
              <a:gd name="connsiteY115" fmla="*/ 291693 h 1765484"/>
              <a:gd name="connsiteX116" fmla="*/ 1622718 w 1842907"/>
              <a:gd name="connsiteY116" fmla="*/ 298073 h 1765484"/>
              <a:gd name="connsiteX117" fmla="*/ 1643655 w 1842907"/>
              <a:gd name="connsiteY117" fmla="*/ 324540 h 1765484"/>
              <a:gd name="connsiteX118" fmla="*/ 1661398 w 1842907"/>
              <a:gd name="connsiteY118" fmla="*/ 346812 h 1765484"/>
              <a:gd name="connsiteX119" fmla="*/ 1650697 w 1842907"/>
              <a:gd name="connsiteY119" fmla="*/ 330741 h 1765484"/>
              <a:gd name="connsiteX120" fmla="*/ 1694831 w 1842907"/>
              <a:gd name="connsiteY120" fmla="*/ 393753 h 1765484"/>
              <a:gd name="connsiteX121" fmla="*/ 1695053 w 1842907"/>
              <a:gd name="connsiteY121" fmla="*/ 394155 h 1765484"/>
              <a:gd name="connsiteX122" fmla="*/ 1758673 w 1842907"/>
              <a:gd name="connsiteY122" fmla="*/ 529674 h 1765484"/>
              <a:gd name="connsiteX123" fmla="*/ 1799318 w 1842907"/>
              <a:gd name="connsiteY123" fmla="*/ 674038 h 1765484"/>
              <a:gd name="connsiteX124" fmla="*/ 1798963 w 1842907"/>
              <a:gd name="connsiteY124" fmla="*/ 662814 h 1765484"/>
              <a:gd name="connsiteX125" fmla="*/ 1744211 w 1842907"/>
              <a:gd name="connsiteY125" fmla="*/ 483274 h 1765484"/>
              <a:gd name="connsiteX126" fmla="*/ 1695053 w 1842907"/>
              <a:gd name="connsiteY126" fmla="*/ 394155 h 1765484"/>
              <a:gd name="connsiteX127" fmla="*/ 1694931 w 1842907"/>
              <a:gd name="connsiteY127" fmla="*/ 393896 h 1765484"/>
              <a:gd name="connsiteX128" fmla="*/ 1694831 w 1842907"/>
              <a:gd name="connsiteY128" fmla="*/ 393753 h 1765484"/>
              <a:gd name="connsiteX129" fmla="*/ 1654486 w 1842907"/>
              <a:gd name="connsiteY129" fmla="*/ 320612 h 1765484"/>
              <a:gd name="connsiteX130" fmla="*/ 1383958 w 1842907"/>
              <a:gd name="connsiteY130" fmla="*/ 65843 h 1765484"/>
              <a:gd name="connsiteX131" fmla="*/ 1375915 w 1842907"/>
              <a:gd name="connsiteY131" fmla="*/ 59167 h 1765484"/>
              <a:gd name="connsiteX132" fmla="*/ 1425950 w 1842907"/>
              <a:gd name="connsiteY132" fmla="*/ 89296 h 1765484"/>
              <a:gd name="connsiteX133" fmla="*/ 1533708 w 1842907"/>
              <a:gd name="connsiteY133" fmla="*/ 173894 h 1765484"/>
              <a:gd name="connsiteX134" fmla="*/ 1551924 w 1842907"/>
              <a:gd name="connsiteY134" fmla="*/ 190317 h 1765484"/>
              <a:gd name="connsiteX135" fmla="*/ 1565172 w 1842907"/>
              <a:gd name="connsiteY135" fmla="*/ 202133 h 1765484"/>
              <a:gd name="connsiteX136" fmla="*/ 1573984 w 1842907"/>
              <a:gd name="connsiteY136" fmla="*/ 205855 h 1765484"/>
              <a:gd name="connsiteX137" fmla="*/ 1598588 w 1842907"/>
              <a:gd name="connsiteY137" fmla="*/ 230253 h 1765484"/>
              <a:gd name="connsiteX138" fmla="*/ 1608583 w 1842907"/>
              <a:gd name="connsiteY138" fmla="*/ 241064 h 1765484"/>
              <a:gd name="connsiteX139" fmla="*/ 1617986 w 1842907"/>
              <a:gd name="connsiteY139" fmla="*/ 252053 h 1765484"/>
              <a:gd name="connsiteX140" fmla="*/ 1636439 w 1842907"/>
              <a:gd name="connsiteY140" fmla="*/ 273616 h 1765484"/>
              <a:gd name="connsiteX141" fmla="*/ 1653472 w 1842907"/>
              <a:gd name="connsiteY141" fmla="*/ 295356 h 1765484"/>
              <a:gd name="connsiteX142" fmla="*/ 1669855 w 1842907"/>
              <a:gd name="connsiteY142" fmla="*/ 317037 h 1765484"/>
              <a:gd name="connsiteX143" fmla="*/ 1700195 w 1842907"/>
              <a:gd name="connsiteY143" fmla="*/ 361404 h 1765484"/>
              <a:gd name="connsiteX144" fmla="*/ 1714566 w 1842907"/>
              <a:gd name="connsiteY144" fmla="*/ 384149 h 1765484"/>
              <a:gd name="connsiteX145" fmla="*/ 1728051 w 1842907"/>
              <a:gd name="connsiteY145" fmla="*/ 407779 h 1765484"/>
              <a:gd name="connsiteX146" fmla="*/ 1753956 w 1842907"/>
              <a:gd name="connsiteY146" fmla="*/ 457463 h 1765484"/>
              <a:gd name="connsiteX147" fmla="*/ 1759870 w 1842907"/>
              <a:gd name="connsiteY147" fmla="*/ 470578 h 1765484"/>
              <a:gd name="connsiteX148" fmla="*/ 1765784 w 1842907"/>
              <a:gd name="connsiteY148" fmla="*/ 484048 h 1765484"/>
              <a:gd name="connsiteX149" fmla="*/ 1777613 w 1842907"/>
              <a:gd name="connsiteY149" fmla="*/ 511991 h 1765484"/>
              <a:gd name="connsiteX150" fmla="*/ 1788673 w 1842907"/>
              <a:gd name="connsiteY150" fmla="*/ 541529 h 1765484"/>
              <a:gd name="connsiteX151" fmla="*/ 1798053 w 1842907"/>
              <a:gd name="connsiteY151" fmla="*/ 570571 h 1765484"/>
              <a:gd name="connsiteX152" fmla="*/ 1817132 w 1842907"/>
              <a:gd name="connsiteY152" fmla="*/ 643800 h 1765484"/>
              <a:gd name="connsiteX153" fmla="*/ 1826288 w 1842907"/>
              <a:gd name="connsiteY153" fmla="*/ 687449 h 1765484"/>
              <a:gd name="connsiteX154" fmla="*/ 1826288 w 1842907"/>
              <a:gd name="connsiteY154" fmla="*/ 678942 h 1765484"/>
              <a:gd name="connsiteX155" fmla="*/ 1817132 w 1842907"/>
              <a:gd name="connsiteY155" fmla="*/ 643800 h 1765484"/>
              <a:gd name="connsiteX156" fmla="*/ 1816647 w 1842907"/>
              <a:gd name="connsiteY156" fmla="*/ 641487 h 1765484"/>
              <a:gd name="connsiteX157" fmla="*/ 1808190 w 1842907"/>
              <a:gd name="connsiteY157" fmla="*/ 606041 h 1765484"/>
              <a:gd name="connsiteX158" fmla="*/ 1803754 w 1842907"/>
              <a:gd name="connsiteY158" fmla="*/ 589145 h 1765484"/>
              <a:gd name="connsiteX159" fmla="*/ 1798786 w 1842907"/>
              <a:gd name="connsiteY159" fmla="*/ 572840 h 1765484"/>
              <a:gd name="connsiteX160" fmla="*/ 1798053 w 1842907"/>
              <a:gd name="connsiteY160" fmla="*/ 570571 h 1765484"/>
              <a:gd name="connsiteX161" fmla="*/ 1788856 w 1842907"/>
              <a:gd name="connsiteY161" fmla="*/ 535272 h 1765484"/>
              <a:gd name="connsiteX162" fmla="*/ 1728998 w 1842907"/>
              <a:gd name="connsiteY162" fmla="*/ 399390 h 1765484"/>
              <a:gd name="connsiteX163" fmla="*/ 1725804 w 1842907"/>
              <a:gd name="connsiteY163" fmla="*/ 389879 h 1765484"/>
              <a:gd name="connsiteX164" fmla="*/ 1740057 w 1842907"/>
              <a:gd name="connsiteY164" fmla="*/ 416109 h 1765484"/>
              <a:gd name="connsiteX165" fmla="*/ 1746741 w 1842907"/>
              <a:gd name="connsiteY165" fmla="*/ 429520 h 1765484"/>
              <a:gd name="connsiteX166" fmla="*/ 1753246 w 1842907"/>
              <a:gd name="connsiteY166" fmla="*/ 443048 h 1765484"/>
              <a:gd name="connsiteX167" fmla="*/ 1777317 w 1842907"/>
              <a:gd name="connsiteY167" fmla="*/ 497694 h 1765484"/>
              <a:gd name="connsiteX168" fmla="*/ 1782640 w 1842907"/>
              <a:gd name="connsiteY168" fmla="*/ 511695 h 1765484"/>
              <a:gd name="connsiteX169" fmla="*/ 1787844 w 1842907"/>
              <a:gd name="connsiteY169" fmla="*/ 525756 h 1765484"/>
              <a:gd name="connsiteX170" fmla="*/ 1792754 w 1842907"/>
              <a:gd name="connsiteY170" fmla="*/ 540052 h 1765484"/>
              <a:gd name="connsiteX171" fmla="*/ 1797426 w 1842907"/>
              <a:gd name="connsiteY171" fmla="*/ 554290 h 1765484"/>
              <a:gd name="connsiteX172" fmla="*/ 1806297 w 1842907"/>
              <a:gd name="connsiteY172" fmla="*/ 582883 h 1765484"/>
              <a:gd name="connsiteX173" fmla="*/ 1814045 w 1842907"/>
              <a:gd name="connsiteY173" fmla="*/ 611772 h 1765484"/>
              <a:gd name="connsiteX174" fmla="*/ 1817771 w 1842907"/>
              <a:gd name="connsiteY174" fmla="*/ 626304 h 1765484"/>
              <a:gd name="connsiteX175" fmla="*/ 1821024 w 1842907"/>
              <a:gd name="connsiteY175" fmla="*/ 640897 h 1765484"/>
              <a:gd name="connsiteX176" fmla="*/ 1826938 w 1842907"/>
              <a:gd name="connsiteY176" fmla="*/ 670435 h 1765484"/>
              <a:gd name="connsiteX177" fmla="*/ 1831788 w 1842907"/>
              <a:gd name="connsiteY177" fmla="*/ 699974 h 1765484"/>
              <a:gd name="connsiteX178" fmla="*/ 1834154 w 1842907"/>
              <a:gd name="connsiteY178" fmla="*/ 714743 h 1765484"/>
              <a:gd name="connsiteX179" fmla="*/ 1835928 w 1842907"/>
              <a:gd name="connsiteY179" fmla="*/ 729630 h 1765484"/>
              <a:gd name="connsiteX180" fmla="*/ 1839240 w 1842907"/>
              <a:gd name="connsiteY180" fmla="*/ 759169 h 1765484"/>
              <a:gd name="connsiteX181" fmla="*/ 1841251 w 1842907"/>
              <a:gd name="connsiteY181" fmla="*/ 789062 h 1765484"/>
              <a:gd name="connsiteX182" fmla="*/ 1842138 w 1842907"/>
              <a:gd name="connsiteY182" fmla="*/ 804008 h 1765484"/>
              <a:gd name="connsiteX183" fmla="*/ 1842492 w 1842907"/>
              <a:gd name="connsiteY183" fmla="*/ 818954 h 1765484"/>
              <a:gd name="connsiteX184" fmla="*/ 1842907 w 1842907"/>
              <a:gd name="connsiteY184" fmla="*/ 848906 h 1765484"/>
              <a:gd name="connsiteX185" fmla="*/ 1842019 w 1842907"/>
              <a:gd name="connsiteY185" fmla="*/ 878858 h 1765484"/>
              <a:gd name="connsiteX186" fmla="*/ 1841487 w 1842907"/>
              <a:gd name="connsiteY186" fmla="*/ 893804 h 1765484"/>
              <a:gd name="connsiteX187" fmla="*/ 1840304 w 1842907"/>
              <a:gd name="connsiteY187" fmla="*/ 908751 h 1765484"/>
              <a:gd name="connsiteX188" fmla="*/ 1837820 w 1842907"/>
              <a:gd name="connsiteY188" fmla="*/ 938585 h 1765484"/>
              <a:gd name="connsiteX189" fmla="*/ 1834036 w 1842907"/>
              <a:gd name="connsiteY189" fmla="*/ 968123 h 1765484"/>
              <a:gd name="connsiteX190" fmla="*/ 1832024 w 1842907"/>
              <a:gd name="connsiteY190" fmla="*/ 983011 h 1765484"/>
              <a:gd name="connsiteX191" fmla="*/ 1829422 w 1842907"/>
              <a:gd name="connsiteY191" fmla="*/ 997780 h 1765484"/>
              <a:gd name="connsiteX192" fmla="*/ 1824040 w 1842907"/>
              <a:gd name="connsiteY192" fmla="*/ 1027318 h 1765484"/>
              <a:gd name="connsiteX193" fmla="*/ 1817298 w 1842907"/>
              <a:gd name="connsiteY193" fmla="*/ 1056502 h 1765484"/>
              <a:gd name="connsiteX194" fmla="*/ 1813867 w 1842907"/>
              <a:gd name="connsiteY194" fmla="*/ 1071094 h 1765484"/>
              <a:gd name="connsiteX195" fmla="*/ 1809846 w 1842907"/>
              <a:gd name="connsiteY195" fmla="*/ 1085509 h 1765484"/>
              <a:gd name="connsiteX196" fmla="*/ 1801625 w 1842907"/>
              <a:gd name="connsiteY196" fmla="*/ 1114338 h 1765484"/>
              <a:gd name="connsiteX197" fmla="*/ 1792103 w 1842907"/>
              <a:gd name="connsiteY197" fmla="*/ 1142755 h 1765484"/>
              <a:gd name="connsiteX198" fmla="*/ 1787253 w 1842907"/>
              <a:gd name="connsiteY198" fmla="*/ 1156933 h 1765484"/>
              <a:gd name="connsiteX199" fmla="*/ 1781871 w 1842907"/>
              <a:gd name="connsiteY199" fmla="*/ 1170875 h 1765484"/>
              <a:gd name="connsiteX200" fmla="*/ 1770811 w 1842907"/>
              <a:gd name="connsiteY200" fmla="*/ 1198700 h 1765484"/>
              <a:gd name="connsiteX201" fmla="*/ 1764897 w 1842907"/>
              <a:gd name="connsiteY201" fmla="*/ 1212406 h 1765484"/>
              <a:gd name="connsiteX202" fmla="*/ 1758983 w 1842907"/>
              <a:gd name="connsiteY202" fmla="*/ 1226053 h 1765484"/>
              <a:gd name="connsiteX203" fmla="*/ 1746149 w 1842907"/>
              <a:gd name="connsiteY203" fmla="*/ 1253051 h 1765484"/>
              <a:gd name="connsiteX204" fmla="*/ 1732369 w 1842907"/>
              <a:gd name="connsiteY204" fmla="*/ 1279577 h 1765484"/>
              <a:gd name="connsiteX205" fmla="*/ 1728938 w 1842907"/>
              <a:gd name="connsiteY205" fmla="*/ 1286193 h 1765484"/>
              <a:gd name="connsiteX206" fmla="*/ 1725213 w 1842907"/>
              <a:gd name="connsiteY206" fmla="*/ 1292632 h 1765484"/>
              <a:gd name="connsiteX207" fmla="*/ 1717702 w 1842907"/>
              <a:gd name="connsiteY207" fmla="*/ 1305511 h 1765484"/>
              <a:gd name="connsiteX208" fmla="*/ 1710131 w 1842907"/>
              <a:gd name="connsiteY208" fmla="*/ 1318390 h 1765484"/>
              <a:gd name="connsiteX209" fmla="*/ 1702679 w 1842907"/>
              <a:gd name="connsiteY209" fmla="*/ 1330855 h 1765484"/>
              <a:gd name="connsiteX210" fmla="*/ 1686356 w 1842907"/>
              <a:gd name="connsiteY210" fmla="*/ 1355844 h 1765484"/>
              <a:gd name="connsiteX211" fmla="*/ 1678134 w 1842907"/>
              <a:gd name="connsiteY211" fmla="*/ 1368250 h 1765484"/>
              <a:gd name="connsiteX212" fmla="*/ 1669322 w 1842907"/>
              <a:gd name="connsiteY212" fmla="*/ 1380362 h 1765484"/>
              <a:gd name="connsiteX213" fmla="*/ 1651580 w 1842907"/>
              <a:gd name="connsiteY213" fmla="*/ 1404465 h 1765484"/>
              <a:gd name="connsiteX214" fmla="*/ 1632772 w 1842907"/>
              <a:gd name="connsiteY214" fmla="*/ 1427741 h 1765484"/>
              <a:gd name="connsiteX215" fmla="*/ 1623369 w 1842907"/>
              <a:gd name="connsiteY215" fmla="*/ 1439557 h 1765484"/>
              <a:gd name="connsiteX216" fmla="*/ 1613492 w 1842907"/>
              <a:gd name="connsiteY216" fmla="*/ 1450841 h 1765484"/>
              <a:gd name="connsiteX217" fmla="*/ 1593443 w 1842907"/>
              <a:gd name="connsiteY217" fmla="*/ 1473053 h 1765484"/>
              <a:gd name="connsiteX218" fmla="*/ 1583092 w 1842907"/>
              <a:gd name="connsiteY218" fmla="*/ 1483864 h 1765484"/>
              <a:gd name="connsiteX219" fmla="*/ 1572565 w 1842907"/>
              <a:gd name="connsiteY219" fmla="*/ 1494498 h 1765484"/>
              <a:gd name="connsiteX220" fmla="*/ 1528977 w 1842907"/>
              <a:gd name="connsiteY220" fmla="*/ 1535557 h 1765484"/>
              <a:gd name="connsiteX221" fmla="*/ 1517621 w 1842907"/>
              <a:gd name="connsiteY221" fmla="*/ 1545304 h 1765484"/>
              <a:gd name="connsiteX222" fmla="*/ 1506088 w 1842907"/>
              <a:gd name="connsiteY222" fmla="*/ 1554816 h 1765484"/>
              <a:gd name="connsiteX223" fmla="*/ 1494260 w 1842907"/>
              <a:gd name="connsiteY223" fmla="*/ 1564327 h 1765484"/>
              <a:gd name="connsiteX224" fmla="*/ 1488345 w 1842907"/>
              <a:gd name="connsiteY224" fmla="*/ 1569053 h 1765484"/>
              <a:gd name="connsiteX225" fmla="*/ 1482431 w 1842907"/>
              <a:gd name="connsiteY225" fmla="*/ 1573543 h 1765484"/>
              <a:gd name="connsiteX226" fmla="*/ 1458420 w 1842907"/>
              <a:gd name="connsiteY226" fmla="*/ 1591266 h 1765484"/>
              <a:gd name="connsiteX227" fmla="*/ 1452505 w 1842907"/>
              <a:gd name="connsiteY227" fmla="*/ 1595697 h 1765484"/>
              <a:gd name="connsiteX228" fmla="*/ 1446295 w 1842907"/>
              <a:gd name="connsiteY228" fmla="*/ 1599891 h 1765484"/>
              <a:gd name="connsiteX229" fmla="*/ 1433875 w 1842907"/>
              <a:gd name="connsiteY229" fmla="*/ 1608221 h 1765484"/>
              <a:gd name="connsiteX230" fmla="*/ 1421455 w 1842907"/>
              <a:gd name="connsiteY230" fmla="*/ 1616551 h 1765484"/>
              <a:gd name="connsiteX231" fmla="*/ 1415186 w 1842907"/>
              <a:gd name="connsiteY231" fmla="*/ 1620686 h 1765484"/>
              <a:gd name="connsiteX232" fmla="*/ 1408798 w 1842907"/>
              <a:gd name="connsiteY232" fmla="*/ 1624585 h 1765484"/>
              <a:gd name="connsiteX233" fmla="*/ 1383781 w 1842907"/>
              <a:gd name="connsiteY233" fmla="*/ 1640477 h 1765484"/>
              <a:gd name="connsiteX234" fmla="*/ 1164008 w 1842907"/>
              <a:gd name="connsiteY234" fmla="*/ 1732458 h 1765484"/>
              <a:gd name="connsiteX235" fmla="*/ 1131673 w 1842907"/>
              <a:gd name="connsiteY235" fmla="*/ 1739131 h 1765484"/>
              <a:gd name="connsiteX236" fmla="*/ 1142301 w 1842907"/>
              <a:gd name="connsiteY236" fmla="*/ 1736477 h 1765484"/>
              <a:gd name="connsiteX237" fmla="*/ 1158861 w 1842907"/>
              <a:gd name="connsiteY237" fmla="*/ 1732105 h 1765484"/>
              <a:gd name="connsiteX238" fmla="*/ 1175303 w 1842907"/>
              <a:gd name="connsiteY238" fmla="*/ 1727615 h 1765484"/>
              <a:gd name="connsiteX239" fmla="*/ 1191626 w 1842907"/>
              <a:gd name="connsiteY239" fmla="*/ 1722476 h 1765484"/>
              <a:gd name="connsiteX240" fmla="*/ 1185712 w 1842907"/>
              <a:gd name="connsiteY240" fmla="*/ 1722830 h 1765484"/>
              <a:gd name="connsiteX241" fmla="*/ 1170690 w 1842907"/>
              <a:gd name="connsiteY241" fmla="*/ 1727260 h 1765484"/>
              <a:gd name="connsiteX242" fmla="*/ 1155372 w 1842907"/>
              <a:gd name="connsiteY242" fmla="*/ 1731160 h 1765484"/>
              <a:gd name="connsiteX243" fmla="*/ 1139995 w 1842907"/>
              <a:gd name="connsiteY243" fmla="*/ 1735000 h 1765484"/>
              <a:gd name="connsiteX244" fmla="*/ 1124618 w 1842907"/>
              <a:gd name="connsiteY244" fmla="*/ 1738603 h 1765484"/>
              <a:gd name="connsiteX245" fmla="*/ 1094100 w 1842907"/>
              <a:gd name="connsiteY245" fmla="*/ 1744865 h 1765484"/>
              <a:gd name="connsiteX246" fmla="*/ 1086648 w 1842907"/>
              <a:gd name="connsiteY246" fmla="*/ 1746402 h 1765484"/>
              <a:gd name="connsiteX247" fmla="*/ 1079196 w 1842907"/>
              <a:gd name="connsiteY247" fmla="*/ 1747583 h 1765484"/>
              <a:gd name="connsiteX248" fmla="*/ 1064646 w 1842907"/>
              <a:gd name="connsiteY248" fmla="*/ 1749946 h 1765484"/>
              <a:gd name="connsiteX249" fmla="*/ 1046549 w 1842907"/>
              <a:gd name="connsiteY249" fmla="*/ 1752900 h 1765484"/>
              <a:gd name="connsiteX250" fmla="*/ 1028333 w 1842907"/>
              <a:gd name="connsiteY250" fmla="*/ 1755204 h 1765484"/>
              <a:gd name="connsiteX251" fmla="*/ 1010058 w 1842907"/>
              <a:gd name="connsiteY251" fmla="*/ 1757272 h 1765484"/>
              <a:gd name="connsiteX252" fmla="*/ 1000950 w 1842907"/>
              <a:gd name="connsiteY252" fmla="*/ 1758276 h 1765484"/>
              <a:gd name="connsiteX253" fmla="*/ 991842 w 1842907"/>
              <a:gd name="connsiteY253" fmla="*/ 1759044 h 1765484"/>
              <a:gd name="connsiteX254" fmla="*/ 955173 w 1842907"/>
              <a:gd name="connsiteY254" fmla="*/ 1761466 h 1765484"/>
              <a:gd name="connsiteX255" fmla="*/ 918445 w 1842907"/>
              <a:gd name="connsiteY255" fmla="*/ 1762176 h 1765484"/>
              <a:gd name="connsiteX256" fmla="*/ 772126 w 1842907"/>
              <a:gd name="connsiteY256" fmla="*/ 1750951 h 1765484"/>
              <a:gd name="connsiteX257" fmla="*/ 735931 w 1842907"/>
              <a:gd name="connsiteY257" fmla="*/ 1744571 h 1765484"/>
              <a:gd name="connsiteX258" fmla="*/ 700090 w 1842907"/>
              <a:gd name="connsiteY258" fmla="*/ 1736536 h 1765484"/>
              <a:gd name="connsiteX259" fmla="*/ 664605 w 1842907"/>
              <a:gd name="connsiteY259" fmla="*/ 1727143 h 1765484"/>
              <a:gd name="connsiteX260" fmla="*/ 646862 w 1842907"/>
              <a:gd name="connsiteY260" fmla="*/ 1722121 h 1765484"/>
              <a:gd name="connsiteX261" fmla="*/ 629119 w 1842907"/>
              <a:gd name="connsiteY261" fmla="*/ 1716214 h 1765484"/>
              <a:gd name="connsiteX262" fmla="*/ 611376 w 1842907"/>
              <a:gd name="connsiteY262" fmla="*/ 1710306 h 1765484"/>
              <a:gd name="connsiteX263" fmla="*/ 602682 w 1842907"/>
              <a:gd name="connsiteY263" fmla="*/ 1707352 h 1765484"/>
              <a:gd name="connsiteX264" fmla="*/ 594106 w 1842907"/>
              <a:gd name="connsiteY264" fmla="*/ 1704103 h 1765484"/>
              <a:gd name="connsiteX265" fmla="*/ 559922 w 1842907"/>
              <a:gd name="connsiteY265" fmla="*/ 1690633 h 1765484"/>
              <a:gd name="connsiteX266" fmla="*/ 493564 w 1842907"/>
              <a:gd name="connsiteY266" fmla="*/ 1659381 h 1765484"/>
              <a:gd name="connsiteX267" fmla="*/ 477299 w 1842907"/>
              <a:gd name="connsiteY267" fmla="*/ 1650993 h 1765484"/>
              <a:gd name="connsiteX268" fmla="*/ 461331 w 1842907"/>
              <a:gd name="connsiteY268" fmla="*/ 1641954 h 1765484"/>
              <a:gd name="connsiteX269" fmla="*/ 445954 w 1842907"/>
              <a:gd name="connsiteY269" fmla="*/ 1632797 h 1765484"/>
              <a:gd name="connsiteX270" fmla="*/ 438028 w 1842907"/>
              <a:gd name="connsiteY270" fmla="*/ 1628189 h 1765484"/>
              <a:gd name="connsiteX271" fmla="*/ 434066 w 1842907"/>
              <a:gd name="connsiteY271" fmla="*/ 1625885 h 1765484"/>
              <a:gd name="connsiteX272" fmla="*/ 430222 w 1842907"/>
              <a:gd name="connsiteY272" fmla="*/ 1623404 h 1765484"/>
              <a:gd name="connsiteX273" fmla="*/ 399527 w 1842907"/>
              <a:gd name="connsiteY273" fmla="*/ 1603436 h 1765484"/>
              <a:gd name="connsiteX274" fmla="*/ 384445 w 1842907"/>
              <a:gd name="connsiteY274" fmla="*/ 1592979 h 1765484"/>
              <a:gd name="connsiteX275" fmla="*/ 369305 w 1842907"/>
              <a:gd name="connsiteY275" fmla="*/ 1582345 h 1765484"/>
              <a:gd name="connsiteX276" fmla="*/ 354519 w 1842907"/>
              <a:gd name="connsiteY276" fmla="*/ 1571416 h 1765484"/>
              <a:gd name="connsiteX277" fmla="*/ 340384 w 1842907"/>
              <a:gd name="connsiteY277" fmla="*/ 1560310 h 1765484"/>
              <a:gd name="connsiteX278" fmla="*/ 326071 w 1842907"/>
              <a:gd name="connsiteY278" fmla="*/ 1548494 h 1765484"/>
              <a:gd name="connsiteX279" fmla="*/ 318974 w 1842907"/>
              <a:gd name="connsiteY279" fmla="*/ 1542587 h 1765484"/>
              <a:gd name="connsiteX280" fmla="*/ 312114 w 1842907"/>
              <a:gd name="connsiteY280" fmla="*/ 1536679 h 1765484"/>
              <a:gd name="connsiteX281" fmla="*/ 284730 w 1842907"/>
              <a:gd name="connsiteY281" fmla="*/ 1512162 h 1765484"/>
              <a:gd name="connsiteX282" fmla="*/ 258471 w 1842907"/>
              <a:gd name="connsiteY282" fmla="*/ 1486345 h 1765484"/>
              <a:gd name="connsiteX283" fmla="*/ 163842 w 1842907"/>
              <a:gd name="connsiteY283" fmla="*/ 1373390 h 1765484"/>
              <a:gd name="connsiteX284" fmla="*/ 143202 w 1842907"/>
              <a:gd name="connsiteY284" fmla="*/ 1342907 h 1765484"/>
              <a:gd name="connsiteX285" fmla="*/ 123862 w 1842907"/>
              <a:gd name="connsiteY285" fmla="*/ 1311537 h 1765484"/>
              <a:gd name="connsiteX286" fmla="*/ 105823 w 1842907"/>
              <a:gd name="connsiteY286" fmla="*/ 1279399 h 1765484"/>
              <a:gd name="connsiteX287" fmla="*/ 97070 w 1842907"/>
              <a:gd name="connsiteY287" fmla="*/ 1263212 h 1765484"/>
              <a:gd name="connsiteX288" fmla="*/ 88968 w 1842907"/>
              <a:gd name="connsiteY288" fmla="*/ 1246611 h 1765484"/>
              <a:gd name="connsiteX289" fmla="*/ 77139 w 1842907"/>
              <a:gd name="connsiteY289" fmla="*/ 1221386 h 1765484"/>
              <a:gd name="connsiteX290" fmla="*/ 66020 w 1842907"/>
              <a:gd name="connsiteY290" fmla="*/ 1194801 h 1765484"/>
              <a:gd name="connsiteX291" fmla="*/ 60520 w 1842907"/>
              <a:gd name="connsiteY291" fmla="*/ 1181213 h 1765484"/>
              <a:gd name="connsiteX292" fmla="*/ 55493 w 1842907"/>
              <a:gd name="connsiteY292" fmla="*/ 1167271 h 1765484"/>
              <a:gd name="connsiteX293" fmla="*/ 45557 w 1842907"/>
              <a:gd name="connsiteY293" fmla="*/ 1139032 h 1765484"/>
              <a:gd name="connsiteX294" fmla="*/ 36804 w 1842907"/>
              <a:gd name="connsiteY294" fmla="*/ 1110085 h 1765484"/>
              <a:gd name="connsiteX295" fmla="*/ 32605 w 1842907"/>
              <a:gd name="connsiteY295" fmla="*/ 1095552 h 1765484"/>
              <a:gd name="connsiteX296" fmla="*/ 28938 w 1842907"/>
              <a:gd name="connsiteY296" fmla="*/ 1080842 h 1765484"/>
              <a:gd name="connsiteX297" fmla="*/ 25271 w 1842907"/>
              <a:gd name="connsiteY297" fmla="*/ 1066191 h 1765484"/>
              <a:gd name="connsiteX298" fmla="*/ 21841 w 1842907"/>
              <a:gd name="connsiteY298" fmla="*/ 1051540 h 1765484"/>
              <a:gd name="connsiteX299" fmla="*/ 15926 w 1842907"/>
              <a:gd name="connsiteY299" fmla="*/ 1022002 h 1765484"/>
              <a:gd name="connsiteX300" fmla="*/ 17 w 1842907"/>
              <a:gd name="connsiteY300" fmla="*/ 863498 h 1765484"/>
              <a:gd name="connsiteX301" fmla="*/ 14448 w 1842907"/>
              <a:gd name="connsiteY301" fmla="*/ 697669 h 1765484"/>
              <a:gd name="connsiteX302" fmla="*/ 14448 w 1842907"/>
              <a:gd name="connsiteY302" fmla="*/ 704641 h 1765484"/>
              <a:gd name="connsiteX303" fmla="*/ 15039 w 1842907"/>
              <a:gd name="connsiteY303" fmla="*/ 711021 h 1765484"/>
              <a:gd name="connsiteX304" fmla="*/ 15039 w 1842907"/>
              <a:gd name="connsiteY304" fmla="*/ 731343 h 1765484"/>
              <a:gd name="connsiteX305" fmla="*/ 14270 w 1842907"/>
              <a:gd name="connsiteY305" fmla="*/ 746526 h 1765484"/>
              <a:gd name="connsiteX306" fmla="*/ 13856 w 1842907"/>
              <a:gd name="connsiteY306" fmla="*/ 762536 h 1765484"/>
              <a:gd name="connsiteX307" fmla="*/ 13502 w 1842907"/>
              <a:gd name="connsiteY307" fmla="*/ 796919 h 1765484"/>
              <a:gd name="connsiteX308" fmla="*/ 14566 w 1842907"/>
              <a:gd name="connsiteY308" fmla="*/ 833901 h 1765484"/>
              <a:gd name="connsiteX309" fmla="*/ 17464 w 1842907"/>
              <a:gd name="connsiteY309" fmla="*/ 873069 h 1765484"/>
              <a:gd name="connsiteX310" fmla="*/ 39406 w 1842907"/>
              <a:gd name="connsiteY310" fmla="*/ 650585 h 1765484"/>
              <a:gd name="connsiteX311" fmla="*/ 46326 w 1842907"/>
              <a:gd name="connsiteY311" fmla="*/ 628550 h 1765484"/>
              <a:gd name="connsiteX312" fmla="*/ 41240 w 1842907"/>
              <a:gd name="connsiteY312" fmla="*/ 653657 h 1765484"/>
              <a:gd name="connsiteX313" fmla="*/ 38874 w 1842907"/>
              <a:gd name="connsiteY313" fmla="*/ 666063 h 1765484"/>
              <a:gd name="connsiteX314" fmla="*/ 36922 w 1842907"/>
              <a:gd name="connsiteY314" fmla="*/ 678588 h 1765484"/>
              <a:gd name="connsiteX315" fmla="*/ 32960 w 1842907"/>
              <a:gd name="connsiteY315" fmla="*/ 704464 h 1765484"/>
              <a:gd name="connsiteX316" fmla="*/ 29589 w 1842907"/>
              <a:gd name="connsiteY316" fmla="*/ 732525 h 1765484"/>
              <a:gd name="connsiteX317" fmla="*/ 67794 w 1842907"/>
              <a:gd name="connsiteY317" fmla="*/ 1113866 h 1765484"/>
              <a:gd name="connsiteX318" fmla="*/ 71521 w 1842907"/>
              <a:gd name="connsiteY318" fmla="*/ 1124913 h 1765484"/>
              <a:gd name="connsiteX319" fmla="*/ 75069 w 1842907"/>
              <a:gd name="connsiteY319" fmla="*/ 1134365 h 1765484"/>
              <a:gd name="connsiteX320" fmla="*/ 81812 w 1842907"/>
              <a:gd name="connsiteY320" fmla="*/ 1149844 h 1765484"/>
              <a:gd name="connsiteX321" fmla="*/ 88081 w 1842907"/>
              <a:gd name="connsiteY321" fmla="*/ 1163195 h 1765484"/>
              <a:gd name="connsiteX322" fmla="*/ 91215 w 1842907"/>
              <a:gd name="connsiteY322" fmla="*/ 1169989 h 1765484"/>
              <a:gd name="connsiteX323" fmla="*/ 94823 w 1842907"/>
              <a:gd name="connsiteY323" fmla="*/ 1177137 h 1765484"/>
              <a:gd name="connsiteX324" fmla="*/ 56735 w 1842907"/>
              <a:gd name="connsiteY324" fmla="*/ 1042619 h 1765484"/>
              <a:gd name="connsiteX325" fmla="*/ 50821 w 1842907"/>
              <a:gd name="connsiteY325" fmla="*/ 1012313 h 1765484"/>
              <a:gd name="connsiteX326" fmla="*/ 49224 w 1842907"/>
              <a:gd name="connsiteY326" fmla="*/ 1004633 h 1765484"/>
              <a:gd name="connsiteX327" fmla="*/ 47922 w 1842907"/>
              <a:gd name="connsiteY327" fmla="*/ 996953 h 1765484"/>
              <a:gd name="connsiteX328" fmla="*/ 45320 w 1842907"/>
              <a:gd name="connsiteY328" fmla="*/ 981475 h 1765484"/>
              <a:gd name="connsiteX329" fmla="*/ 42659 w 1842907"/>
              <a:gd name="connsiteY329" fmla="*/ 965937 h 1765484"/>
              <a:gd name="connsiteX330" fmla="*/ 40648 w 1842907"/>
              <a:gd name="connsiteY330" fmla="*/ 950164 h 1765484"/>
              <a:gd name="connsiteX331" fmla="*/ 37040 w 1842907"/>
              <a:gd name="connsiteY331" fmla="*/ 918380 h 1765484"/>
              <a:gd name="connsiteX332" fmla="*/ 42363 w 1842907"/>
              <a:gd name="connsiteY332" fmla="*/ 719941 h 1765484"/>
              <a:gd name="connsiteX333" fmla="*/ 44078 w 1842907"/>
              <a:gd name="connsiteY333" fmla="*/ 707594 h 1765484"/>
              <a:gd name="connsiteX334" fmla="*/ 46208 w 1842907"/>
              <a:gd name="connsiteY334" fmla="*/ 695306 h 1765484"/>
              <a:gd name="connsiteX335" fmla="*/ 50643 w 1842907"/>
              <a:gd name="connsiteY335" fmla="*/ 670790 h 1765484"/>
              <a:gd name="connsiteX336" fmla="*/ 53246 w 1842907"/>
              <a:gd name="connsiteY336" fmla="*/ 658561 h 1765484"/>
              <a:gd name="connsiteX337" fmla="*/ 56144 w 1842907"/>
              <a:gd name="connsiteY337" fmla="*/ 645387 h 1765484"/>
              <a:gd name="connsiteX338" fmla="*/ 62058 w 1842907"/>
              <a:gd name="connsiteY338" fmla="*/ 621047 h 1765484"/>
              <a:gd name="connsiteX339" fmla="*/ 68859 w 1842907"/>
              <a:gd name="connsiteY339" fmla="*/ 596944 h 1765484"/>
              <a:gd name="connsiteX340" fmla="*/ 72289 w 1842907"/>
              <a:gd name="connsiteY340" fmla="*/ 585128 h 1765484"/>
              <a:gd name="connsiteX341" fmla="*/ 76134 w 1842907"/>
              <a:gd name="connsiteY341" fmla="*/ 573313 h 1765484"/>
              <a:gd name="connsiteX342" fmla="*/ 92990 w 1842907"/>
              <a:gd name="connsiteY342" fmla="*/ 526051 h 1765484"/>
              <a:gd name="connsiteX343" fmla="*/ 102275 w 1842907"/>
              <a:gd name="connsiteY343" fmla="*/ 503129 h 1765484"/>
              <a:gd name="connsiteX344" fmla="*/ 107657 w 1842907"/>
              <a:gd name="connsiteY344" fmla="*/ 491314 h 1765484"/>
              <a:gd name="connsiteX345" fmla="*/ 113276 w 1842907"/>
              <a:gd name="connsiteY345" fmla="*/ 479499 h 1765484"/>
              <a:gd name="connsiteX346" fmla="*/ 119190 w 1842907"/>
              <a:gd name="connsiteY346" fmla="*/ 467683 h 1765484"/>
              <a:gd name="connsiteX347" fmla="*/ 125104 w 1842907"/>
              <a:gd name="connsiteY347" fmla="*/ 455868 h 1765484"/>
              <a:gd name="connsiteX348" fmla="*/ 137643 w 1842907"/>
              <a:gd name="connsiteY348" fmla="*/ 432237 h 1765484"/>
              <a:gd name="connsiteX349" fmla="*/ 144385 w 1842907"/>
              <a:gd name="connsiteY349" fmla="*/ 422785 h 1765484"/>
              <a:gd name="connsiteX350" fmla="*/ 132852 w 1842907"/>
              <a:gd name="connsiteY350" fmla="*/ 446415 h 1765484"/>
              <a:gd name="connsiteX351" fmla="*/ 121851 w 1842907"/>
              <a:gd name="connsiteY351" fmla="*/ 470046 h 1765484"/>
              <a:gd name="connsiteX352" fmla="*/ 100619 w 1842907"/>
              <a:gd name="connsiteY352" fmla="*/ 521325 h 1765484"/>
              <a:gd name="connsiteX353" fmla="*/ 77435 w 1842907"/>
              <a:gd name="connsiteY353" fmla="*/ 587905 h 1765484"/>
              <a:gd name="connsiteX354" fmla="*/ 67735 w 1842907"/>
              <a:gd name="connsiteY354" fmla="*/ 622347 h 1765484"/>
              <a:gd name="connsiteX355" fmla="*/ 65547 w 1842907"/>
              <a:gd name="connsiteY355" fmla="*/ 631090 h 1765484"/>
              <a:gd name="connsiteX356" fmla="*/ 63536 w 1842907"/>
              <a:gd name="connsiteY356" fmla="*/ 639833 h 1765484"/>
              <a:gd name="connsiteX357" fmla="*/ 59574 w 1842907"/>
              <a:gd name="connsiteY357" fmla="*/ 657556 h 1765484"/>
              <a:gd name="connsiteX358" fmla="*/ 41417 w 1842907"/>
              <a:gd name="connsiteY358" fmla="*/ 796151 h 1765484"/>
              <a:gd name="connsiteX359" fmla="*/ 45616 w 1842907"/>
              <a:gd name="connsiteY359" fmla="*/ 921866 h 1765484"/>
              <a:gd name="connsiteX360" fmla="*/ 49461 w 1842907"/>
              <a:gd name="connsiteY360" fmla="*/ 951405 h 1765484"/>
              <a:gd name="connsiteX361" fmla="*/ 51531 w 1842907"/>
              <a:gd name="connsiteY361" fmla="*/ 965819 h 1765484"/>
              <a:gd name="connsiteX362" fmla="*/ 54133 w 1842907"/>
              <a:gd name="connsiteY362" fmla="*/ 979939 h 1765484"/>
              <a:gd name="connsiteX363" fmla="*/ 59397 w 1842907"/>
              <a:gd name="connsiteY363" fmla="*/ 1007232 h 1765484"/>
              <a:gd name="connsiteX364" fmla="*/ 65311 w 1842907"/>
              <a:gd name="connsiteY364" fmla="*/ 1032930 h 1765484"/>
              <a:gd name="connsiteX365" fmla="*/ 73413 w 1842907"/>
              <a:gd name="connsiteY365" fmla="*/ 1062055 h 1765484"/>
              <a:gd name="connsiteX366" fmla="*/ 79327 w 1842907"/>
              <a:gd name="connsiteY366" fmla="*/ 1081374 h 1765484"/>
              <a:gd name="connsiteX367" fmla="*/ 84473 w 1842907"/>
              <a:gd name="connsiteY367" fmla="*/ 1091180 h 1765484"/>
              <a:gd name="connsiteX368" fmla="*/ 82995 w 1842907"/>
              <a:gd name="connsiteY368" fmla="*/ 1081787 h 1765484"/>
              <a:gd name="connsiteX369" fmla="*/ 79386 w 1842907"/>
              <a:gd name="connsiteY369" fmla="*/ 1062706 h 1765484"/>
              <a:gd name="connsiteX370" fmla="*/ 67972 w 1842907"/>
              <a:gd name="connsiteY370" fmla="*/ 994944 h 1765484"/>
              <a:gd name="connsiteX371" fmla="*/ 69569 w 1842907"/>
              <a:gd name="connsiteY371" fmla="*/ 1002624 h 1765484"/>
              <a:gd name="connsiteX372" fmla="*/ 71462 w 1842907"/>
              <a:gd name="connsiteY372" fmla="*/ 1010186 h 1765484"/>
              <a:gd name="connsiteX373" fmla="*/ 75306 w 1842907"/>
              <a:gd name="connsiteY373" fmla="*/ 1025369 h 1765484"/>
              <a:gd name="connsiteX374" fmla="*/ 79150 w 1842907"/>
              <a:gd name="connsiteY374" fmla="*/ 1040493 h 1765484"/>
              <a:gd name="connsiteX375" fmla="*/ 83586 w 1842907"/>
              <a:gd name="connsiteY375" fmla="*/ 1055380 h 1765484"/>
              <a:gd name="connsiteX376" fmla="*/ 88081 w 1842907"/>
              <a:gd name="connsiteY376" fmla="*/ 1070326 h 1765484"/>
              <a:gd name="connsiteX377" fmla="*/ 90387 w 1842907"/>
              <a:gd name="connsiteY377" fmla="*/ 1077770 h 1765484"/>
              <a:gd name="connsiteX378" fmla="*/ 91511 w 1842907"/>
              <a:gd name="connsiteY378" fmla="*/ 1081492 h 1765484"/>
              <a:gd name="connsiteX379" fmla="*/ 92812 w 1842907"/>
              <a:gd name="connsiteY379" fmla="*/ 1085154 h 1765484"/>
              <a:gd name="connsiteX380" fmla="*/ 103340 w 1842907"/>
              <a:gd name="connsiteY380" fmla="*/ 1114693 h 1765484"/>
              <a:gd name="connsiteX381" fmla="*/ 157337 w 1842907"/>
              <a:gd name="connsiteY381" fmla="*/ 1232433 h 1765484"/>
              <a:gd name="connsiteX382" fmla="*/ 235997 w 1842907"/>
              <a:gd name="connsiteY382" fmla="*/ 1352005 h 1765484"/>
              <a:gd name="connsiteX383" fmla="*/ 348368 w 1842907"/>
              <a:gd name="connsiteY383" fmla="*/ 1472462 h 1765484"/>
              <a:gd name="connsiteX384" fmla="*/ 392179 w 1842907"/>
              <a:gd name="connsiteY384" fmla="*/ 1504301 h 1765484"/>
              <a:gd name="connsiteX385" fmla="*/ 400473 w 1842907"/>
              <a:gd name="connsiteY385" fmla="*/ 1510921 h 1765484"/>
              <a:gd name="connsiteX386" fmla="*/ 425727 w 1842907"/>
              <a:gd name="connsiteY386" fmla="*/ 1529294 h 1765484"/>
              <a:gd name="connsiteX387" fmla="*/ 438502 w 1842907"/>
              <a:gd name="connsiteY387" fmla="*/ 1538333 h 1765484"/>
              <a:gd name="connsiteX388" fmla="*/ 443149 w 1842907"/>
              <a:gd name="connsiteY388" fmla="*/ 1541344 h 1765484"/>
              <a:gd name="connsiteX389" fmla="*/ 486337 w 1842907"/>
              <a:gd name="connsiteY389" fmla="*/ 1572730 h 1765484"/>
              <a:gd name="connsiteX390" fmla="*/ 641421 w 1842907"/>
              <a:gd name="connsiteY390" fmla="*/ 1643785 h 1765484"/>
              <a:gd name="connsiteX391" fmla="*/ 980427 w 1842907"/>
              <a:gd name="connsiteY391" fmla="*/ 1686380 h 1765484"/>
              <a:gd name="connsiteX392" fmla="*/ 972798 w 1842907"/>
              <a:gd name="connsiteY392" fmla="*/ 1684843 h 1765484"/>
              <a:gd name="connsiteX393" fmla="*/ 835705 w 1842907"/>
              <a:gd name="connsiteY393" fmla="*/ 1681299 h 1765484"/>
              <a:gd name="connsiteX394" fmla="*/ 710558 w 1842907"/>
              <a:gd name="connsiteY394" fmla="*/ 1660031 h 1765484"/>
              <a:gd name="connsiteX395" fmla="*/ 590558 w 1842907"/>
              <a:gd name="connsiteY395" fmla="*/ 1620273 h 1765484"/>
              <a:gd name="connsiteX396" fmla="*/ 561815 w 1842907"/>
              <a:gd name="connsiteY396" fmla="*/ 1607512 h 1765484"/>
              <a:gd name="connsiteX397" fmla="*/ 547502 w 1842907"/>
              <a:gd name="connsiteY397" fmla="*/ 1600955 h 1765484"/>
              <a:gd name="connsiteX398" fmla="*/ 533071 w 1842907"/>
              <a:gd name="connsiteY398" fmla="*/ 1593806 h 1765484"/>
              <a:gd name="connsiteX399" fmla="*/ 519054 w 1842907"/>
              <a:gd name="connsiteY399" fmla="*/ 1586658 h 1765484"/>
              <a:gd name="connsiteX400" fmla="*/ 512075 w 1842907"/>
              <a:gd name="connsiteY400" fmla="*/ 1583054 h 1765484"/>
              <a:gd name="connsiteX401" fmla="*/ 505274 w 1842907"/>
              <a:gd name="connsiteY401" fmla="*/ 1579214 h 1765484"/>
              <a:gd name="connsiteX402" fmla="*/ 478068 w 1842907"/>
              <a:gd name="connsiteY402" fmla="*/ 1563559 h 1765484"/>
              <a:gd name="connsiteX403" fmla="*/ 464821 w 1842907"/>
              <a:gd name="connsiteY403" fmla="*/ 1555288 h 1765484"/>
              <a:gd name="connsiteX404" fmla="*/ 451632 w 1842907"/>
              <a:gd name="connsiteY404" fmla="*/ 1546840 h 1765484"/>
              <a:gd name="connsiteX405" fmla="*/ 443149 w 1842907"/>
              <a:gd name="connsiteY405" fmla="*/ 1541344 h 1765484"/>
              <a:gd name="connsiteX406" fmla="*/ 392179 w 1842907"/>
              <a:gd name="connsiteY406" fmla="*/ 1504301 h 1765484"/>
              <a:gd name="connsiteX407" fmla="*/ 376047 w 1842907"/>
              <a:gd name="connsiteY407" fmla="*/ 1491426 h 1765484"/>
              <a:gd name="connsiteX408" fmla="*/ 256638 w 1842907"/>
              <a:gd name="connsiteY408" fmla="*/ 1370082 h 1765484"/>
              <a:gd name="connsiteX409" fmla="*/ 155562 w 1842907"/>
              <a:gd name="connsiteY409" fmla="*/ 1202954 h 1765484"/>
              <a:gd name="connsiteX410" fmla="*/ 262019 w 1842907"/>
              <a:gd name="connsiteY410" fmla="*/ 1367246 h 1765484"/>
              <a:gd name="connsiteX411" fmla="*/ 279762 w 1842907"/>
              <a:gd name="connsiteY411" fmla="*/ 1388278 h 1765484"/>
              <a:gd name="connsiteX412" fmla="*/ 284257 w 1842907"/>
              <a:gd name="connsiteY412" fmla="*/ 1393359 h 1765484"/>
              <a:gd name="connsiteX413" fmla="*/ 288871 w 1842907"/>
              <a:gd name="connsiteY413" fmla="*/ 1398380 h 1765484"/>
              <a:gd name="connsiteX414" fmla="*/ 298097 w 1842907"/>
              <a:gd name="connsiteY414" fmla="*/ 1408423 h 1765484"/>
              <a:gd name="connsiteX415" fmla="*/ 307323 w 1842907"/>
              <a:gd name="connsiteY415" fmla="*/ 1418348 h 1765484"/>
              <a:gd name="connsiteX416" fmla="*/ 311936 w 1842907"/>
              <a:gd name="connsiteY416" fmla="*/ 1423310 h 1765484"/>
              <a:gd name="connsiteX417" fmla="*/ 316727 w 1842907"/>
              <a:gd name="connsiteY417" fmla="*/ 1428037 h 1765484"/>
              <a:gd name="connsiteX418" fmla="*/ 335712 w 1842907"/>
              <a:gd name="connsiteY418" fmla="*/ 1446528 h 1765484"/>
              <a:gd name="connsiteX419" fmla="*/ 354874 w 1842907"/>
              <a:gd name="connsiteY419" fmla="*/ 1463896 h 1765484"/>
              <a:gd name="connsiteX420" fmla="*/ 373563 w 1842907"/>
              <a:gd name="connsiteY420" fmla="*/ 1480083 h 1765484"/>
              <a:gd name="connsiteX421" fmla="*/ 392370 w 1842907"/>
              <a:gd name="connsiteY421" fmla="*/ 1494616 h 1765484"/>
              <a:gd name="connsiteX422" fmla="*/ 401419 w 1842907"/>
              <a:gd name="connsiteY422" fmla="*/ 1501587 h 1765484"/>
              <a:gd name="connsiteX423" fmla="*/ 410350 w 1842907"/>
              <a:gd name="connsiteY423" fmla="*/ 1508086 h 1765484"/>
              <a:gd name="connsiteX424" fmla="*/ 400532 w 1842907"/>
              <a:gd name="connsiteY424" fmla="*/ 1500110 h 1765484"/>
              <a:gd name="connsiteX425" fmla="*/ 390892 w 1842907"/>
              <a:gd name="connsiteY425" fmla="*/ 1492076 h 1765484"/>
              <a:gd name="connsiteX426" fmla="*/ 381370 w 1842907"/>
              <a:gd name="connsiteY426" fmla="*/ 1484041 h 1765484"/>
              <a:gd name="connsiteX427" fmla="*/ 371966 w 1842907"/>
              <a:gd name="connsiteY427" fmla="*/ 1475948 h 1765484"/>
              <a:gd name="connsiteX428" fmla="*/ 353809 w 1842907"/>
              <a:gd name="connsiteY428" fmla="*/ 1459170 h 1765484"/>
              <a:gd name="connsiteX429" fmla="*/ 344760 w 1842907"/>
              <a:gd name="connsiteY429" fmla="*/ 1450781 h 1765484"/>
              <a:gd name="connsiteX430" fmla="*/ 336185 w 1842907"/>
              <a:gd name="connsiteY430" fmla="*/ 1442097 h 1765484"/>
              <a:gd name="connsiteX431" fmla="*/ 319152 w 1842907"/>
              <a:gd name="connsiteY431" fmla="*/ 1424846 h 1765484"/>
              <a:gd name="connsiteX432" fmla="*/ 314952 w 1842907"/>
              <a:gd name="connsiteY432" fmla="*/ 1420534 h 1765484"/>
              <a:gd name="connsiteX433" fmla="*/ 310931 w 1842907"/>
              <a:gd name="connsiteY433" fmla="*/ 1416044 h 1765484"/>
              <a:gd name="connsiteX434" fmla="*/ 302887 w 1842907"/>
              <a:gd name="connsiteY434" fmla="*/ 1407064 h 1765484"/>
              <a:gd name="connsiteX435" fmla="*/ 287037 w 1842907"/>
              <a:gd name="connsiteY435" fmla="*/ 1389341 h 1765484"/>
              <a:gd name="connsiteX436" fmla="*/ 272074 w 1842907"/>
              <a:gd name="connsiteY436" fmla="*/ 1370968 h 1765484"/>
              <a:gd name="connsiteX437" fmla="*/ 110850 w 1842907"/>
              <a:gd name="connsiteY437" fmla="*/ 1046459 h 1765484"/>
              <a:gd name="connsiteX438" fmla="*/ 108071 w 1842907"/>
              <a:gd name="connsiteY438" fmla="*/ 1035530 h 1765484"/>
              <a:gd name="connsiteX439" fmla="*/ 105823 w 1842907"/>
              <a:gd name="connsiteY439" fmla="*/ 1024542 h 1765484"/>
              <a:gd name="connsiteX440" fmla="*/ 101329 w 1842907"/>
              <a:gd name="connsiteY440" fmla="*/ 1002506 h 1765484"/>
              <a:gd name="connsiteX441" fmla="*/ 97543 w 1842907"/>
              <a:gd name="connsiteY441" fmla="*/ 980234 h 1765484"/>
              <a:gd name="connsiteX442" fmla="*/ 94172 w 1842907"/>
              <a:gd name="connsiteY442" fmla="*/ 957903 h 1765484"/>
              <a:gd name="connsiteX443" fmla="*/ 91748 w 1842907"/>
              <a:gd name="connsiteY443" fmla="*/ 935395 h 1765484"/>
              <a:gd name="connsiteX444" fmla="*/ 90565 w 1842907"/>
              <a:gd name="connsiteY444" fmla="*/ 924111 h 1765484"/>
              <a:gd name="connsiteX445" fmla="*/ 89619 w 1842907"/>
              <a:gd name="connsiteY445" fmla="*/ 912768 h 1765484"/>
              <a:gd name="connsiteX446" fmla="*/ 88436 w 1842907"/>
              <a:gd name="connsiteY446" fmla="*/ 889965 h 1765484"/>
              <a:gd name="connsiteX447" fmla="*/ 87844 w 1842907"/>
              <a:gd name="connsiteY447" fmla="*/ 878563 h 1765484"/>
              <a:gd name="connsiteX448" fmla="*/ 87844 w 1842907"/>
              <a:gd name="connsiteY448" fmla="*/ 867102 h 1765484"/>
              <a:gd name="connsiteX449" fmla="*/ 187787 w 1842907"/>
              <a:gd name="connsiteY449" fmla="*/ 1234612 h 1765484"/>
              <a:gd name="connsiteX450" fmla="*/ 210360 w 1842907"/>
              <a:gd name="connsiteY450" fmla="*/ 1269423 h 1765484"/>
              <a:gd name="connsiteX451" fmla="*/ 211807 w 1842907"/>
              <a:gd name="connsiteY451" fmla="*/ 1271838 h 1765484"/>
              <a:gd name="connsiteX452" fmla="*/ 218313 w 1842907"/>
              <a:gd name="connsiteY452" fmla="*/ 1282648 h 1765484"/>
              <a:gd name="connsiteX453" fmla="*/ 221566 w 1842907"/>
              <a:gd name="connsiteY453" fmla="*/ 1288024 h 1765484"/>
              <a:gd name="connsiteX454" fmla="*/ 225055 w 1842907"/>
              <a:gd name="connsiteY454" fmla="*/ 1293282 h 1765484"/>
              <a:gd name="connsiteX455" fmla="*/ 236895 w 1842907"/>
              <a:gd name="connsiteY455" fmla="*/ 1310346 h 1765484"/>
              <a:gd name="connsiteX456" fmla="*/ 257702 w 1842907"/>
              <a:gd name="connsiteY456" fmla="*/ 1342434 h 1765484"/>
              <a:gd name="connsiteX457" fmla="*/ 253503 w 1842907"/>
              <a:gd name="connsiteY457" fmla="*/ 1334282 h 1765484"/>
              <a:gd name="connsiteX458" fmla="*/ 236895 w 1842907"/>
              <a:gd name="connsiteY458" fmla="*/ 1310346 h 1765484"/>
              <a:gd name="connsiteX459" fmla="*/ 210360 w 1842907"/>
              <a:gd name="connsiteY459" fmla="*/ 1269423 h 1765484"/>
              <a:gd name="connsiteX460" fmla="*/ 205361 w 1842907"/>
              <a:gd name="connsiteY460" fmla="*/ 1261086 h 1765484"/>
              <a:gd name="connsiteX461" fmla="*/ 199091 w 1842907"/>
              <a:gd name="connsiteY461" fmla="*/ 1250274 h 1765484"/>
              <a:gd name="connsiteX462" fmla="*/ 187263 w 1842907"/>
              <a:gd name="connsiteY462" fmla="*/ 1228416 h 1765484"/>
              <a:gd name="connsiteX463" fmla="*/ 181349 w 1842907"/>
              <a:gd name="connsiteY463" fmla="*/ 1217605 h 1765484"/>
              <a:gd name="connsiteX464" fmla="*/ 176085 w 1842907"/>
              <a:gd name="connsiteY464" fmla="*/ 1206735 h 1765484"/>
              <a:gd name="connsiteX465" fmla="*/ 165854 w 1842907"/>
              <a:gd name="connsiteY465" fmla="*/ 1185467 h 1765484"/>
              <a:gd name="connsiteX466" fmla="*/ 156686 w 1842907"/>
              <a:gd name="connsiteY466" fmla="*/ 1164613 h 1765484"/>
              <a:gd name="connsiteX467" fmla="*/ 115286 w 1842907"/>
              <a:gd name="connsiteY467" fmla="*/ 1041438 h 1765484"/>
              <a:gd name="connsiteX468" fmla="*/ 94409 w 1842907"/>
              <a:gd name="connsiteY468" fmla="*/ 910169 h 1765484"/>
              <a:gd name="connsiteX469" fmla="*/ 92575 w 1842907"/>
              <a:gd name="connsiteY469" fmla="*/ 876495 h 1765484"/>
              <a:gd name="connsiteX470" fmla="*/ 92575 w 1842907"/>
              <a:gd name="connsiteY470" fmla="*/ 842585 h 1765484"/>
              <a:gd name="connsiteX471" fmla="*/ 93049 w 1842907"/>
              <a:gd name="connsiteY471" fmla="*/ 825571 h 1765484"/>
              <a:gd name="connsiteX472" fmla="*/ 93817 w 1842907"/>
              <a:gd name="connsiteY472" fmla="*/ 808557 h 1765484"/>
              <a:gd name="connsiteX473" fmla="*/ 96479 w 1842907"/>
              <a:gd name="connsiteY473" fmla="*/ 774410 h 1765484"/>
              <a:gd name="connsiteX474" fmla="*/ 122088 w 1842907"/>
              <a:gd name="connsiteY474" fmla="*/ 638002 h 1765484"/>
              <a:gd name="connsiteX475" fmla="*/ 152606 w 1842907"/>
              <a:gd name="connsiteY475" fmla="*/ 552281 h 1765484"/>
              <a:gd name="connsiteX476" fmla="*/ 159880 w 1842907"/>
              <a:gd name="connsiteY476" fmla="*/ 536153 h 1765484"/>
              <a:gd name="connsiteX477" fmla="*/ 166622 w 1842907"/>
              <a:gd name="connsiteY477" fmla="*/ 522270 h 1765484"/>
              <a:gd name="connsiteX478" fmla="*/ 178451 w 1842907"/>
              <a:gd name="connsiteY478" fmla="*/ 501475 h 1765484"/>
              <a:gd name="connsiteX479" fmla="*/ 186021 w 1842907"/>
              <a:gd name="connsiteY479" fmla="*/ 489660 h 1765484"/>
              <a:gd name="connsiteX480" fmla="*/ 189274 w 1842907"/>
              <a:gd name="connsiteY480" fmla="*/ 487887 h 1765484"/>
              <a:gd name="connsiteX481" fmla="*/ 180699 w 1842907"/>
              <a:gd name="connsiteY481" fmla="*/ 515595 h 1765484"/>
              <a:gd name="connsiteX482" fmla="*/ 178451 w 1842907"/>
              <a:gd name="connsiteY482" fmla="*/ 521502 h 1765484"/>
              <a:gd name="connsiteX483" fmla="*/ 169993 w 1842907"/>
              <a:gd name="connsiteY483" fmla="*/ 546137 h 1765484"/>
              <a:gd name="connsiteX484" fmla="*/ 165085 w 1842907"/>
              <a:gd name="connsiteY484" fmla="*/ 562443 h 1765484"/>
              <a:gd name="connsiteX485" fmla="*/ 165676 w 1842907"/>
              <a:gd name="connsiteY485" fmla="*/ 567523 h 1765484"/>
              <a:gd name="connsiteX486" fmla="*/ 181999 w 1842907"/>
              <a:gd name="connsiteY486" fmla="*/ 532077 h 1765484"/>
              <a:gd name="connsiteX487" fmla="*/ 198441 w 1842907"/>
              <a:gd name="connsiteY487" fmla="*/ 498817 h 1765484"/>
              <a:gd name="connsiteX488" fmla="*/ 209619 w 1842907"/>
              <a:gd name="connsiteY488" fmla="*/ 478494 h 1765484"/>
              <a:gd name="connsiteX489" fmla="*/ 216007 w 1842907"/>
              <a:gd name="connsiteY489" fmla="*/ 467506 h 1765484"/>
              <a:gd name="connsiteX490" fmla="*/ 219260 w 1842907"/>
              <a:gd name="connsiteY490" fmla="*/ 461598 h 1765484"/>
              <a:gd name="connsiteX491" fmla="*/ 222926 w 1842907"/>
              <a:gd name="connsiteY491" fmla="*/ 455691 h 1765484"/>
              <a:gd name="connsiteX492" fmla="*/ 192350 w 1842907"/>
              <a:gd name="connsiteY492" fmla="*/ 525224 h 1765484"/>
              <a:gd name="connsiteX493" fmla="*/ 208495 w 1842907"/>
              <a:gd name="connsiteY493" fmla="*/ 504843 h 1765484"/>
              <a:gd name="connsiteX494" fmla="*/ 222512 w 1842907"/>
              <a:gd name="connsiteY494" fmla="*/ 486352 h 1765484"/>
              <a:gd name="connsiteX495" fmla="*/ 235938 w 1842907"/>
              <a:gd name="connsiteY495" fmla="*/ 469337 h 1765484"/>
              <a:gd name="connsiteX496" fmla="*/ 237771 w 1842907"/>
              <a:gd name="connsiteY496" fmla="*/ 467270 h 1765484"/>
              <a:gd name="connsiteX497" fmla="*/ 255514 w 1842907"/>
              <a:gd name="connsiteY497" fmla="*/ 436668 h 1765484"/>
              <a:gd name="connsiteX498" fmla="*/ 647512 w 1842907"/>
              <a:gd name="connsiteY498" fmla="*/ 115881 h 1765484"/>
              <a:gd name="connsiteX499" fmla="*/ 635684 w 1842907"/>
              <a:gd name="connsiteY499" fmla="*/ 119957 h 1765484"/>
              <a:gd name="connsiteX500" fmla="*/ 629178 w 1842907"/>
              <a:gd name="connsiteY500" fmla="*/ 122261 h 1765484"/>
              <a:gd name="connsiteX501" fmla="*/ 622732 w 1842907"/>
              <a:gd name="connsiteY501" fmla="*/ 124801 h 1765484"/>
              <a:gd name="connsiteX502" fmla="*/ 596886 w 1842907"/>
              <a:gd name="connsiteY502" fmla="*/ 135258 h 1765484"/>
              <a:gd name="connsiteX503" fmla="*/ 571396 w 1842907"/>
              <a:gd name="connsiteY503" fmla="*/ 147073 h 1765484"/>
              <a:gd name="connsiteX504" fmla="*/ 558680 w 1842907"/>
              <a:gd name="connsiteY504" fmla="*/ 152981 h 1765484"/>
              <a:gd name="connsiteX505" fmla="*/ 546201 w 1842907"/>
              <a:gd name="connsiteY505" fmla="*/ 159479 h 1765484"/>
              <a:gd name="connsiteX506" fmla="*/ 533781 w 1842907"/>
              <a:gd name="connsiteY506" fmla="*/ 165800 h 1765484"/>
              <a:gd name="connsiteX507" fmla="*/ 527866 w 1842907"/>
              <a:gd name="connsiteY507" fmla="*/ 169109 h 1765484"/>
              <a:gd name="connsiteX508" fmla="*/ 521952 w 1842907"/>
              <a:gd name="connsiteY508" fmla="*/ 172595 h 1765484"/>
              <a:gd name="connsiteX509" fmla="*/ 497704 w 1842907"/>
              <a:gd name="connsiteY509" fmla="*/ 186655 h 1765484"/>
              <a:gd name="connsiteX510" fmla="*/ 474047 w 1842907"/>
              <a:gd name="connsiteY510" fmla="*/ 201542 h 1765484"/>
              <a:gd name="connsiteX511" fmla="*/ 462218 w 1842907"/>
              <a:gd name="connsiteY511" fmla="*/ 209044 h 1765484"/>
              <a:gd name="connsiteX512" fmla="*/ 450981 w 1842907"/>
              <a:gd name="connsiteY512" fmla="*/ 216902 h 1765484"/>
              <a:gd name="connsiteX513" fmla="*/ 367590 w 1842907"/>
              <a:gd name="connsiteY513" fmla="*/ 281414 h 1765484"/>
              <a:gd name="connsiteX514" fmla="*/ 377939 w 1842907"/>
              <a:gd name="connsiteY514" fmla="*/ 271725 h 1765484"/>
              <a:gd name="connsiteX515" fmla="*/ 388645 w 1842907"/>
              <a:gd name="connsiteY515" fmla="*/ 262332 h 1765484"/>
              <a:gd name="connsiteX516" fmla="*/ 398994 w 1842907"/>
              <a:gd name="connsiteY516" fmla="*/ 253057 h 1765484"/>
              <a:gd name="connsiteX517" fmla="*/ 409699 w 1842907"/>
              <a:gd name="connsiteY517" fmla="*/ 244254 h 1765484"/>
              <a:gd name="connsiteX518" fmla="*/ 430991 w 1842907"/>
              <a:gd name="connsiteY518" fmla="*/ 227063 h 1765484"/>
              <a:gd name="connsiteX519" fmla="*/ 452755 w 1842907"/>
              <a:gd name="connsiteY519" fmla="*/ 211113 h 1765484"/>
              <a:gd name="connsiteX520" fmla="*/ 463638 w 1842907"/>
              <a:gd name="connsiteY520" fmla="*/ 203315 h 1765484"/>
              <a:gd name="connsiteX521" fmla="*/ 474697 w 1842907"/>
              <a:gd name="connsiteY521" fmla="*/ 195989 h 1765484"/>
              <a:gd name="connsiteX522" fmla="*/ 485757 w 1842907"/>
              <a:gd name="connsiteY522" fmla="*/ 188722 h 1765484"/>
              <a:gd name="connsiteX523" fmla="*/ 496817 w 1842907"/>
              <a:gd name="connsiteY523" fmla="*/ 181692 h 1765484"/>
              <a:gd name="connsiteX524" fmla="*/ 517221 w 1842907"/>
              <a:gd name="connsiteY524" fmla="*/ 168400 h 1765484"/>
              <a:gd name="connsiteX525" fmla="*/ 522780 w 1842907"/>
              <a:gd name="connsiteY525" fmla="*/ 165091 h 1765484"/>
              <a:gd name="connsiteX526" fmla="*/ 528695 w 1842907"/>
              <a:gd name="connsiteY526" fmla="*/ 162020 h 1765484"/>
              <a:gd name="connsiteX527" fmla="*/ 540050 w 1842907"/>
              <a:gd name="connsiteY527" fmla="*/ 156112 h 1765484"/>
              <a:gd name="connsiteX528" fmla="*/ 551346 w 1842907"/>
              <a:gd name="connsiteY528" fmla="*/ 150204 h 1765484"/>
              <a:gd name="connsiteX529" fmla="*/ 557260 w 1842907"/>
              <a:gd name="connsiteY529" fmla="*/ 147191 h 1765484"/>
              <a:gd name="connsiteX530" fmla="*/ 563174 w 1842907"/>
              <a:gd name="connsiteY530" fmla="*/ 144474 h 1765484"/>
              <a:gd name="connsiteX531" fmla="*/ 586122 w 1842907"/>
              <a:gd name="connsiteY531" fmla="*/ 133781 h 1765484"/>
              <a:gd name="connsiteX532" fmla="*/ 592036 w 1842907"/>
              <a:gd name="connsiteY532" fmla="*/ 131123 h 1765484"/>
              <a:gd name="connsiteX533" fmla="*/ 597950 w 1842907"/>
              <a:gd name="connsiteY533" fmla="*/ 128700 h 1765484"/>
              <a:gd name="connsiteX534" fmla="*/ 609779 w 1842907"/>
              <a:gd name="connsiteY534" fmla="*/ 123974 h 1765484"/>
              <a:gd name="connsiteX535" fmla="*/ 621608 w 1842907"/>
              <a:gd name="connsiteY535" fmla="*/ 119248 h 1765484"/>
              <a:gd name="connsiteX536" fmla="*/ 627522 w 1842907"/>
              <a:gd name="connsiteY536" fmla="*/ 116885 h 1765484"/>
              <a:gd name="connsiteX537" fmla="*/ 633436 w 1842907"/>
              <a:gd name="connsiteY537" fmla="*/ 114758 h 1765484"/>
              <a:gd name="connsiteX538" fmla="*/ 657093 w 1842907"/>
              <a:gd name="connsiteY538" fmla="*/ 106487 h 1765484"/>
              <a:gd name="connsiteX539" fmla="*/ 663008 w 1842907"/>
              <a:gd name="connsiteY539" fmla="*/ 104420 h 1765484"/>
              <a:gd name="connsiteX540" fmla="*/ 668922 w 1842907"/>
              <a:gd name="connsiteY540" fmla="*/ 102647 h 1765484"/>
              <a:gd name="connsiteX541" fmla="*/ 680750 w 1842907"/>
              <a:gd name="connsiteY541" fmla="*/ 99103 h 1765484"/>
              <a:gd name="connsiteX542" fmla="*/ 692579 w 1842907"/>
              <a:gd name="connsiteY542" fmla="*/ 95558 h 1765484"/>
              <a:gd name="connsiteX543" fmla="*/ 698493 w 1842907"/>
              <a:gd name="connsiteY543" fmla="*/ 93786 h 1765484"/>
              <a:gd name="connsiteX544" fmla="*/ 704408 w 1842907"/>
              <a:gd name="connsiteY544" fmla="*/ 92250 h 1765484"/>
              <a:gd name="connsiteX545" fmla="*/ 728420 w 1842907"/>
              <a:gd name="connsiteY545" fmla="*/ 86342 h 1765484"/>
              <a:gd name="connsiteX546" fmla="*/ 895971 w 1842907"/>
              <a:gd name="connsiteY546" fmla="*/ 65961 h 1765484"/>
              <a:gd name="connsiteX547" fmla="*/ 1354801 w 1842907"/>
              <a:gd name="connsiteY547" fmla="*/ 202724 h 1765484"/>
              <a:gd name="connsiteX548" fmla="*/ 1435531 w 1842907"/>
              <a:gd name="connsiteY548" fmla="*/ 265818 h 1765484"/>
              <a:gd name="connsiteX549" fmla="*/ 1473382 w 1842907"/>
              <a:gd name="connsiteY549" fmla="*/ 301618 h 1765484"/>
              <a:gd name="connsiteX550" fmla="*/ 1482431 w 1842907"/>
              <a:gd name="connsiteY550" fmla="*/ 311189 h 1765484"/>
              <a:gd name="connsiteX551" fmla="*/ 1491303 w 1842907"/>
              <a:gd name="connsiteY551" fmla="*/ 320818 h 1765484"/>
              <a:gd name="connsiteX552" fmla="*/ 1500174 w 1842907"/>
              <a:gd name="connsiteY552" fmla="*/ 330566 h 1765484"/>
              <a:gd name="connsiteX553" fmla="*/ 1504492 w 1842907"/>
              <a:gd name="connsiteY553" fmla="*/ 335528 h 1765484"/>
              <a:gd name="connsiteX554" fmla="*/ 1508750 w 1842907"/>
              <a:gd name="connsiteY554" fmla="*/ 340609 h 1765484"/>
              <a:gd name="connsiteX555" fmla="*/ 1525606 w 1842907"/>
              <a:gd name="connsiteY555" fmla="*/ 360990 h 1765484"/>
              <a:gd name="connsiteX556" fmla="*/ 1541574 w 1842907"/>
              <a:gd name="connsiteY556" fmla="*/ 382199 h 1765484"/>
              <a:gd name="connsiteX557" fmla="*/ 1549558 w 1842907"/>
              <a:gd name="connsiteY557" fmla="*/ 392892 h 1765484"/>
              <a:gd name="connsiteX558" fmla="*/ 1556774 w 1842907"/>
              <a:gd name="connsiteY558" fmla="*/ 403939 h 1765484"/>
              <a:gd name="connsiteX559" fmla="*/ 1571560 w 1842907"/>
              <a:gd name="connsiteY559" fmla="*/ 426211 h 1765484"/>
              <a:gd name="connsiteX560" fmla="*/ 1598529 w 1842907"/>
              <a:gd name="connsiteY560" fmla="*/ 472646 h 1765484"/>
              <a:gd name="connsiteX561" fmla="*/ 1622541 w 1842907"/>
              <a:gd name="connsiteY561" fmla="*/ 520853 h 1765484"/>
              <a:gd name="connsiteX562" fmla="*/ 1633127 w 1842907"/>
              <a:gd name="connsiteY562" fmla="*/ 545724 h 1765484"/>
              <a:gd name="connsiteX563" fmla="*/ 1638272 w 1842907"/>
              <a:gd name="connsiteY563" fmla="*/ 558248 h 1765484"/>
              <a:gd name="connsiteX564" fmla="*/ 1643123 w 1842907"/>
              <a:gd name="connsiteY564" fmla="*/ 571009 h 1765484"/>
              <a:gd name="connsiteX565" fmla="*/ 1644069 w 1842907"/>
              <a:gd name="connsiteY565" fmla="*/ 573608 h 1765484"/>
              <a:gd name="connsiteX566" fmla="*/ 1645311 w 1842907"/>
              <a:gd name="connsiteY566" fmla="*/ 576916 h 1765484"/>
              <a:gd name="connsiteX567" fmla="*/ 1647794 w 1842907"/>
              <a:gd name="connsiteY567" fmla="*/ 583769 h 1765484"/>
              <a:gd name="connsiteX568" fmla="*/ 1652230 w 1842907"/>
              <a:gd name="connsiteY568" fmla="*/ 596530 h 1765484"/>
              <a:gd name="connsiteX569" fmla="*/ 1653118 w 1842907"/>
              <a:gd name="connsiteY569" fmla="*/ 599484 h 1765484"/>
              <a:gd name="connsiteX570" fmla="*/ 1678312 w 1842907"/>
              <a:gd name="connsiteY570" fmla="*/ 991282 h 1765484"/>
              <a:gd name="connsiteX571" fmla="*/ 1690850 w 1842907"/>
              <a:gd name="connsiteY571" fmla="*/ 907570 h 1765484"/>
              <a:gd name="connsiteX572" fmla="*/ 1692152 w 1842907"/>
              <a:gd name="connsiteY572" fmla="*/ 893037 h 1765484"/>
              <a:gd name="connsiteX573" fmla="*/ 1692743 w 1842907"/>
              <a:gd name="connsiteY573" fmla="*/ 885770 h 1765484"/>
              <a:gd name="connsiteX574" fmla="*/ 1693039 w 1842907"/>
              <a:gd name="connsiteY574" fmla="*/ 878504 h 1765484"/>
              <a:gd name="connsiteX575" fmla="*/ 1694162 w 1842907"/>
              <a:gd name="connsiteY575" fmla="*/ 849379 h 1765484"/>
              <a:gd name="connsiteX576" fmla="*/ 1692684 w 1842907"/>
              <a:gd name="connsiteY576" fmla="*/ 791129 h 1765484"/>
              <a:gd name="connsiteX577" fmla="*/ 1691856 w 1842907"/>
              <a:gd name="connsiteY577" fmla="*/ 776537 h 1765484"/>
              <a:gd name="connsiteX578" fmla="*/ 1690437 w 1842907"/>
              <a:gd name="connsiteY578" fmla="*/ 762063 h 1765484"/>
              <a:gd name="connsiteX579" fmla="*/ 1688899 w 1842907"/>
              <a:gd name="connsiteY579" fmla="*/ 747530 h 1765484"/>
              <a:gd name="connsiteX580" fmla="*/ 1688130 w 1842907"/>
              <a:gd name="connsiteY580" fmla="*/ 740264 h 1765484"/>
              <a:gd name="connsiteX581" fmla="*/ 1687243 w 1842907"/>
              <a:gd name="connsiteY581" fmla="*/ 733056 h 1765484"/>
              <a:gd name="connsiteX582" fmla="*/ 1682748 w 1842907"/>
              <a:gd name="connsiteY582" fmla="*/ 704168 h 1765484"/>
              <a:gd name="connsiteX583" fmla="*/ 1680087 w 1842907"/>
              <a:gd name="connsiteY583" fmla="*/ 689812 h 1765484"/>
              <a:gd name="connsiteX584" fmla="*/ 1677129 w 1842907"/>
              <a:gd name="connsiteY584" fmla="*/ 675516 h 1765484"/>
              <a:gd name="connsiteX585" fmla="*/ 1674113 w 1842907"/>
              <a:gd name="connsiteY585" fmla="*/ 661219 h 1765484"/>
              <a:gd name="connsiteX586" fmla="*/ 1670564 w 1842907"/>
              <a:gd name="connsiteY586" fmla="*/ 647100 h 1765484"/>
              <a:gd name="connsiteX587" fmla="*/ 1666957 w 1842907"/>
              <a:gd name="connsiteY587" fmla="*/ 632921 h 1765484"/>
              <a:gd name="connsiteX588" fmla="*/ 1665124 w 1842907"/>
              <a:gd name="connsiteY588" fmla="*/ 625832 h 1765484"/>
              <a:gd name="connsiteX589" fmla="*/ 1662935 w 1842907"/>
              <a:gd name="connsiteY589" fmla="*/ 618861 h 1765484"/>
              <a:gd name="connsiteX590" fmla="*/ 1654418 w 1842907"/>
              <a:gd name="connsiteY590" fmla="*/ 590918 h 1765484"/>
              <a:gd name="connsiteX591" fmla="*/ 1644542 w 1842907"/>
              <a:gd name="connsiteY591" fmla="*/ 563388 h 1765484"/>
              <a:gd name="connsiteX592" fmla="*/ 1642058 w 1842907"/>
              <a:gd name="connsiteY592" fmla="*/ 556476 h 1765484"/>
              <a:gd name="connsiteX593" fmla="*/ 1639278 w 1842907"/>
              <a:gd name="connsiteY593" fmla="*/ 549741 h 1765484"/>
              <a:gd name="connsiteX594" fmla="*/ 1633719 w 1842907"/>
              <a:gd name="connsiteY594" fmla="*/ 536212 h 1765484"/>
              <a:gd name="connsiteX595" fmla="*/ 1627804 w 1842907"/>
              <a:gd name="connsiteY595" fmla="*/ 522684 h 1765484"/>
              <a:gd name="connsiteX596" fmla="*/ 1621890 w 1842907"/>
              <a:gd name="connsiteY596" fmla="*/ 509451 h 1765484"/>
              <a:gd name="connsiteX597" fmla="*/ 1615621 w 1842907"/>
              <a:gd name="connsiteY597" fmla="*/ 496218 h 1765484"/>
              <a:gd name="connsiteX598" fmla="*/ 1609233 w 1842907"/>
              <a:gd name="connsiteY598" fmla="*/ 483043 h 1765484"/>
              <a:gd name="connsiteX599" fmla="*/ 1595453 w 1842907"/>
              <a:gd name="connsiteY599" fmla="*/ 457227 h 1765484"/>
              <a:gd name="connsiteX600" fmla="*/ 1530987 w 1842907"/>
              <a:gd name="connsiteY600" fmla="*/ 359514 h 1765484"/>
              <a:gd name="connsiteX601" fmla="*/ 1452505 w 1842907"/>
              <a:gd name="connsiteY601" fmla="*/ 272670 h 1765484"/>
              <a:gd name="connsiteX602" fmla="*/ 1361840 w 1842907"/>
              <a:gd name="connsiteY602" fmla="*/ 198588 h 1765484"/>
              <a:gd name="connsiteX603" fmla="*/ 1337413 w 1842907"/>
              <a:gd name="connsiteY603" fmla="*/ 182401 h 1765484"/>
              <a:gd name="connsiteX604" fmla="*/ 1325111 w 1842907"/>
              <a:gd name="connsiteY604" fmla="*/ 174426 h 1765484"/>
              <a:gd name="connsiteX605" fmla="*/ 1312514 w 1842907"/>
              <a:gd name="connsiteY605" fmla="*/ 166982 h 1765484"/>
              <a:gd name="connsiteX606" fmla="*/ 1299917 w 1842907"/>
              <a:gd name="connsiteY606" fmla="*/ 159538 h 1765484"/>
              <a:gd name="connsiteX607" fmla="*/ 1293588 w 1842907"/>
              <a:gd name="connsiteY607" fmla="*/ 155817 h 1765484"/>
              <a:gd name="connsiteX608" fmla="*/ 1287142 w 1842907"/>
              <a:gd name="connsiteY608" fmla="*/ 152390 h 1765484"/>
              <a:gd name="connsiteX609" fmla="*/ 1261178 w 1842907"/>
              <a:gd name="connsiteY609" fmla="*/ 138802 h 1765484"/>
              <a:gd name="connsiteX610" fmla="*/ 1119826 w 1842907"/>
              <a:gd name="connsiteY610" fmla="*/ 82679 h 1765484"/>
              <a:gd name="connsiteX611" fmla="*/ 994503 w 1842907"/>
              <a:gd name="connsiteY611" fmla="*/ 54441 h 1765484"/>
              <a:gd name="connsiteX612" fmla="*/ 988175 w 1842907"/>
              <a:gd name="connsiteY612" fmla="*/ 48828 h 1765484"/>
              <a:gd name="connsiteX613" fmla="*/ 998821 w 1842907"/>
              <a:gd name="connsiteY613" fmla="*/ 48828 h 1765484"/>
              <a:gd name="connsiteX614" fmla="*/ 1016564 w 1842907"/>
              <a:gd name="connsiteY614" fmla="*/ 50423 h 1765484"/>
              <a:gd name="connsiteX615" fmla="*/ 1039570 w 1842907"/>
              <a:gd name="connsiteY615" fmla="*/ 52727 h 1765484"/>
              <a:gd name="connsiteX616" fmla="*/ 1065829 w 1842907"/>
              <a:gd name="connsiteY616" fmla="*/ 56508 h 1765484"/>
              <a:gd name="connsiteX617" fmla="*/ 886922 w 1842907"/>
              <a:gd name="connsiteY617" fmla="*/ 38785 h 1765484"/>
              <a:gd name="connsiteX618" fmla="*/ 876040 w 1842907"/>
              <a:gd name="connsiteY618" fmla="*/ 39140 h 1765484"/>
              <a:gd name="connsiteX619" fmla="*/ 865158 w 1842907"/>
              <a:gd name="connsiteY619" fmla="*/ 39730 h 1765484"/>
              <a:gd name="connsiteX620" fmla="*/ 843511 w 1842907"/>
              <a:gd name="connsiteY620" fmla="*/ 40853 h 1765484"/>
              <a:gd name="connsiteX621" fmla="*/ 822102 w 1842907"/>
              <a:gd name="connsiteY621" fmla="*/ 43039 h 1765484"/>
              <a:gd name="connsiteX622" fmla="*/ 811456 w 1842907"/>
              <a:gd name="connsiteY622" fmla="*/ 44102 h 1765484"/>
              <a:gd name="connsiteX623" fmla="*/ 806134 w 1842907"/>
              <a:gd name="connsiteY623" fmla="*/ 44634 h 1765484"/>
              <a:gd name="connsiteX624" fmla="*/ 800870 w 1842907"/>
              <a:gd name="connsiteY624" fmla="*/ 45402 h 1765484"/>
              <a:gd name="connsiteX625" fmla="*/ 779815 w 1842907"/>
              <a:gd name="connsiteY625" fmla="*/ 48592 h 1765484"/>
              <a:gd name="connsiteX626" fmla="*/ 769347 w 1842907"/>
              <a:gd name="connsiteY626" fmla="*/ 50187 h 1765484"/>
              <a:gd name="connsiteX627" fmla="*/ 758996 w 1842907"/>
              <a:gd name="connsiteY627" fmla="*/ 52196 h 1765484"/>
              <a:gd name="connsiteX628" fmla="*/ 738356 w 1842907"/>
              <a:gd name="connsiteY628" fmla="*/ 56390 h 1765484"/>
              <a:gd name="connsiteX629" fmla="*/ 728065 w 1842907"/>
              <a:gd name="connsiteY629" fmla="*/ 58576 h 1765484"/>
              <a:gd name="connsiteX630" fmla="*/ 717952 w 1842907"/>
              <a:gd name="connsiteY630" fmla="*/ 61116 h 1765484"/>
              <a:gd name="connsiteX631" fmla="*/ 424307 w 1842907"/>
              <a:gd name="connsiteY631" fmla="*/ 200833 h 1765484"/>
              <a:gd name="connsiteX632" fmla="*/ 416915 w 1842907"/>
              <a:gd name="connsiteY632" fmla="*/ 204614 h 1765484"/>
              <a:gd name="connsiteX633" fmla="*/ 445658 w 1842907"/>
              <a:gd name="connsiteY633" fmla="*/ 182874 h 1765484"/>
              <a:gd name="connsiteX634" fmla="*/ 475230 w 1842907"/>
              <a:gd name="connsiteY634" fmla="*/ 162551 h 1765484"/>
              <a:gd name="connsiteX635" fmla="*/ 505924 w 1842907"/>
              <a:gd name="connsiteY635" fmla="*/ 143470 h 1765484"/>
              <a:gd name="connsiteX636" fmla="*/ 521657 w 1842907"/>
              <a:gd name="connsiteY636" fmla="*/ 134490 h 1765484"/>
              <a:gd name="connsiteX637" fmla="*/ 538217 w 1842907"/>
              <a:gd name="connsiteY637" fmla="*/ 125628 h 1765484"/>
              <a:gd name="connsiteX638" fmla="*/ 508645 w 1842907"/>
              <a:gd name="connsiteY638" fmla="*/ 138389 h 1765484"/>
              <a:gd name="connsiteX639" fmla="*/ 484988 w 1842907"/>
              <a:gd name="connsiteY639" fmla="*/ 150204 h 1765484"/>
              <a:gd name="connsiteX640" fmla="*/ 474106 w 1842907"/>
              <a:gd name="connsiteY640" fmla="*/ 155580 h 1765484"/>
              <a:gd name="connsiteX641" fmla="*/ 464229 w 1842907"/>
              <a:gd name="connsiteY641" fmla="*/ 161488 h 1765484"/>
              <a:gd name="connsiteX642" fmla="*/ 444061 w 1842907"/>
              <a:gd name="connsiteY642" fmla="*/ 173717 h 1765484"/>
              <a:gd name="connsiteX643" fmla="*/ 433357 w 1842907"/>
              <a:gd name="connsiteY643" fmla="*/ 180865 h 1765484"/>
              <a:gd name="connsiteX644" fmla="*/ 421883 w 1842907"/>
              <a:gd name="connsiteY644" fmla="*/ 189018 h 1765484"/>
              <a:gd name="connsiteX645" fmla="*/ 408990 w 1842907"/>
              <a:gd name="connsiteY645" fmla="*/ 198175 h 1765484"/>
              <a:gd name="connsiteX646" fmla="*/ 395150 w 1842907"/>
              <a:gd name="connsiteY646" fmla="*/ 209222 h 1765484"/>
              <a:gd name="connsiteX647" fmla="*/ 379477 w 1842907"/>
              <a:gd name="connsiteY647" fmla="*/ 221865 h 1765484"/>
              <a:gd name="connsiteX648" fmla="*/ 371138 w 1842907"/>
              <a:gd name="connsiteY648" fmla="*/ 229131 h 1765484"/>
              <a:gd name="connsiteX649" fmla="*/ 362326 w 1842907"/>
              <a:gd name="connsiteY649" fmla="*/ 237047 h 1765484"/>
              <a:gd name="connsiteX650" fmla="*/ 352922 w 1842907"/>
              <a:gd name="connsiteY650" fmla="*/ 245495 h 1765484"/>
              <a:gd name="connsiteX651" fmla="*/ 343045 w 1842907"/>
              <a:gd name="connsiteY651" fmla="*/ 254652 h 1765484"/>
              <a:gd name="connsiteX652" fmla="*/ 322108 w 1842907"/>
              <a:gd name="connsiteY652" fmla="*/ 275388 h 1765484"/>
              <a:gd name="connsiteX653" fmla="*/ 317082 w 1842907"/>
              <a:gd name="connsiteY653" fmla="*/ 280409 h 1765484"/>
              <a:gd name="connsiteX654" fmla="*/ 312172 w 1842907"/>
              <a:gd name="connsiteY654" fmla="*/ 285726 h 1765484"/>
              <a:gd name="connsiteX655" fmla="*/ 302178 w 1842907"/>
              <a:gd name="connsiteY655" fmla="*/ 296478 h 1765484"/>
              <a:gd name="connsiteX656" fmla="*/ 291887 w 1842907"/>
              <a:gd name="connsiteY656" fmla="*/ 307408 h 1765484"/>
              <a:gd name="connsiteX657" fmla="*/ 289285 w 1842907"/>
              <a:gd name="connsiteY657" fmla="*/ 310185 h 1765484"/>
              <a:gd name="connsiteX658" fmla="*/ 286800 w 1842907"/>
              <a:gd name="connsiteY658" fmla="*/ 313079 h 1765484"/>
              <a:gd name="connsiteX659" fmla="*/ 281832 w 1842907"/>
              <a:gd name="connsiteY659" fmla="*/ 318987 h 1765484"/>
              <a:gd name="connsiteX660" fmla="*/ 261724 w 1842907"/>
              <a:gd name="connsiteY660" fmla="*/ 342618 h 1765484"/>
              <a:gd name="connsiteX661" fmla="*/ 242976 w 1842907"/>
              <a:gd name="connsiteY661" fmla="*/ 366248 h 1765484"/>
              <a:gd name="connsiteX662" fmla="*/ 293661 w 1842907"/>
              <a:gd name="connsiteY662" fmla="*/ 296124 h 1765484"/>
              <a:gd name="connsiteX663" fmla="*/ 303952 w 1842907"/>
              <a:gd name="connsiteY663" fmla="*/ 284309 h 1765484"/>
              <a:gd name="connsiteX664" fmla="*/ 315426 w 1842907"/>
              <a:gd name="connsiteY664" fmla="*/ 271843 h 1765484"/>
              <a:gd name="connsiteX665" fmla="*/ 341448 w 1842907"/>
              <a:gd name="connsiteY665" fmla="*/ 245909 h 1765484"/>
              <a:gd name="connsiteX666" fmla="*/ 369719 w 1842907"/>
              <a:gd name="connsiteY666" fmla="*/ 220387 h 1765484"/>
              <a:gd name="connsiteX667" fmla="*/ 397930 w 1842907"/>
              <a:gd name="connsiteY667" fmla="*/ 197111 h 1765484"/>
              <a:gd name="connsiteX668" fmla="*/ 409758 w 1842907"/>
              <a:gd name="connsiteY668" fmla="*/ 187482 h 1765484"/>
              <a:gd name="connsiteX669" fmla="*/ 420286 w 1842907"/>
              <a:gd name="connsiteY669" fmla="*/ 179033 h 1765484"/>
              <a:gd name="connsiteX670" fmla="*/ 430104 w 1842907"/>
              <a:gd name="connsiteY670" fmla="*/ 170940 h 1765484"/>
              <a:gd name="connsiteX671" fmla="*/ 435131 w 1842907"/>
              <a:gd name="connsiteY671" fmla="*/ 166923 h 1765484"/>
              <a:gd name="connsiteX672" fmla="*/ 440394 w 1842907"/>
              <a:gd name="connsiteY672" fmla="*/ 162965 h 1765484"/>
              <a:gd name="connsiteX673" fmla="*/ 433001 w 1842907"/>
              <a:gd name="connsiteY673" fmla="*/ 167455 h 1765484"/>
              <a:gd name="connsiteX674" fmla="*/ 425845 w 1842907"/>
              <a:gd name="connsiteY674" fmla="*/ 172181 h 1765484"/>
              <a:gd name="connsiteX675" fmla="*/ 411532 w 1842907"/>
              <a:gd name="connsiteY675" fmla="*/ 181338 h 1765484"/>
              <a:gd name="connsiteX676" fmla="*/ 404317 w 1842907"/>
              <a:gd name="connsiteY676" fmla="*/ 186182 h 1765484"/>
              <a:gd name="connsiteX677" fmla="*/ 397102 w 1842907"/>
              <a:gd name="connsiteY677" fmla="*/ 191263 h 1765484"/>
              <a:gd name="connsiteX678" fmla="*/ 382671 w 1842907"/>
              <a:gd name="connsiteY678" fmla="*/ 202369 h 1765484"/>
              <a:gd name="connsiteX679" fmla="*/ 368122 w 1842907"/>
              <a:gd name="connsiteY679" fmla="*/ 214184 h 1765484"/>
              <a:gd name="connsiteX680" fmla="*/ 353987 w 1842907"/>
              <a:gd name="connsiteY680" fmla="*/ 226768 h 1765484"/>
              <a:gd name="connsiteX681" fmla="*/ 339792 w 1842907"/>
              <a:gd name="connsiteY681" fmla="*/ 239529 h 1765484"/>
              <a:gd name="connsiteX682" fmla="*/ 332873 w 1842907"/>
              <a:gd name="connsiteY682" fmla="*/ 246145 h 1765484"/>
              <a:gd name="connsiteX683" fmla="*/ 326130 w 1842907"/>
              <a:gd name="connsiteY683" fmla="*/ 252880 h 1765484"/>
              <a:gd name="connsiteX684" fmla="*/ 299753 w 1842907"/>
              <a:gd name="connsiteY684" fmla="*/ 279819 h 1765484"/>
              <a:gd name="connsiteX685" fmla="*/ 287392 w 1842907"/>
              <a:gd name="connsiteY685" fmla="*/ 293229 h 1765484"/>
              <a:gd name="connsiteX686" fmla="*/ 275564 w 1842907"/>
              <a:gd name="connsiteY686" fmla="*/ 306344 h 1765484"/>
              <a:gd name="connsiteX687" fmla="*/ 254509 w 1842907"/>
              <a:gd name="connsiteY687" fmla="*/ 330625 h 1765484"/>
              <a:gd name="connsiteX688" fmla="*/ 244809 w 1842907"/>
              <a:gd name="connsiteY688" fmla="*/ 342440 h 1765484"/>
              <a:gd name="connsiteX689" fmla="*/ 235346 w 1842907"/>
              <a:gd name="connsiteY689" fmla="*/ 354256 h 1765484"/>
              <a:gd name="connsiteX690" fmla="*/ 226002 w 1842907"/>
              <a:gd name="connsiteY690" fmla="*/ 366071 h 1765484"/>
              <a:gd name="connsiteX691" fmla="*/ 217189 w 1842907"/>
              <a:gd name="connsiteY691" fmla="*/ 377887 h 1765484"/>
              <a:gd name="connsiteX692" fmla="*/ 199447 w 1842907"/>
              <a:gd name="connsiteY692" fmla="*/ 402167 h 1765484"/>
              <a:gd name="connsiteX693" fmla="*/ 222631 w 1842907"/>
              <a:gd name="connsiteY693" fmla="*/ 364004 h 1765484"/>
              <a:gd name="connsiteX694" fmla="*/ 235760 w 1842907"/>
              <a:gd name="connsiteY694" fmla="*/ 344862 h 1765484"/>
              <a:gd name="connsiteX695" fmla="*/ 242917 w 1842907"/>
              <a:gd name="connsiteY695" fmla="*/ 334701 h 1765484"/>
              <a:gd name="connsiteX696" fmla="*/ 246702 w 1842907"/>
              <a:gd name="connsiteY696" fmla="*/ 329444 h 1765484"/>
              <a:gd name="connsiteX697" fmla="*/ 250960 w 1842907"/>
              <a:gd name="connsiteY697" fmla="*/ 324186 h 1765484"/>
              <a:gd name="connsiteX698" fmla="*/ 883788 w 1842907"/>
              <a:gd name="connsiteY698" fmla="*/ 563 h 17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Lst>
            <a:rect l="l" t="t" r="r" b="b"/>
            <a:pathLst>
              <a:path w="1842907" h="1765484">
                <a:moveTo>
                  <a:pt x="942764" y="1764378"/>
                </a:moveTo>
                <a:lnTo>
                  <a:pt x="928027" y="1765484"/>
                </a:lnTo>
                <a:lnTo>
                  <a:pt x="922467" y="1764834"/>
                </a:lnTo>
                <a:close/>
                <a:moveTo>
                  <a:pt x="1024548" y="1758245"/>
                </a:moveTo>
                <a:lnTo>
                  <a:pt x="1007810" y="1760226"/>
                </a:lnTo>
                <a:lnTo>
                  <a:pt x="999353" y="1761171"/>
                </a:lnTo>
                <a:lnTo>
                  <a:pt x="990836" y="1761761"/>
                </a:lnTo>
                <a:lnTo>
                  <a:pt x="956711" y="1764066"/>
                </a:lnTo>
                <a:lnTo>
                  <a:pt x="942764" y="1764378"/>
                </a:lnTo>
                <a:close/>
                <a:moveTo>
                  <a:pt x="1074167" y="1750998"/>
                </a:moveTo>
                <a:lnTo>
                  <a:pt x="1047327" y="1756537"/>
                </a:lnTo>
                <a:lnTo>
                  <a:pt x="1024548" y="1758245"/>
                </a:lnTo>
                <a:lnTo>
                  <a:pt x="1024784" y="1758217"/>
                </a:lnTo>
                <a:lnTo>
                  <a:pt x="1041758" y="1756267"/>
                </a:lnTo>
                <a:cubicBezTo>
                  <a:pt x="1047436" y="1755499"/>
                  <a:pt x="1052759" y="1754495"/>
                  <a:pt x="1058673" y="1753550"/>
                </a:cubicBezTo>
                <a:close/>
                <a:moveTo>
                  <a:pt x="1131673" y="1739131"/>
                </a:moveTo>
                <a:lnTo>
                  <a:pt x="1125741" y="1740612"/>
                </a:lnTo>
                <a:lnTo>
                  <a:pt x="1092325" y="1747760"/>
                </a:lnTo>
                <a:cubicBezTo>
                  <a:pt x="1086766" y="1749060"/>
                  <a:pt x="1081147" y="1749828"/>
                  <a:pt x="1075529" y="1750774"/>
                </a:cubicBezTo>
                <a:lnTo>
                  <a:pt x="1074167" y="1750998"/>
                </a:lnTo>
                <a:close/>
                <a:moveTo>
                  <a:pt x="1639351" y="314541"/>
                </a:moveTo>
                <a:lnTo>
                  <a:pt x="1644956" y="322118"/>
                </a:lnTo>
                <a:lnTo>
                  <a:pt x="1650697" y="330741"/>
                </a:lnTo>
                <a:close/>
                <a:moveTo>
                  <a:pt x="1506711" y="240480"/>
                </a:moveTo>
                <a:lnTo>
                  <a:pt x="1543565" y="278151"/>
                </a:lnTo>
                <a:lnTo>
                  <a:pt x="1548525" y="284559"/>
                </a:lnTo>
                <a:close/>
                <a:moveTo>
                  <a:pt x="1472968" y="204909"/>
                </a:moveTo>
                <a:lnTo>
                  <a:pt x="1506711" y="240480"/>
                </a:lnTo>
                <a:lnTo>
                  <a:pt x="1474743" y="207804"/>
                </a:lnTo>
                <a:close/>
                <a:moveTo>
                  <a:pt x="1503782" y="163556"/>
                </a:moveTo>
                <a:lnTo>
                  <a:pt x="1531816" y="188545"/>
                </a:lnTo>
                <a:lnTo>
                  <a:pt x="1558667" y="214775"/>
                </a:lnTo>
                <a:cubicBezTo>
                  <a:pt x="1560855" y="217020"/>
                  <a:pt x="1563161" y="219147"/>
                  <a:pt x="1565231" y="221451"/>
                </a:cubicBezTo>
                <a:lnTo>
                  <a:pt x="1571618" y="228363"/>
                </a:lnTo>
                <a:lnTo>
                  <a:pt x="1584334" y="242187"/>
                </a:lnTo>
                <a:lnTo>
                  <a:pt x="1590663" y="249217"/>
                </a:lnTo>
                <a:lnTo>
                  <a:pt x="1593797" y="252703"/>
                </a:lnTo>
                <a:lnTo>
                  <a:pt x="1596873" y="256307"/>
                </a:lnTo>
                <a:lnTo>
                  <a:pt x="1608701" y="270780"/>
                </a:lnTo>
                <a:lnTo>
                  <a:pt x="1639351" y="314541"/>
                </a:lnTo>
                <a:lnTo>
                  <a:pt x="1627213" y="298132"/>
                </a:lnTo>
                <a:cubicBezTo>
                  <a:pt x="1624197" y="294234"/>
                  <a:pt x="1621417" y="290157"/>
                  <a:pt x="1618283" y="286318"/>
                </a:cubicBezTo>
                <a:lnTo>
                  <a:pt x="1608938" y="274798"/>
                </a:lnTo>
                <a:lnTo>
                  <a:pt x="1599534" y="262982"/>
                </a:lnTo>
                <a:lnTo>
                  <a:pt x="1594862" y="257074"/>
                </a:lnTo>
                <a:lnTo>
                  <a:pt x="1592496" y="254179"/>
                </a:lnTo>
                <a:lnTo>
                  <a:pt x="1590012" y="251462"/>
                </a:lnTo>
                <a:cubicBezTo>
                  <a:pt x="1576705" y="236752"/>
                  <a:pt x="1563812" y="221628"/>
                  <a:pt x="1549558" y="207804"/>
                </a:cubicBezTo>
                <a:lnTo>
                  <a:pt x="1538913" y="197230"/>
                </a:lnTo>
                <a:cubicBezTo>
                  <a:pt x="1535364" y="193803"/>
                  <a:pt x="1531993" y="190140"/>
                  <a:pt x="1528267" y="186832"/>
                </a:cubicBezTo>
                <a:lnTo>
                  <a:pt x="1506266" y="166805"/>
                </a:lnTo>
                <a:close/>
                <a:moveTo>
                  <a:pt x="871458" y="32852"/>
                </a:moveTo>
                <a:cubicBezTo>
                  <a:pt x="808184" y="36054"/>
                  <a:pt x="745285" y="46640"/>
                  <a:pt x="684063" y="64543"/>
                </a:cubicBezTo>
                <a:cubicBezTo>
                  <a:pt x="689386" y="63716"/>
                  <a:pt x="694708" y="63361"/>
                  <a:pt x="700090" y="62948"/>
                </a:cubicBezTo>
                <a:lnTo>
                  <a:pt x="722861" y="57040"/>
                </a:lnTo>
                <a:lnTo>
                  <a:pt x="728775" y="55563"/>
                </a:lnTo>
                <a:lnTo>
                  <a:pt x="734689" y="54323"/>
                </a:lnTo>
                <a:lnTo>
                  <a:pt x="746518" y="51959"/>
                </a:lnTo>
                <a:cubicBezTo>
                  <a:pt x="754206" y="50364"/>
                  <a:pt x="761895" y="48592"/>
                  <a:pt x="769583" y="47234"/>
                </a:cubicBezTo>
                <a:lnTo>
                  <a:pt x="791998" y="43571"/>
                </a:lnTo>
                <a:lnTo>
                  <a:pt x="803827" y="41739"/>
                </a:lnTo>
                <a:lnTo>
                  <a:pt x="815656" y="40380"/>
                </a:lnTo>
                <a:lnTo>
                  <a:pt x="839313" y="37781"/>
                </a:lnTo>
                <a:cubicBezTo>
                  <a:pt x="843334" y="37308"/>
                  <a:pt x="847238" y="36836"/>
                  <a:pt x="851141" y="36836"/>
                </a:cubicBezTo>
                <a:lnTo>
                  <a:pt x="862970" y="36127"/>
                </a:lnTo>
                <a:lnTo>
                  <a:pt x="874798" y="35359"/>
                </a:lnTo>
                <a:cubicBezTo>
                  <a:pt x="878761" y="35181"/>
                  <a:pt x="882664" y="34827"/>
                  <a:pt x="886627" y="34827"/>
                </a:cubicBezTo>
                <a:cubicBezTo>
                  <a:pt x="949230" y="32910"/>
                  <a:pt x="1011844" y="38082"/>
                  <a:pt x="1073282" y="50246"/>
                </a:cubicBezTo>
                <a:lnTo>
                  <a:pt x="1061098" y="45461"/>
                </a:lnTo>
                <a:cubicBezTo>
                  <a:pt x="998380" y="33830"/>
                  <a:pt x="934732" y="29649"/>
                  <a:pt x="871458" y="32852"/>
                </a:cubicBezTo>
                <a:close/>
                <a:moveTo>
                  <a:pt x="883788" y="563"/>
                </a:moveTo>
                <a:cubicBezTo>
                  <a:pt x="993232" y="-3465"/>
                  <a:pt x="1102392" y="14163"/>
                  <a:pt x="1204993" y="52432"/>
                </a:cubicBezTo>
                <a:cubicBezTo>
                  <a:pt x="1366281" y="113330"/>
                  <a:pt x="1505698" y="220935"/>
                  <a:pt x="1605389" y="361463"/>
                </a:cubicBezTo>
                <a:lnTo>
                  <a:pt x="1603792" y="355969"/>
                </a:lnTo>
                <a:lnTo>
                  <a:pt x="1548525" y="284559"/>
                </a:lnTo>
                <a:lnTo>
                  <a:pt x="1590653" y="328969"/>
                </a:lnTo>
                <a:cubicBezTo>
                  <a:pt x="1625499" y="374069"/>
                  <a:pt x="1655785" y="422685"/>
                  <a:pt x="1680974" y="474123"/>
                </a:cubicBezTo>
                <a:cubicBezTo>
                  <a:pt x="1679790" y="466738"/>
                  <a:pt x="1678963" y="460890"/>
                  <a:pt x="1677839" y="454923"/>
                </a:cubicBezTo>
                <a:cubicBezTo>
                  <a:pt x="1676716" y="448956"/>
                  <a:pt x="1675414" y="443166"/>
                  <a:pt x="1673995" y="436195"/>
                </a:cubicBezTo>
                <a:cubicBezTo>
                  <a:pt x="1670978" y="430347"/>
                  <a:pt x="1667726" y="424085"/>
                  <a:pt x="1664354" y="417468"/>
                </a:cubicBezTo>
                <a:cubicBezTo>
                  <a:pt x="1662758" y="414160"/>
                  <a:pt x="1660747" y="410910"/>
                  <a:pt x="1658854" y="407543"/>
                </a:cubicBezTo>
                <a:lnTo>
                  <a:pt x="1652940" y="397264"/>
                </a:lnTo>
                <a:cubicBezTo>
                  <a:pt x="1648859" y="390352"/>
                  <a:pt x="1644838" y="383026"/>
                  <a:pt x="1640343" y="375700"/>
                </a:cubicBezTo>
                <a:lnTo>
                  <a:pt x="1626090" y="353488"/>
                </a:lnTo>
                <a:cubicBezTo>
                  <a:pt x="1623664" y="349707"/>
                  <a:pt x="1621239" y="345867"/>
                  <a:pt x="1618696" y="342086"/>
                </a:cubicBezTo>
                <a:lnTo>
                  <a:pt x="1610653" y="330802"/>
                </a:lnTo>
                <a:lnTo>
                  <a:pt x="1594270" y="307762"/>
                </a:lnTo>
                <a:lnTo>
                  <a:pt x="1576528" y="285372"/>
                </a:lnTo>
                <a:cubicBezTo>
                  <a:pt x="1573630" y="281650"/>
                  <a:pt x="1570672" y="277928"/>
                  <a:pt x="1567715" y="274265"/>
                </a:cubicBezTo>
                <a:lnTo>
                  <a:pt x="1558489" y="263514"/>
                </a:lnTo>
                <a:cubicBezTo>
                  <a:pt x="1551865" y="255952"/>
                  <a:pt x="1545478" y="248331"/>
                  <a:pt x="1539090" y="241064"/>
                </a:cubicBezTo>
                <a:lnTo>
                  <a:pt x="1520046" y="220446"/>
                </a:lnTo>
                <a:lnTo>
                  <a:pt x="1511116" y="210640"/>
                </a:lnTo>
                <a:lnTo>
                  <a:pt x="1502244" y="201719"/>
                </a:lnTo>
                <a:lnTo>
                  <a:pt x="1486394" y="185591"/>
                </a:lnTo>
                <a:lnTo>
                  <a:pt x="1481544" y="180629"/>
                </a:lnTo>
                <a:cubicBezTo>
                  <a:pt x="1479948" y="178974"/>
                  <a:pt x="1478350" y="177557"/>
                  <a:pt x="1476813" y="176080"/>
                </a:cubicBezTo>
                <a:lnTo>
                  <a:pt x="1467941" y="167573"/>
                </a:lnTo>
                <a:lnTo>
                  <a:pt x="1451559" y="151740"/>
                </a:lnTo>
                <a:cubicBezTo>
                  <a:pt x="1449016" y="149082"/>
                  <a:pt x="1446177" y="146660"/>
                  <a:pt x="1443101" y="144119"/>
                </a:cubicBezTo>
                <a:cubicBezTo>
                  <a:pt x="1440026" y="141579"/>
                  <a:pt x="1437246" y="138980"/>
                  <a:pt x="1434112" y="136321"/>
                </a:cubicBezTo>
                <a:cubicBezTo>
                  <a:pt x="1427843" y="130768"/>
                  <a:pt x="1421041" y="124861"/>
                  <a:pt x="1412998" y="118598"/>
                </a:cubicBezTo>
                <a:cubicBezTo>
                  <a:pt x="1397206" y="106783"/>
                  <a:pt x="1386679" y="98394"/>
                  <a:pt x="1380469" y="93549"/>
                </a:cubicBezTo>
                <a:cubicBezTo>
                  <a:pt x="1374259" y="88706"/>
                  <a:pt x="1372722" y="86992"/>
                  <a:pt x="1375383" y="87642"/>
                </a:cubicBezTo>
                <a:cubicBezTo>
                  <a:pt x="1377814" y="88387"/>
                  <a:pt x="1380155" y="89398"/>
                  <a:pt x="1382362" y="90655"/>
                </a:cubicBezTo>
                <a:cubicBezTo>
                  <a:pt x="1385556" y="92368"/>
                  <a:pt x="1389755" y="94731"/>
                  <a:pt x="1394782" y="97626"/>
                </a:cubicBezTo>
                <a:cubicBezTo>
                  <a:pt x="1404659" y="103652"/>
                  <a:pt x="1418616" y="111450"/>
                  <a:pt x="1434230" y="122733"/>
                </a:cubicBezTo>
                <a:cubicBezTo>
                  <a:pt x="1469367" y="146805"/>
                  <a:pt x="1502640" y="173485"/>
                  <a:pt x="1533767" y="202547"/>
                </a:cubicBezTo>
                <a:lnTo>
                  <a:pt x="1557424" y="224995"/>
                </a:lnTo>
                <a:cubicBezTo>
                  <a:pt x="1564994" y="232912"/>
                  <a:pt x="1572447" y="240769"/>
                  <a:pt x="1579898" y="248626"/>
                </a:cubicBezTo>
                <a:lnTo>
                  <a:pt x="1585517" y="254534"/>
                </a:lnTo>
                <a:lnTo>
                  <a:pt x="1588297" y="257488"/>
                </a:lnTo>
                <a:lnTo>
                  <a:pt x="1590958" y="260560"/>
                </a:lnTo>
                <a:lnTo>
                  <a:pt x="1601959" y="273497"/>
                </a:lnTo>
                <a:cubicBezTo>
                  <a:pt x="1605448" y="277633"/>
                  <a:pt x="1608997" y="281709"/>
                  <a:pt x="1612545" y="285785"/>
                </a:cubicBezTo>
                <a:cubicBezTo>
                  <a:pt x="1614261" y="287558"/>
                  <a:pt x="1616035" y="289567"/>
                  <a:pt x="1617750" y="291693"/>
                </a:cubicBezTo>
                <a:lnTo>
                  <a:pt x="1622718" y="298073"/>
                </a:lnTo>
                <a:cubicBezTo>
                  <a:pt x="1629992" y="307290"/>
                  <a:pt x="1637090" y="316151"/>
                  <a:pt x="1643655" y="324540"/>
                </a:cubicBezTo>
                <a:cubicBezTo>
                  <a:pt x="1650219" y="332929"/>
                  <a:pt x="1656074" y="340904"/>
                  <a:pt x="1661398" y="346812"/>
                </a:cubicBezTo>
                <a:lnTo>
                  <a:pt x="1650697" y="330741"/>
                </a:lnTo>
                <a:lnTo>
                  <a:pt x="1694831" y="393753"/>
                </a:lnTo>
                <a:lnTo>
                  <a:pt x="1695053" y="394155"/>
                </a:lnTo>
                <a:lnTo>
                  <a:pt x="1758673" y="529674"/>
                </a:lnTo>
                <a:cubicBezTo>
                  <a:pt x="1776130" y="576522"/>
                  <a:pt x="1789737" y="624802"/>
                  <a:pt x="1799318" y="674038"/>
                </a:cubicBezTo>
                <a:lnTo>
                  <a:pt x="1798963" y="662814"/>
                </a:lnTo>
                <a:cubicBezTo>
                  <a:pt x="1786926" y="600707"/>
                  <a:pt x="1768483" y="540584"/>
                  <a:pt x="1744211" y="483274"/>
                </a:cubicBezTo>
                <a:lnTo>
                  <a:pt x="1695053" y="394155"/>
                </a:lnTo>
                <a:lnTo>
                  <a:pt x="1694931" y="393896"/>
                </a:lnTo>
                <a:lnTo>
                  <a:pt x="1694831" y="393753"/>
                </a:lnTo>
                <a:lnTo>
                  <a:pt x="1654486" y="320612"/>
                </a:lnTo>
                <a:cubicBezTo>
                  <a:pt x="1583780" y="218904"/>
                  <a:pt x="1492066" y="131768"/>
                  <a:pt x="1383958" y="65843"/>
                </a:cubicBezTo>
                <a:lnTo>
                  <a:pt x="1375915" y="59167"/>
                </a:lnTo>
                <a:cubicBezTo>
                  <a:pt x="1393007" y="68265"/>
                  <a:pt x="1407675" y="77481"/>
                  <a:pt x="1425950" y="89296"/>
                </a:cubicBezTo>
                <a:cubicBezTo>
                  <a:pt x="1463666" y="115139"/>
                  <a:pt x="1499660" y="143398"/>
                  <a:pt x="1533708" y="173894"/>
                </a:cubicBezTo>
                <a:cubicBezTo>
                  <a:pt x="1540746" y="179743"/>
                  <a:pt x="1546660" y="185414"/>
                  <a:pt x="1551924" y="190317"/>
                </a:cubicBezTo>
                <a:cubicBezTo>
                  <a:pt x="1557188" y="195221"/>
                  <a:pt x="1561624" y="199238"/>
                  <a:pt x="1565172" y="202133"/>
                </a:cubicBezTo>
                <a:cubicBezTo>
                  <a:pt x="1572269" y="207981"/>
                  <a:pt x="1575640" y="209754"/>
                  <a:pt x="1573984" y="205855"/>
                </a:cubicBezTo>
                <a:cubicBezTo>
                  <a:pt x="1582767" y="213384"/>
                  <a:pt x="1590988" y="221538"/>
                  <a:pt x="1598588" y="230253"/>
                </a:cubicBezTo>
                <a:cubicBezTo>
                  <a:pt x="1601959" y="233916"/>
                  <a:pt x="1605448" y="237402"/>
                  <a:pt x="1608583" y="241064"/>
                </a:cubicBezTo>
                <a:cubicBezTo>
                  <a:pt x="1611718" y="244727"/>
                  <a:pt x="1614911" y="248390"/>
                  <a:pt x="1617986" y="252053"/>
                </a:cubicBezTo>
                <a:lnTo>
                  <a:pt x="1636439" y="273616"/>
                </a:lnTo>
                <a:cubicBezTo>
                  <a:pt x="1642235" y="280882"/>
                  <a:pt x="1647913" y="288090"/>
                  <a:pt x="1653472" y="295356"/>
                </a:cubicBezTo>
                <a:cubicBezTo>
                  <a:pt x="1659032" y="302622"/>
                  <a:pt x="1664828" y="309593"/>
                  <a:pt x="1669855" y="317037"/>
                </a:cubicBezTo>
                <a:cubicBezTo>
                  <a:pt x="1680205" y="331865"/>
                  <a:pt x="1690850" y="346162"/>
                  <a:pt x="1700195" y="361404"/>
                </a:cubicBezTo>
                <a:lnTo>
                  <a:pt x="1714566" y="384149"/>
                </a:lnTo>
                <a:cubicBezTo>
                  <a:pt x="1719062" y="392025"/>
                  <a:pt x="1723557" y="399903"/>
                  <a:pt x="1728051" y="407779"/>
                </a:cubicBezTo>
                <a:cubicBezTo>
                  <a:pt x="1737396" y="423553"/>
                  <a:pt x="1745321" y="440331"/>
                  <a:pt x="1753956" y="457463"/>
                </a:cubicBezTo>
                <a:cubicBezTo>
                  <a:pt x="1755966" y="461717"/>
                  <a:pt x="1757919" y="466088"/>
                  <a:pt x="1759870" y="470578"/>
                </a:cubicBezTo>
                <a:cubicBezTo>
                  <a:pt x="1761822" y="475068"/>
                  <a:pt x="1763774" y="479558"/>
                  <a:pt x="1765784" y="484048"/>
                </a:cubicBezTo>
                <a:cubicBezTo>
                  <a:pt x="1769865" y="493145"/>
                  <a:pt x="1774005" y="502302"/>
                  <a:pt x="1777613" y="511991"/>
                </a:cubicBezTo>
                <a:cubicBezTo>
                  <a:pt x="1781220" y="521680"/>
                  <a:pt x="1785124" y="531427"/>
                  <a:pt x="1788673" y="541529"/>
                </a:cubicBezTo>
                <a:lnTo>
                  <a:pt x="1798053" y="570571"/>
                </a:lnTo>
                <a:lnTo>
                  <a:pt x="1817132" y="643800"/>
                </a:lnTo>
                <a:lnTo>
                  <a:pt x="1826288" y="687449"/>
                </a:lnTo>
                <a:cubicBezTo>
                  <a:pt x="1826288" y="684850"/>
                  <a:pt x="1826288" y="681778"/>
                  <a:pt x="1826288" y="678942"/>
                </a:cubicBezTo>
                <a:lnTo>
                  <a:pt x="1817132" y="643800"/>
                </a:lnTo>
                <a:lnTo>
                  <a:pt x="1816647" y="641487"/>
                </a:lnTo>
                <a:cubicBezTo>
                  <a:pt x="1814400" y="629318"/>
                  <a:pt x="1811088" y="617857"/>
                  <a:pt x="1808190" y="606041"/>
                </a:cubicBezTo>
                <a:cubicBezTo>
                  <a:pt x="1806711" y="600134"/>
                  <a:pt x="1805233" y="594698"/>
                  <a:pt x="1803754" y="589145"/>
                </a:cubicBezTo>
                <a:cubicBezTo>
                  <a:pt x="1802275" y="583592"/>
                  <a:pt x="1800442" y="578216"/>
                  <a:pt x="1798786" y="572840"/>
                </a:cubicBezTo>
                <a:lnTo>
                  <a:pt x="1798053" y="570571"/>
                </a:lnTo>
                <a:lnTo>
                  <a:pt x="1788856" y="535272"/>
                </a:lnTo>
                <a:cubicBezTo>
                  <a:pt x="1772589" y="488530"/>
                  <a:pt x="1752584" y="443087"/>
                  <a:pt x="1728998" y="399390"/>
                </a:cubicBezTo>
                <a:lnTo>
                  <a:pt x="1725804" y="389879"/>
                </a:lnTo>
                <a:lnTo>
                  <a:pt x="1740057" y="416109"/>
                </a:lnTo>
                <a:cubicBezTo>
                  <a:pt x="1742482" y="420481"/>
                  <a:pt x="1744552" y="425030"/>
                  <a:pt x="1746741" y="429520"/>
                </a:cubicBezTo>
                <a:lnTo>
                  <a:pt x="1753246" y="443048"/>
                </a:lnTo>
                <a:cubicBezTo>
                  <a:pt x="1762472" y="460771"/>
                  <a:pt x="1769511" y="479440"/>
                  <a:pt x="1777317" y="497694"/>
                </a:cubicBezTo>
                <a:cubicBezTo>
                  <a:pt x="1779328" y="502243"/>
                  <a:pt x="1780866" y="507029"/>
                  <a:pt x="1782640" y="511695"/>
                </a:cubicBezTo>
                <a:lnTo>
                  <a:pt x="1787844" y="525756"/>
                </a:lnTo>
                <a:lnTo>
                  <a:pt x="1792754" y="540052"/>
                </a:lnTo>
                <a:cubicBezTo>
                  <a:pt x="1794528" y="544720"/>
                  <a:pt x="1795829" y="549564"/>
                  <a:pt x="1797426" y="554290"/>
                </a:cubicBezTo>
                <a:lnTo>
                  <a:pt x="1806297" y="582883"/>
                </a:lnTo>
                <a:cubicBezTo>
                  <a:pt x="1809136" y="592454"/>
                  <a:pt x="1811502" y="602142"/>
                  <a:pt x="1814045" y="611772"/>
                </a:cubicBezTo>
                <a:lnTo>
                  <a:pt x="1817771" y="626304"/>
                </a:lnTo>
                <a:cubicBezTo>
                  <a:pt x="1819072" y="631090"/>
                  <a:pt x="1819959" y="636052"/>
                  <a:pt x="1821024" y="640897"/>
                </a:cubicBezTo>
                <a:lnTo>
                  <a:pt x="1826938" y="670435"/>
                </a:lnTo>
                <a:cubicBezTo>
                  <a:pt x="1828712" y="680242"/>
                  <a:pt x="1830191" y="690108"/>
                  <a:pt x="1831788" y="699974"/>
                </a:cubicBezTo>
                <a:lnTo>
                  <a:pt x="1834154" y="714743"/>
                </a:lnTo>
                <a:cubicBezTo>
                  <a:pt x="1834863" y="719705"/>
                  <a:pt x="1835336" y="724668"/>
                  <a:pt x="1835928" y="729630"/>
                </a:cubicBezTo>
                <a:lnTo>
                  <a:pt x="1839240" y="759169"/>
                </a:lnTo>
                <a:cubicBezTo>
                  <a:pt x="1840009" y="769152"/>
                  <a:pt x="1840600" y="779077"/>
                  <a:pt x="1841251" y="789062"/>
                </a:cubicBezTo>
                <a:lnTo>
                  <a:pt x="1842138" y="804008"/>
                </a:lnTo>
                <a:lnTo>
                  <a:pt x="1842492" y="818954"/>
                </a:lnTo>
                <a:lnTo>
                  <a:pt x="1842907" y="848906"/>
                </a:lnTo>
                <a:lnTo>
                  <a:pt x="1842019" y="878858"/>
                </a:lnTo>
                <a:lnTo>
                  <a:pt x="1841487" y="893804"/>
                </a:lnTo>
                <a:lnTo>
                  <a:pt x="1840304" y="908751"/>
                </a:lnTo>
                <a:lnTo>
                  <a:pt x="1837820" y="938585"/>
                </a:lnTo>
                <a:lnTo>
                  <a:pt x="1834036" y="968123"/>
                </a:lnTo>
                <a:lnTo>
                  <a:pt x="1832024" y="983011"/>
                </a:lnTo>
                <a:lnTo>
                  <a:pt x="1829422" y="997780"/>
                </a:lnTo>
                <a:lnTo>
                  <a:pt x="1824040" y="1027318"/>
                </a:lnTo>
                <a:lnTo>
                  <a:pt x="1817298" y="1056502"/>
                </a:lnTo>
                <a:lnTo>
                  <a:pt x="1813867" y="1071094"/>
                </a:lnTo>
                <a:cubicBezTo>
                  <a:pt x="1812626" y="1075939"/>
                  <a:pt x="1811206" y="1080724"/>
                  <a:pt x="1809846" y="1085509"/>
                </a:cubicBezTo>
                <a:lnTo>
                  <a:pt x="1801625" y="1114338"/>
                </a:lnTo>
                <a:cubicBezTo>
                  <a:pt x="1798550" y="1123850"/>
                  <a:pt x="1795297" y="1133302"/>
                  <a:pt x="1792103" y="1142755"/>
                </a:cubicBezTo>
                <a:lnTo>
                  <a:pt x="1787253" y="1156933"/>
                </a:lnTo>
                <a:cubicBezTo>
                  <a:pt x="1785656" y="1161659"/>
                  <a:pt x="1783645" y="1166208"/>
                  <a:pt x="1781871" y="1170875"/>
                </a:cubicBezTo>
                <a:lnTo>
                  <a:pt x="1770811" y="1198700"/>
                </a:lnTo>
                <a:cubicBezTo>
                  <a:pt x="1769155" y="1203367"/>
                  <a:pt x="1766908" y="1207857"/>
                  <a:pt x="1764897" y="1212406"/>
                </a:cubicBezTo>
                <a:lnTo>
                  <a:pt x="1758983" y="1226053"/>
                </a:lnTo>
                <a:cubicBezTo>
                  <a:pt x="1754784" y="1235328"/>
                  <a:pt x="1750880" y="1244249"/>
                  <a:pt x="1746149" y="1253051"/>
                </a:cubicBezTo>
                <a:lnTo>
                  <a:pt x="1732369" y="1279577"/>
                </a:lnTo>
                <a:lnTo>
                  <a:pt x="1728938" y="1286193"/>
                </a:lnTo>
                <a:lnTo>
                  <a:pt x="1725213" y="1292632"/>
                </a:lnTo>
                <a:lnTo>
                  <a:pt x="1717702" y="1305511"/>
                </a:lnTo>
                <a:lnTo>
                  <a:pt x="1710131" y="1318390"/>
                </a:lnTo>
                <a:cubicBezTo>
                  <a:pt x="1707529" y="1322643"/>
                  <a:pt x="1705222" y="1327074"/>
                  <a:pt x="1702679" y="1330855"/>
                </a:cubicBezTo>
                <a:lnTo>
                  <a:pt x="1686356" y="1355844"/>
                </a:lnTo>
                <a:cubicBezTo>
                  <a:pt x="1683635" y="1359980"/>
                  <a:pt x="1680914" y="1364175"/>
                  <a:pt x="1678134" y="1368250"/>
                </a:cubicBezTo>
                <a:lnTo>
                  <a:pt x="1669322" y="1380362"/>
                </a:lnTo>
                <a:lnTo>
                  <a:pt x="1651580" y="1404465"/>
                </a:lnTo>
                <a:cubicBezTo>
                  <a:pt x="1645370" y="1412263"/>
                  <a:pt x="1639041" y="1420002"/>
                  <a:pt x="1632772" y="1427741"/>
                </a:cubicBezTo>
                <a:lnTo>
                  <a:pt x="1623369" y="1439557"/>
                </a:lnTo>
                <a:cubicBezTo>
                  <a:pt x="1620234" y="1443456"/>
                  <a:pt x="1616745" y="1447059"/>
                  <a:pt x="1613492" y="1450841"/>
                </a:cubicBezTo>
                <a:lnTo>
                  <a:pt x="1593443" y="1473053"/>
                </a:lnTo>
                <a:cubicBezTo>
                  <a:pt x="1590190" y="1476834"/>
                  <a:pt x="1586522" y="1480260"/>
                  <a:pt x="1583092" y="1483864"/>
                </a:cubicBezTo>
                <a:lnTo>
                  <a:pt x="1572565" y="1494498"/>
                </a:lnTo>
                <a:cubicBezTo>
                  <a:pt x="1558548" y="1508913"/>
                  <a:pt x="1543703" y="1522087"/>
                  <a:pt x="1528977" y="1535557"/>
                </a:cubicBezTo>
                <a:cubicBezTo>
                  <a:pt x="1525310" y="1538983"/>
                  <a:pt x="1521465" y="1542114"/>
                  <a:pt x="1517621" y="1545304"/>
                </a:cubicBezTo>
                <a:lnTo>
                  <a:pt x="1506088" y="1554816"/>
                </a:lnTo>
                <a:lnTo>
                  <a:pt x="1494260" y="1564327"/>
                </a:lnTo>
                <a:cubicBezTo>
                  <a:pt x="1492190" y="1565922"/>
                  <a:pt x="1490298" y="1567576"/>
                  <a:pt x="1488345" y="1569053"/>
                </a:cubicBezTo>
                <a:lnTo>
                  <a:pt x="1482431" y="1573543"/>
                </a:lnTo>
                <a:lnTo>
                  <a:pt x="1458420" y="1591266"/>
                </a:lnTo>
                <a:cubicBezTo>
                  <a:pt x="1456527" y="1592743"/>
                  <a:pt x="1454516" y="1594279"/>
                  <a:pt x="1452505" y="1595697"/>
                </a:cubicBezTo>
                <a:lnTo>
                  <a:pt x="1446295" y="1599891"/>
                </a:lnTo>
                <a:lnTo>
                  <a:pt x="1433875" y="1608221"/>
                </a:lnTo>
                <a:lnTo>
                  <a:pt x="1421455" y="1616551"/>
                </a:lnTo>
                <a:lnTo>
                  <a:pt x="1415186" y="1620686"/>
                </a:lnTo>
                <a:lnTo>
                  <a:pt x="1408798" y="1624585"/>
                </a:lnTo>
                <a:lnTo>
                  <a:pt x="1383781" y="1640477"/>
                </a:lnTo>
                <a:cubicBezTo>
                  <a:pt x="1314499" y="1680614"/>
                  <a:pt x="1240604" y="1711449"/>
                  <a:pt x="1164008" y="1732458"/>
                </a:cubicBezTo>
                <a:lnTo>
                  <a:pt x="1131673" y="1739131"/>
                </a:lnTo>
                <a:lnTo>
                  <a:pt x="1142301" y="1736477"/>
                </a:lnTo>
                <a:lnTo>
                  <a:pt x="1158861" y="1732105"/>
                </a:lnTo>
                <a:cubicBezTo>
                  <a:pt x="1164302" y="1730628"/>
                  <a:pt x="1169862" y="1729269"/>
                  <a:pt x="1175303" y="1727615"/>
                </a:cubicBezTo>
                <a:lnTo>
                  <a:pt x="1191626" y="1722476"/>
                </a:lnTo>
                <a:lnTo>
                  <a:pt x="1185712" y="1722830"/>
                </a:lnTo>
                <a:cubicBezTo>
                  <a:pt x="1180744" y="1724307"/>
                  <a:pt x="1175776" y="1725902"/>
                  <a:pt x="1170690" y="1727260"/>
                </a:cubicBezTo>
                <a:lnTo>
                  <a:pt x="1155372" y="1731160"/>
                </a:lnTo>
                <a:lnTo>
                  <a:pt x="1139995" y="1735000"/>
                </a:lnTo>
                <a:cubicBezTo>
                  <a:pt x="1134849" y="1736299"/>
                  <a:pt x="1129763" y="1737658"/>
                  <a:pt x="1124618" y="1738603"/>
                </a:cubicBezTo>
                <a:lnTo>
                  <a:pt x="1094100" y="1744865"/>
                </a:lnTo>
                <a:lnTo>
                  <a:pt x="1086648" y="1746402"/>
                </a:lnTo>
                <a:lnTo>
                  <a:pt x="1079196" y="1747583"/>
                </a:lnTo>
                <a:lnTo>
                  <a:pt x="1064646" y="1749946"/>
                </a:lnTo>
                <a:lnTo>
                  <a:pt x="1046549" y="1752900"/>
                </a:lnTo>
                <a:cubicBezTo>
                  <a:pt x="1040516" y="1753904"/>
                  <a:pt x="1034247" y="1754436"/>
                  <a:pt x="1028333" y="1755204"/>
                </a:cubicBezTo>
                <a:lnTo>
                  <a:pt x="1010058" y="1757272"/>
                </a:lnTo>
                <a:lnTo>
                  <a:pt x="1000950" y="1758276"/>
                </a:lnTo>
                <a:cubicBezTo>
                  <a:pt x="997756" y="1758690"/>
                  <a:pt x="994858" y="1758749"/>
                  <a:pt x="991842" y="1759044"/>
                </a:cubicBezTo>
                <a:lnTo>
                  <a:pt x="955173" y="1761466"/>
                </a:lnTo>
                <a:lnTo>
                  <a:pt x="918445" y="1762176"/>
                </a:lnTo>
                <a:cubicBezTo>
                  <a:pt x="869458" y="1762187"/>
                  <a:pt x="820540" y="1758436"/>
                  <a:pt x="772126" y="1750951"/>
                </a:cubicBezTo>
                <a:lnTo>
                  <a:pt x="735931" y="1744571"/>
                </a:lnTo>
                <a:cubicBezTo>
                  <a:pt x="723747" y="1742089"/>
                  <a:pt x="711919" y="1739076"/>
                  <a:pt x="700090" y="1736536"/>
                </a:cubicBezTo>
                <a:cubicBezTo>
                  <a:pt x="688262" y="1733996"/>
                  <a:pt x="676433" y="1730392"/>
                  <a:pt x="664605" y="1727143"/>
                </a:cubicBezTo>
                <a:lnTo>
                  <a:pt x="646862" y="1722121"/>
                </a:lnTo>
                <a:cubicBezTo>
                  <a:pt x="640947" y="1720171"/>
                  <a:pt x="635033" y="1718104"/>
                  <a:pt x="629119" y="1716214"/>
                </a:cubicBezTo>
                <a:lnTo>
                  <a:pt x="611376" y="1710306"/>
                </a:lnTo>
                <a:lnTo>
                  <a:pt x="602682" y="1707352"/>
                </a:lnTo>
                <a:cubicBezTo>
                  <a:pt x="600021" y="1706347"/>
                  <a:pt x="597004" y="1705166"/>
                  <a:pt x="594106" y="1704103"/>
                </a:cubicBezTo>
                <a:lnTo>
                  <a:pt x="559922" y="1690633"/>
                </a:lnTo>
                <a:cubicBezTo>
                  <a:pt x="537566" y="1680708"/>
                  <a:pt x="515151" y="1671197"/>
                  <a:pt x="493564" y="1659381"/>
                </a:cubicBezTo>
                <a:lnTo>
                  <a:pt x="477299" y="1650993"/>
                </a:lnTo>
                <a:cubicBezTo>
                  <a:pt x="471858" y="1648157"/>
                  <a:pt x="466653" y="1644967"/>
                  <a:pt x="461331" y="1641954"/>
                </a:cubicBezTo>
                <a:lnTo>
                  <a:pt x="445954" y="1632797"/>
                </a:lnTo>
                <a:lnTo>
                  <a:pt x="438028" y="1628189"/>
                </a:lnTo>
                <a:lnTo>
                  <a:pt x="434066" y="1625885"/>
                </a:lnTo>
                <a:lnTo>
                  <a:pt x="430222" y="1623404"/>
                </a:lnTo>
                <a:lnTo>
                  <a:pt x="399527" y="1603436"/>
                </a:lnTo>
                <a:cubicBezTo>
                  <a:pt x="394322" y="1600186"/>
                  <a:pt x="389472" y="1596524"/>
                  <a:pt x="384445" y="1592979"/>
                </a:cubicBezTo>
                <a:lnTo>
                  <a:pt x="369305" y="1582345"/>
                </a:lnTo>
                <a:cubicBezTo>
                  <a:pt x="364396" y="1578683"/>
                  <a:pt x="359369" y="1575197"/>
                  <a:pt x="354519" y="1571416"/>
                </a:cubicBezTo>
                <a:lnTo>
                  <a:pt x="340384" y="1560310"/>
                </a:lnTo>
                <a:lnTo>
                  <a:pt x="326071" y="1548494"/>
                </a:lnTo>
                <a:cubicBezTo>
                  <a:pt x="323706" y="1546485"/>
                  <a:pt x="321281" y="1544654"/>
                  <a:pt x="318974" y="1542587"/>
                </a:cubicBezTo>
                <a:lnTo>
                  <a:pt x="312114" y="1536679"/>
                </a:lnTo>
                <a:cubicBezTo>
                  <a:pt x="302946" y="1528526"/>
                  <a:pt x="293720" y="1520433"/>
                  <a:pt x="284730" y="1512162"/>
                </a:cubicBezTo>
                <a:lnTo>
                  <a:pt x="258471" y="1486345"/>
                </a:lnTo>
                <a:cubicBezTo>
                  <a:pt x="224058" y="1451189"/>
                  <a:pt x="192421" y="1413427"/>
                  <a:pt x="163842" y="1373390"/>
                </a:cubicBezTo>
                <a:lnTo>
                  <a:pt x="143202" y="1342907"/>
                </a:lnTo>
                <a:cubicBezTo>
                  <a:pt x="136519" y="1332569"/>
                  <a:pt x="130427" y="1321935"/>
                  <a:pt x="123862" y="1311537"/>
                </a:cubicBezTo>
                <a:cubicBezTo>
                  <a:pt x="117297" y="1301139"/>
                  <a:pt x="111738" y="1290151"/>
                  <a:pt x="105823" y="1279399"/>
                </a:cubicBezTo>
                <a:lnTo>
                  <a:pt x="97070" y="1263212"/>
                </a:lnTo>
                <a:lnTo>
                  <a:pt x="88968" y="1246611"/>
                </a:lnTo>
                <a:cubicBezTo>
                  <a:pt x="85183" y="1238341"/>
                  <a:pt x="80806" y="1230247"/>
                  <a:pt x="77139" y="1221386"/>
                </a:cubicBezTo>
                <a:cubicBezTo>
                  <a:pt x="73472" y="1212524"/>
                  <a:pt x="69806" y="1203781"/>
                  <a:pt x="66020" y="1194801"/>
                </a:cubicBezTo>
                <a:cubicBezTo>
                  <a:pt x="64187" y="1190311"/>
                  <a:pt x="62176" y="1185821"/>
                  <a:pt x="60520" y="1181213"/>
                </a:cubicBezTo>
                <a:cubicBezTo>
                  <a:pt x="58864" y="1176606"/>
                  <a:pt x="57208" y="1171939"/>
                  <a:pt x="55493" y="1167271"/>
                </a:cubicBezTo>
                <a:cubicBezTo>
                  <a:pt x="52181" y="1157937"/>
                  <a:pt x="48751" y="1148544"/>
                  <a:pt x="45557" y="1139032"/>
                </a:cubicBezTo>
                <a:cubicBezTo>
                  <a:pt x="42679" y="1129421"/>
                  <a:pt x="39761" y="1119774"/>
                  <a:pt x="36804" y="1110085"/>
                </a:cubicBezTo>
                <a:cubicBezTo>
                  <a:pt x="35444" y="1105241"/>
                  <a:pt x="33847" y="1100456"/>
                  <a:pt x="32605" y="1095552"/>
                </a:cubicBezTo>
                <a:lnTo>
                  <a:pt x="28938" y="1080842"/>
                </a:lnTo>
                <a:cubicBezTo>
                  <a:pt x="27696" y="1075939"/>
                  <a:pt x="26454" y="1071094"/>
                  <a:pt x="25271" y="1066191"/>
                </a:cubicBezTo>
                <a:cubicBezTo>
                  <a:pt x="24088" y="1061287"/>
                  <a:pt x="22728" y="1056443"/>
                  <a:pt x="21841" y="1051540"/>
                </a:cubicBezTo>
                <a:cubicBezTo>
                  <a:pt x="19830" y="1041438"/>
                  <a:pt x="17878" y="1031690"/>
                  <a:pt x="15926" y="1022002"/>
                </a:cubicBezTo>
                <a:cubicBezTo>
                  <a:pt x="5989" y="969736"/>
                  <a:pt x="665" y="916697"/>
                  <a:pt x="17" y="863498"/>
                </a:cubicBezTo>
                <a:cubicBezTo>
                  <a:pt x="-316" y="807895"/>
                  <a:pt x="4515" y="752381"/>
                  <a:pt x="14448" y="697669"/>
                </a:cubicBezTo>
                <a:cubicBezTo>
                  <a:pt x="14448" y="700387"/>
                  <a:pt x="14270" y="702573"/>
                  <a:pt x="14448" y="704641"/>
                </a:cubicBezTo>
                <a:cubicBezTo>
                  <a:pt x="14626" y="706708"/>
                  <a:pt x="15039" y="708717"/>
                  <a:pt x="15039" y="711021"/>
                </a:cubicBezTo>
                <a:cubicBezTo>
                  <a:pt x="15494" y="717785"/>
                  <a:pt x="15494" y="724579"/>
                  <a:pt x="15039" y="731343"/>
                </a:cubicBezTo>
                <a:lnTo>
                  <a:pt x="14270" y="746526"/>
                </a:lnTo>
                <a:cubicBezTo>
                  <a:pt x="13856" y="751725"/>
                  <a:pt x="13856" y="757101"/>
                  <a:pt x="13856" y="762536"/>
                </a:cubicBezTo>
                <a:cubicBezTo>
                  <a:pt x="13502" y="773288"/>
                  <a:pt x="13206" y="785044"/>
                  <a:pt x="13502" y="796919"/>
                </a:cubicBezTo>
                <a:cubicBezTo>
                  <a:pt x="13797" y="808793"/>
                  <a:pt x="13916" y="821199"/>
                  <a:pt x="14566" y="833901"/>
                </a:cubicBezTo>
                <a:cubicBezTo>
                  <a:pt x="15217" y="846602"/>
                  <a:pt x="16400" y="859717"/>
                  <a:pt x="17464" y="873069"/>
                </a:cubicBezTo>
                <a:cubicBezTo>
                  <a:pt x="15377" y="798283"/>
                  <a:pt x="22750" y="723527"/>
                  <a:pt x="39406" y="650585"/>
                </a:cubicBezTo>
                <a:lnTo>
                  <a:pt x="46326" y="628550"/>
                </a:lnTo>
                <a:cubicBezTo>
                  <a:pt x="44610" y="637116"/>
                  <a:pt x="42896" y="645446"/>
                  <a:pt x="41240" y="653657"/>
                </a:cubicBezTo>
                <a:cubicBezTo>
                  <a:pt x="40412" y="657793"/>
                  <a:pt x="39525" y="661928"/>
                  <a:pt x="38874" y="666063"/>
                </a:cubicBezTo>
                <a:lnTo>
                  <a:pt x="36922" y="678588"/>
                </a:lnTo>
                <a:cubicBezTo>
                  <a:pt x="35621" y="686740"/>
                  <a:pt x="34261" y="695543"/>
                  <a:pt x="32960" y="704464"/>
                </a:cubicBezTo>
                <a:cubicBezTo>
                  <a:pt x="31659" y="713384"/>
                  <a:pt x="30830" y="722718"/>
                  <a:pt x="29589" y="732525"/>
                </a:cubicBezTo>
                <a:cubicBezTo>
                  <a:pt x="14262" y="860899"/>
                  <a:pt x="27304" y="991069"/>
                  <a:pt x="67794" y="1113866"/>
                </a:cubicBezTo>
                <a:cubicBezTo>
                  <a:pt x="69155" y="1117824"/>
                  <a:pt x="70338" y="1121369"/>
                  <a:pt x="71521" y="1124913"/>
                </a:cubicBezTo>
                <a:cubicBezTo>
                  <a:pt x="72703" y="1128458"/>
                  <a:pt x="73827" y="1131471"/>
                  <a:pt x="75069" y="1134365"/>
                </a:cubicBezTo>
                <a:cubicBezTo>
                  <a:pt x="77494" y="1140155"/>
                  <a:pt x="79683" y="1145176"/>
                  <a:pt x="81812" y="1149844"/>
                </a:cubicBezTo>
                <a:lnTo>
                  <a:pt x="88081" y="1163195"/>
                </a:lnTo>
                <a:cubicBezTo>
                  <a:pt x="89086" y="1165440"/>
                  <a:pt x="90151" y="1167626"/>
                  <a:pt x="91215" y="1169989"/>
                </a:cubicBezTo>
                <a:lnTo>
                  <a:pt x="94823" y="1177137"/>
                </a:lnTo>
                <a:cubicBezTo>
                  <a:pt x="79116" y="1133202"/>
                  <a:pt x="66392" y="1088262"/>
                  <a:pt x="56735" y="1042619"/>
                </a:cubicBezTo>
                <a:cubicBezTo>
                  <a:pt x="54922" y="1032576"/>
                  <a:pt x="52950" y="1022474"/>
                  <a:pt x="50821" y="1012313"/>
                </a:cubicBezTo>
                <a:cubicBezTo>
                  <a:pt x="50288" y="1009773"/>
                  <a:pt x="49697" y="1007232"/>
                  <a:pt x="49224" y="1004633"/>
                </a:cubicBezTo>
                <a:lnTo>
                  <a:pt x="47922" y="996953"/>
                </a:lnTo>
                <a:cubicBezTo>
                  <a:pt x="47036" y="991813"/>
                  <a:pt x="46208" y="986674"/>
                  <a:pt x="45320" y="981475"/>
                </a:cubicBezTo>
                <a:lnTo>
                  <a:pt x="42659" y="965937"/>
                </a:lnTo>
                <a:cubicBezTo>
                  <a:pt x="41831" y="960738"/>
                  <a:pt x="41299" y="955421"/>
                  <a:pt x="40648" y="950164"/>
                </a:cubicBezTo>
                <a:cubicBezTo>
                  <a:pt x="39406" y="939648"/>
                  <a:pt x="37928" y="929073"/>
                  <a:pt x="37040" y="918380"/>
                </a:cubicBezTo>
                <a:cubicBezTo>
                  <a:pt x="31451" y="852244"/>
                  <a:pt x="33236" y="785688"/>
                  <a:pt x="42363" y="719941"/>
                </a:cubicBezTo>
                <a:cubicBezTo>
                  <a:pt x="42955" y="715865"/>
                  <a:pt x="43369" y="711730"/>
                  <a:pt x="44078" y="707594"/>
                </a:cubicBezTo>
                <a:lnTo>
                  <a:pt x="46208" y="695306"/>
                </a:lnTo>
                <a:lnTo>
                  <a:pt x="50643" y="670790"/>
                </a:lnTo>
                <a:cubicBezTo>
                  <a:pt x="51294" y="666654"/>
                  <a:pt x="52358" y="662637"/>
                  <a:pt x="53246" y="658561"/>
                </a:cubicBezTo>
                <a:lnTo>
                  <a:pt x="56144" y="645387"/>
                </a:lnTo>
                <a:cubicBezTo>
                  <a:pt x="58214" y="637234"/>
                  <a:pt x="59811" y="629081"/>
                  <a:pt x="62058" y="621047"/>
                </a:cubicBezTo>
                <a:cubicBezTo>
                  <a:pt x="64306" y="613012"/>
                  <a:pt x="66612" y="604978"/>
                  <a:pt x="68859" y="596944"/>
                </a:cubicBezTo>
                <a:lnTo>
                  <a:pt x="72289" y="585128"/>
                </a:lnTo>
                <a:cubicBezTo>
                  <a:pt x="73354" y="581229"/>
                  <a:pt x="74892" y="577271"/>
                  <a:pt x="76134" y="573313"/>
                </a:cubicBezTo>
                <a:cubicBezTo>
                  <a:pt x="81575" y="557539"/>
                  <a:pt x="86543" y="541529"/>
                  <a:pt x="92990" y="526051"/>
                </a:cubicBezTo>
                <a:cubicBezTo>
                  <a:pt x="95946" y="518725"/>
                  <a:pt x="99022" y="511046"/>
                  <a:pt x="102275" y="503129"/>
                </a:cubicBezTo>
                <a:cubicBezTo>
                  <a:pt x="103813" y="499112"/>
                  <a:pt x="105823" y="495272"/>
                  <a:pt x="107657" y="491314"/>
                </a:cubicBezTo>
                <a:lnTo>
                  <a:pt x="113276" y="479499"/>
                </a:lnTo>
                <a:cubicBezTo>
                  <a:pt x="115345" y="475777"/>
                  <a:pt x="117356" y="471523"/>
                  <a:pt x="119190" y="467683"/>
                </a:cubicBezTo>
                <a:cubicBezTo>
                  <a:pt x="121023" y="463843"/>
                  <a:pt x="122916" y="459767"/>
                  <a:pt x="125104" y="455868"/>
                </a:cubicBezTo>
                <a:lnTo>
                  <a:pt x="137643" y="432237"/>
                </a:lnTo>
                <a:lnTo>
                  <a:pt x="144385" y="422785"/>
                </a:lnTo>
                <a:lnTo>
                  <a:pt x="132852" y="446415"/>
                </a:lnTo>
                <a:cubicBezTo>
                  <a:pt x="129066" y="454273"/>
                  <a:pt x="125163" y="461953"/>
                  <a:pt x="121851" y="470046"/>
                </a:cubicBezTo>
                <a:cubicBezTo>
                  <a:pt x="114991" y="485879"/>
                  <a:pt x="107538" y="502539"/>
                  <a:pt x="100619" y="521325"/>
                </a:cubicBezTo>
                <a:cubicBezTo>
                  <a:pt x="91925" y="542711"/>
                  <a:pt x="84710" y="565219"/>
                  <a:pt x="77435" y="587905"/>
                </a:cubicBezTo>
                <a:cubicBezTo>
                  <a:pt x="74182" y="599366"/>
                  <a:pt x="70988" y="610531"/>
                  <a:pt x="67735" y="622347"/>
                </a:cubicBezTo>
                <a:cubicBezTo>
                  <a:pt x="66908" y="625182"/>
                  <a:pt x="66198" y="628136"/>
                  <a:pt x="65547" y="631090"/>
                </a:cubicBezTo>
                <a:lnTo>
                  <a:pt x="63536" y="639833"/>
                </a:lnTo>
                <a:lnTo>
                  <a:pt x="59574" y="657556"/>
                </a:lnTo>
                <a:cubicBezTo>
                  <a:pt x="49833" y="703199"/>
                  <a:pt x="43762" y="749545"/>
                  <a:pt x="41417" y="796151"/>
                </a:cubicBezTo>
                <a:cubicBezTo>
                  <a:pt x="39932" y="838101"/>
                  <a:pt x="41335" y="880105"/>
                  <a:pt x="45616" y="921866"/>
                </a:cubicBezTo>
                <a:cubicBezTo>
                  <a:pt x="46917" y="931791"/>
                  <a:pt x="48219" y="941657"/>
                  <a:pt x="49461" y="951405"/>
                </a:cubicBezTo>
                <a:cubicBezTo>
                  <a:pt x="50170" y="956249"/>
                  <a:pt x="50643" y="961034"/>
                  <a:pt x="51531" y="965819"/>
                </a:cubicBezTo>
                <a:cubicBezTo>
                  <a:pt x="52417" y="970604"/>
                  <a:pt x="53305" y="975272"/>
                  <a:pt x="54133" y="979939"/>
                </a:cubicBezTo>
                <a:cubicBezTo>
                  <a:pt x="55907" y="989214"/>
                  <a:pt x="57504" y="998430"/>
                  <a:pt x="59397" y="1007232"/>
                </a:cubicBezTo>
                <a:cubicBezTo>
                  <a:pt x="61289" y="1016035"/>
                  <a:pt x="63300" y="1024601"/>
                  <a:pt x="65311" y="1032930"/>
                </a:cubicBezTo>
                <a:cubicBezTo>
                  <a:pt x="67913" y="1044332"/>
                  <a:pt x="71225" y="1054021"/>
                  <a:pt x="73413" y="1062055"/>
                </a:cubicBezTo>
                <a:cubicBezTo>
                  <a:pt x="75601" y="1070090"/>
                  <a:pt x="77671" y="1076529"/>
                  <a:pt x="79327" y="1081374"/>
                </a:cubicBezTo>
                <a:cubicBezTo>
                  <a:pt x="82698" y="1091180"/>
                  <a:pt x="84473" y="1094252"/>
                  <a:pt x="84473" y="1091180"/>
                </a:cubicBezTo>
                <a:cubicBezTo>
                  <a:pt x="84146" y="1088025"/>
                  <a:pt x="83653" y="1084889"/>
                  <a:pt x="82995" y="1081787"/>
                </a:cubicBezTo>
                <a:cubicBezTo>
                  <a:pt x="82166" y="1077061"/>
                  <a:pt x="80983" y="1070681"/>
                  <a:pt x="79386" y="1062706"/>
                </a:cubicBezTo>
                <a:cubicBezTo>
                  <a:pt x="76015" y="1046755"/>
                  <a:pt x="72112" y="1024483"/>
                  <a:pt x="67972" y="994944"/>
                </a:cubicBezTo>
                <a:cubicBezTo>
                  <a:pt x="68504" y="997485"/>
                  <a:pt x="68977" y="1000084"/>
                  <a:pt x="69569" y="1002624"/>
                </a:cubicBezTo>
                <a:lnTo>
                  <a:pt x="71462" y="1010186"/>
                </a:lnTo>
                <a:lnTo>
                  <a:pt x="75306" y="1025369"/>
                </a:lnTo>
                <a:lnTo>
                  <a:pt x="79150" y="1040493"/>
                </a:lnTo>
                <a:cubicBezTo>
                  <a:pt x="80510" y="1045455"/>
                  <a:pt x="82107" y="1050418"/>
                  <a:pt x="83586" y="1055380"/>
                </a:cubicBezTo>
                <a:lnTo>
                  <a:pt x="88081" y="1070326"/>
                </a:lnTo>
                <a:lnTo>
                  <a:pt x="90387" y="1077770"/>
                </a:lnTo>
                <a:lnTo>
                  <a:pt x="91511" y="1081492"/>
                </a:lnTo>
                <a:lnTo>
                  <a:pt x="92812" y="1085154"/>
                </a:lnTo>
                <a:lnTo>
                  <a:pt x="103340" y="1114693"/>
                </a:lnTo>
                <a:cubicBezTo>
                  <a:pt x="118660" y="1155114"/>
                  <a:pt x="136701" y="1194446"/>
                  <a:pt x="157337" y="1232433"/>
                </a:cubicBezTo>
                <a:cubicBezTo>
                  <a:pt x="180449" y="1274248"/>
                  <a:pt x="206746" y="1314219"/>
                  <a:pt x="235997" y="1352005"/>
                </a:cubicBezTo>
                <a:cubicBezTo>
                  <a:pt x="269677" y="1395515"/>
                  <a:pt x="307291" y="1435835"/>
                  <a:pt x="348368" y="1472462"/>
                </a:cubicBezTo>
                <a:lnTo>
                  <a:pt x="392179" y="1504301"/>
                </a:lnTo>
                <a:lnTo>
                  <a:pt x="400473" y="1510921"/>
                </a:lnTo>
                <a:cubicBezTo>
                  <a:pt x="408753" y="1517183"/>
                  <a:pt x="417329" y="1523150"/>
                  <a:pt x="425727" y="1529294"/>
                </a:cubicBezTo>
                <a:cubicBezTo>
                  <a:pt x="429985" y="1532307"/>
                  <a:pt x="434184" y="1535202"/>
                  <a:pt x="438502" y="1538333"/>
                </a:cubicBezTo>
                <a:lnTo>
                  <a:pt x="443149" y="1541344"/>
                </a:lnTo>
                <a:lnTo>
                  <a:pt x="486337" y="1572730"/>
                </a:lnTo>
                <a:cubicBezTo>
                  <a:pt x="535422" y="1601426"/>
                  <a:pt x="587360" y="1625253"/>
                  <a:pt x="641421" y="1643785"/>
                </a:cubicBezTo>
                <a:cubicBezTo>
                  <a:pt x="750338" y="1680909"/>
                  <a:pt x="865702" y="1695407"/>
                  <a:pt x="980427" y="1686380"/>
                </a:cubicBezTo>
                <a:lnTo>
                  <a:pt x="972798" y="1684843"/>
                </a:lnTo>
                <a:cubicBezTo>
                  <a:pt x="927074" y="1687101"/>
                  <a:pt x="881251" y="1685913"/>
                  <a:pt x="835705" y="1681299"/>
                </a:cubicBezTo>
                <a:cubicBezTo>
                  <a:pt x="793530" y="1677217"/>
                  <a:pt x="751710" y="1670110"/>
                  <a:pt x="710558" y="1660031"/>
                </a:cubicBezTo>
                <a:cubicBezTo>
                  <a:pt x="669685" y="1649569"/>
                  <a:pt x="629586" y="1636288"/>
                  <a:pt x="590558" y="1620273"/>
                </a:cubicBezTo>
                <a:cubicBezTo>
                  <a:pt x="580917" y="1616196"/>
                  <a:pt x="571396" y="1611765"/>
                  <a:pt x="561815" y="1607512"/>
                </a:cubicBezTo>
                <a:cubicBezTo>
                  <a:pt x="557024" y="1605326"/>
                  <a:pt x="552174" y="1603318"/>
                  <a:pt x="547502" y="1600955"/>
                </a:cubicBezTo>
                <a:lnTo>
                  <a:pt x="533071" y="1593806"/>
                </a:lnTo>
                <a:lnTo>
                  <a:pt x="519054" y="1586658"/>
                </a:lnTo>
                <a:lnTo>
                  <a:pt x="512075" y="1583054"/>
                </a:lnTo>
                <a:cubicBezTo>
                  <a:pt x="509769" y="1581872"/>
                  <a:pt x="507521" y="1580455"/>
                  <a:pt x="505274" y="1579214"/>
                </a:cubicBezTo>
                <a:lnTo>
                  <a:pt x="478068" y="1563559"/>
                </a:lnTo>
                <a:cubicBezTo>
                  <a:pt x="473514" y="1561196"/>
                  <a:pt x="469197" y="1558064"/>
                  <a:pt x="464821" y="1555288"/>
                </a:cubicBezTo>
                <a:lnTo>
                  <a:pt x="451632" y="1546840"/>
                </a:lnTo>
                <a:lnTo>
                  <a:pt x="443149" y="1541344"/>
                </a:lnTo>
                <a:lnTo>
                  <a:pt x="392179" y="1504301"/>
                </a:lnTo>
                <a:lnTo>
                  <a:pt x="376047" y="1491426"/>
                </a:lnTo>
                <a:cubicBezTo>
                  <a:pt x="332030" y="1455342"/>
                  <a:pt x="291999" y="1414662"/>
                  <a:pt x="256638" y="1370082"/>
                </a:cubicBezTo>
                <a:cubicBezTo>
                  <a:pt x="216054" y="1318833"/>
                  <a:pt x="182095" y="1262680"/>
                  <a:pt x="155562" y="1202954"/>
                </a:cubicBezTo>
                <a:cubicBezTo>
                  <a:pt x="185722" y="1260985"/>
                  <a:pt x="221371" y="1315997"/>
                  <a:pt x="262019" y="1367246"/>
                </a:cubicBezTo>
                <a:lnTo>
                  <a:pt x="279762" y="1388278"/>
                </a:lnTo>
                <a:lnTo>
                  <a:pt x="284257" y="1393359"/>
                </a:lnTo>
                <a:lnTo>
                  <a:pt x="288871" y="1398380"/>
                </a:lnTo>
                <a:lnTo>
                  <a:pt x="298097" y="1408423"/>
                </a:lnTo>
                <a:lnTo>
                  <a:pt x="307323" y="1418348"/>
                </a:lnTo>
                <a:lnTo>
                  <a:pt x="311936" y="1423310"/>
                </a:lnTo>
                <a:cubicBezTo>
                  <a:pt x="313474" y="1424905"/>
                  <a:pt x="315130" y="1426441"/>
                  <a:pt x="316727" y="1428037"/>
                </a:cubicBezTo>
                <a:lnTo>
                  <a:pt x="335712" y="1446528"/>
                </a:lnTo>
                <a:cubicBezTo>
                  <a:pt x="341862" y="1452731"/>
                  <a:pt x="348486" y="1457989"/>
                  <a:pt x="354874" y="1463896"/>
                </a:cubicBezTo>
                <a:lnTo>
                  <a:pt x="373563" y="1480083"/>
                </a:lnTo>
                <a:lnTo>
                  <a:pt x="392370" y="1494616"/>
                </a:lnTo>
                <a:lnTo>
                  <a:pt x="401419" y="1501587"/>
                </a:lnTo>
                <a:cubicBezTo>
                  <a:pt x="404435" y="1503832"/>
                  <a:pt x="407274" y="1506136"/>
                  <a:pt x="410350" y="1508086"/>
                </a:cubicBezTo>
                <a:cubicBezTo>
                  <a:pt x="406920" y="1505605"/>
                  <a:pt x="403785" y="1502769"/>
                  <a:pt x="400532" y="1500110"/>
                </a:cubicBezTo>
                <a:lnTo>
                  <a:pt x="390892" y="1492076"/>
                </a:lnTo>
                <a:lnTo>
                  <a:pt x="381370" y="1484041"/>
                </a:lnTo>
                <a:cubicBezTo>
                  <a:pt x="377880" y="1481383"/>
                  <a:pt x="374923" y="1478784"/>
                  <a:pt x="371966" y="1475948"/>
                </a:cubicBezTo>
                <a:lnTo>
                  <a:pt x="353809" y="1459170"/>
                </a:lnTo>
                <a:lnTo>
                  <a:pt x="344760" y="1450781"/>
                </a:lnTo>
                <a:lnTo>
                  <a:pt x="336185" y="1442097"/>
                </a:lnTo>
                <a:lnTo>
                  <a:pt x="319152" y="1424846"/>
                </a:lnTo>
                <a:cubicBezTo>
                  <a:pt x="317732" y="1423370"/>
                  <a:pt x="316313" y="1422010"/>
                  <a:pt x="314952" y="1420534"/>
                </a:cubicBezTo>
                <a:lnTo>
                  <a:pt x="310931" y="1416044"/>
                </a:lnTo>
                <a:lnTo>
                  <a:pt x="302887" y="1407064"/>
                </a:lnTo>
                <a:cubicBezTo>
                  <a:pt x="297565" y="1401157"/>
                  <a:pt x="292183" y="1395249"/>
                  <a:pt x="287037" y="1389341"/>
                </a:cubicBezTo>
                <a:lnTo>
                  <a:pt x="272074" y="1370968"/>
                </a:lnTo>
                <a:cubicBezTo>
                  <a:pt x="195191" y="1275896"/>
                  <a:pt x="140153" y="1165115"/>
                  <a:pt x="110850" y="1046459"/>
                </a:cubicBezTo>
                <a:lnTo>
                  <a:pt x="108071" y="1035530"/>
                </a:lnTo>
                <a:lnTo>
                  <a:pt x="105823" y="1024542"/>
                </a:lnTo>
                <a:cubicBezTo>
                  <a:pt x="104286" y="1017216"/>
                  <a:pt x="102985" y="1009832"/>
                  <a:pt x="101329" y="1002506"/>
                </a:cubicBezTo>
                <a:cubicBezTo>
                  <a:pt x="99673" y="995180"/>
                  <a:pt x="98785" y="987678"/>
                  <a:pt x="97543" y="980234"/>
                </a:cubicBezTo>
                <a:lnTo>
                  <a:pt x="94172" y="957903"/>
                </a:lnTo>
                <a:cubicBezTo>
                  <a:pt x="93226" y="950400"/>
                  <a:pt x="92516" y="942897"/>
                  <a:pt x="91748" y="935395"/>
                </a:cubicBezTo>
                <a:lnTo>
                  <a:pt x="90565" y="924111"/>
                </a:lnTo>
                <a:cubicBezTo>
                  <a:pt x="90210" y="920330"/>
                  <a:pt x="89619" y="916549"/>
                  <a:pt x="89619" y="912768"/>
                </a:cubicBezTo>
                <a:cubicBezTo>
                  <a:pt x="89263" y="905206"/>
                  <a:pt x="88849" y="897586"/>
                  <a:pt x="88436" y="889965"/>
                </a:cubicBezTo>
                <a:lnTo>
                  <a:pt x="87844" y="878563"/>
                </a:lnTo>
                <a:cubicBezTo>
                  <a:pt x="87844" y="874782"/>
                  <a:pt x="87844" y="870942"/>
                  <a:pt x="87844" y="867102"/>
                </a:cubicBezTo>
                <a:cubicBezTo>
                  <a:pt x="92157" y="996276"/>
                  <a:pt x="126635" y="1122035"/>
                  <a:pt x="187787" y="1234612"/>
                </a:cubicBezTo>
                <a:lnTo>
                  <a:pt x="210360" y="1269423"/>
                </a:lnTo>
                <a:lnTo>
                  <a:pt x="211807" y="1271838"/>
                </a:lnTo>
                <a:lnTo>
                  <a:pt x="218313" y="1282648"/>
                </a:lnTo>
                <a:lnTo>
                  <a:pt x="221566" y="1288024"/>
                </a:lnTo>
                <a:lnTo>
                  <a:pt x="225055" y="1293282"/>
                </a:lnTo>
                <a:lnTo>
                  <a:pt x="236895" y="1310346"/>
                </a:lnTo>
                <a:lnTo>
                  <a:pt x="257702" y="1342434"/>
                </a:lnTo>
                <a:cubicBezTo>
                  <a:pt x="256283" y="1339717"/>
                  <a:pt x="254863" y="1336999"/>
                  <a:pt x="253503" y="1334282"/>
                </a:cubicBezTo>
                <a:lnTo>
                  <a:pt x="236895" y="1310346"/>
                </a:lnTo>
                <a:lnTo>
                  <a:pt x="210360" y="1269423"/>
                </a:lnTo>
                <a:lnTo>
                  <a:pt x="205361" y="1261086"/>
                </a:lnTo>
                <a:cubicBezTo>
                  <a:pt x="203232" y="1257482"/>
                  <a:pt x="200984" y="1253937"/>
                  <a:pt x="199091" y="1250274"/>
                </a:cubicBezTo>
                <a:lnTo>
                  <a:pt x="187263" y="1228416"/>
                </a:lnTo>
                <a:cubicBezTo>
                  <a:pt x="185193" y="1224812"/>
                  <a:pt x="183123" y="1221208"/>
                  <a:pt x="181349" y="1217605"/>
                </a:cubicBezTo>
                <a:cubicBezTo>
                  <a:pt x="179575" y="1214001"/>
                  <a:pt x="177860" y="1210338"/>
                  <a:pt x="176085" y="1206735"/>
                </a:cubicBezTo>
                <a:cubicBezTo>
                  <a:pt x="172655" y="1199527"/>
                  <a:pt x="169107" y="1192497"/>
                  <a:pt x="165854" y="1185467"/>
                </a:cubicBezTo>
                <a:cubicBezTo>
                  <a:pt x="162601" y="1178437"/>
                  <a:pt x="159703" y="1171407"/>
                  <a:pt x="156686" y="1164613"/>
                </a:cubicBezTo>
                <a:cubicBezTo>
                  <a:pt x="139359" y="1124824"/>
                  <a:pt x="125507" y="1083613"/>
                  <a:pt x="115286" y="1041438"/>
                </a:cubicBezTo>
                <a:cubicBezTo>
                  <a:pt x="104770" y="998317"/>
                  <a:pt x="97788" y="954417"/>
                  <a:pt x="94409" y="910169"/>
                </a:cubicBezTo>
                <a:cubicBezTo>
                  <a:pt x="93817" y="899003"/>
                  <a:pt x="92575" y="887720"/>
                  <a:pt x="92575" y="876495"/>
                </a:cubicBezTo>
                <a:cubicBezTo>
                  <a:pt x="92575" y="865270"/>
                  <a:pt x="92575" y="853927"/>
                  <a:pt x="92575" y="842585"/>
                </a:cubicBezTo>
                <a:cubicBezTo>
                  <a:pt x="92398" y="836973"/>
                  <a:pt x="92812" y="831242"/>
                  <a:pt x="93049" y="825571"/>
                </a:cubicBezTo>
                <a:cubicBezTo>
                  <a:pt x="93285" y="819899"/>
                  <a:pt x="93817" y="814464"/>
                  <a:pt x="93817" y="808557"/>
                </a:cubicBezTo>
                <a:cubicBezTo>
                  <a:pt x="94054" y="797155"/>
                  <a:pt x="95473" y="785812"/>
                  <a:pt x="96479" y="774410"/>
                </a:cubicBezTo>
                <a:cubicBezTo>
                  <a:pt x="101101" y="728295"/>
                  <a:pt x="109668" y="682658"/>
                  <a:pt x="122088" y="638002"/>
                </a:cubicBezTo>
                <a:cubicBezTo>
                  <a:pt x="130378" y="608794"/>
                  <a:pt x="140572" y="580159"/>
                  <a:pt x="152606" y="552281"/>
                </a:cubicBezTo>
                <a:cubicBezTo>
                  <a:pt x="155149" y="546551"/>
                  <a:pt x="157515" y="541175"/>
                  <a:pt x="159880" y="536153"/>
                </a:cubicBezTo>
                <a:cubicBezTo>
                  <a:pt x="162246" y="531132"/>
                  <a:pt x="164257" y="526465"/>
                  <a:pt x="166622" y="522270"/>
                </a:cubicBezTo>
                <a:cubicBezTo>
                  <a:pt x="171354" y="513882"/>
                  <a:pt x="175257" y="506911"/>
                  <a:pt x="178451" y="501475"/>
                </a:cubicBezTo>
                <a:cubicBezTo>
                  <a:pt x="180704" y="497371"/>
                  <a:pt x="183234" y="493423"/>
                  <a:pt x="186021" y="489660"/>
                </a:cubicBezTo>
                <a:cubicBezTo>
                  <a:pt x="187973" y="487474"/>
                  <a:pt x="189274" y="486824"/>
                  <a:pt x="189274" y="487887"/>
                </a:cubicBezTo>
                <a:cubicBezTo>
                  <a:pt x="187550" y="497436"/>
                  <a:pt x="184671" y="506740"/>
                  <a:pt x="180699" y="515595"/>
                </a:cubicBezTo>
                <a:cubicBezTo>
                  <a:pt x="180107" y="517367"/>
                  <a:pt x="179102" y="519789"/>
                  <a:pt x="178451" y="521502"/>
                </a:cubicBezTo>
                <a:cubicBezTo>
                  <a:pt x="174666" y="530896"/>
                  <a:pt x="172122" y="539225"/>
                  <a:pt x="169993" y="546137"/>
                </a:cubicBezTo>
                <a:cubicBezTo>
                  <a:pt x="167864" y="553049"/>
                  <a:pt x="166208" y="558484"/>
                  <a:pt x="165085" y="562443"/>
                </a:cubicBezTo>
                <a:cubicBezTo>
                  <a:pt x="162956" y="570418"/>
                  <a:pt x="163015" y="572604"/>
                  <a:pt x="165676" y="567523"/>
                </a:cubicBezTo>
                <a:cubicBezTo>
                  <a:pt x="168337" y="562443"/>
                  <a:pt x="173542" y="550923"/>
                  <a:pt x="181999" y="532077"/>
                </a:cubicBezTo>
                <a:cubicBezTo>
                  <a:pt x="186613" y="522802"/>
                  <a:pt x="192054" y="511754"/>
                  <a:pt x="198441" y="498817"/>
                </a:cubicBezTo>
                <a:cubicBezTo>
                  <a:pt x="201812" y="492436"/>
                  <a:pt x="205656" y="485702"/>
                  <a:pt x="209619" y="478494"/>
                </a:cubicBezTo>
                <a:lnTo>
                  <a:pt x="216007" y="467506"/>
                </a:lnTo>
                <a:cubicBezTo>
                  <a:pt x="217071" y="465498"/>
                  <a:pt x="218136" y="463548"/>
                  <a:pt x="219260" y="461598"/>
                </a:cubicBezTo>
                <a:lnTo>
                  <a:pt x="222926" y="455691"/>
                </a:lnTo>
                <a:cubicBezTo>
                  <a:pt x="197140" y="503897"/>
                  <a:pt x="191640" y="522447"/>
                  <a:pt x="192350" y="525224"/>
                </a:cubicBezTo>
                <a:cubicBezTo>
                  <a:pt x="193059" y="528001"/>
                  <a:pt x="201103" y="515654"/>
                  <a:pt x="208495" y="504843"/>
                </a:cubicBezTo>
                <a:cubicBezTo>
                  <a:pt x="213049" y="498167"/>
                  <a:pt x="217899" y="492259"/>
                  <a:pt x="222512" y="486352"/>
                </a:cubicBezTo>
                <a:cubicBezTo>
                  <a:pt x="227125" y="480444"/>
                  <a:pt x="231443" y="474654"/>
                  <a:pt x="235938" y="469337"/>
                </a:cubicBezTo>
                <a:lnTo>
                  <a:pt x="237771" y="467270"/>
                </a:lnTo>
                <a:cubicBezTo>
                  <a:pt x="243685" y="456990"/>
                  <a:pt x="249600" y="446829"/>
                  <a:pt x="255514" y="436668"/>
                </a:cubicBezTo>
                <a:cubicBezTo>
                  <a:pt x="346393" y="288788"/>
                  <a:pt x="484480" y="175786"/>
                  <a:pt x="647512" y="115881"/>
                </a:cubicBezTo>
                <a:lnTo>
                  <a:pt x="635684" y="119957"/>
                </a:lnTo>
                <a:cubicBezTo>
                  <a:pt x="633496" y="120725"/>
                  <a:pt x="631307" y="121434"/>
                  <a:pt x="629178" y="122261"/>
                </a:cubicBezTo>
                <a:lnTo>
                  <a:pt x="622732" y="124801"/>
                </a:lnTo>
                <a:lnTo>
                  <a:pt x="596886" y="135258"/>
                </a:lnTo>
                <a:cubicBezTo>
                  <a:pt x="588370" y="139157"/>
                  <a:pt x="579912" y="143174"/>
                  <a:pt x="571396" y="147073"/>
                </a:cubicBezTo>
                <a:cubicBezTo>
                  <a:pt x="567137" y="148963"/>
                  <a:pt x="562820" y="150736"/>
                  <a:pt x="558680" y="152981"/>
                </a:cubicBezTo>
                <a:lnTo>
                  <a:pt x="546201" y="159479"/>
                </a:lnTo>
                <a:lnTo>
                  <a:pt x="533781" y="165800"/>
                </a:lnTo>
                <a:lnTo>
                  <a:pt x="527866" y="169109"/>
                </a:lnTo>
                <a:lnTo>
                  <a:pt x="521952" y="172595"/>
                </a:lnTo>
                <a:lnTo>
                  <a:pt x="497704" y="186655"/>
                </a:lnTo>
                <a:cubicBezTo>
                  <a:pt x="489542" y="191499"/>
                  <a:pt x="481854" y="196638"/>
                  <a:pt x="474047" y="201542"/>
                </a:cubicBezTo>
                <a:cubicBezTo>
                  <a:pt x="469906" y="204082"/>
                  <a:pt x="466003" y="206445"/>
                  <a:pt x="462218" y="209044"/>
                </a:cubicBezTo>
                <a:lnTo>
                  <a:pt x="450981" y="216902"/>
                </a:lnTo>
                <a:cubicBezTo>
                  <a:pt x="420818" y="237402"/>
                  <a:pt x="393376" y="259910"/>
                  <a:pt x="367590" y="281414"/>
                </a:cubicBezTo>
                <a:cubicBezTo>
                  <a:pt x="370902" y="277987"/>
                  <a:pt x="374450" y="274857"/>
                  <a:pt x="377939" y="271725"/>
                </a:cubicBezTo>
                <a:lnTo>
                  <a:pt x="388645" y="262332"/>
                </a:lnTo>
                <a:lnTo>
                  <a:pt x="398994" y="253057"/>
                </a:lnTo>
                <a:cubicBezTo>
                  <a:pt x="402484" y="250163"/>
                  <a:pt x="406151" y="247149"/>
                  <a:pt x="409699" y="244254"/>
                </a:cubicBezTo>
                <a:lnTo>
                  <a:pt x="430991" y="227063"/>
                </a:lnTo>
                <a:lnTo>
                  <a:pt x="452755" y="211113"/>
                </a:lnTo>
                <a:cubicBezTo>
                  <a:pt x="456422" y="208513"/>
                  <a:pt x="459912" y="205677"/>
                  <a:pt x="463638" y="203315"/>
                </a:cubicBezTo>
                <a:lnTo>
                  <a:pt x="474697" y="195989"/>
                </a:lnTo>
                <a:lnTo>
                  <a:pt x="485757" y="188722"/>
                </a:lnTo>
                <a:cubicBezTo>
                  <a:pt x="489424" y="186359"/>
                  <a:pt x="492972" y="183819"/>
                  <a:pt x="496817" y="181692"/>
                </a:cubicBezTo>
                <a:lnTo>
                  <a:pt x="517221" y="168400"/>
                </a:lnTo>
                <a:lnTo>
                  <a:pt x="522780" y="165091"/>
                </a:lnTo>
                <a:cubicBezTo>
                  <a:pt x="524850" y="163969"/>
                  <a:pt x="526802" y="163024"/>
                  <a:pt x="528695" y="162020"/>
                </a:cubicBezTo>
                <a:lnTo>
                  <a:pt x="540050" y="156112"/>
                </a:lnTo>
                <a:lnTo>
                  <a:pt x="551346" y="150204"/>
                </a:lnTo>
                <a:lnTo>
                  <a:pt x="557260" y="147191"/>
                </a:lnTo>
                <a:lnTo>
                  <a:pt x="563174" y="144474"/>
                </a:lnTo>
                <a:lnTo>
                  <a:pt x="586122" y="133781"/>
                </a:lnTo>
                <a:lnTo>
                  <a:pt x="592036" y="131123"/>
                </a:lnTo>
                <a:lnTo>
                  <a:pt x="597950" y="128700"/>
                </a:lnTo>
                <a:lnTo>
                  <a:pt x="609779" y="123974"/>
                </a:lnTo>
                <a:lnTo>
                  <a:pt x="621608" y="119248"/>
                </a:lnTo>
                <a:lnTo>
                  <a:pt x="627522" y="116885"/>
                </a:lnTo>
                <a:lnTo>
                  <a:pt x="633436" y="114758"/>
                </a:lnTo>
                <a:lnTo>
                  <a:pt x="657093" y="106487"/>
                </a:lnTo>
                <a:lnTo>
                  <a:pt x="663008" y="104420"/>
                </a:lnTo>
                <a:lnTo>
                  <a:pt x="668922" y="102647"/>
                </a:lnTo>
                <a:lnTo>
                  <a:pt x="680750" y="99103"/>
                </a:lnTo>
                <a:lnTo>
                  <a:pt x="692579" y="95558"/>
                </a:lnTo>
                <a:lnTo>
                  <a:pt x="698493" y="93786"/>
                </a:lnTo>
                <a:cubicBezTo>
                  <a:pt x="700445" y="93195"/>
                  <a:pt x="702456" y="92781"/>
                  <a:pt x="704408" y="92250"/>
                </a:cubicBezTo>
                <a:lnTo>
                  <a:pt x="728420" y="86342"/>
                </a:lnTo>
                <a:cubicBezTo>
                  <a:pt x="783370" y="73523"/>
                  <a:pt x="839549" y="66690"/>
                  <a:pt x="895971" y="65961"/>
                </a:cubicBezTo>
                <a:cubicBezTo>
                  <a:pt x="1059353" y="63357"/>
                  <a:pt x="1219565" y="111112"/>
                  <a:pt x="1354801" y="202724"/>
                </a:cubicBezTo>
                <a:cubicBezTo>
                  <a:pt x="1383089" y="221937"/>
                  <a:pt x="1410058" y="243015"/>
                  <a:pt x="1435531" y="265818"/>
                </a:cubicBezTo>
                <a:cubicBezTo>
                  <a:pt x="1449016" y="276924"/>
                  <a:pt x="1460844" y="289448"/>
                  <a:pt x="1473382" y="301618"/>
                </a:cubicBezTo>
                <a:cubicBezTo>
                  <a:pt x="1476517" y="304631"/>
                  <a:pt x="1479415" y="307939"/>
                  <a:pt x="1482431" y="311189"/>
                </a:cubicBezTo>
                <a:lnTo>
                  <a:pt x="1491303" y="320818"/>
                </a:lnTo>
                <a:lnTo>
                  <a:pt x="1500174" y="330566"/>
                </a:lnTo>
                <a:cubicBezTo>
                  <a:pt x="1501712" y="332161"/>
                  <a:pt x="1503131" y="333815"/>
                  <a:pt x="1504492" y="335528"/>
                </a:cubicBezTo>
                <a:lnTo>
                  <a:pt x="1508750" y="340609"/>
                </a:lnTo>
                <a:lnTo>
                  <a:pt x="1525606" y="360990"/>
                </a:lnTo>
                <a:cubicBezTo>
                  <a:pt x="1531047" y="367961"/>
                  <a:pt x="1536251" y="375110"/>
                  <a:pt x="1541574" y="382199"/>
                </a:cubicBezTo>
                <a:lnTo>
                  <a:pt x="1549558" y="392892"/>
                </a:lnTo>
                <a:lnTo>
                  <a:pt x="1556774" y="403939"/>
                </a:lnTo>
                <a:cubicBezTo>
                  <a:pt x="1561682" y="411383"/>
                  <a:pt x="1566828" y="418650"/>
                  <a:pt x="1571560" y="426211"/>
                </a:cubicBezTo>
                <a:cubicBezTo>
                  <a:pt x="1580786" y="441512"/>
                  <a:pt x="1589716" y="457049"/>
                  <a:pt x="1598529" y="472646"/>
                </a:cubicBezTo>
                <a:cubicBezTo>
                  <a:pt x="1607341" y="488242"/>
                  <a:pt x="1614733" y="504665"/>
                  <a:pt x="1622541" y="520853"/>
                </a:cubicBezTo>
                <a:cubicBezTo>
                  <a:pt x="1626207" y="529064"/>
                  <a:pt x="1629578" y="537453"/>
                  <a:pt x="1633127" y="545724"/>
                </a:cubicBezTo>
                <a:cubicBezTo>
                  <a:pt x="1634843" y="549918"/>
                  <a:pt x="1636616" y="554053"/>
                  <a:pt x="1638272" y="558248"/>
                </a:cubicBezTo>
                <a:lnTo>
                  <a:pt x="1643123" y="571009"/>
                </a:lnTo>
                <a:lnTo>
                  <a:pt x="1644069" y="573608"/>
                </a:lnTo>
                <a:lnTo>
                  <a:pt x="1645311" y="576916"/>
                </a:lnTo>
                <a:lnTo>
                  <a:pt x="1647794" y="583769"/>
                </a:lnTo>
                <a:cubicBezTo>
                  <a:pt x="1649273" y="588023"/>
                  <a:pt x="1650929" y="592217"/>
                  <a:pt x="1652230" y="596530"/>
                </a:cubicBezTo>
                <a:lnTo>
                  <a:pt x="1653118" y="599484"/>
                </a:lnTo>
                <a:cubicBezTo>
                  <a:pt x="1694984" y="725766"/>
                  <a:pt x="1703661" y="860686"/>
                  <a:pt x="1678312" y="991282"/>
                </a:cubicBezTo>
                <a:cubicBezTo>
                  <a:pt x="1684055" y="963633"/>
                  <a:pt x="1688242" y="935684"/>
                  <a:pt x="1690850" y="907570"/>
                </a:cubicBezTo>
                <a:lnTo>
                  <a:pt x="1692152" y="893037"/>
                </a:lnTo>
                <a:lnTo>
                  <a:pt x="1692743" y="885770"/>
                </a:lnTo>
                <a:lnTo>
                  <a:pt x="1693039" y="878504"/>
                </a:lnTo>
                <a:lnTo>
                  <a:pt x="1694162" y="849379"/>
                </a:lnTo>
                <a:cubicBezTo>
                  <a:pt x="1693985" y="830002"/>
                  <a:pt x="1694221" y="810506"/>
                  <a:pt x="1692684" y="791129"/>
                </a:cubicBezTo>
                <a:lnTo>
                  <a:pt x="1691856" y="776537"/>
                </a:lnTo>
                <a:cubicBezTo>
                  <a:pt x="1691619" y="771693"/>
                  <a:pt x="1690909" y="766908"/>
                  <a:pt x="1690437" y="762063"/>
                </a:cubicBezTo>
                <a:lnTo>
                  <a:pt x="1688899" y="747530"/>
                </a:lnTo>
                <a:lnTo>
                  <a:pt x="1688130" y="740264"/>
                </a:lnTo>
                <a:cubicBezTo>
                  <a:pt x="1687952" y="737842"/>
                  <a:pt x="1687657" y="735420"/>
                  <a:pt x="1687243" y="733056"/>
                </a:cubicBezTo>
                <a:lnTo>
                  <a:pt x="1682748" y="704168"/>
                </a:lnTo>
                <a:cubicBezTo>
                  <a:pt x="1682097" y="699383"/>
                  <a:pt x="1680974" y="694598"/>
                  <a:pt x="1680087" y="689812"/>
                </a:cubicBezTo>
                <a:lnTo>
                  <a:pt x="1677129" y="675516"/>
                </a:lnTo>
                <a:cubicBezTo>
                  <a:pt x="1676124" y="670790"/>
                  <a:pt x="1675296" y="665945"/>
                  <a:pt x="1674113" y="661219"/>
                </a:cubicBezTo>
                <a:lnTo>
                  <a:pt x="1670564" y="647100"/>
                </a:lnTo>
                <a:lnTo>
                  <a:pt x="1666957" y="632921"/>
                </a:lnTo>
                <a:cubicBezTo>
                  <a:pt x="1666306" y="630558"/>
                  <a:pt x="1665774" y="628195"/>
                  <a:pt x="1665124" y="625832"/>
                </a:cubicBezTo>
                <a:lnTo>
                  <a:pt x="1662935" y="618861"/>
                </a:lnTo>
                <a:lnTo>
                  <a:pt x="1654418" y="590918"/>
                </a:lnTo>
                <a:lnTo>
                  <a:pt x="1644542" y="563388"/>
                </a:lnTo>
                <a:lnTo>
                  <a:pt x="1642058" y="556476"/>
                </a:lnTo>
                <a:cubicBezTo>
                  <a:pt x="1641230" y="554231"/>
                  <a:pt x="1640224" y="551986"/>
                  <a:pt x="1639278" y="549741"/>
                </a:cubicBezTo>
                <a:lnTo>
                  <a:pt x="1633719" y="536212"/>
                </a:lnTo>
                <a:lnTo>
                  <a:pt x="1627804" y="522684"/>
                </a:lnTo>
                <a:cubicBezTo>
                  <a:pt x="1626148" y="518194"/>
                  <a:pt x="1623960" y="513882"/>
                  <a:pt x="1621890" y="509451"/>
                </a:cubicBezTo>
                <a:lnTo>
                  <a:pt x="1615621" y="496218"/>
                </a:lnTo>
                <a:cubicBezTo>
                  <a:pt x="1613551" y="491787"/>
                  <a:pt x="1611599" y="487297"/>
                  <a:pt x="1609233" y="483043"/>
                </a:cubicBezTo>
                <a:lnTo>
                  <a:pt x="1595453" y="457227"/>
                </a:lnTo>
                <a:cubicBezTo>
                  <a:pt x="1576244" y="423212"/>
                  <a:pt x="1554704" y="390563"/>
                  <a:pt x="1530987" y="359514"/>
                </a:cubicBezTo>
                <a:cubicBezTo>
                  <a:pt x="1506816" y="328832"/>
                  <a:pt x="1480598" y="299818"/>
                  <a:pt x="1452505" y="272670"/>
                </a:cubicBezTo>
                <a:cubicBezTo>
                  <a:pt x="1423981" y="245973"/>
                  <a:pt x="1393693" y="221222"/>
                  <a:pt x="1361840" y="198588"/>
                </a:cubicBezTo>
                <a:lnTo>
                  <a:pt x="1337413" y="182401"/>
                </a:lnTo>
                <a:cubicBezTo>
                  <a:pt x="1333332" y="179743"/>
                  <a:pt x="1329311" y="176848"/>
                  <a:pt x="1325111" y="174426"/>
                </a:cubicBezTo>
                <a:lnTo>
                  <a:pt x="1312514" y="166982"/>
                </a:lnTo>
                <a:lnTo>
                  <a:pt x="1299917" y="159538"/>
                </a:lnTo>
                <a:lnTo>
                  <a:pt x="1293588" y="155817"/>
                </a:lnTo>
                <a:cubicBezTo>
                  <a:pt x="1291459" y="154576"/>
                  <a:pt x="1289271" y="153512"/>
                  <a:pt x="1287142" y="152390"/>
                </a:cubicBezTo>
                <a:lnTo>
                  <a:pt x="1261178" y="138802"/>
                </a:lnTo>
                <a:cubicBezTo>
                  <a:pt x="1215774" y="116050"/>
                  <a:pt x="1168478" y="97272"/>
                  <a:pt x="1119826" y="82679"/>
                </a:cubicBezTo>
                <a:cubicBezTo>
                  <a:pt x="1078746" y="70410"/>
                  <a:pt x="1036873" y="60975"/>
                  <a:pt x="994503" y="54441"/>
                </a:cubicBezTo>
                <a:cubicBezTo>
                  <a:pt x="976346" y="51959"/>
                  <a:pt x="978357" y="49419"/>
                  <a:pt x="988175" y="48828"/>
                </a:cubicBezTo>
                <a:cubicBezTo>
                  <a:pt x="990304" y="48828"/>
                  <a:pt x="993971" y="48828"/>
                  <a:pt x="998821" y="48828"/>
                </a:cubicBezTo>
                <a:lnTo>
                  <a:pt x="1016564" y="50423"/>
                </a:lnTo>
                <a:cubicBezTo>
                  <a:pt x="1023483" y="51132"/>
                  <a:pt x="1031231" y="51782"/>
                  <a:pt x="1039570" y="52727"/>
                </a:cubicBezTo>
                <a:lnTo>
                  <a:pt x="1065829" y="56508"/>
                </a:lnTo>
                <a:cubicBezTo>
                  <a:pt x="1007083" y="43678"/>
                  <a:pt x="947047" y="37730"/>
                  <a:pt x="886922" y="38785"/>
                </a:cubicBezTo>
                <a:cubicBezTo>
                  <a:pt x="883315" y="38726"/>
                  <a:pt x="879648" y="39140"/>
                  <a:pt x="876040" y="39140"/>
                </a:cubicBezTo>
                <a:lnTo>
                  <a:pt x="865158" y="39730"/>
                </a:lnTo>
                <a:lnTo>
                  <a:pt x="843511" y="40853"/>
                </a:lnTo>
                <a:lnTo>
                  <a:pt x="822102" y="43039"/>
                </a:lnTo>
                <a:lnTo>
                  <a:pt x="811456" y="44102"/>
                </a:lnTo>
                <a:lnTo>
                  <a:pt x="806134" y="44634"/>
                </a:lnTo>
                <a:lnTo>
                  <a:pt x="800870" y="45402"/>
                </a:lnTo>
                <a:lnTo>
                  <a:pt x="779815" y="48592"/>
                </a:lnTo>
                <a:lnTo>
                  <a:pt x="769347" y="50187"/>
                </a:lnTo>
                <a:cubicBezTo>
                  <a:pt x="765857" y="50719"/>
                  <a:pt x="762427" y="51546"/>
                  <a:pt x="758996" y="52196"/>
                </a:cubicBezTo>
                <a:lnTo>
                  <a:pt x="738356" y="56390"/>
                </a:lnTo>
                <a:cubicBezTo>
                  <a:pt x="734926" y="57099"/>
                  <a:pt x="731495" y="57749"/>
                  <a:pt x="728065" y="58576"/>
                </a:cubicBezTo>
                <a:lnTo>
                  <a:pt x="717952" y="61116"/>
                </a:lnTo>
                <a:cubicBezTo>
                  <a:pt x="611589" y="87299"/>
                  <a:pt x="511681" y="134836"/>
                  <a:pt x="424307" y="200833"/>
                </a:cubicBezTo>
                <a:lnTo>
                  <a:pt x="416915" y="204614"/>
                </a:lnTo>
                <a:lnTo>
                  <a:pt x="445658" y="182874"/>
                </a:lnTo>
                <a:lnTo>
                  <a:pt x="475230" y="162551"/>
                </a:lnTo>
                <a:cubicBezTo>
                  <a:pt x="485343" y="155994"/>
                  <a:pt x="495693" y="149850"/>
                  <a:pt x="505924" y="143470"/>
                </a:cubicBezTo>
                <a:cubicBezTo>
                  <a:pt x="511011" y="140397"/>
                  <a:pt x="516393" y="137444"/>
                  <a:pt x="521657" y="134490"/>
                </a:cubicBezTo>
                <a:lnTo>
                  <a:pt x="538217" y="125628"/>
                </a:lnTo>
                <a:cubicBezTo>
                  <a:pt x="527098" y="130354"/>
                  <a:pt x="517457" y="134017"/>
                  <a:pt x="508645" y="138389"/>
                </a:cubicBezTo>
                <a:cubicBezTo>
                  <a:pt x="499833" y="142760"/>
                  <a:pt x="492203" y="146541"/>
                  <a:pt x="484988" y="150204"/>
                </a:cubicBezTo>
                <a:lnTo>
                  <a:pt x="474106" y="155580"/>
                </a:lnTo>
                <a:lnTo>
                  <a:pt x="464229" y="161488"/>
                </a:lnTo>
                <a:cubicBezTo>
                  <a:pt x="457605" y="165328"/>
                  <a:pt x="451040" y="169345"/>
                  <a:pt x="444061" y="173717"/>
                </a:cubicBezTo>
                <a:cubicBezTo>
                  <a:pt x="440513" y="175844"/>
                  <a:pt x="437023" y="178325"/>
                  <a:pt x="433357" y="180865"/>
                </a:cubicBezTo>
                <a:lnTo>
                  <a:pt x="421883" y="189018"/>
                </a:lnTo>
                <a:lnTo>
                  <a:pt x="408990" y="198175"/>
                </a:lnTo>
                <a:cubicBezTo>
                  <a:pt x="404554" y="201483"/>
                  <a:pt x="400059" y="205264"/>
                  <a:pt x="395150" y="209222"/>
                </a:cubicBezTo>
                <a:lnTo>
                  <a:pt x="379477" y="221865"/>
                </a:lnTo>
                <a:cubicBezTo>
                  <a:pt x="376697" y="224050"/>
                  <a:pt x="373977" y="226590"/>
                  <a:pt x="371138" y="229131"/>
                </a:cubicBezTo>
                <a:lnTo>
                  <a:pt x="362326" y="237047"/>
                </a:lnTo>
                <a:lnTo>
                  <a:pt x="352922" y="245495"/>
                </a:lnTo>
                <a:cubicBezTo>
                  <a:pt x="349728" y="248390"/>
                  <a:pt x="346298" y="251344"/>
                  <a:pt x="343045" y="254652"/>
                </a:cubicBezTo>
                <a:lnTo>
                  <a:pt x="322108" y="275388"/>
                </a:lnTo>
                <a:lnTo>
                  <a:pt x="317082" y="280409"/>
                </a:lnTo>
                <a:lnTo>
                  <a:pt x="312172" y="285726"/>
                </a:lnTo>
                <a:lnTo>
                  <a:pt x="302178" y="296478"/>
                </a:lnTo>
                <a:lnTo>
                  <a:pt x="291887" y="307408"/>
                </a:lnTo>
                <a:lnTo>
                  <a:pt x="289285" y="310185"/>
                </a:lnTo>
                <a:lnTo>
                  <a:pt x="286800" y="313079"/>
                </a:lnTo>
                <a:lnTo>
                  <a:pt x="281832" y="318987"/>
                </a:lnTo>
                <a:lnTo>
                  <a:pt x="261724" y="342618"/>
                </a:lnTo>
                <a:lnTo>
                  <a:pt x="242976" y="366248"/>
                </a:lnTo>
                <a:cubicBezTo>
                  <a:pt x="258047" y="341611"/>
                  <a:pt x="274993" y="318167"/>
                  <a:pt x="293661" y="296124"/>
                </a:cubicBezTo>
                <a:lnTo>
                  <a:pt x="303952" y="284309"/>
                </a:lnTo>
                <a:cubicBezTo>
                  <a:pt x="307619" y="280292"/>
                  <a:pt x="311226" y="275920"/>
                  <a:pt x="315426" y="271843"/>
                </a:cubicBezTo>
                <a:cubicBezTo>
                  <a:pt x="323706" y="263632"/>
                  <a:pt x="332459" y="254711"/>
                  <a:pt x="341448" y="245909"/>
                </a:cubicBezTo>
                <a:lnTo>
                  <a:pt x="369719" y="220387"/>
                </a:lnTo>
                <a:cubicBezTo>
                  <a:pt x="379359" y="212235"/>
                  <a:pt x="388999" y="204555"/>
                  <a:pt x="397930" y="197111"/>
                </a:cubicBezTo>
                <a:cubicBezTo>
                  <a:pt x="402011" y="193389"/>
                  <a:pt x="406032" y="190435"/>
                  <a:pt x="409758" y="187482"/>
                </a:cubicBezTo>
                <a:lnTo>
                  <a:pt x="420286" y="179033"/>
                </a:lnTo>
                <a:lnTo>
                  <a:pt x="430104" y="170940"/>
                </a:lnTo>
                <a:cubicBezTo>
                  <a:pt x="431760" y="169581"/>
                  <a:pt x="433357" y="168164"/>
                  <a:pt x="435131" y="166923"/>
                </a:cubicBezTo>
                <a:lnTo>
                  <a:pt x="440394" y="162965"/>
                </a:lnTo>
                <a:cubicBezTo>
                  <a:pt x="437969" y="164501"/>
                  <a:pt x="435426" y="165919"/>
                  <a:pt x="433001" y="167455"/>
                </a:cubicBezTo>
                <a:lnTo>
                  <a:pt x="425845" y="172181"/>
                </a:lnTo>
                <a:lnTo>
                  <a:pt x="411532" y="181338"/>
                </a:lnTo>
                <a:lnTo>
                  <a:pt x="404317" y="186182"/>
                </a:lnTo>
                <a:cubicBezTo>
                  <a:pt x="401893" y="187777"/>
                  <a:pt x="399467" y="189431"/>
                  <a:pt x="397102" y="191263"/>
                </a:cubicBezTo>
                <a:cubicBezTo>
                  <a:pt x="392370" y="194807"/>
                  <a:pt x="387580" y="198529"/>
                  <a:pt x="382671" y="202369"/>
                </a:cubicBezTo>
                <a:lnTo>
                  <a:pt x="368122" y="214184"/>
                </a:lnTo>
                <a:lnTo>
                  <a:pt x="353987" y="226768"/>
                </a:lnTo>
                <a:lnTo>
                  <a:pt x="339792" y="239529"/>
                </a:lnTo>
                <a:cubicBezTo>
                  <a:pt x="337368" y="241596"/>
                  <a:pt x="335120" y="243900"/>
                  <a:pt x="332873" y="246145"/>
                </a:cubicBezTo>
                <a:lnTo>
                  <a:pt x="326130" y="252880"/>
                </a:lnTo>
                <a:cubicBezTo>
                  <a:pt x="317140" y="262096"/>
                  <a:pt x="307914" y="270544"/>
                  <a:pt x="299753" y="279819"/>
                </a:cubicBezTo>
                <a:cubicBezTo>
                  <a:pt x="295554" y="284309"/>
                  <a:pt x="291414" y="288799"/>
                  <a:pt x="287392" y="293229"/>
                </a:cubicBezTo>
                <a:cubicBezTo>
                  <a:pt x="283370" y="297660"/>
                  <a:pt x="279230" y="301854"/>
                  <a:pt x="275564" y="306344"/>
                </a:cubicBezTo>
                <a:cubicBezTo>
                  <a:pt x="268348" y="314792"/>
                  <a:pt x="261369" y="322827"/>
                  <a:pt x="254509" y="330625"/>
                </a:cubicBezTo>
                <a:cubicBezTo>
                  <a:pt x="251019" y="334406"/>
                  <a:pt x="248003" y="338541"/>
                  <a:pt x="244809" y="342440"/>
                </a:cubicBezTo>
                <a:lnTo>
                  <a:pt x="235346" y="354256"/>
                </a:lnTo>
                <a:cubicBezTo>
                  <a:pt x="232211" y="358332"/>
                  <a:pt x="228899" y="362231"/>
                  <a:pt x="226002" y="366071"/>
                </a:cubicBezTo>
                <a:cubicBezTo>
                  <a:pt x="223104" y="369911"/>
                  <a:pt x="220146" y="373928"/>
                  <a:pt x="217189" y="377887"/>
                </a:cubicBezTo>
                <a:lnTo>
                  <a:pt x="199447" y="402167"/>
                </a:lnTo>
                <a:cubicBezTo>
                  <a:pt x="207549" y="389052"/>
                  <a:pt x="214765" y="376764"/>
                  <a:pt x="222631" y="364004"/>
                </a:cubicBezTo>
                <a:cubicBezTo>
                  <a:pt x="226830" y="357860"/>
                  <a:pt x="231147" y="351479"/>
                  <a:pt x="235760" y="344862"/>
                </a:cubicBezTo>
                <a:lnTo>
                  <a:pt x="242917" y="334701"/>
                </a:lnTo>
                <a:lnTo>
                  <a:pt x="246702" y="329444"/>
                </a:lnTo>
                <a:lnTo>
                  <a:pt x="250960" y="324186"/>
                </a:lnTo>
                <a:cubicBezTo>
                  <a:pt x="403536" y="128048"/>
                  <a:pt x="635282" y="9534"/>
                  <a:pt x="883788" y="563"/>
                </a:cubicBezTo>
                <a:close/>
              </a:path>
            </a:pathLst>
          </a:custGeom>
          <a:blipFill>
            <a:blip r:embed="rId2"/>
            <a:stretch>
              <a:fillRect/>
            </a:stretch>
          </a:blipFill>
        </p:spPr>
        <p:txBody>
          <a:bodyPr wrap="square">
            <a:noAutofit/>
          </a:bodyPr>
          <a:lstStyle/>
          <a:p>
            <a:endParaRPr lang="x-none"/>
          </a:p>
        </p:txBody>
      </p:sp>
      <p:sp>
        <p:nvSpPr>
          <p:cNvPr id="14" name="Picture Placeholder 13">
            <a:extLst>
              <a:ext uri="{FF2B5EF4-FFF2-40B4-BE49-F238E27FC236}">
                <a16:creationId xmlns="" xmlns:a16="http://schemas.microsoft.com/office/drawing/2014/main" id="{DF254B0F-5A3C-B645-9E69-56739B9507C8}"/>
              </a:ext>
            </a:extLst>
          </p:cNvPr>
          <p:cNvSpPr>
            <a:spLocks noGrp="1"/>
          </p:cNvSpPr>
          <p:nvPr>
            <p:ph type="pic" sz="quarter" idx="12"/>
          </p:nvPr>
        </p:nvSpPr>
        <p:spPr>
          <a:xfrm>
            <a:off x="5047157" y="2579564"/>
            <a:ext cx="1382179" cy="1324113"/>
          </a:xfrm>
          <a:custGeom>
            <a:avLst/>
            <a:gdLst>
              <a:gd name="connsiteX0" fmla="*/ 900142 w 1842905"/>
              <a:gd name="connsiteY0" fmla="*/ 1764379 h 1765484"/>
              <a:gd name="connsiteX1" fmla="*/ 920439 w 1842905"/>
              <a:gd name="connsiteY1" fmla="*/ 1764834 h 1765484"/>
              <a:gd name="connsiteX2" fmla="*/ 914879 w 1842905"/>
              <a:gd name="connsiteY2" fmla="*/ 1765484 h 1765484"/>
              <a:gd name="connsiteX3" fmla="*/ 818358 w 1842905"/>
              <a:gd name="connsiteY3" fmla="*/ 1758245 h 1765484"/>
              <a:gd name="connsiteX4" fmla="*/ 900142 w 1842905"/>
              <a:gd name="connsiteY4" fmla="*/ 1764379 h 1765484"/>
              <a:gd name="connsiteX5" fmla="*/ 886195 w 1842905"/>
              <a:gd name="connsiteY5" fmla="*/ 1764066 h 1765484"/>
              <a:gd name="connsiteX6" fmla="*/ 852070 w 1842905"/>
              <a:gd name="connsiteY6" fmla="*/ 1761761 h 1765484"/>
              <a:gd name="connsiteX7" fmla="*/ 843553 w 1842905"/>
              <a:gd name="connsiteY7" fmla="*/ 1761171 h 1765484"/>
              <a:gd name="connsiteX8" fmla="*/ 835096 w 1842905"/>
              <a:gd name="connsiteY8" fmla="*/ 1760226 h 1765484"/>
              <a:gd name="connsiteX9" fmla="*/ 768739 w 1842905"/>
              <a:gd name="connsiteY9" fmla="*/ 1750998 h 1765484"/>
              <a:gd name="connsiteX10" fmla="*/ 784233 w 1842905"/>
              <a:gd name="connsiteY10" fmla="*/ 1753550 h 1765484"/>
              <a:gd name="connsiteX11" fmla="*/ 801148 w 1842905"/>
              <a:gd name="connsiteY11" fmla="*/ 1756267 h 1765484"/>
              <a:gd name="connsiteX12" fmla="*/ 818122 w 1842905"/>
              <a:gd name="connsiteY12" fmla="*/ 1758217 h 1765484"/>
              <a:gd name="connsiteX13" fmla="*/ 818358 w 1842905"/>
              <a:gd name="connsiteY13" fmla="*/ 1758245 h 1765484"/>
              <a:gd name="connsiteX14" fmla="*/ 795579 w 1842905"/>
              <a:gd name="connsiteY14" fmla="*/ 1756537 h 1765484"/>
              <a:gd name="connsiteX15" fmla="*/ 711233 w 1842905"/>
              <a:gd name="connsiteY15" fmla="*/ 1739131 h 1765484"/>
              <a:gd name="connsiteX16" fmla="*/ 768739 w 1842905"/>
              <a:gd name="connsiteY16" fmla="*/ 1750998 h 1765484"/>
              <a:gd name="connsiteX17" fmla="*/ 767377 w 1842905"/>
              <a:gd name="connsiteY17" fmla="*/ 1750774 h 1765484"/>
              <a:gd name="connsiteX18" fmla="*/ 750581 w 1842905"/>
              <a:gd name="connsiteY18" fmla="*/ 1747760 h 1765484"/>
              <a:gd name="connsiteX19" fmla="*/ 717165 w 1842905"/>
              <a:gd name="connsiteY19" fmla="*/ 1740612 h 1765484"/>
              <a:gd name="connsiteX20" fmla="*/ 203551 w 1842905"/>
              <a:gd name="connsiteY20" fmla="*/ 314548 h 1765484"/>
              <a:gd name="connsiteX21" fmla="*/ 192217 w 1842905"/>
              <a:gd name="connsiteY21" fmla="*/ 330729 h 1765484"/>
              <a:gd name="connsiteX22" fmla="*/ 197951 w 1842905"/>
              <a:gd name="connsiteY22" fmla="*/ 322118 h 1765484"/>
              <a:gd name="connsiteX23" fmla="*/ 336198 w 1842905"/>
              <a:gd name="connsiteY23" fmla="*/ 240477 h 1765484"/>
              <a:gd name="connsiteX24" fmla="*/ 294380 w 1842905"/>
              <a:gd name="connsiteY24" fmla="*/ 284560 h 1765484"/>
              <a:gd name="connsiteX25" fmla="*/ 299341 w 1842905"/>
              <a:gd name="connsiteY25" fmla="*/ 278151 h 1765484"/>
              <a:gd name="connsiteX26" fmla="*/ 369938 w 1842905"/>
              <a:gd name="connsiteY26" fmla="*/ 204909 h 1765484"/>
              <a:gd name="connsiteX27" fmla="*/ 368163 w 1842905"/>
              <a:gd name="connsiteY27" fmla="*/ 207804 h 1765484"/>
              <a:gd name="connsiteX28" fmla="*/ 336198 w 1842905"/>
              <a:gd name="connsiteY28" fmla="*/ 240477 h 1765484"/>
              <a:gd name="connsiteX29" fmla="*/ 339124 w 1842905"/>
              <a:gd name="connsiteY29" fmla="*/ 163556 h 1765484"/>
              <a:gd name="connsiteX30" fmla="*/ 336640 w 1842905"/>
              <a:gd name="connsiteY30" fmla="*/ 166805 h 1765484"/>
              <a:gd name="connsiteX31" fmla="*/ 314639 w 1842905"/>
              <a:gd name="connsiteY31" fmla="*/ 186832 h 1765484"/>
              <a:gd name="connsiteX32" fmla="*/ 303994 w 1842905"/>
              <a:gd name="connsiteY32" fmla="*/ 197230 h 1765484"/>
              <a:gd name="connsiteX33" fmla="*/ 293348 w 1842905"/>
              <a:gd name="connsiteY33" fmla="*/ 207804 h 1765484"/>
              <a:gd name="connsiteX34" fmla="*/ 252894 w 1842905"/>
              <a:gd name="connsiteY34" fmla="*/ 251462 h 1765484"/>
              <a:gd name="connsiteX35" fmla="*/ 250410 w 1842905"/>
              <a:gd name="connsiteY35" fmla="*/ 254179 h 1765484"/>
              <a:gd name="connsiteX36" fmla="*/ 248044 w 1842905"/>
              <a:gd name="connsiteY36" fmla="*/ 257074 h 1765484"/>
              <a:gd name="connsiteX37" fmla="*/ 243372 w 1842905"/>
              <a:gd name="connsiteY37" fmla="*/ 262982 h 1765484"/>
              <a:gd name="connsiteX38" fmla="*/ 233968 w 1842905"/>
              <a:gd name="connsiteY38" fmla="*/ 274798 h 1765484"/>
              <a:gd name="connsiteX39" fmla="*/ 224624 w 1842905"/>
              <a:gd name="connsiteY39" fmla="*/ 286318 h 1765484"/>
              <a:gd name="connsiteX40" fmla="*/ 215693 w 1842905"/>
              <a:gd name="connsiteY40" fmla="*/ 298133 h 1765484"/>
              <a:gd name="connsiteX41" fmla="*/ 203551 w 1842905"/>
              <a:gd name="connsiteY41" fmla="*/ 314548 h 1765484"/>
              <a:gd name="connsiteX42" fmla="*/ 234205 w 1842905"/>
              <a:gd name="connsiteY42" fmla="*/ 270780 h 1765484"/>
              <a:gd name="connsiteX43" fmla="*/ 246034 w 1842905"/>
              <a:gd name="connsiteY43" fmla="*/ 256307 h 1765484"/>
              <a:gd name="connsiteX44" fmla="*/ 249109 w 1842905"/>
              <a:gd name="connsiteY44" fmla="*/ 252703 h 1765484"/>
              <a:gd name="connsiteX45" fmla="*/ 252243 w 1842905"/>
              <a:gd name="connsiteY45" fmla="*/ 249217 h 1765484"/>
              <a:gd name="connsiteX46" fmla="*/ 258572 w 1842905"/>
              <a:gd name="connsiteY46" fmla="*/ 242187 h 1765484"/>
              <a:gd name="connsiteX47" fmla="*/ 271288 w 1842905"/>
              <a:gd name="connsiteY47" fmla="*/ 228363 h 1765484"/>
              <a:gd name="connsiteX48" fmla="*/ 277675 w 1842905"/>
              <a:gd name="connsiteY48" fmla="*/ 221451 h 1765484"/>
              <a:gd name="connsiteX49" fmla="*/ 284240 w 1842905"/>
              <a:gd name="connsiteY49" fmla="*/ 214775 h 1765484"/>
              <a:gd name="connsiteX50" fmla="*/ 311091 w 1842905"/>
              <a:gd name="connsiteY50" fmla="*/ 188545 h 1765484"/>
              <a:gd name="connsiteX51" fmla="*/ 971448 w 1842905"/>
              <a:gd name="connsiteY51" fmla="*/ 32852 h 1765484"/>
              <a:gd name="connsiteX52" fmla="*/ 781808 w 1842905"/>
              <a:gd name="connsiteY52" fmla="*/ 45461 h 1765484"/>
              <a:gd name="connsiteX53" fmla="*/ 769625 w 1842905"/>
              <a:gd name="connsiteY53" fmla="*/ 50246 h 1765484"/>
              <a:gd name="connsiteX54" fmla="*/ 956279 w 1842905"/>
              <a:gd name="connsiteY54" fmla="*/ 34827 h 1765484"/>
              <a:gd name="connsiteX55" fmla="*/ 968108 w 1842905"/>
              <a:gd name="connsiteY55" fmla="*/ 35359 h 1765484"/>
              <a:gd name="connsiteX56" fmla="*/ 979936 w 1842905"/>
              <a:gd name="connsiteY56" fmla="*/ 36127 h 1765484"/>
              <a:gd name="connsiteX57" fmla="*/ 991765 w 1842905"/>
              <a:gd name="connsiteY57" fmla="*/ 36836 h 1765484"/>
              <a:gd name="connsiteX58" fmla="*/ 1003594 w 1842905"/>
              <a:gd name="connsiteY58" fmla="*/ 37781 h 1765484"/>
              <a:gd name="connsiteX59" fmla="*/ 1027251 w 1842905"/>
              <a:gd name="connsiteY59" fmla="*/ 40381 h 1765484"/>
              <a:gd name="connsiteX60" fmla="*/ 1039079 w 1842905"/>
              <a:gd name="connsiteY60" fmla="*/ 41739 h 1765484"/>
              <a:gd name="connsiteX61" fmla="*/ 1050908 w 1842905"/>
              <a:gd name="connsiteY61" fmla="*/ 43571 h 1765484"/>
              <a:gd name="connsiteX62" fmla="*/ 1073323 w 1842905"/>
              <a:gd name="connsiteY62" fmla="*/ 47234 h 1765484"/>
              <a:gd name="connsiteX63" fmla="*/ 1096388 w 1842905"/>
              <a:gd name="connsiteY63" fmla="*/ 51959 h 1765484"/>
              <a:gd name="connsiteX64" fmla="*/ 1108217 w 1842905"/>
              <a:gd name="connsiteY64" fmla="*/ 54323 h 1765484"/>
              <a:gd name="connsiteX65" fmla="*/ 1114131 w 1842905"/>
              <a:gd name="connsiteY65" fmla="*/ 55563 h 1765484"/>
              <a:gd name="connsiteX66" fmla="*/ 1120046 w 1842905"/>
              <a:gd name="connsiteY66" fmla="*/ 57040 h 1765484"/>
              <a:gd name="connsiteX67" fmla="*/ 1142816 w 1842905"/>
              <a:gd name="connsiteY67" fmla="*/ 62948 h 1765484"/>
              <a:gd name="connsiteX68" fmla="*/ 1158843 w 1842905"/>
              <a:gd name="connsiteY68" fmla="*/ 64543 h 1765484"/>
              <a:gd name="connsiteX69" fmla="*/ 971448 w 1842905"/>
              <a:gd name="connsiteY69" fmla="*/ 32852 h 1765484"/>
              <a:gd name="connsiteX70" fmla="*/ 959118 w 1842905"/>
              <a:gd name="connsiteY70" fmla="*/ 563 h 1765484"/>
              <a:gd name="connsiteX71" fmla="*/ 1591946 w 1842905"/>
              <a:gd name="connsiteY71" fmla="*/ 324186 h 1765484"/>
              <a:gd name="connsiteX72" fmla="*/ 1596204 w 1842905"/>
              <a:gd name="connsiteY72" fmla="*/ 329444 h 1765484"/>
              <a:gd name="connsiteX73" fmla="*/ 1599989 w 1842905"/>
              <a:gd name="connsiteY73" fmla="*/ 334701 h 1765484"/>
              <a:gd name="connsiteX74" fmla="*/ 1607146 w 1842905"/>
              <a:gd name="connsiteY74" fmla="*/ 344862 h 1765484"/>
              <a:gd name="connsiteX75" fmla="*/ 1620276 w 1842905"/>
              <a:gd name="connsiteY75" fmla="*/ 364004 h 1765484"/>
              <a:gd name="connsiteX76" fmla="*/ 1643460 w 1842905"/>
              <a:gd name="connsiteY76" fmla="*/ 402167 h 1765484"/>
              <a:gd name="connsiteX77" fmla="*/ 1625717 w 1842905"/>
              <a:gd name="connsiteY77" fmla="*/ 377887 h 1765484"/>
              <a:gd name="connsiteX78" fmla="*/ 1616905 w 1842905"/>
              <a:gd name="connsiteY78" fmla="*/ 366071 h 1765484"/>
              <a:gd name="connsiteX79" fmla="*/ 1607560 w 1842905"/>
              <a:gd name="connsiteY79" fmla="*/ 354256 h 1765484"/>
              <a:gd name="connsiteX80" fmla="*/ 1598097 w 1842905"/>
              <a:gd name="connsiteY80" fmla="*/ 342440 h 1765484"/>
              <a:gd name="connsiteX81" fmla="*/ 1588397 w 1842905"/>
              <a:gd name="connsiteY81" fmla="*/ 330625 h 1765484"/>
              <a:gd name="connsiteX82" fmla="*/ 1567343 w 1842905"/>
              <a:gd name="connsiteY82" fmla="*/ 306344 h 1765484"/>
              <a:gd name="connsiteX83" fmla="*/ 1555514 w 1842905"/>
              <a:gd name="connsiteY83" fmla="*/ 293229 h 1765484"/>
              <a:gd name="connsiteX84" fmla="*/ 1543153 w 1842905"/>
              <a:gd name="connsiteY84" fmla="*/ 279819 h 1765484"/>
              <a:gd name="connsiteX85" fmla="*/ 1516776 w 1842905"/>
              <a:gd name="connsiteY85" fmla="*/ 252880 h 1765484"/>
              <a:gd name="connsiteX86" fmla="*/ 1510033 w 1842905"/>
              <a:gd name="connsiteY86" fmla="*/ 246145 h 1765484"/>
              <a:gd name="connsiteX87" fmla="*/ 1503114 w 1842905"/>
              <a:gd name="connsiteY87" fmla="*/ 239529 h 1765484"/>
              <a:gd name="connsiteX88" fmla="*/ 1488920 w 1842905"/>
              <a:gd name="connsiteY88" fmla="*/ 226768 h 1765484"/>
              <a:gd name="connsiteX89" fmla="*/ 1474784 w 1842905"/>
              <a:gd name="connsiteY89" fmla="*/ 214185 h 1765484"/>
              <a:gd name="connsiteX90" fmla="*/ 1460236 w 1842905"/>
              <a:gd name="connsiteY90" fmla="*/ 202369 h 1765484"/>
              <a:gd name="connsiteX91" fmla="*/ 1445805 w 1842905"/>
              <a:gd name="connsiteY91" fmla="*/ 191263 h 1765484"/>
              <a:gd name="connsiteX92" fmla="*/ 1438589 w 1842905"/>
              <a:gd name="connsiteY92" fmla="*/ 186182 h 1765484"/>
              <a:gd name="connsiteX93" fmla="*/ 1431374 w 1842905"/>
              <a:gd name="connsiteY93" fmla="*/ 181338 h 1765484"/>
              <a:gd name="connsiteX94" fmla="*/ 1417061 w 1842905"/>
              <a:gd name="connsiteY94" fmla="*/ 172181 h 1765484"/>
              <a:gd name="connsiteX95" fmla="*/ 1409905 w 1842905"/>
              <a:gd name="connsiteY95" fmla="*/ 167455 h 1765484"/>
              <a:gd name="connsiteX96" fmla="*/ 1402512 w 1842905"/>
              <a:gd name="connsiteY96" fmla="*/ 162965 h 1765484"/>
              <a:gd name="connsiteX97" fmla="*/ 1407776 w 1842905"/>
              <a:gd name="connsiteY97" fmla="*/ 166923 h 1765484"/>
              <a:gd name="connsiteX98" fmla="*/ 1412803 w 1842905"/>
              <a:gd name="connsiteY98" fmla="*/ 170940 h 1765484"/>
              <a:gd name="connsiteX99" fmla="*/ 1422621 w 1842905"/>
              <a:gd name="connsiteY99" fmla="*/ 179034 h 1765484"/>
              <a:gd name="connsiteX100" fmla="*/ 1433148 w 1842905"/>
              <a:gd name="connsiteY100" fmla="*/ 187482 h 1765484"/>
              <a:gd name="connsiteX101" fmla="*/ 1444976 w 1842905"/>
              <a:gd name="connsiteY101" fmla="*/ 197111 h 1765484"/>
              <a:gd name="connsiteX102" fmla="*/ 1473187 w 1842905"/>
              <a:gd name="connsiteY102" fmla="*/ 220388 h 1765484"/>
              <a:gd name="connsiteX103" fmla="*/ 1501458 w 1842905"/>
              <a:gd name="connsiteY103" fmla="*/ 245909 h 1765484"/>
              <a:gd name="connsiteX104" fmla="*/ 1527481 w 1842905"/>
              <a:gd name="connsiteY104" fmla="*/ 271843 h 1765484"/>
              <a:gd name="connsiteX105" fmla="*/ 1538954 w 1842905"/>
              <a:gd name="connsiteY105" fmla="*/ 284309 h 1765484"/>
              <a:gd name="connsiteX106" fmla="*/ 1549245 w 1842905"/>
              <a:gd name="connsiteY106" fmla="*/ 296124 h 1765484"/>
              <a:gd name="connsiteX107" fmla="*/ 1599930 w 1842905"/>
              <a:gd name="connsiteY107" fmla="*/ 366248 h 1765484"/>
              <a:gd name="connsiteX108" fmla="*/ 1581182 w 1842905"/>
              <a:gd name="connsiteY108" fmla="*/ 342618 h 1765484"/>
              <a:gd name="connsiteX109" fmla="*/ 1561074 w 1842905"/>
              <a:gd name="connsiteY109" fmla="*/ 318987 h 1765484"/>
              <a:gd name="connsiteX110" fmla="*/ 1556106 w 1842905"/>
              <a:gd name="connsiteY110" fmla="*/ 313079 h 1765484"/>
              <a:gd name="connsiteX111" fmla="*/ 1553622 w 1842905"/>
              <a:gd name="connsiteY111" fmla="*/ 310185 h 1765484"/>
              <a:gd name="connsiteX112" fmla="*/ 1551019 w 1842905"/>
              <a:gd name="connsiteY112" fmla="*/ 307408 h 1765484"/>
              <a:gd name="connsiteX113" fmla="*/ 1540729 w 1842905"/>
              <a:gd name="connsiteY113" fmla="*/ 296478 h 1765484"/>
              <a:gd name="connsiteX114" fmla="*/ 1530734 w 1842905"/>
              <a:gd name="connsiteY114" fmla="*/ 285727 h 1765484"/>
              <a:gd name="connsiteX115" fmla="*/ 1525825 w 1842905"/>
              <a:gd name="connsiteY115" fmla="*/ 280410 h 1765484"/>
              <a:gd name="connsiteX116" fmla="*/ 1520798 w 1842905"/>
              <a:gd name="connsiteY116" fmla="*/ 275388 h 1765484"/>
              <a:gd name="connsiteX117" fmla="*/ 1499861 w 1842905"/>
              <a:gd name="connsiteY117" fmla="*/ 254652 h 1765484"/>
              <a:gd name="connsiteX118" fmla="*/ 1489984 w 1842905"/>
              <a:gd name="connsiteY118" fmla="*/ 245495 h 1765484"/>
              <a:gd name="connsiteX119" fmla="*/ 1480581 w 1842905"/>
              <a:gd name="connsiteY119" fmla="*/ 237047 h 1765484"/>
              <a:gd name="connsiteX120" fmla="*/ 1471768 w 1842905"/>
              <a:gd name="connsiteY120" fmla="*/ 229131 h 1765484"/>
              <a:gd name="connsiteX121" fmla="*/ 1463429 w 1842905"/>
              <a:gd name="connsiteY121" fmla="*/ 221865 h 1765484"/>
              <a:gd name="connsiteX122" fmla="*/ 1447756 w 1842905"/>
              <a:gd name="connsiteY122" fmla="*/ 209222 h 1765484"/>
              <a:gd name="connsiteX123" fmla="*/ 1433917 w 1842905"/>
              <a:gd name="connsiteY123" fmla="*/ 198175 h 1765484"/>
              <a:gd name="connsiteX124" fmla="*/ 1421024 w 1842905"/>
              <a:gd name="connsiteY124" fmla="*/ 189018 h 1765484"/>
              <a:gd name="connsiteX125" fmla="*/ 1409550 w 1842905"/>
              <a:gd name="connsiteY125" fmla="*/ 180865 h 1765484"/>
              <a:gd name="connsiteX126" fmla="*/ 1398845 w 1842905"/>
              <a:gd name="connsiteY126" fmla="*/ 173717 h 1765484"/>
              <a:gd name="connsiteX127" fmla="*/ 1378677 w 1842905"/>
              <a:gd name="connsiteY127" fmla="*/ 161488 h 1765484"/>
              <a:gd name="connsiteX128" fmla="*/ 1368800 w 1842905"/>
              <a:gd name="connsiteY128" fmla="*/ 155580 h 1765484"/>
              <a:gd name="connsiteX129" fmla="*/ 1357918 w 1842905"/>
              <a:gd name="connsiteY129" fmla="*/ 150204 h 1765484"/>
              <a:gd name="connsiteX130" fmla="*/ 1334261 w 1842905"/>
              <a:gd name="connsiteY130" fmla="*/ 138389 h 1765484"/>
              <a:gd name="connsiteX131" fmla="*/ 1304690 w 1842905"/>
              <a:gd name="connsiteY131" fmla="*/ 125628 h 1765484"/>
              <a:gd name="connsiteX132" fmla="*/ 1321250 w 1842905"/>
              <a:gd name="connsiteY132" fmla="*/ 134490 h 1765484"/>
              <a:gd name="connsiteX133" fmla="*/ 1336982 w 1842905"/>
              <a:gd name="connsiteY133" fmla="*/ 143470 h 1765484"/>
              <a:gd name="connsiteX134" fmla="*/ 1367677 w 1842905"/>
              <a:gd name="connsiteY134" fmla="*/ 162551 h 1765484"/>
              <a:gd name="connsiteX135" fmla="*/ 1397248 w 1842905"/>
              <a:gd name="connsiteY135" fmla="*/ 182874 h 1765484"/>
              <a:gd name="connsiteX136" fmla="*/ 1425992 w 1842905"/>
              <a:gd name="connsiteY136" fmla="*/ 204614 h 1765484"/>
              <a:gd name="connsiteX137" fmla="*/ 1418599 w 1842905"/>
              <a:gd name="connsiteY137" fmla="*/ 200833 h 1765484"/>
              <a:gd name="connsiteX138" fmla="*/ 1124955 w 1842905"/>
              <a:gd name="connsiteY138" fmla="*/ 61116 h 1765484"/>
              <a:gd name="connsiteX139" fmla="*/ 1114842 w 1842905"/>
              <a:gd name="connsiteY139" fmla="*/ 58576 h 1765484"/>
              <a:gd name="connsiteX140" fmla="*/ 1104550 w 1842905"/>
              <a:gd name="connsiteY140" fmla="*/ 56390 h 1765484"/>
              <a:gd name="connsiteX141" fmla="*/ 1083910 w 1842905"/>
              <a:gd name="connsiteY141" fmla="*/ 52196 h 1765484"/>
              <a:gd name="connsiteX142" fmla="*/ 1073560 w 1842905"/>
              <a:gd name="connsiteY142" fmla="*/ 50187 h 1765484"/>
              <a:gd name="connsiteX143" fmla="*/ 1063091 w 1842905"/>
              <a:gd name="connsiteY143" fmla="*/ 48592 h 1765484"/>
              <a:gd name="connsiteX144" fmla="*/ 1042037 w 1842905"/>
              <a:gd name="connsiteY144" fmla="*/ 45402 h 1765484"/>
              <a:gd name="connsiteX145" fmla="*/ 1036772 w 1842905"/>
              <a:gd name="connsiteY145" fmla="*/ 44634 h 1765484"/>
              <a:gd name="connsiteX146" fmla="*/ 1031450 w 1842905"/>
              <a:gd name="connsiteY146" fmla="*/ 44102 h 1765484"/>
              <a:gd name="connsiteX147" fmla="*/ 1020804 w 1842905"/>
              <a:gd name="connsiteY147" fmla="*/ 43039 h 1765484"/>
              <a:gd name="connsiteX148" fmla="*/ 999395 w 1842905"/>
              <a:gd name="connsiteY148" fmla="*/ 40853 h 1765484"/>
              <a:gd name="connsiteX149" fmla="*/ 977748 w 1842905"/>
              <a:gd name="connsiteY149" fmla="*/ 39730 h 1765484"/>
              <a:gd name="connsiteX150" fmla="*/ 966866 w 1842905"/>
              <a:gd name="connsiteY150" fmla="*/ 39140 h 1765484"/>
              <a:gd name="connsiteX151" fmla="*/ 955984 w 1842905"/>
              <a:gd name="connsiteY151" fmla="*/ 38785 h 1765484"/>
              <a:gd name="connsiteX152" fmla="*/ 777077 w 1842905"/>
              <a:gd name="connsiteY152" fmla="*/ 56508 h 1765484"/>
              <a:gd name="connsiteX153" fmla="*/ 803336 w 1842905"/>
              <a:gd name="connsiteY153" fmla="*/ 52728 h 1765484"/>
              <a:gd name="connsiteX154" fmla="*/ 826343 w 1842905"/>
              <a:gd name="connsiteY154" fmla="*/ 50423 h 1765484"/>
              <a:gd name="connsiteX155" fmla="*/ 844086 w 1842905"/>
              <a:gd name="connsiteY155" fmla="*/ 48828 h 1765484"/>
              <a:gd name="connsiteX156" fmla="*/ 854731 w 1842905"/>
              <a:gd name="connsiteY156" fmla="*/ 48828 h 1765484"/>
              <a:gd name="connsiteX157" fmla="*/ 848403 w 1842905"/>
              <a:gd name="connsiteY157" fmla="*/ 54441 h 1765484"/>
              <a:gd name="connsiteX158" fmla="*/ 723080 w 1842905"/>
              <a:gd name="connsiteY158" fmla="*/ 82680 h 1765484"/>
              <a:gd name="connsiteX159" fmla="*/ 581728 w 1842905"/>
              <a:gd name="connsiteY159" fmla="*/ 138802 h 1765484"/>
              <a:gd name="connsiteX160" fmla="*/ 555764 w 1842905"/>
              <a:gd name="connsiteY160" fmla="*/ 152390 h 1765484"/>
              <a:gd name="connsiteX161" fmla="*/ 549318 w 1842905"/>
              <a:gd name="connsiteY161" fmla="*/ 155817 h 1765484"/>
              <a:gd name="connsiteX162" fmla="*/ 542989 w 1842905"/>
              <a:gd name="connsiteY162" fmla="*/ 159538 h 1765484"/>
              <a:gd name="connsiteX163" fmla="*/ 530392 w 1842905"/>
              <a:gd name="connsiteY163" fmla="*/ 166982 h 1765484"/>
              <a:gd name="connsiteX164" fmla="*/ 517795 w 1842905"/>
              <a:gd name="connsiteY164" fmla="*/ 174426 h 1765484"/>
              <a:gd name="connsiteX165" fmla="*/ 505493 w 1842905"/>
              <a:gd name="connsiteY165" fmla="*/ 182401 h 1765484"/>
              <a:gd name="connsiteX166" fmla="*/ 481067 w 1842905"/>
              <a:gd name="connsiteY166" fmla="*/ 198588 h 1765484"/>
              <a:gd name="connsiteX167" fmla="*/ 390401 w 1842905"/>
              <a:gd name="connsiteY167" fmla="*/ 272670 h 1765484"/>
              <a:gd name="connsiteX168" fmla="*/ 311919 w 1842905"/>
              <a:gd name="connsiteY168" fmla="*/ 359514 h 1765484"/>
              <a:gd name="connsiteX169" fmla="*/ 247453 w 1842905"/>
              <a:gd name="connsiteY169" fmla="*/ 457227 h 1765484"/>
              <a:gd name="connsiteX170" fmla="*/ 233673 w 1842905"/>
              <a:gd name="connsiteY170" fmla="*/ 483043 h 1765484"/>
              <a:gd name="connsiteX171" fmla="*/ 227285 w 1842905"/>
              <a:gd name="connsiteY171" fmla="*/ 496218 h 1765484"/>
              <a:gd name="connsiteX172" fmla="*/ 221016 w 1842905"/>
              <a:gd name="connsiteY172" fmla="*/ 509451 h 1765484"/>
              <a:gd name="connsiteX173" fmla="*/ 215102 w 1842905"/>
              <a:gd name="connsiteY173" fmla="*/ 522684 h 1765484"/>
              <a:gd name="connsiteX174" fmla="*/ 209187 w 1842905"/>
              <a:gd name="connsiteY174" fmla="*/ 536212 h 1765484"/>
              <a:gd name="connsiteX175" fmla="*/ 203628 w 1842905"/>
              <a:gd name="connsiteY175" fmla="*/ 549741 h 1765484"/>
              <a:gd name="connsiteX176" fmla="*/ 200848 w 1842905"/>
              <a:gd name="connsiteY176" fmla="*/ 556476 h 1765484"/>
              <a:gd name="connsiteX177" fmla="*/ 198364 w 1842905"/>
              <a:gd name="connsiteY177" fmla="*/ 563388 h 1765484"/>
              <a:gd name="connsiteX178" fmla="*/ 188488 w 1842905"/>
              <a:gd name="connsiteY178" fmla="*/ 590918 h 1765484"/>
              <a:gd name="connsiteX179" fmla="*/ 179971 w 1842905"/>
              <a:gd name="connsiteY179" fmla="*/ 618861 h 1765484"/>
              <a:gd name="connsiteX180" fmla="*/ 177782 w 1842905"/>
              <a:gd name="connsiteY180" fmla="*/ 625832 h 1765484"/>
              <a:gd name="connsiteX181" fmla="*/ 175950 w 1842905"/>
              <a:gd name="connsiteY181" fmla="*/ 632921 h 1765484"/>
              <a:gd name="connsiteX182" fmla="*/ 172342 w 1842905"/>
              <a:gd name="connsiteY182" fmla="*/ 647100 h 1765484"/>
              <a:gd name="connsiteX183" fmla="*/ 168793 w 1842905"/>
              <a:gd name="connsiteY183" fmla="*/ 661219 h 1765484"/>
              <a:gd name="connsiteX184" fmla="*/ 165777 w 1842905"/>
              <a:gd name="connsiteY184" fmla="*/ 675516 h 1765484"/>
              <a:gd name="connsiteX185" fmla="*/ 162820 w 1842905"/>
              <a:gd name="connsiteY185" fmla="*/ 689812 h 1765484"/>
              <a:gd name="connsiteX186" fmla="*/ 160158 w 1842905"/>
              <a:gd name="connsiteY186" fmla="*/ 704168 h 1765484"/>
              <a:gd name="connsiteX187" fmla="*/ 155663 w 1842905"/>
              <a:gd name="connsiteY187" fmla="*/ 733056 h 1765484"/>
              <a:gd name="connsiteX188" fmla="*/ 154776 w 1842905"/>
              <a:gd name="connsiteY188" fmla="*/ 740264 h 1765484"/>
              <a:gd name="connsiteX189" fmla="*/ 154007 w 1842905"/>
              <a:gd name="connsiteY189" fmla="*/ 747530 h 1765484"/>
              <a:gd name="connsiteX190" fmla="*/ 152469 w 1842905"/>
              <a:gd name="connsiteY190" fmla="*/ 762063 h 1765484"/>
              <a:gd name="connsiteX191" fmla="*/ 151050 w 1842905"/>
              <a:gd name="connsiteY191" fmla="*/ 776537 h 1765484"/>
              <a:gd name="connsiteX192" fmla="*/ 150222 w 1842905"/>
              <a:gd name="connsiteY192" fmla="*/ 791129 h 1765484"/>
              <a:gd name="connsiteX193" fmla="*/ 148744 w 1842905"/>
              <a:gd name="connsiteY193" fmla="*/ 849379 h 1765484"/>
              <a:gd name="connsiteX194" fmla="*/ 149867 w 1842905"/>
              <a:gd name="connsiteY194" fmla="*/ 878504 h 1765484"/>
              <a:gd name="connsiteX195" fmla="*/ 150163 w 1842905"/>
              <a:gd name="connsiteY195" fmla="*/ 885770 h 1765484"/>
              <a:gd name="connsiteX196" fmla="*/ 150754 w 1842905"/>
              <a:gd name="connsiteY196" fmla="*/ 893037 h 1765484"/>
              <a:gd name="connsiteX197" fmla="*/ 152056 w 1842905"/>
              <a:gd name="connsiteY197" fmla="*/ 907570 h 1765484"/>
              <a:gd name="connsiteX198" fmla="*/ 164594 w 1842905"/>
              <a:gd name="connsiteY198" fmla="*/ 991282 h 1765484"/>
              <a:gd name="connsiteX199" fmla="*/ 189789 w 1842905"/>
              <a:gd name="connsiteY199" fmla="*/ 599484 h 1765484"/>
              <a:gd name="connsiteX200" fmla="*/ 190676 w 1842905"/>
              <a:gd name="connsiteY200" fmla="*/ 596530 h 1765484"/>
              <a:gd name="connsiteX201" fmla="*/ 195112 w 1842905"/>
              <a:gd name="connsiteY201" fmla="*/ 583769 h 1765484"/>
              <a:gd name="connsiteX202" fmla="*/ 197595 w 1842905"/>
              <a:gd name="connsiteY202" fmla="*/ 576916 h 1765484"/>
              <a:gd name="connsiteX203" fmla="*/ 198837 w 1842905"/>
              <a:gd name="connsiteY203" fmla="*/ 573608 h 1765484"/>
              <a:gd name="connsiteX204" fmla="*/ 199784 w 1842905"/>
              <a:gd name="connsiteY204" fmla="*/ 571009 h 1765484"/>
              <a:gd name="connsiteX205" fmla="*/ 204634 w 1842905"/>
              <a:gd name="connsiteY205" fmla="*/ 558248 h 1765484"/>
              <a:gd name="connsiteX206" fmla="*/ 209779 w 1842905"/>
              <a:gd name="connsiteY206" fmla="*/ 545724 h 1765484"/>
              <a:gd name="connsiteX207" fmla="*/ 220365 w 1842905"/>
              <a:gd name="connsiteY207" fmla="*/ 520853 h 1765484"/>
              <a:gd name="connsiteX208" fmla="*/ 244378 w 1842905"/>
              <a:gd name="connsiteY208" fmla="*/ 472646 h 1765484"/>
              <a:gd name="connsiteX209" fmla="*/ 271347 w 1842905"/>
              <a:gd name="connsiteY209" fmla="*/ 426211 h 1765484"/>
              <a:gd name="connsiteX210" fmla="*/ 286132 w 1842905"/>
              <a:gd name="connsiteY210" fmla="*/ 403939 h 1765484"/>
              <a:gd name="connsiteX211" fmla="*/ 293348 w 1842905"/>
              <a:gd name="connsiteY211" fmla="*/ 392892 h 1765484"/>
              <a:gd name="connsiteX212" fmla="*/ 301332 w 1842905"/>
              <a:gd name="connsiteY212" fmla="*/ 382199 h 1765484"/>
              <a:gd name="connsiteX213" fmla="*/ 317301 w 1842905"/>
              <a:gd name="connsiteY213" fmla="*/ 360990 h 1765484"/>
              <a:gd name="connsiteX214" fmla="*/ 334156 w 1842905"/>
              <a:gd name="connsiteY214" fmla="*/ 340609 h 1765484"/>
              <a:gd name="connsiteX215" fmla="*/ 338414 w 1842905"/>
              <a:gd name="connsiteY215" fmla="*/ 335528 h 1765484"/>
              <a:gd name="connsiteX216" fmla="*/ 342732 w 1842905"/>
              <a:gd name="connsiteY216" fmla="*/ 330566 h 1765484"/>
              <a:gd name="connsiteX217" fmla="*/ 351603 w 1842905"/>
              <a:gd name="connsiteY217" fmla="*/ 320819 h 1765484"/>
              <a:gd name="connsiteX218" fmla="*/ 360475 w 1842905"/>
              <a:gd name="connsiteY218" fmla="*/ 311189 h 1765484"/>
              <a:gd name="connsiteX219" fmla="*/ 369524 w 1842905"/>
              <a:gd name="connsiteY219" fmla="*/ 301618 h 1765484"/>
              <a:gd name="connsiteX220" fmla="*/ 407375 w 1842905"/>
              <a:gd name="connsiteY220" fmla="*/ 265818 h 1765484"/>
              <a:gd name="connsiteX221" fmla="*/ 488105 w 1842905"/>
              <a:gd name="connsiteY221" fmla="*/ 202724 h 1765484"/>
              <a:gd name="connsiteX222" fmla="*/ 946935 w 1842905"/>
              <a:gd name="connsiteY222" fmla="*/ 65961 h 1765484"/>
              <a:gd name="connsiteX223" fmla="*/ 1114486 w 1842905"/>
              <a:gd name="connsiteY223" fmla="*/ 86342 h 1765484"/>
              <a:gd name="connsiteX224" fmla="*/ 1138499 w 1842905"/>
              <a:gd name="connsiteY224" fmla="*/ 92250 h 1765484"/>
              <a:gd name="connsiteX225" fmla="*/ 1144413 w 1842905"/>
              <a:gd name="connsiteY225" fmla="*/ 93786 h 1765484"/>
              <a:gd name="connsiteX226" fmla="*/ 1150327 w 1842905"/>
              <a:gd name="connsiteY226" fmla="*/ 95558 h 1765484"/>
              <a:gd name="connsiteX227" fmla="*/ 1162156 w 1842905"/>
              <a:gd name="connsiteY227" fmla="*/ 99103 h 1765484"/>
              <a:gd name="connsiteX228" fmla="*/ 1173984 w 1842905"/>
              <a:gd name="connsiteY228" fmla="*/ 102647 h 1765484"/>
              <a:gd name="connsiteX229" fmla="*/ 1179899 w 1842905"/>
              <a:gd name="connsiteY229" fmla="*/ 104420 h 1765484"/>
              <a:gd name="connsiteX230" fmla="*/ 1185813 w 1842905"/>
              <a:gd name="connsiteY230" fmla="*/ 106488 h 1765484"/>
              <a:gd name="connsiteX231" fmla="*/ 1209470 w 1842905"/>
              <a:gd name="connsiteY231" fmla="*/ 114758 h 1765484"/>
              <a:gd name="connsiteX232" fmla="*/ 1215384 w 1842905"/>
              <a:gd name="connsiteY232" fmla="*/ 116885 h 1765484"/>
              <a:gd name="connsiteX233" fmla="*/ 1221299 w 1842905"/>
              <a:gd name="connsiteY233" fmla="*/ 119248 h 1765484"/>
              <a:gd name="connsiteX234" fmla="*/ 1233127 w 1842905"/>
              <a:gd name="connsiteY234" fmla="*/ 123974 h 1765484"/>
              <a:gd name="connsiteX235" fmla="*/ 1244956 w 1842905"/>
              <a:gd name="connsiteY235" fmla="*/ 128700 h 1765484"/>
              <a:gd name="connsiteX236" fmla="*/ 1250870 w 1842905"/>
              <a:gd name="connsiteY236" fmla="*/ 131123 h 1765484"/>
              <a:gd name="connsiteX237" fmla="*/ 1256784 w 1842905"/>
              <a:gd name="connsiteY237" fmla="*/ 133781 h 1765484"/>
              <a:gd name="connsiteX238" fmla="*/ 1279732 w 1842905"/>
              <a:gd name="connsiteY238" fmla="*/ 144474 h 1765484"/>
              <a:gd name="connsiteX239" fmla="*/ 1285646 w 1842905"/>
              <a:gd name="connsiteY239" fmla="*/ 147191 h 1765484"/>
              <a:gd name="connsiteX240" fmla="*/ 1291560 w 1842905"/>
              <a:gd name="connsiteY240" fmla="*/ 150204 h 1765484"/>
              <a:gd name="connsiteX241" fmla="*/ 1302856 w 1842905"/>
              <a:gd name="connsiteY241" fmla="*/ 156112 h 1765484"/>
              <a:gd name="connsiteX242" fmla="*/ 1314211 w 1842905"/>
              <a:gd name="connsiteY242" fmla="*/ 162020 h 1765484"/>
              <a:gd name="connsiteX243" fmla="*/ 1320126 w 1842905"/>
              <a:gd name="connsiteY243" fmla="*/ 165091 h 1765484"/>
              <a:gd name="connsiteX244" fmla="*/ 1325686 w 1842905"/>
              <a:gd name="connsiteY244" fmla="*/ 168400 h 1765484"/>
              <a:gd name="connsiteX245" fmla="*/ 1346090 w 1842905"/>
              <a:gd name="connsiteY245" fmla="*/ 181692 h 1765484"/>
              <a:gd name="connsiteX246" fmla="*/ 1357149 w 1842905"/>
              <a:gd name="connsiteY246" fmla="*/ 188722 h 1765484"/>
              <a:gd name="connsiteX247" fmla="*/ 1368209 w 1842905"/>
              <a:gd name="connsiteY247" fmla="*/ 195989 h 1765484"/>
              <a:gd name="connsiteX248" fmla="*/ 1379269 w 1842905"/>
              <a:gd name="connsiteY248" fmla="*/ 203315 h 1765484"/>
              <a:gd name="connsiteX249" fmla="*/ 1390151 w 1842905"/>
              <a:gd name="connsiteY249" fmla="*/ 211113 h 1765484"/>
              <a:gd name="connsiteX250" fmla="*/ 1411915 w 1842905"/>
              <a:gd name="connsiteY250" fmla="*/ 227063 h 1765484"/>
              <a:gd name="connsiteX251" fmla="*/ 1433207 w 1842905"/>
              <a:gd name="connsiteY251" fmla="*/ 244255 h 1765484"/>
              <a:gd name="connsiteX252" fmla="*/ 1443912 w 1842905"/>
              <a:gd name="connsiteY252" fmla="*/ 253057 h 1765484"/>
              <a:gd name="connsiteX253" fmla="*/ 1454262 w 1842905"/>
              <a:gd name="connsiteY253" fmla="*/ 262332 h 1765484"/>
              <a:gd name="connsiteX254" fmla="*/ 1464967 w 1842905"/>
              <a:gd name="connsiteY254" fmla="*/ 271725 h 1765484"/>
              <a:gd name="connsiteX255" fmla="*/ 1475316 w 1842905"/>
              <a:gd name="connsiteY255" fmla="*/ 281414 h 1765484"/>
              <a:gd name="connsiteX256" fmla="*/ 1391925 w 1842905"/>
              <a:gd name="connsiteY256" fmla="*/ 216902 h 1765484"/>
              <a:gd name="connsiteX257" fmla="*/ 1380688 w 1842905"/>
              <a:gd name="connsiteY257" fmla="*/ 209045 h 1765484"/>
              <a:gd name="connsiteX258" fmla="*/ 1368859 w 1842905"/>
              <a:gd name="connsiteY258" fmla="*/ 201542 h 1765484"/>
              <a:gd name="connsiteX259" fmla="*/ 1345202 w 1842905"/>
              <a:gd name="connsiteY259" fmla="*/ 186655 h 1765484"/>
              <a:gd name="connsiteX260" fmla="*/ 1320954 w 1842905"/>
              <a:gd name="connsiteY260" fmla="*/ 172595 h 1765484"/>
              <a:gd name="connsiteX261" fmla="*/ 1315040 w 1842905"/>
              <a:gd name="connsiteY261" fmla="*/ 169109 h 1765484"/>
              <a:gd name="connsiteX262" fmla="*/ 1309126 w 1842905"/>
              <a:gd name="connsiteY262" fmla="*/ 165800 h 1765484"/>
              <a:gd name="connsiteX263" fmla="*/ 1296705 w 1842905"/>
              <a:gd name="connsiteY263" fmla="*/ 159479 h 1765484"/>
              <a:gd name="connsiteX264" fmla="*/ 1284227 w 1842905"/>
              <a:gd name="connsiteY264" fmla="*/ 152981 h 1765484"/>
              <a:gd name="connsiteX265" fmla="*/ 1271511 w 1842905"/>
              <a:gd name="connsiteY265" fmla="*/ 147073 h 1765484"/>
              <a:gd name="connsiteX266" fmla="*/ 1246020 w 1842905"/>
              <a:gd name="connsiteY266" fmla="*/ 135258 h 1765484"/>
              <a:gd name="connsiteX267" fmla="*/ 1220175 w 1842905"/>
              <a:gd name="connsiteY267" fmla="*/ 124801 h 1765484"/>
              <a:gd name="connsiteX268" fmla="*/ 1213728 w 1842905"/>
              <a:gd name="connsiteY268" fmla="*/ 122261 h 1765484"/>
              <a:gd name="connsiteX269" fmla="*/ 1207222 w 1842905"/>
              <a:gd name="connsiteY269" fmla="*/ 119957 h 1765484"/>
              <a:gd name="connsiteX270" fmla="*/ 1195394 w 1842905"/>
              <a:gd name="connsiteY270" fmla="*/ 115881 h 1765484"/>
              <a:gd name="connsiteX271" fmla="*/ 1587392 w 1842905"/>
              <a:gd name="connsiteY271" fmla="*/ 436668 h 1765484"/>
              <a:gd name="connsiteX272" fmla="*/ 1605135 w 1842905"/>
              <a:gd name="connsiteY272" fmla="*/ 467270 h 1765484"/>
              <a:gd name="connsiteX273" fmla="*/ 1606969 w 1842905"/>
              <a:gd name="connsiteY273" fmla="*/ 469337 h 1765484"/>
              <a:gd name="connsiteX274" fmla="*/ 1620394 w 1842905"/>
              <a:gd name="connsiteY274" fmla="*/ 486352 h 1765484"/>
              <a:gd name="connsiteX275" fmla="*/ 1634411 w 1842905"/>
              <a:gd name="connsiteY275" fmla="*/ 504843 h 1765484"/>
              <a:gd name="connsiteX276" fmla="*/ 1650557 w 1842905"/>
              <a:gd name="connsiteY276" fmla="*/ 525224 h 1765484"/>
              <a:gd name="connsiteX277" fmla="*/ 1619980 w 1842905"/>
              <a:gd name="connsiteY277" fmla="*/ 455691 h 1765484"/>
              <a:gd name="connsiteX278" fmla="*/ 1623647 w 1842905"/>
              <a:gd name="connsiteY278" fmla="*/ 461598 h 1765484"/>
              <a:gd name="connsiteX279" fmla="*/ 1626900 w 1842905"/>
              <a:gd name="connsiteY279" fmla="*/ 467506 h 1765484"/>
              <a:gd name="connsiteX280" fmla="*/ 1633287 w 1842905"/>
              <a:gd name="connsiteY280" fmla="*/ 478494 h 1765484"/>
              <a:gd name="connsiteX281" fmla="*/ 1644465 w 1842905"/>
              <a:gd name="connsiteY281" fmla="*/ 498817 h 1765484"/>
              <a:gd name="connsiteX282" fmla="*/ 1660907 w 1842905"/>
              <a:gd name="connsiteY282" fmla="*/ 532077 h 1765484"/>
              <a:gd name="connsiteX283" fmla="*/ 1677230 w 1842905"/>
              <a:gd name="connsiteY283" fmla="*/ 567523 h 1765484"/>
              <a:gd name="connsiteX284" fmla="*/ 1677821 w 1842905"/>
              <a:gd name="connsiteY284" fmla="*/ 562443 h 1765484"/>
              <a:gd name="connsiteX285" fmla="*/ 1672913 w 1842905"/>
              <a:gd name="connsiteY285" fmla="*/ 546137 h 1765484"/>
              <a:gd name="connsiteX286" fmla="*/ 1664455 w 1842905"/>
              <a:gd name="connsiteY286" fmla="*/ 521502 h 1765484"/>
              <a:gd name="connsiteX287" fmla="*/ 1662207 w 1842905"/>
              <a:gd name="connsiteY287" fmla="*/ 515595 h 1765484"/>
              <a:gd name="connsiteX288" fmla="*/ 1653632 w 1842905"/>
              <a:gd name="connsiteY288" fmla="*/ 487887 h 1765484"/>
              <a:gd name="connsiteX289" fmla="*/ 1656885 w 1842905"/>
              <a:gd name="connsiteY289" fmla="*/ 489660 h 1765484"/>
              <a:gd name="connsiteX290" fmla="*/ 1664455 w 1842905"/>
              <a:gd name="connsiteY290" fmla="*/ 501475 h 1765484"/>
              <a:gd name="connsiteX291" fmla="*/ 1676284 w 1842905"/>
              <a:gd name="connsiteY291" fmla="*/ 522270 h 1765484"/>
              <a:gd name="connsiteX292" fmla="*/ 1683026 w 1842905"/>
              <a:gd name="connsiteY292" fmla="*/ 536153 h 1765484"/>
              <a:gd name="connsiteX293" fmla="*/ 1690300 w 1842905"/>
              <a:gd name="connsiteY293" fmla="*/ 552281 h 1765484"/>
              <a:gd name="connsiteX294" fmla="*/ 1720818 w 1842905"/>
              <a:gd name="connsiteY294" fmla="*/ 638002 h 1765484"/>
              <a:gd name="connsiteX295" fmla="*/ 1746427 w 1842905"/>
              <a:gd name="connsiteY295" fmla="*/ 774410 h 1765484"/>
              <a:gd name="connsiteX296" fmla="*/ 1749089 w 1842905"/>
              <a:gd name="connsiteY296" fmla="*/ 808557 h 1765484"/>
              <a:gd name="connsiteX297" fmla="*/ 1749857 w 1842905"/>
              <a:gd name="connsiteY297" fmla="*/ 825571 h 1765484"/>
              <a:gd name="connsiteX298" fmla="*/ 1750331 w 1842905"/>
              <a:gd name="connsiteY298" fmla="*/ 842585 h 1765484"/>
              <a:gd name="connsiteX299" fmla="*/ 1750331 w 1842905"/>
              <a:gd name="connsiteY299" fmla="*/ 876495 h 1765484"/>
              <a:gd name="connsiteX300" fmla="*/ 1748497 w 1842905"/>
              <a:gd name="connsiteY300" fmla="*/ 910169 h 1765484"/>
              <a:gd name="connsiteX301" fmla="*/ 1727620 w 1842905"/>
              <a:gd name="connsiteY301" fmla="*/ 1041438 h 1765484"/>
              <a:gd name="connsiteX302" fmla="*/ 1686220 w 1842905"/>
              <a:gd name="connsiteY302" fmla="*/ 1164613 h 1765484"/>
              <a:gd name="connsiteX303" fmla="*/ 1677052 w 1842905"/>
              <a:gd name="connsiteY303" fmla="*/ 1185467 h 1765484"/>
              <a:gd name="connsiteX304" fmla="*/ 1666821 w 1842905"/>
              <a:gd name="connsiteY304" fmla="*/ 1206735 h 1765484"/>
              <a:gd name="connsiteX305" fmla="*/ 1661557 w 1842905"/>
              <a:gd name="connsiteY305" fmla="*/ 1217605 h 1765484"/>
              <a:gd name="connsiteX306" fmla="*/ 1655643 w 1842905"/>
              <a:gd name="connsiteY306" fmla="*/ 1228416 h 1765484"/>
              <a:gd name="connsiteX307" fmla="*/ 1643815 w 1842905"/>
              <a:gd name="connsiteY307" fmla="*/ 1250274 h 1765484"/>
              <a:gd name="connsiteX308" fmla="*/ 1637545 w 1842905"/>
              <a:gd name="connsiteY308" fmla="*/ 1261086 h 1765484"/>
              <a:gd name="connsiteX309" fmla="*/ 1632542 w 1842905"/>
              <a:gd name="connsiteY309" fmla="*/ 1269431 h 1765484"/>
              <a:gd name="connsiteX310" fmla="*/ 1606014 w 1842905"/>
              <a:gd name="connsiteY310" fmla="*/ 1310342 h 1765484"/>
              <a:gd name="connsiteX311" fmla="*/ 1589403 w 1842905"/>
              <a:gd name="connsiteY311" fmla="*/ 1334282 h 1765484"/>
              <a:gd name="connsiteX312" fmla="*/ 1585204 w 1842905"/>
              <a:gd name="connsiteY312" fmla="*/ 1342434 h 1765484"/>
              <a:gd name="connsiteX313" fmla="*/ 1606014 w 1842905"/>
              <a:gd name="connsiteY313" fmla="*/ 1310342 h 1765484"/>
              <a:gd name="connsiteX314" fmla="*/ 1617851 w 1842905"/>
              <a:gd name="connsiteY314" fmla="*/ 1293282 h 1765484"/>
              <a:gd name="connsiteX315" fmla="*/ 1621341 w 1842905"/>
              <a:gd name="connsiteY315" fmla="*/ 1288024 h 1765484"/>
              <a:gd name="connsiteX316" fmla="*/ 1624593 w 1842905"/>
              <a:gd name="connsiteY316" fmla="*/ 1282648 h 1765484"/>
              <a:gd name="connsiteX317" fmla="*/ 1631099 w 1842905"/>
              <a:gd name="connsiteY317" fmla="*/ 1271838 h 1765484"/>
              <a:gd name="connsiteX318" fmla="*/ 1632542 w 1842905"/>
              <a:gd name="connsiteY318" fmla="*/ 1269431 h 1765484"/>
              <a:gd name="connsiteX319" fmla="*/ 1655119 w 1842905"/>
              <a:gd name="connsiteY319" fmla="*/ 1234612 h 1765484"/>
              <a:gd name="connsiteX320" fmla="*/ 1755062 w 1842905"/>
              <a:gd name="connsiteY320" fmla="*/ 867102 h 1765484"/>
              <a:gd name="connsiteX321" fmla="*/ 1755062 w 1842905"/>
              <a:gd name="connsiteY321" fmla="*/ 878563 h 1765484"/>
              <a:gd name="connsiteX322" fmla="*/ 1754470 w 1842905"/>
              <a:gd name="connsiteY322" fmla="*/ 889965 h 1765484"/>
              <a:gd name="connsiteX323" fmla="*/ 1753287 w 1842905"/>
              <a:gd name="connsiteY323" fmla="*/ 912769 h 1765484"/>
              <a:gd name="connsiteX324" fmla="*/ 1752341 w 1842905"/>
              <a:gd name="connsiteY324" fmla="*/ 924111 h 1765484"/>
              <a:gd name="connsiteX325" fmla="*/ 1751158 w 1842905"/>
              <a:gd name="connsiteY325" fmla="*/ 935395 h 1765484"/>
              <a:gd name="connsiteX326" fmla="*/ 1748734 w 1842905"/>
              <a:gd name="connsiteY326" fmla="*/ 957903 h 1765484"/>
              <a:gd name="connsiteX327" fmla="*/ 1745363 w 1842905"/>
              <a:gd name="connsiteY327" fmla="*/ 980234 h 1765484"/>
              <a:gd name="connsiteX328" fmla="*/ 1741577 w 1842905"/>
              <a:gd name="connsiteY328" fmla="*/ 1002506 h 1765484"/>
              <a:gd name="connsiteX329" fmla="*/ 1737083 w 1842905"/>
              <a:gd name="connsiteY329" fmla="*/ 1024542 h 1765484"/>
              <a:gd name="connsiteX330" fmla="*/ 1734835 w 1842905"/>
              <a:gd name="connsiteY330" fmla="*/ 1035530 h 1765484"/>
              <a:gd name="connsiteX331" fmla="*/ 1732056 w 1842905"/>
              <a:gd name="connsiteY331" fmla="*/ 1046459 h 1765484"/>
              <a:gd name="connsiteX332" fmla="*/ 1570832 w 1842905"/>
              <a:gd name="connsiteY332" fmla="*/ 1370968 h 1765484"/>
              <a:gd name="connsiteX333" fmla="*/ 1555869 w 1842905"/>
              <a:gd name="connsiteY333" fmla="*/ 1389341 h 1765484"/>
              <a:gd name="connsiteX334" fmla="*/ 1540019 w 1842905"/>
              <a:gd name="connsiteY334" fmla="*/ 1407064 h 1765484"/>
              <a:gd name="connsiteX335" fmla="*/ 1531976 w 1842905"/>
              <a:gd name="connsiteY335" fmla="*/ 1416044 h 1765484"/>
              <a:gd name="connsiteX336" fmla="*/ 1527954 w 1842905"/>
              <a:gd name="connsiteY336" fmla="*/ 1420534 h 1765484"/>
              <a:gd name="connsiteX337" fmla="*/ 1523755 w 1842905"/>
              <a:gd name="connsiteY337" fmla="*/ 1424846 h 1765484"/>
              <a:gd name="connsiteX338" fmla="*/ 1506721 w 1842905"/>
              <a:gd name="connsiteY338" fmla="*/ 1442097 h 1765484"/>
              <a:gd name="connsiteX339" fmla="*/ 1498146 w 1842905"/>
              <a:gd name="connsiteY339" fmla="*/ 1450781 h 1765484"/>
              <a:gd name="connsiteX340" fmla="*/ 1489097 w 1842905"/>
              <a:gd name="connsiteY340" fmla="*/ 1459170 h 1765484"/>
              <a:gd name="connsiteX341" fmla="*/ 1470940 w 1842905"/>
              <a:gd name="connsiteY341" fmla="*/ 1475948 h 1765484"/>
              <a:gd name="connsiteX342" fmla="*/ 1461536 w 1842905"/>
              <a:gd name="connsiteY342" fmla="*/ 1484041 h 1765484"/>
              <a:gd name="connsiteX343" fmla="*/ 1452015 w 1842905"/>
              <a:gd name="connsiteY343" fmla="*/ 1492076 h 1765484"/>
              <a:gd name="connsiteX344" fmla="*/ 1442374 w 1842905"/>
              <a:gd name="connsiteY344" fmla="*/ 1500110 h 1765484"/>
              <a:gd name="connsiteX345" fmla="*/ 1432557 w 1842905"/>
              <a:gd name="connsiteY345" fmla="*/ 1508086 h 1765484"/>
              <a:gd name="connsiteX346" fmla="*/ 1441487 w 1842905"/>
              <a:gd name="connsiteY346" fmla="*/ 1501587 h 1765484"/>
              <a:gd name="connsiteX347" fmla="*/ 1450536 w 1842905"/>
              <a:gd name="connsiteY347" fmla="*/ 1494616 h 1765484"/>
              <a:gd name="connsiteX348" fmla="*/ 1469343 w 1842905"/>
              <a:gd name="connsiteY348" fmla="*/ 1480083 h 1765484"/>
              <a:gd name="connsiteX349" fmla="*/ 1488032 w 1842905"/>
              <a:gd name="connsiteY349" fmla="*/ 1463896 h 1765484"/>
              <a:gd name="connsiteX350" fmla="*/ 1507195 w 1842905"/>
              <a:gd name="connsiteY350" fmla="*/ 1446528 h 1765484"/>
              <a:gd name="connsiteX351" fmla="*/ 1526179 w 1842905"/>
              <a:gd name="connsiteY351" fmla="*/ 1428037 h 1765484"/>
              <a:gd name="connsiteX352" fmla="*/ 1530970 w 1842905"/>
              <a:gd name="connsiteY352" fmla="*/ 1423310 h 1765484"/>
              <a:gd name="connsiteX353" fmla="*/ 1535583 w 1842905"/>
              <a:gd name="connsiteY353" fmla="*/ 1418348 h 1765484"/>
              <a:gd name="connsiteX354" fmla="*/ 1544809 w 1842905"/>
              <a:gd name="connsiteY354" fmla="*/ 1408423 h 1765484"/>
              <a:gd name="connsiteX355" fmla="*/ 1554036 w 1842905"/>
              <a:gd name="connsiteY355" fmla="*/ 1398380 h 1765484"/>
              <a:gd name="connsiteX356" fmla="*/ 1558649 w 1842905"/>
              <a:gd name="connsiteY356" fmla="*/ 1393359 h 1765484"/>
              <a:gd name="connsiteX357" fmla="*/ 1563144 w 1842905"/>
              <a:gd name="connsiteY357" fmla="*/ 1388278 h 1765484"/>
              <a:gd name="connsiteX358" fmla="*/ 1580887 w 1842905"/>
              <a:gd name="connsiteY358" fmla="*/ 1367246 h 1765484"/>
              <a:gd name="connsiteX359" fmla="*/ 1687344 w 1842905"/>
              <a:gd name="connsiteY359" fmla="*/ 1202954 h 1765484"/>
              <a:gd name="connsiteX360" fmla="*/ 1586268 w 1842905"/>
              <a:gd name="connsiteY360" fmla="*/ 1370082 h 1765484"/>
              <a:gd name="connsiteX361" fmla="*/ 1466860 w 1842905"/>
              <a:gd name="connsiteY361" fmla="*/ 1491426 h 1765484"/>
              <a:gd name="connsiteX362" fmla="*/ 1450727 w 1842905"/>
              <a:gd name="connsiteY362" fmla="*/ 1504301 h 1765484"/>
              <a:gd name="connsiteX363" fmla="*/ 1399751 w 1842905"/>
              <a:gd name="connsiteY363" fmla="*/ 1541348 h 1765484"/>
              <a:gd name="connsiteX364" fmla="*/ 1391275 w 1842905"/>
              <a:gd name="connsiteY364" fmla="*/ 1546840 h 1765484"/>
              <a:gd name="connsiteX365" fmla="*/ 1378086 w 1842905"/>
              <a:gd name="connsiteY365" fmla="*/ 1555288 h 1765484"/>
              <a:gd name="connsiteX366" fmla="*/ 1364838 w 1842905"/>
              <a:gd name="connsiteY366" fmla="*/ 1563559 h 1765484"/>
              <a:gd name="connsiteX367" fmla="*/ 1337632 w 1842905"/>
              <a:gd name="connsiteY367" fmla="*/ 1579214 h 1765484"/>
              <a:gd name="connsiteX368" fmla="*/ 1330831 w 1842905"/>
              <a:gd name="connsiteY368" fmla="*/ 1583054 h 1765484"/>
              <a:gd name="connsiteX369" fmla="*/ 1323852 w 1842905"/>
              <a:gd name="connsiteY369" fmla="*/ 1586658 h 1765484"/>
              <a:gd name="connsiteX370" fmla="*/ 1309835 w 1842905"/>
              <a:gd name="connsiteY370" fmla="*/ 1593806 h 1765484"/>
              <a:gd name="connsiteX371" fmla="*/ 1295404 w 1842905"/>
              <a:gd name="connsiteY371" fmla="*/ 1600955 h 1765484"/>
              <a:gd name="connsiteX372" fmla="*/ 1281092 w 1842905"/>
              <a:gd name="connsiteY372" fmla="*/ 1607512 h 1765484"/>
              <a:gd name="connsiteX373" fmla="*/ 1252348 w 1842905"/>
              <a:gd name="connsiteY373" fmla="*/ 1620273 h 1765484"/>
              <a:gd name="connsiteX374" fmla="*/ 1132348 w 1842905"/>
              <a:gd name="connsiteY374" fmla="*/ 1660031 h 1765484"/>
              <a:gd name="connsiteX375" fmla="*/ 1007201 w 1842905"/>
              <a:gd name="connsiteY375" fmla="*/ 1681299 h 1765484"/>
              <a:gd name="connsiteX376" fmla="*/ 870108 w 1842905"/>
              <a:gd name="connsiteY376" fmla="*/ 1684843 h 1765484"/>
              <a:gd name="connsiteX377" fmla="*/ 862479 w 1842905"/>
              <a:gd name="connsiteY377" fmla="*/ 1686380 h 1765484"/>
              <a:gd name="connsiteX378" fmla="*/ 1201486 w 1842905"/>
              <a:gd name="connsiteY378" fmla="*/ 1643785 h 1765484"/>
              <a:gd name="connsiteX379" fmla="*/ 1356570 w 1842905"/>
              <a:gd name="connsiteY379" fmla="*/ 1572730 h 1765484"/>
              <a:gd name="connsiteX380" fmla="*/ 1399751 w 1842905"/>
              <a:gd name="connsiteY380" fmla="*/ 1541348 h 1765484"/>
              <a:gd name="connsiteX381" fmla="*/ 1404405 w 1842905"/>
              <a:gd name="connsiteY381" fmla="*/ 1538333 h 1765484"/>
              <a:gd name="connsiteX382" fmla="*/ 1417180 w 1842905"/>
              <a:gd name="connsiteY382" fmla="*/ 1529294 h 1765484"/>
              <a:gd name="connsiteX383" fmla="*/ 1442433 w 1842905"/>
              <a:gd name="connsiteY383" fmla="*/ 1510921 h 1765484"/>
              <a:gd name="connsiteX384" fmla="*/ 1450727 w 1842905"/>
              <a:gd name="connsiteY384" fmla="*/ 1504301 h 1765484"/>
              <a:gd name="connsiteX385" fmla="*/ 1494538 w 1842905"/>
              <a:gd name="connsiteY385" fmla="*/ 1472462 h 1765484"/>
              <a:gd name="connsiteX386" fmla="*/ 1606910 w 1842905"/>
              <a:gd name="connsiteY386" fmla="*/ 1352005 h 1765484"/>
              <a:gd name="connsiteX387" fmla="*/ 1685569 w 1842905"/>
              <a:gd name="connsiteY387" fmla="*/ 1232433 h 1765484"/>
              <a:gd name="connsiteX388" fmla="*/ 1739566 w 1842905"/>
              <a:gd name="connsiteY388" fmla="*/ 1114693 h 1765484"/>
              <a:gd name="connsiteX389" fmla="*/ 1750094 w 1842905"/>
              <a:gd name="connsiteY389" fmla="*/ 1085154 h 1765484"/>
              <a:gd name="connsiteX390" fmla="*/ 1751395 w 1842905"/>
              <a:gd name="connsiteY390" fmla="*/ 1081492 h 1765484"/>
              <a:gd name="connsiteX391" fmla="*/ 1752519 w 1842905"/>
              <a:gd name="connsiteY391" fmla="*/ 1077770 h 1765484"/>
              <a:gd name="connsiteX392" fmla="*/ 1754825 w 1842905"/>
              <a:gd name="connsiteY392" fmla="*/ 1070326 h 1765484"/>
              <a:gd name="connsiteX393" fmla="*/ 1759320 w 1842905"/>
              <a:gd name="connsiteY393" fmla="*/ 1055380 h 1765484"/>
              <a:gd name="connsiteX394" fmla="*/ 1763756 w 1842905"/>
              <a:gd name="connsiteY394" fmla="*/ 1040493 h 1765484"/>
              <a:gd name="connsiteX395" fmla="*/ 1767600 w 1842905"/>
              <a:gd name="connsiteY395" fmla="*/ 1025369 h 1765484"/>
              <a:gd name="connsiteX396" fmla="*/ 1771444 w 1842905"/>
              <a:gd name="connsiteY396" fmla="*/ 1010186 h 1765484"/>
              <a:gd name="connsiteX397" fmla="*/ 1773337 w 1842905"/>
              <a:gd name="connsiteY397" fmla="*/ 1002624 h 1765484"/>
              <a:gd name="connsiteX398" fmla="*/ 1774934 w 1842905"/>
              <a:gd name="connsiteY398" fmla="*/ 994944 h 1765484"/>
              <a:gd name="connsiteX399" fmla="*/ 1763520 w 1842905"/>
              <a:gd name="connsiteY399" fmla="*/ 1062706 h 1765484"/>
              <a:gd name="connsiteX400" fmla="*/ 1759911 w 1842905"/>
              <a:gd name="connsiteY400" fmla="*/ 1081787 h 1765484"/>
              <a:gd name="connsiteX401" fmla="*/ 1758433 w 1842905"/>
              <a:gd name="connsiteY401" fmla="*/ 1091180 h 1765484"/>
              <a:gd name="connsiteX402" fmla="*/ 1763579 w 1842905"/>
              <a:gd name="connsiteY402" fmla="*/ 1081374 h 1765484"/>
              <a:gd name="connsiteX403" fmla="*/ 1769493 w 1842905"/>
              <a:gd name="connsiteY403" fmla="*/ 1062055 h 1765484"/>
              <a:gd name="connsiteX404" fmla="*/ 1777595 w 1842905"/>
              <a:gd name="connsiteY404" fmla="*/ 1032931 h 1765484"/>
              <a:gd name="connsiteX405" fmla="*/ 1783509 w 1842905"/>
              <a:gd name="connsiteY405" fmla="*/ 1007232 h 1765484"/>
              <a:gd name="connsiteX406" fmla="*/ 1788773 w 1842905"/>
              <a:gd name="connsiteY406" fmla="*/ 979939 h 1765484"/>
              <a:gd name="connsiteX407" fmla="*/ 1791375 w 1842905"/>
              <a:gd name="connsiteY407" fmla="*/ 965819 h 1765484"/>
              <a:gd name="connsiteX408" fmla="*/ 1793445 w 1842905"/>
              <a:gd name="connsiteY408" fmla="*/ 951405 h 1765484"/>
              <a:gd name="connsiteX409" fmla="*/ 1797290 w 1842905"/>
              <a:gd name="connsiteY409" fmla="*/ 921866 h 1765484"/>
              <a:gd name="connsiteX410" fmla="*/ 1801489 w 1842905"/>
              <a:gd name="connsiteY410" fmla="*/ 796151 h 1765484"/>
              <a:gd name="connsiteX411" fmla="*/ 1783332 w 1842905"/>
              <a:gd name="connsiteY411" fmla="*/ 657556 h 1765484"/>
              <a:gd name="connsiteX412" fmla="*/ 1779370 w 1842905"/>
              <a:gd name="connsiteY412" fmla="*/ 639833 h 1765484"/>
              <a:gd name="connsiteX413" fmla="*/ 1777359 w 1842905"/>
              <a:gd name="connsiteY413" fmla="*/ 631090 h 1765484"/>
              <a:gd name="connsiteX414" fmla="*/ 1775171 w 1842905"/>
              <a:gd name="connsiteY414" fmla="*/ 622347 h 1765484"/>
              <a:gd name="connsiteX415" fmla="*/ 1765471 w 1842905"/>
              <a:gd name="connsiteY415" fmla="*/ 587905 h 1765484"/>
              <a:gd name="connsiteX416" fmla="*/ 1742287 w 1842905"/>
              <a:gd name="connsiteY416" fmla="*/ 521325 h 1765484"/>
              <a:gd name="connsiteX417" fmla="*/ 1721055 w 1842905"/>
              <a:gd name="connsiteY417" fmla="*/ 470046 h 1765484"/>
              <a:gd name="connsiteX418" fmla="*/ 1710054 w 1842905"/>
              <a:gd name="connsiteY418" fmla="*/ 446415 h 1765484"/>
              <a:gd name="connsiteX419" fmla="*/ 1698521 w 1842905"/>
              <a:gd name="connsiteY419" fmla="*/ 422785 h 1765484"/>
              <a:gd name="connsiteX420" fmla="*/ 1705263 w 1842905"/>
              <a:gd name="connsiteY420" fmla="*/ 432237 h 1765484"/>
              <a:gd name="connsiteX421" fmla="*/ 1717802 w 1842905"/>
              <a:gd name="connsiteY421" fmla="*/ 455868 h 1765484"/>
              <a:gd name="connsiteX422" fmla="*/ 1723716 w 1842905"/>
              <a:gd name="connsiteY422" fmla="*/ 467683 h 1765484"/>
              <a:gd name="connsiteX423" fmla="*/ 1729630 w 1842905"/>
              <a:gd name="connsiteY423" fmla="*/ 479499 h 1765484"/>
              <a:gd name="connsiteX424" fmla="*/ 1735249 w 1842905"/>
              <a:gd name="connsiteY424" fmla="*/ 491314 h 1765484"/>
              <a:gd name="connsiteX425" fmla="*/ 1740631 w 1842905"/>
              <a:gd name="connsiteY425" fmla="*/ 503129 h 1765484"/>
              <a:gd name="connsiteX426" fmla="*/ 1749916 w 1842905"/>
              <a:gd name="connsiteY426" fmla="*/ 526051 h 1765484"/>
              <a:gd name="connsiteX427" fmla="*/ 1766772 w 1842905"/>
              <a:gd name="connsiteY427" fmla="*/ 573313 h 1765484"/>
              <a:gd name="connsiteX428" fmla="*/ 1770617 w 1842905"/>
              <a:gd name="connsiteY428" fmla="*/ 585128 h 1765484"/>
              <a:gd name="connsiteX429" fmla="*/ 1774047 w 1842905"/>
              <a:gd name="connsiteY429" fmla="*/ 596944 h 1765484"/>
              <a:gd name="connsiteX430" fmla="*/ 1780848 w 1842905"/>
              <a:gd name="connsiteY430" fmla="*/ 621047 h 1765484"/>
              <a:gd name="connsiteX431" fmla="*/ 1786762 w 1842905"/>
              <a:gd name="connsiteY431" fmla="*/ 645387 h 1765484"/>
              <a:gd name="connsiteX432" fmla="*/ 1789660 w 1842905"/>
              <a:gd name="connsiteY432" fmla="*/ 658561 h 1765484"/>
              <a:gd name="connsiteX433" fmla="*/ 1792263 w 1842905"/>
              <a:gd name="connsiteY433" fmla="*/ 670790 h 1765484"/>
              <a:gd name="connsiteX434" fmla="*/ 1796698 w 1842905"/>
              <a:gd name="connsiteY434" fmla="*/ 695306 h 1765484"/>
              <a:gd name="connsiteX435" fmla="*/ 1798828 w 1842905"/>
              <a:gd name="connsiteY435" fmla="*/ 707594 h 1765484"/>
              <a:gd name="connsiteX436" fmla="*/ 1800543 w 1842905"/>
              <a:gd name="connsiteY436" fmla="*/ 719941 h 1765484"/>
              <a:gd name="connsiteX437" fmla="*/ 1805866 w 1842905"/>
              <a:gd name="connsiteY437" fmla="*/ 918380 h 1765484"/>
              <a:gd name="connsiteX438" fmla="*/ 1802258 w 1842905"/>
              <a:gd name="connsiteY438" fmla="*/ 950164 h 1765484"/>
              <a:gd name="connsiteX439" fmla="*/ 1800247 w 1842905"/>
              <a:gd name="connsiteY439" fmla="*/ 965937 h 1765484"/>
              <a:gd name="connsiteX440" fmla="*/ 1797586 w 1842905"/>
              <a:gd name="connsiteY440" fmla="*/ 981475 h 1765484"/>
              <a:gd name="connsiteX441" fmla="*/ 1794984 w 1842905"/>
              <a:gd name="connsiteY441" fmla="*/ 996953 h 1765484"/>
              <a:gd name="connsiteX442" fmla="*/ 1793682 w 1842905"/>
              <a:gd name="connsiteY442" fmla="*/ 1004633 h 1765484"/>
              <a:gd name="connsiteX443" fmla="*/ 1792085 w 1842905"/>
              <a:gd name="connsiteY443" fmla="*/ 1012313 h 1765484"/>
              <a:gd name="connsiteX444" fmla="*/ 1786171 w 1842905"/>
              <a:gd name="connsiteY444" fmla="*/ 1042619 h 1765484"/>
              <a:gd name="connsiteX445" fmla="*/ 1748083 w 1842905"/>
              <a:gd name="connsiteY445" fmla="*/ 1177137 h 1765484"/>
              <a:gd name="connsiteX446" fmla="*/ 1751691 w 1842905"/>
              <a:gd name="connsiteY446" fmla="*/ 1169989 h 1765484"/>
              <a:gd name="connsiteX447" fmla="*/ 1754825 w 1842905"/>
              <a:gd name="connsiteY447" fmla="*/ 1163195 h 1765484"/>
              <a:gd name="connsiteX448" fmla="*/ 1761094 w 1842905"/>
              <a:gd name="connsiteY448" fmla="*/ 1149844 h 1765484"/>
              <a:gd name="connsiteX449" fmla="*/ 1767837 w 1842905"/>
              <a:gd name="connsiteY449" fmla="*/ 1134365 h 1765484"/>
              <a:gd name="connsiteX450" fmla="*/ 1771385 w 1842905"/>
              <a:gd name="connsiteY450" fmla="*/ 1124913 h 1765484"/>
              <a:gd name="connsiteX451" fmla="*/ 1775112 w 1842905"/>
              <a:gd name="connsiteY451" fmla="*/ 1113866 h 1765484"/>
              <a:gd name="connsiteX452" fmla="*/ 1813317 w 1842905"/>
              <a:gd name="connsiteY452" fmla="*/ 732525 h 1765484"/>
              <a:gd name="connsiteX453" fmla="*/ 1809946 w 1842905"/>
              <a:gd name="connsiteY453" fmla="*/ 704464 h 1765484"/>
              <a:gd name="connsiteX454" fmla="*/ 1805984 w 1842905"/>
              <a:gd name="connsiteY454" fmla="*/ 678588 h 1765484"/>
              <a:gd name="connsiteX455" fmla="*/ 1804032 w 1842905"/>
              <a:gd name="connsiteY455" fmla="*/ 666063 h 1765484"/>
              <a:gd name="connsiteX456" fmla="*/ 1801666 w 1842905"/>
              <a:gd name="connsiteY456" fmla="*/ 653657 h 1765484"/>
              <a:gd name="connsiteX457" fmla="*/ 1796580 w 1842905"/>
              <a:gd name="connsiteY457" fmla="*/ 628550 h 1765484"/>
              <a:gd name="connsiteX458" fmla="*/ 1803500 w 1842905"/>
              <a:gd name="connsiteY458" fmla="*/ 650585 h 1765484"/>
              <a:gd name="connsiteX459" fmla="*/ 1825442 w 1842905"/>
              <a:gd name="connsiteY459" fmla="*/ 873069 h 1765484"/>
              <a:gd name="connsiteX460" fmla="*/ 1828340 w 1842905"/>
              <a:gd name="connsiteY460" fmla="*/ 833901 h 1765484"/>
              <a:gd name="connsiteX461" fmla="*/ 1829404 w 1842905"/>
              <a:gd name="connsiteY461" fmla="*/ 796919 h 1765484"/>
              <a:gd name="connsiteX462" fmla="*/ 1829050 w 1842905"/>
              <a:gd name="connsiteY462" fmla="*/ 762536 h 1765484"/>
              <a:gd name="connsiteX463" fmla="*/ 1828636 w 1842905"/>
              <a:gd name="connsiteY463" fmla="*/ 746526 h 1765484"/>
              <a:gd name="connsiteX464" fmla="*/ 1827867 w 1842905"/>
              <a:gd name="connsiteY464" fmla="*/ 731343 h 1765484"/>
              <a:gd name="connsiteX465" fmla="*/ 1827867 w 1842905"/>
              <a:gd name="connsiteY465" fmla="*/ 711021 h 1765484"/>
              <a:gd name="connsiteX466" fmla="*/ 1828458 w 1842905"/>
              <a:gd name="connsiteY466" fmla="*/ 704641 h 1765484"/>
              <a:gd name="connsiteX467" fmla="*/ 1828458 w 1842905"/>
              <a:gd name="connsiteY467" fmla="*/ 697669 h 1765484"/>
              <a:gd name="connsiteX468" fmla="*/ 1842889 w 1842905"/>
              <a:gd name="connsiteY468" fmla="*/ 863498 h 1765484"/>
              <a:gd name="connsiteX469" fmla="*/ 1826980 w 1842905"/>
              <a:gd name="connsiteY469" fmla="*/ 1022002 h 1765484"/>
              <a:gd name="connsiteX470" fmla="*/ 1821065 w 1842905"/>
              <a:gd name="connsiteY470" fmla="*/ 1051540 h 1765484"/>
              <a:gd name="connsiteX471" fmla="*/ 1817635 w 1842905"/>
              <a:gd name="connsiteY471" fmla="*/ 1066191 h 1765484"/>
              <a:gd name="connsiteX472" fmla="*/ 1813968 w 1842905"/>
              <a:gd name="connsiteY472" fmla="*/ 1080842 h 1765484"/>
              <a:gd name="connsiteX473" fmla="*/ 1810301 w 1842905"/>
              <a:gd name="connsiteY473" fmla="*/ 1095552 h 1765484"/>
              <a:gd name="connsiteX474" fmla="*/ 1806102 w 1842905"/>
              <a:gd name="connsiteY474" fmla="*/ 1110085 h 1765484"/>
              <a:gd name="connsiteX475" fmla="*/ 1797349 w 1842905"/>
              <a:gd name="connsiteY475" fmla="*/ 1139032 h 1765484"/>
              <a:gd name="connsiteX476" fmla="*/ 1787413 w 1842905"/>
              <a:gd name="connsiteY476" fmla="*/ 1167271 h 1765484"/>
              <a:gd name="connsiteX477" fmla="*/ 1782386 w 1842905"/>
              <a:gd name="connsiteY477" fmla="*/ 1181213 h 1765484"/>
              <a:gd name="connsiteX478" fmla="*/ 1776886 w 1842905"/>
              <a:gd name="connsiteY478" fmla="*/ 1194801 h 1765484"/>
              <a:gd name="connsiteX479" fmla="*/ 1765767 w 1842905"/>
              <a:gd name="connsiteY479" fmla="*/ 1221386 h 1765484"/>
              <a:gd name="connsiteX480" fmla="*/ 1753938 w 1842905"/>
              <a:gd name="connsiteY480" fmla="*/ 1246611 h 1765484"/>
              <a:gd name="connsiteX481" fmla="*/ 1745836 w 1842905"/>
              <a:gd name="connsiteY481" fmla="*/ 1263212 h 1765484"/>
              <a:gd name="connsiteX482" fmla="*/ 1737083 w 1842905"/>
              <a:gd name="connsiteY482" fmla="*/ 1279399 h 1765484"/>
              <a:gd name="connsiteX483" fmla="*/ 1719044 w 1842905"/>
              <a:gd name="connsiteY483" fmla="*/ 1311537 h 1765484"/>
              <a:gd name="connsiteX484" fmla="*/ 1699704 w 1842905"/>
              <a:gd name="connsiteY484" fmla="*/ 1342907 h 1765484"/>
              <a:gd name="connsiteX485" fmla="*/ 1679064 w 1842905"/>
              <a:gd name="connsiteY485" fmla="*/ 1373390 h 1765484"/>
              <a:gd name="connsiteX486" fmla="*/ 1584435 w 1842905"/>
              <a:gd name="connsiteY486" fmla="*/ 1486345 h 1765484"/>
              <a:gd name="connsiteX487" fmla="*/ 1558176 w 1842905"/>
              <a:gd name="connsiteY487" fmla="*/ 1512162 h 1765484"/>
              <a:gd name="connsiteX488" fmla="*/ 1530793 w 1842905"/>
              <a:gd name="connsiteY488" fmla="*/ 1536679 h 1765484"/>
              <a:gd name="connsiteX489" fmla="*/ 1523932 w 1842905"/>
              <a:gd name="connsiteY489" fmla="*/ 1542587 h 1765484"/>
              <a:gd name="connsiteX490" fmla="*/ 1516835 w 1842905"/>
              <a:gd name="connsiteY490" fmla="*/ 1548494 h 1765484"/>
              <a:gd name="connsiteX491" fmla="*/ 1502522 w 1842905"/>
              <a:gd name="connsiteY491" fmla="*/ 1560310 h 1765484"/>
              <a:gd name="connsiteX492" fmla="*/ 1488387 w 1842905"/>
              <a:gd name="connsiteY492" fmla="*/ 1571416 h 1765484"/>
              <a:gd name="connsiteX493" fmla="*/ 1473601 w 1842905"/>
              <a:gd name="connsiteY493" fmla="*/ 1582345 h 1765484"/>
              <a:gd name="connsiteX494" fmla="*/ 1458461 w 1842905"/>
              <a:gd name="connsiteY494" fmla="*/ 1592979 h 1765484"/>
              <a:gd name="connsiteX495" fmla="*/ 1443379 w 1842905"/>
              <a:gd name="connsiteY495" fmla="*/ 1603436 h 1765484"/>
              <a:gd name="connsiteX496" fmla="*/ 1412685 w 1842905"/>
              <a:gd name="connsiteY496" fmla="*/ 1623404 h 1765484"/>
              <a:gd name="connsiteX497" fmla="*/ 1408840 w 1842905"/>
              <a:gd name="connsiteY497" fmla="*/ 1625885 h 1765484"/>
              <a:gd name="connsiteX498" fmla="*/ 1404878 w 1842905"/>
              <a:gd name="connsiteY498" fmla="*/ 1628189 h 1765484"/>
              <a:gd name="connsiteX499" fmla="*/ 1396952 w 1842905"/>
              <a:gd name="connsiteY499" fmla="*/ 1632797 h 1765484"/>
              <a:gd name="connsiteX500" fmla="*/ 1381575 w 1842905"/>
              <a:gd name="connsiteY500" fmla="*/ 1641954 h 1765484"/>
              <a:gd name="connsiteX501" fmla="*/ 1365607 w 1842905"/>
              <a:gd name="connsiteY501" fmla="*/ 1650993 h 1765484"/>
              <a:gd name="connsiteX502" fmla="*/ 1349343 w 1842905"/>
              <a:gd name="connsiteY502" fmla="*/ 1659381 h 1765484"/>
              <a:gd name="connsiteX503" fmla="*/ 1282984 w 1842905"/>
              <a:gd name="connsiteY503" fmla="*/ 1690633 h 1765484"/>
              <a:gd name="connsiteX504" fmla="*/ 1248800 w 1842905"/>
              <a:gd name="connsiteY504" fmla="*/ 1704103 h 1765484"/>
              <a:gd name="connsiteX505" fmla="*/ 1240224 w 1842905"/>
              <a:gd name="connsiteY505" fmla="*/ 1707352 h 1765484"/>
              <a:gd name="connsiteX506" fmla="*/ 1231530 w 1842905"/>
              <a:gd name="connsiteY506" fmla="*/ 1710306 h 1765484"/>
              <a:gd name="connsiteX507" fmla="*/ 1213787 w 1842905"/>
              <a:gd name="connsiteY507" fmla="*/ 1716214 h 1765484"/>
              <a:gd name="connsiteX508" fmla="*/ 1196044 w 1842905"/>
              <a:gd name="connsiteY508" fmla="*/ 1722121 h 1765484"/>
              <a:gd name="connsiteX509" fmla="*/ 1178302 w 1842905"/>
              <a:gd name="connsiteY509" fmla="*/ 1727143 h 1765484"/>
              <a:gd name="connsiteX510" fmla="*/ 1142816 w 1842905"/>
              <a:gd name="connsiteY510" fmla="*/ 1736536 h 1765484"/>
              <a:gd name="connsiteX511" fmla="*/ 1106975 w 1842905"/>
              <a:gd name="connsiteY511" fmla="*/ 1744571 h 1765484"/>
              <a:gd name="connsiteX512" fmla="*/ 1070780 w 1842905"/>
              <a:gd name="connsiteY512" fmla="*/ 1750951 h 1765484"/>
              <a:gd name="connsiteX513" fmla="*/ 924461 w 1842905"/>
              <a:gd name="connsiteY513" fmla="*/ 1762176 h 1765484"/>
              <a:gd name="connsiteX514" fmla="*/ 887733 w 1842905"/>
              <a:gd name="connsiteY514" fmla="*/ 1761466 h 1765484"/>
              <a:gd name="connsiteX515" fmla="*/ 851065 w 1842905"/>
              <a:gd name="connsiteY515" fmla="*/ 1759044 h 1765484"/>
              <a:gd name="connsiteX516" fmla="*/ 841956 w 1842905"/>
              <a:gd name="connsiteY516" fmla="*/ 1758276 h 1765484"/>
              <a:gd name="connsiteX517" fmla="*/ 832849 w 1842905"/>
              <a:gd name="connsiteY517" fmla="*/ 1757272 h 1765484"/>
              <a:gd name="connsiteX518" fmla="*/ 814573 w 1842905"/>
              <a:gd name="connsiteY518" fmla="*/ 1755204 h 1765484"/>
              <a:gd name="connsiteX519" fmla="*/ 796357 w 1842905"/>
              <a:gd name="connsiteY519" fmla="*/ 1752900 h 1765484"/>
              <a:gd name="connsiteX520" fmla="*/ 778260 w 1842905"/>
              <a:gd name="connsiteY520" fmla="*/ 1749946 h 1765484"/>
              <a:gd name="connsiteX521" fmla="*/ 763710 w 1842905"/>
              <a:gd name="connsiteY521" fmla="*/ 1747583 h 1765484"/>
              <a:gd name="connsiteX522" fmla="*/ 756259 w 1842905"/>
              <a:gd name="connsiteY522" fmla="*/ 1746402 h 1765484"/>
              <a:gd name="connsiteX523" fmla="*/ 748806 w 1842905"/>
              <a:gd name="connsiteY523" fmla="*/ 1744865 h 1765484"/>
              <a:gd name="connsiteX524" fmla="*/ 718289 w 1842905"/>
              <a:gd name="connsiteY524" fmla="*/ 1738603 h 1765484"/>
              <a:gd name="connsiteX525" fmla="*/ 702912 w 1842905"/>
              <a:gd name="connsiteY525" fmla="*/ 1735000 h 1765484"/>
              <a:gd name="connsiteX526" fmla="*/ 687534 w 1842905"/>
              <a:gd name="connsiteY526" fmla="*/ 1731160 h 1765484"/>
              <a:gd name="connsiteX527" fmla="*/ 672216 w 1842905"/>
              <a:gd name="connsiteY527" fmla="*/ 1727260 h 1765484"/>
              <a:gd name="connsiteX528" fmla="*/ 657194 w 1842905"/>
              <a:gd name="connsiteY528" fmla="*/ 1722830 h 1765484"/>
              <a:gd name="connsiteX529" fmla="*/ 651280 w 1842905"/>
              <a:gd name="connsiteY529" fmla="*/ 1722476 h 1765484"/>
              <a:gd name="connsiteX530" fmla="*/ 667603 w 1842905"/>
              <a:gd name="connsiteY530" fmla="*/ 1727615 h 1765484"/>
              <a:gd name="connsiteX531" fmla="*/ 684045 w 1842905"/>
              <a:gd name="connsiteY531" fmla="*/ 1732105 h 1765484"/>
              <a:gd name="connsiteX532" fmla="*/ 700605 w 1842905"/>
              <a:gd name="connsiteY532" fmla="*/ 1736477 h 1765484"/>
              <a:gd name="connsiteX533" fmla="*/ 711233 w 1842905"/>
              <a:gd name="connsiteY533" fmla="*/ 1739131 h 1765484"/>
              <a:gd name="connsiteX534" fmla="*/ 678898 w 1842905"/>
              <a:gd name="connsiteY534" fmla="*/ 1732458 h 1765484"/>
              <a:gd name="connsiteX535" fmla="*/ 459125 w 1842905"/>
              <a:gd name="connsiteY535" fmla="*/ 1640477 h 1765484"/>
              <a:gd name="connsiteX536" fmla="*/ 434108 w 1842905"/>
              <a:gd name="connsiteY536" fmla="*/ 1624585 h 1765484"/>
              <a:gd name="connsiteX537" fmla="*/ 427720 w 1842905"/>
              <a:gd name="connsiteY537" fmla="*/ 1620686 h 1765484"/>
              <a:gd name="connsiteX538" fmla="*/ 421451 w 1842905"/>
              <a:gd name="connsiteY538" fmla="*/ 1616551 h 1765484"/>
              <a:gd name="connsiteX539" fmla="*/ 409031 w 1842905"/>
              <a:gd name="connsiteY539" fmla="*/ 1608221 h 1765484"/>
              <a:gd name="connsiteX540" fmla="*/ 396611 w 1842905"/>
              <a:gd name="connsiteY540" fmla="*/ 1599891 h 1765484"/>
              <a:gd name="connsiteX541" fmla="*/ 390401 w 1842905"/>
              <a:gd name="connsiteY541" fmla="*/ 1595697 h 1765484"/>
              <a:gd name="connsiteX542" fmla="*/ 384487 w 1842905"/>
              <a:gd name="connsiteY542" fmla="*/ 1591266 h 1765484"/>
              <a:gd name="connsiteX543" fmla="*/ 360475 w 1842905"/>
              <a:gd name="connsiteY543" fmla="*/ 1573543 h 1765484"/>
              <a:gd name="connsiteX544" fmla="*/ 354561 w 1842905"/>
              <a:gd name="connsiteY544" fmla="*/ 1569053 h 1765484"/>
              <a:gd name="connsiteX545" fmla="*/ 348646 w 1842905"/>
              <a:gd name="connsiteY545" fmla="*/ 1564327 h 1765484"/>
              <a:gd name="connsiteX546" fmla="*/ 336818 w 1842905"/>
              <a:gd name="connsiteY546" fmla="*/ 1554816 h 1765484"/>
              <a:gd name="connsiteX547" fmla="*/ 325285 w 1842905"/>
              <a:gd name="connsiteY547" fmla="*/ 1545304 h 1765484"/>
              <a:gd name="connsiteX548" fmla="*/ 313930 w 1842905"/>
              <a:gd name="connsiteY548" fmla="*/ 1535557 h 1765484"/>
              <a:gd name="connsiteX549" fmla="*/ 270341 w 1842905"/>
              <a:gd name="connsiteY549" fmla="*/ 1494498 h 1765484"/>
              <a:gd name="connsiteX550" fmla="*/ 259814 w 1842905"/>
              <a:gd name="connsiteY550" fmla="*/ 1483864 h 1765484"/>
              <a:gd name="connsiteX551" fmla="*/ 249464 w 1842905"/>
              <a:gd name="connsiteY551" fmla="*/ 1473053 h 1765484"/>
              <a:gd name="connsiteX552" fmla="*/ 229415 w 1842905"/>
              <a:gd name="connsiteY552" fmla="*/ 1450841 h 1765484"/>
              <a:gd name="connsiteX553" fmla="*/ 219538 w 1842905"/>
              <a:gd name="connsiteY553" fmla="*/ 1439557 h 1765484"/>
              <a:gd name="connsiteX554" fmla="*/ 210134 w 1842905"/>
              <a:gd name="connsiteY554" fmla="*/ 1427741 h 1765484"/>
              <a:gd name="connsiteX555" fmla="*/ 191327 w 1842905"/>
              <a:gd name="connsiteY555" fmla="*/ 1404465 h 1765484"/>
              <a:gd name="connsiteX556" fmla="*/ 173584 w 1842905"/>
              <a:gd name="connsiteY556" fmla="*/ 1380362 h 1765484"/>
              <a:gd name="connsiteX557" fmla="*/ 164772 w 1842905"/>
              <a:gd name="connsiteY557" fmla="*/ 1368250 h 1765484"/>
              <a:gd name="connsiteX558" fmla="*/ 156551 w 1842905"/>
              <a:gd name="connsiteY558" fmla="*/ 1355844 h 1765484"/>
              <a:gd name="connsiteX559" fmla="*/ 140227 w 1842905"/>
              <a:gd name="connsiteY559" fmla="*/ 1330855 h 1765484"/>
              <a:gd name="connsiteX560" fmla="*/ 132775 w 1842905"/>
              <a:gd name="connsiteY560" fmla="*/ 1318390 h 1765484"/>
              <a:gd name="connsiteX561" fmla="*/ 125205 w 1842905"/>
              <a:gd name="connsiteY561" fmla="*/ 1305511 h 1765484"/>
              <a:gd name="connsiteX562" fmla="*/ 117693 w 1842905"/>
              <a:gd name="connsiteY562" fmla="*/ 1292632 h 1765484"/>
              <a:gd name="connsiteX563" fmla="*/ 113968 w 1842905"/>
              <a:gd name="connsiteY563" fmla="*/ 1286193 h 1765484"/>
              <a:gd name="connsiteX564" fmla="*/ 110537 w 1842905"/>
              <a:gd name="connsiteY564" fmla="*/ 1279577 h 1765484"/>
              <a:gd name="connsiteX565" fmla="*/ 96757 w 1842905"/>
              <a:gd name="connsiteY565" fmla="*/ 1253051 h 1765484"/>
              <a:gd name="connsiteX566" fmla="*/ 83923 w 1842905"/>
              <a:gd name="connsiteY566" fmla="*/ 1226053 h 1765484"/>
              <a:gd name="connsiteX567" fmla="*/ 78009 w 1842905"/>
              <a:gd name="connsiteY567" fmla="*/ 1212406 h 1765484"/>
              <a:gd name="connsiteX568" fmla="*/ 72095 w 1842905"/>
              <a:gd name="connsiteY568" fmla="*/ 1198700 h 1765484"/>
              <a:gd name="connsiteX569" fmla="*/ 61035 w 1842905"/>
              <a:gd name="connsiteY569" fmla="*/ 1170875 h 1765484"/>
              <a:gd name="connsiteX570" fmla="*/ 55653 w 1842905"/>
              <a:gd name="connsiteY570" fmla="*/ 1156933 h 1765484"/>
              <a:gd name="connsiteX571" fmla="*/ 50803 w 1842905"/>
              <a:gd name="connsiteY571" fmla="*/ 1142755 h 1765484"/>
              <a:gd name="connsiteX572" fmla="*/ 41281 w 1842905"/>
              <a:gd name="connsiteY572" fmla="*/ 1114338 h 1765484"/>
              <a:gd name="connsiteX573" fmla="*/ 33061 w 1842905"/>
              <a:gd name="connsiteY573" fmla="*/ 1085509 h 1765484"/>
              <a:gd name="connsiteX574" fmla="*/ 29039 w 1842905"/>
              <a:gd name="connsiteY574" fmla="*/ 1071094 h 1765484"/>
              <a:gd name="connsiteX575" fmla="*/ 25608 w 1842905"/>
              <a:gd name="connsiteY575" fmla="*/ 1056502 h 1765484"/>
              <a:gd name="connsiteX576" fmla="*/ 18866 w 1842905"/>
              <a:gd name="connsiteY576" fmla="*/ 1027318 h 1765484"/>
              <a:gd name="connsiteX577" fmla="*/ 13484 w 1842905"/>
              <a:gd name="connsiteY577" fmla="*/ 997780 h 1765484"/>
              <a:gd name="connsiteX578" fmla="*/ 10882 w 1842905"/>
              <a:gd name="connsiteY578" fmla="*/ 983011 h 1765484"/>
              <a:gd name="connsiteX579" fmla="*/ 8871 w 1842905"/>
              <a:gd name="connsiteY579" fmla="*/ 968123 h 1765484"/>
              <a:gd name="connsiteX580" fmla="*/ 5086 w 1842905"/>
              <a:gd name="connsiteY580" fmla="*/ 938585 h 1765484"/>
              <a:gd name="connsiteX581" fmla="*/ 2602 w 1842905"/>
              <a:gd name="connsiteY581" fmla="*/ 908751 h 1765484"/>
              <a:gd name="connsiteX582" fmla="*/ 1419 w 1842905"/>
              <a:gd name="connsiteY582" fmla="*/ 893804 h 1765484"/>
              <a:gd name="connsiteX583" fmla="*/ 887 w 1842905"/>
              <a:gd name="connsiteY583" fmla="*/ 878858 h 1765484"/>
              <a:gd name="connsiteX584" fmla="*/ 0 w 1842905"/>
              <a:gd name="connsiteY584" fmla="*/ 848906 h 1765484"/>
              <a:gd name="connsiteX585" fmla="*/ 414 w 1842905"/>
              <a:gd name="connsiteY585" fmla="*/ 818954 h 1765484"/>
              <a:gd name="connsiteX586" fmla="*/ 768 w 1842905"/>
              <a:gd name="connsiteY586" fmla="*/ 804008 h 1765484"/>
              <a:gd name="connsiteX587" fmla="*/ 1656 w 1842905"/>
              <a:gd name="connsiteY587" fmla="*/ 789062 h 1765484"/>
              <a:gd name="connsiteX588" fmla="*/ 3666 w 1842905"/>
              <a:gd name="connsiteY588" fmla="*/ 759169 h 1765484"/>
              <a:gd name="connsiteX589" fmla="*/ 6978 w 1842905"/>
              <a:gd name="connsiteY589" fmla="*/ 729630 h 1765484"/>
              <a:gd name="connsiteX590" fmla="*/ 8753 w 1842905"/>
              <a:gd name="connsiteY590" fmla="*/ 714743 h 1765484"/>
              <a:gd name="connsiteX591" fmla="*/ 11118 w 1842905"/>
              <a:gd name="connsiteY591" fmla="*/ 699974 h 1765484"/>
              <a:gd name="connsiteX592" fmla="*/ 15968 w 1842905"/>
              <a:gd name="connsiteY592" fmla="*/ 670435 h 1765484"/>
              <a:gd name="connsiteX593" fmla="*/ 21883 w 1842905"/>
              <a:gd name="connsiteY593" fmla="*/ 640897 h 1765484"/>
              <a:gd name="connsiteX594" fmla="*/ 25135 w 1842905"/>
              <a:gd name="connsiteY594" fmla="*/ 626304 h 1765484"/>
              <a:gd name="connsiteX595" fmla="*/ 28861 w 1842905"/>
              <a:gd name="connsiteY595" fmla="*/ 611772 h 1765484"/>
              <a:gd name="connsiteX596" fmla="*/ 36609 w 1842905"/>
              <a:gd name="connsiteY596" fmla="*/ 582883 h 1765484"/>
              <a:gd name="connsiteX597" fmla="*/ 45480 w 1842905"/>
              <a:gd name="connsiteY597" fmla="*/ 554290 h 1765484"/>
              <a:gd name="connsiteX598" fmla="*/ 50153 w 1842905"/>
              <a:gd name="connsiteY598" fmla="*/ 540052 h 1765484"/>
              <a:gd name="connsiteX599" fmla="*/ 55062 w 1842905"/>
              <a:gd name="connsiteY599" fmla="*/ 525756 h 1765484"/>
              <a:gd name="connsiteX600" fmla="*/ 60266 w 1842905"/>
              <a:gd name="connsiteY600" fmla="*/ 511695 h 1765484"/>
              <a:gd name="connsiteX601" fmla="*/ 65589 w 1842905"/>
              <a:gd name="connsiteY601" fmla="*/ 497694 h 1765484"/>
              <a:gd name="connsiteX602" fmla="*/ 89660 w 1842905"/>
              <a:gd name="connsiteY602" fmla="*/ 443048 h 1765484"/>
              <a:gd name="connsiteX603" fmla="*/ 96165 w 1842905"/>
              <a:gd name="connsiteY603" fmla="*/ 429520 h 1765484"/>
              <a:gd name="connsiteX604" fmla="*/ 102849 w 1842905"/>
              <a:gd name="connsiteY604" fmla="*/ 416109 h 1765484"/>
              <a:gd name="connsiteX605" fmla="*/ 117102 w 1842905"/>
              <a:gd name="connsiteY605" fmla="*/ 389879 h 1765484"/>
              <a:gd name="connsiteX606" fmla="*/ 113908 w 1842905"/>
              <a:gd name="connsiteY606" fmla="*/ 399391 h 1765484"/>
              <a:gd name="connsiteX607" fmla="*/ 54050 w 1842905"/>
              <a:gd name="connsiteY607" fmla="*/ 535272 h 1765484"/>
              <a:gd name="connsiteX608" fmla="*/ 44856 w 1842905"/>
              <a:gd name="connsiteY608" fmla="*/ 570560 h 1765484"/>
              <a:gd name="connsiteX609" fmla="*/ 44120 w 1842905"/>
              <a:gd name="connsiteY609" fmla="*/ 572840 h 1765484"/>
              <a:gd name="connsiteX610" fmla="*/ 39152 w 1842905"/>
              <a:gd name="connsiteY610" fmla="*/ 589145 h 1765484"/>
              <a:gd name="connsiteX611" fmla="*/ 34717 w 1842905"/>
              <a:gd name="connsiteY611" fmla="*/ 606041 h 1765484"/>
              <a:gd name="connsiteX612" fmla="*/ 26259 w 1842905"/>
              <a:gd name="connsiteY612" fmla="*/ 641487 h 1765484"/>
              <a:gd name="connsiteX613" fmla="*/ 25773 w 1842905"/>
              <a:gd name="connsiteY613" fmla="*/ 643807 h 1765484"/>
              <a:gd name="connsiteX614" fmla="*/ 16619 w 1842905"/>
              <a:gd name="connsiteY614" fmla="*/ 678942 h 1765484"/>
              <a:gd name="connsiteX615" fmla="*/ 16619 w 1842905"/>
              <a:gd name="connsiteY615" fmla="*/ 687449 h 1765484"/>
              <a:gd name="connsiteX616" fmla="*/ 25773 w 1842905"/>
              <a:gd name="connsiteY616" fmla="*/ 643807 h 1765484"/>
              <a:gd name="connsiteX617" fmla="*/ 44856 w 1842905"/>
              <a:gd name="connsiteY617" fmla="*/ 570560 h 1765484"/>
              <a:gd name="connsiteX618" fmla="*/ 54233 w 1842905"/>
              <a:gd name="connsiteY618" fmla="*/ 541529 h 1765484"/>
              <a:gd name="connsiteX619" fmla="*/ 65293 w 1842905"/>
              <a:gd name="connsiteY619" fmla="*/ 511991 h 1765484"/>
              <a:gd name="connsiteX620" fmla="*/ 77122 w 1842905"/>
              <a:gd name="connsiteY620" fmla="*/ 484048 h 1765484"/>
              <a:gd name="connsiteX621" fmla="*/ 83036 w 1842905"/>
              <a:gd name="connsiteY621" fmla="*/ 470578 h 1765484"/>
              <a:gd name="connsiteX622" fmla="*/ 88950 w 1842905"/>
              <a:gd name="connsiteY622" fmla="*/ 457463 h 1765484"/>
              <a:gd name="connsiteX623" fmla="*/ 114855 w 1842905"/>
              <a:gd name="connsiteY623" fmla="*/ 407779 h 1765484"/>
              <a:gd name="connsiteX624" fmla="*/ 128340 w 1842905"/>
              <a:gd name="connsiteY624" fmla="*/ 384149 h 1765484"/>
              <a:gd name="connsiteX625" fmla="*/ 142711 w 1842905"/>
              <a:gd name="connsiteY625" fmla="*/ 361404 h 1765484"/>
              <a:gd name="connsiteX626" fmla="*/ 173051 w 1842905"/>
              <a:gd name="connsiteY626" fmla="*/ 317037 h 1765484"/>
              <a:gd name="connsiteX627" fmla="*/ 189434 w 1842905"/>
              <a:gd name="connsiteY627" fmla="*/ 295356 h 1765484"/>
              <a:gd name="connsiteX628" fmla="*/ 206467 w 1842905"/>
              <a:gd name="connsiteY628" fmla="*/ 273616 h 1765484"/>
              <a:gd name="connsiteX629" fmla="*/ 224920 w 1842905"/>
              <a:gd name="connsiteY629" fmla="*/ 252053 h 1765484"/>
              <a:gd name="connsiteX630" fmla="*/ 234323 w 1842905"/>
              <a:gd name="connsiteY630" fmla="*/ 241064 h 1765484"/>
              <a:gd name="connsiteX631" fmla="*/ 244319 w 1842905"/>
              <a:gd name="connsiteY631" fmla="*/ 230253 h 1765484"/>
              <a:gd name="connsiteX632" fmla="*/ 268922 w 1842905"/>
              <a:gd name="connsiteY632" fmla="*/ 205855 h 1765484"/>
              <a:gd name="connsiteX633" fmla="*/ 277734 w 1842905"/>
              <a:gd name="connsiteY633" fmla="*/ 202133 h 1765484"/>
              <a:gd name="connsiteX634" fmla="*/ 290982 w 1842905"/>
              <a:gd name="connsiteY634" fmla="*/ 190318 h 1765484"/>
              <a:gd name="connsiteX635" fmla="*/ 309198 w 1842905"/>
              <a:gd name="connsiteY635" fmla="*/ 173894 h 1765484"/>
              <a:gd name="connsiteX636" fmla="*/ 416956 w 1842905"/>
              <a:gd name="connsiteY636" fmla="*/ 89296 h 1765484"/>
              <a:gd name="connsiteX637" fmla="*/ 466991 w 1842905"/>
              <a:gd name="connsiteY637" fmla="*/ 59167 h 1765484"/>
              <a:gd name="connsiteX638" fmla="*/ 458948 w 1842905"/>
              <a:gd name="connsiteY638" fmla="*/ 65843 h 1765484"/>
              <a:gd name="connsiteX639" fmla="*/ 188421 w 1842905"/>
              <a:gd name="connsiteY639" fmla="*/ 320612 h 1765484"/>
              <a:gd name="connsiteX640" fmla="*/ 148074 w 1842905"/>
              <a:gd name="connsiteY640" fmla="*/ 393755 h 1765484"/>
              <a:gd name="connsiteX641" fmla="*/ 147975 w 1842905"/>
              <a:gd name="connsiteY641" fmla="*/ 393896 h 1765484"/>
              <a:gd name="connsiteX642" fmla="*/ 147855 w 1842905"/>
              <a:gd name="connsiteY642" fmla="*/ 394152 h 1765484"/>
              <a:gd name="connsiteX643" fmla="*/ 98695 w 1842905"/>
              <a:gd name="connsiteY643" fmla="*/ 483274 h 1765484"/>
              <a:gd name="connsiteX644" fmla="*/ 43943 w 1842905"/>
              <a:gd name="connsiteY644" fmla="*/ 662814 h 1765484"/>
              <a:gd name="connsiteX645" fmla="*/ 43588 w 1842905"/>
              <a:gd name="connsiteY645" fmla="*/ 674038 h 1765484"/>
              <a:gd name="connsiteX646" fmla="*/ 84233 w 1842905"/>
              <a:gd name="connsiteY646" fmla="*/ 529674 h 1765484"/>
              <a:gd name="connsiteX647" fmla="*/ 147855 w 1842905"/>
              <a:gd name="connsiteY647" fmla="*/ 394152 h 1765484"/>
              <a:gd name="connsiteX648" fmla="*/ 148074 w 1842905"/>
              <a:gd name="connsiteY648" fmla="*/ 393755 h 1765484"/>
              <a:gd name="connsiteX649" fmla="*/ 192217 w 1842905"/>
              <a:gd name="connsiteY649" fmla="*/ 330729 h 1765484"/>
              <a:gd name="connsiteX650" fmla="*/ 181509 w 1842905"/>
              <a:gd name="connsiteY650" fmla="*/ 346812 h 1765484"/>
              <a:gd name="connsiteX651" fmla="*/ 199251 w 1842905"/>
              <a:gd name="connsiteY651" fmla="*/ 324540 h 1765484"/>
              <a:gd name="connsiteX652" fmla="*/ 220188 w 1842905"/>
              <a:gd name="connsiteY652" fmla="*/ 298074 h 1765484"/>
              <a:gd name="connsiteX653" fmla="*/ 225156 w 1842905"/>
              <a:gd name="connsiteY653" fmla="*/ 291694 h 1765484"/>
              <a:gd name="connsiteX654" fmla="*/ 230361 w 1842905"/>
              <a:gd name="connsiteY654" fmla="*/ 285785 h 1765484"/>
              <a:gd name="connsiteX655" fmla="*/ 240948 w 1842905"/>
              <a:gd name="connsiteY655" fmla="*/ 273497 h 1765484"/>
              <a:gd name="connsiteX656" fmla="*/ 251948 w 1842905"/>
              <a:gd name="connsiteY656" fmla="*/ 260560 h 1765484"/>
              <a:gd name="connsiteX657" fmla="*/ 254609 w 1842905"/>
              <a:gd name="connsiteY657" fmla="*/ 257488 h 1765484"/>
              <a:gd name="connsiteX658" fmla="*/ 257389 w 1842905"/>
              <a:gd name="connsiteY658" fmla="*/ 254534 h 1765484"/>
              <a:gd name="connsiteX659" fmla="*/ 263008 w 1842905"/>
              <a:gd name="connsiteY659" fmla="*/ 248626 h 1765484"/>
              <a:gd name="connsiteX660" fmla="*/ 285482 w 1842905"/>
              <a:gd name="connsiteY660" fmla="*/ 224995 h 1765484"/>
              <a:gd name="connsiteX661" fmla="*/ 309139 w 1842905"/>
              <a:gd name="connsiteY661" fmla="*/ 202547 h 1765484"/>
              <a:gd name="connsiteX662" fmla="*/ 408676 w 1842905"/>
              <a:gd name="connsiteY662" fmla="*/ 122733 h 1765484"/>
              <a:gd name="connsiteX663" fmla="*/ 448124 w 1842905"/>
              <a:gd name="connsiteY663" fmla="*/ 97626 h 1765484"/>
              <a:gd name="connsiteX664" fmla="*/ 460545 w 1842905"/>
              <a:gd name="connsiteY664" fmla="*/ 90655 h 1765484"/>
              <a:gd name="connsiteX665" fmla="*/ 467523 w 1842905"/>
              <a:gd name="connsiteY665" fmla="*/ 87642 h 1765484"/>
              <a:gd name="connsiteX666" fmla="*/ 462437 w 1842905"/>
              <a:gd name="connsiteY666" fmla="*/ 93549 h 1765484"/>
              <a:gd name="connsiteX667" fmla="*/ 429908 w 1842905"/>
              <a:gd name="connsiteY667" fmla="*/ 118598 h 1765484"/>
              <a:gd name="connsiteX668" fmla="*/ 408795 w 1842905"/>
              <a:gd name="connsiteY668" fmla="*/ 136321 h 1765484"/>
              <a:gd name="connsiteX669" fmla="*/ 399805 w 1842905"/>
              <a:gd name="connsiteY669" fmla="*/ 144119 h 1765484"/>
              <a:gd name="connsiteX670" fmla="*/ 391347 w 1842905"/>
              <a:gd name="connsiteY670" fmla="*/ 151740 h 1765484"/>
              <a:gd name="connsiteX671" fmla="*/ 374965 w 1842905"/>
              <a:gd name="connsiteY671" fmla="*/ 167573 h 1765484"/>
              <a:gd name="connsiteX672" fmla="*/ 366093 w 1842905"/>
              <a:gd name="connsiteY672" fmla="*/ 176080 h 1765484"/>
              <a:gd name="connsiteX673" fmla="*/ 361362 w 1842905"/>
              <a:gd name="connsiteY673" fmla="*/ 180629 h 1765484"/>
              <a:gd name="connsiteX674" fmla="*/ 356512 w 1842905"/>
              <a:gd name="connsiteY674" fmla="*/ 185591 h 1765484"/>
              <a:gd name="connsiteX675" fmla="*/ 340662 w 1842905"/>
              <a:gd name="connsiteY675" fmla="*/ 201720 h 1765484"/>
              <a:gd name="connsiteX676" fmla="*/ 331790 w 1842905"/>
              <a:gd name="connsiteY676" fmla="*/ 210640 h 1765484"/>
              <a:gd name="connsiteX677" fmla="*/ 322860 w 1842905"/>
              <a:gd name="connsiteY677" fmla="*/ 220447 h 1765484"/>
              <a:gd name="connsiteX678" fmla="*/ 303816 w 1842905"/>
              <a:gd name="connsiteY678" fmla="*/ 241064 h 1765484"/>
              <a:gd name="connsiteX679" fmla="*/ 284417 w 1842905"/>
              <a:gd name="connsiteY679" fmla="*/ 263514 h 1765484"/>
              <a:gd name="connsiteX680" fmla="*/ 275191 w 1842905"/>
              <a:gd name="connsiteY680" fmla="*/ 274266 h 1765484"/>
              <a:gd name="connsiteX681" fmla="*/ 266379 w 1842905"/>
              <a:gd name="connsiteY681" fmla="*/ 285372 h 1765484"/>
              <a:gd name="connsiteX682" fmla="*/ 248636 w 1842905"/>
              <a:gd name="connsiteY682" fmla="*/ 307762 h 1765484"/>
              <a:gd name="connsiteX683" fmla="*/ 232253 w 1842905"/>
              <a:gd name="connsiteY683" fmla="*/ 330802 h 1765484"/>
              <a:gd name="connsiteX684" fmla="*/ 224210 w 1842905"/>
              <a:gd name="connsiteY684" fmla="*/ 342086 h 1765484"/>
              <a:gd name="connsiteX685" fmla="*/ 216817 w 1842905"/>
              <a:gd name="connsiteY685" fmla="*/ 353488 h 1765484"/>
              <a:gd name="connsiteX686" fmla="*/ 202563 w 1842905"/>
              <a:gd name="connsiteY686" fmla="*/ 375701 h 1765484"/>
              <a:gd name="connsiteX687" fmla="*/ 189966 w 1842905"/>
              <a:gd name="connsiteY687" fmla="*/ 397264 h 1765484"/>
              <a:gd name="connsiteX688" fmla="*/ 184052 w 1842905"/>
              <a:gd name="connsiteY688" fmla="*/ 407543 h 1765484"/>
              <a:gd name="connsiteX689" fmla="*/ 178552 w 1842905"/>
              <a:gd name="connsiteY689" fmla="*/ 417468 h 1765484"/>
              <a:gd name="connsiteX690" fmla="*/ 168911 w 1842905"/>
              <a:gd name="connsiteY690" fmla="*/ 436195 h 1765484"/>
              <a:gd name="connsiteX691" fmla="*/ 165067 w 1842905"/>
              <a:gd name="connsiteY691" fmla="*/ 454923 h 1765484"/>
              <a:gd name="connsiteX692" fmla="*/ 161932 w 1842905"/>
              <a:gd name="connsiteY692" fmla="*/ 474123 h 1765484"/>
              <a:gd name="connsiteX693" fmla="*/ 252253 w 1842905"/>
              <a:gd name="connsiteY693" fmla="*/ 328969 h 1765484"/>
              <a:gd name="connsiteX694" fmla="*/ 294380 w 1842905"/>
              <a:gd name="connsiteY694" fmla="*/ 284560 h 1765484"/>
              <a:gd name="connsiteX695" fmla="*/ 239114 w 1842905"/>
              <a:gd name="connsiteY695" fmla="*/ 355969 h 1765484"/>
              <a:gd name="connsiteX696" fmla="*/ 237517 w 1842905"/>
              <a:gd name="connsiteY696" fmla="*/ 361463 h 1765484"/>
              <a:gd name="connsiteX697" fmla="*/ 637913 w 1842905"/>
              <a:gd name="connsiteY697" fmla="*/ 52432 h 1765484"/>
              <a:gd name="connsiteX698" fmla="*/ 959118 w 1842905"/>
              <a:gd name="connsiteY698" fmla="*/ 563 h 17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Lst>
            <a:rect l="l" t="t" r="r" b="b"/>
            <a:pathLst>
              <a:path w="1842905" h="1765484">
                <a:moveTo>
                  <a:pt x="900142" y="1764379"/>
                </a:moveTo>
                <a:lnTo>
                  <a:pt x="920439" y="1764834"/>
                </a:lnTo>
                <a:lnTo>
                  <a:pt x="914879" y="1765484"/>
                </a:lnTo>
                <a:close/>
                <a:moveTo>
                  <a:pt x="818358" y="1758245"/>
                </a:moveTo>
                <a:lnTo>
                  <a:pt x="900142" y="1764379"/>
                </a:lnTo>
                <a:lnTo>
                  <a:pt x="886195" y="1764066"/>
                </a:lnTo>
                <a:lnTo>
                  <a:pt x="852070" y="1761761"/>
                </a:lnTo>
                <a:lnTo>
                  <a:pt x="843553" y="1761171"/>
                </a:lnTo>
                <a:lnTo>
                  <a:pt x="835096" y="1760226"/>
                </a:lnTo>
                <a:close/>
                <a:moveTo>
                  <a:pt x="768739" y="1750998"/>
                </a:moveTo>
                <a:lnTo>
                  <a:pt x="784233" y="1753550"/>
                </a:lnTo>
                <a:cubicBezTo>
                  <a:pt x="790147" y="1754495"/>
                  <a:pt x="795470" y="1755499"/>
                  <a:pt x="801148" y="1756267"/>
                </a:cubicBezTo>
                <a:lnTo>
                  <a:pt x="818122" y="1758217"/>
                </a:lnTo>
                <a:lnTo>
                  <a:pt x="818358" y="1758245"/>
                </a:lnTo>
                <a:lnTo>
                  <a:pt x="795579" y="1756537"/>
                </a:lnTo>
                <a:close/>
                <a:moveTo>
                  <a:pt x="711233" y="1739131"/>
                </a:moveTo>
                <a:lnTo>
                  <a:pt x="768739" y="1750998"/>
                </a:lnTo>
                <a:lnTo>
                  <a:pt x="767377" y="1750774"/>
                </a:lnTo>
                <a:cubicBezTo>
                  <a:pt x="761759" y="1749828"/>
                  <a:pt x="756140" y="1749060"/>
                  <a:pt x="750581" y="1747760"/>
                </a:cubicBezTo>
                <a:lnTo>
                  <a:pt x="717165" y="1740612"/>
                </a:lnTo>
                <a:close/>
                <a:moveTo>
                  <a:pt x="203551" y="314548"/>
                </a:moveTo>
                <a:lnTo>
                  <a:pt x="192217" y="330729"/>
                </a:lnTo>
                <a:lnTo>
                  <a:pt x="197951" y="322118"/>
                </a:lnTo>
                <a:close/>
                <a:moveTo>
                  <a:pt x="336198" y="240477"/>
                </a:moveTo>
                <a:lnTo>
                  <a:pt x="294380" y="284560"/>
                </a:lnTo>
                <a:lnTo>
                  <a:pt x="299341" y="278151"/>
                </a:lnTo>
                <a:close/>
                <a:moveTo>
                  <a:pt x="369938" y="204909"/>
                </a:moveTo>
                <a:lnTo>
                  <a:pt x="368163" y="207804"/>
                </a:lnTo>
                <a:lnTo>
                  <a:pt x="336198" y="240477"/>
                </a:lnTo>
                <a:close/>
                <a:moveTo>
                  <a:pt x="339124" y="163556"/>
                </a:moveTo>
                <a:lnTo>
                  <a:pt x="336640" y="166805"/>
                </a:lnTo>
                <a:lnTo>
                  <a:pt x="314639" y="186832"/>
                </a:lnTo>
                <a:cubicBezTo>
                  <a:pt x="310913" y="190140"/>
                  <a:pt x="307542" y="193803"/>
                  <a:pt x="303994" y="197230"/>
                </a:cubicBezTo>
                <a:lnTo>
                  <a:pt x="293348" y="207804"/>
                </a:lnTo>
                <a:cubicBezTo>
                  <a:pt x="279095" y="221628"/>
                  <a:pt x="266201" y="236752"/>
                  <a:pt x="252894" y="251462"/>
                </a:cubicBezTo>
                <a:lnTo>
                  <a:pt x="250410" y="254179"/>
                </a:lnTo>
                <a:lnTo>
                  <a:pt x="248044" y="257074"/>
                </a:lnTo>
                <a:lnTo>
                  <a:pt x="243372" y="262982"/>
                </a:lnTo>
                <a:lnTo>
                  <a:pt x="233968" y="274798"/>
                </a:lnTo>
                <a:lnTo>
                  <a:pt x="224624" y="286318"/>
                </a:lnTo>
                <a:cubicBezTo>
                  <a:pt x="221489" y="290157"/>
                  <a:pt x="218709" y="294234"/>
                  <a:pt x="215693" y="298133"/>
                </a:cubicBezTo>
                <a:lnTo>
                  <a:pt x="203551" y="314548"/>
                </a:lnTo>
                <a:lnTo>
                  <a:pt x="234205" y="270780"/>
                </a:lnTo>
                <a:lnTo>
                  <a:pt x="246034" y="256307"/>
                </a:lnTo>
                <a:lnTo>
                  <a:pt x="249109" y="252703"/>
                </a:lnTo>
                <a:lnTo>
                  <a:pt x="252243" y="249217"/>
                </a:lnTo>
                <a:lnTo>
                  <a:pt x="258572" y="242187"/>
                </a:lnTo>
                <a:lnTo>
                  <a:pt x="271288" y="228363"/>
                </a:lnTo>
                <a:lnTo>
                  <a:pt x="277675" y="221451"/>
                </a:lnTo>
                <a:cubicBezTo>
                  <a:pt x="279745" y="219147"/>
                  <a:pt x="282051" y="217020"/>
                  <a:pt x="284240" y="214775"/>
                </a:cubicBezTo>
                <a:lnTo>
                  <a:pt x="311091" y="188545"/>
                </a:lnTo>
                <a:close/>
                <a:moveTo>
                  <a:pt x="971448" y="32852"/>
                </a:moveTo>
                <a:cubicBezTo>
                  <a:pt x="908174" y="29649"/>
                  <a:pt x="844526" y="33830"/>
                  <a:pt x="781808" y="45461"/>
                </a:cubicBezTo>
                <a:lnTo>
                  <a:pt x="769625" y="50246"/>
                </a:lnTo>
                <a:cubicBezTo>
                  <a:pt x="831062" y="38082"/>
                  <a:pt x="893677" y="32910"/>
                  <a:pt x="956279" y="34827"/>
                </a:cubicBezTo>
                <a:cubicBezTo>
                  <a:pt x="960242" y="34827"/>
                  <a:pt x="964145" y="35182"/>
                  <a:pt x="968108" y="35359"/>
                </a:cubicBezTo>
                <a:lnTo>
                  <a:pt x="979936" y="36127"/>
                </a:lnTo>
                <a:lnTo>
                  <a:pt x="991765" y="36836"/>
                </a:lnTo>
                <a:cubicBezTo>
                  <a:pt x="995669" y="36836"/>
                  <a:pt x="999572" y="37308"/>
                  <a:pt x="1003594" y="37781"/>
                </a:cubicBezTo>
                <a:lnTo>
                  <a:pt x="1027251" y="40381"/>
                </a:lnTo>
                <a:lnTo>
                  <a:pt x="1039079" y="41739"/>
                </a:lnTo>
                <a:lnTo>
                  <a:pt x="1050908" y="43571"/>
                </a:lnTo>
                <a:lnTo>
                  <a:pt x="1073323" y="47234"/>
                </a:lnTo>
                <a:cubicBezTo>
                  <a:pt x="1081011" y="48592"/>
                  <a:pt x="1088700" y="50364"/>
                  <a:pt x="1096388" y="51959"/>
                </a:cubicBezTo>
                <a:lnTo>
                  <a:pt x="1108217" y="54323"/>
                </a:lnTo>
                <a:lnTo>
                  <a:pt x="1114131" y="55563"/>
                </a:lnTo>
                <a:lnTo>
                  <a:pt x="1120046" y="57040"/>
                </a:lnTo>
                <a:lnTo>
                  <a:pt x="1142816" y="62948"/>
                </a:lnTo>
                <a:cubicBezTo>
                  <a:pt x="1148198" y="63361"/>
                  <a:pt x="1153521" y="63716"/>
                  <a:pt x="1158843" y="64543"/>
                </a:cubicBezTo>
                <a:cubicBezTo>
                  <a:pt x="1097621" y="46640"/>
                  <a:pt x="1034722" y="36054"/>
                  <a:pt x="971448" y="32852"/>
                </a:cubicBezTo>
                <a:close/>
                <a:moveTo>
                  <a:pt x="959118" y="563"/>
                </a:moveTo>
                <a:cubicBezTo>
                  <a:pt x="1207625" y="9534"/>
                  <a:pt x="1439371" y="128048"/>
                  <a:pt x="1591946" y="324186"/>
                </a:cubicBezTo>
                <a:lnTo>
                  <a:pt x="1596204" y="329444"/>
                </a:lnTo>
                <a:lnTo>
                  <a:pt x="1599989" y="334701"/>
                </a:lnTo>
                <a:lnTo>
                  <a:pt x="1607146" y="344862"/>
                </a:lnTo>
                <a:cubicBezTo>
                  <a:pt x="1611759" y="351479"/>
                  <a:pt x="1616076" y="357860"/>
                  <a:pt x="1620276" y="364004"/>
                </a:cubicBezTo>
                <a:cubicBezTo>
                  <a:pt x="1628141" y="376764"/>
                  <a:pt x="1635357" y="389052"/>
                  <a:pt x="1643460" y="402167"/>
                </a:cubicBezTo>
                <a:lnTo>
                  <a:pt x="1625717" y="377887"/>
                </a:lnTo>
                <a:cubicBezTo>
                  <a:pt x="1622760" y="373928"/>
                  <a:pt x="1619802" y="369911"/>
                  <a:pt x="1616905" y="366071"/>
                </a:cubicBezTo>
                <a:cubicBezTo>
                  <a:pt x="1614007" y="362231"/>
                  <a:pt x="1610695" y="358332"/>
                  <a:pt x="1607560" y="354256"/>
                </a:cubicBezTo>
                <a:lnTo>
                  <a:pt x="1598097" y="342440"/>
                </a:lnTo>
                <a:cubicBezTo>
                  <a:pt x="1594904" y="338541"/>
                  <a:pt x="1591887" y="334406"/>
                  <a:pt x="1588397" y="330625"/>
                </a:cubicBezTo>
                <a:cubicBezTo>
                  <a:pt x="1581537" y="322827"/>
                  <a:pt x="1574558" y="314792"/>
                  <a:pt x="1567343" y="306344"/>
                </a:cubicBezTo>
                <a:cubicBezTo>
                  <a:pt x="1563676" y="301854"/>
                  <a:pt x="1559536" y="297660"/>
                  <a:pt x="1555514" y="293229"/>
                </a:cubicBezTo>
                <a:cubicBezTo>
                  <a:pt x="1551492" y="288799"/>
                  <a:pt x="1547353" y="284309"/>
                  <a:pt x="1543153" y="279819"/>
                </a:cubicBezTo>
                <a:cubicBezTo>
                  <a:pt x="1534992" y="270544"/>
                  <a:pt x="1525766" y="262096"/>
                  <a:pt x="1516776" y="252880"/>
                </a:cubicBezTo>
                <a:lnTo>
                  <a:pt x="1510033" y="246145"/>
                </a:lnTo>
                <a:cubicBezTo>
                  <a:pt x="1507786" y="243900"/>
                  <a:pt x="1505539" y="241596"/>
                  <a:pt x="1503114" y="239529"/>
                </a:cubicBezTo>
                <a:lnTo>
                  <a:pt x="1488920" y="226768"/>
                </a:lnTo>
                <a:lnTo>
                  <a:pt x="1474784" y="214185"/>
                </a:lnTo>
                <a:lnTo>
                  <a:pt x="1460236" y="202369"/>
                </a:lnTo>
                <a:cubicBezTo>
                  <a:pt x="1455327" y="198529"/>
                  <a:pt x="1450536" y="194807"/>
                  <a:pt x="1445805" y="191263"/>
                </a:cubicBezTo>
                <a:cubicBezTo>
                  <a:pt x="1443439" y="189431"/>
                  <a:pt x="1441014" y="187777"/>
                  <a:pt x="1438589" y="186182"/>
                </a:cubicBezTo>
                <a:lnTo>
                  <a:pt x="1431374" y="181338"/>
                </a:lnTo>
                <a:lnTo>
                  <a:pt x="1417061" y="172181"/>
                </a:lnTo>
                <a:lnTo>
                  <a:pt x="1409905" y="167455"/>
                </a:lnTo>
                <a:cubicBezTo>
                  <a:pt x="1407480" y="165919"/>
                  <a:pt x="1404937" y="164501"/>
                  <a:pt x="1402512" y="162965"/>
                </a:cubicBezTo>
                <a:lnTo>
                  <a:pt x="1407776" y="166923"/>
                </a:lnTo>
                <a:cubicBezTo>
                  <a:pt x="1409550" y="168164"/>
                  <a:pt x="1411147" y="169581"/>
                  <a:pt x="1412803" y="170940"/>
                </a:cubicBezTo>
                <a:lnTo>
                  <a:pt x="1422621" y="179034"/>
                </a:lnTo>
                <a:lnTo>
                  <a:pt x="1433148" y="187482"/>
                </a:lnTo>
                <a:cubicBezTo>
                  <a:pt x="1436874" y="190436"/>
                  <a:pt x="1440896" y="193389"/>
                  <a:pt x="1444976" y="197111"/>
                </a:cubicBezTo>
                <a:cubicBezTo>
                  <a:pt x="1453907" y="204555"/>
                  <a:pt x="1463548" y="212235"/>
                  <a:pt x="1473187" y="220388"/>
                </a:cubicBezTo>
                <a:lnTo>
                  <a:pt x="1501458" y="245909"/>
                </a:lnTo>
                <a:cubicBezTo>
                  <a:pt x="1510448" y="254711"/>
                  <a:pt x="1519201" y="263632"/>
                  <a:pt x="1527481" y="271843"/>
                </a:cubicBezTo>
                <a:cubicBezTo>
                  <a:pt x="1531680" y="275920"/>
                  <a:pt x="1535288" y="280292"/>
                  <a:pt x="1538954" y="284309"/>
                </a:cubicBezTo>
                <a:lnTo>
                  <a:pt x="1549245" y="296124"/>
                </a:lnTo>
                <a:cubicBezTo>
                  <a:pt x="1567913" y="318167"/>
                  <a:pt x="1584859" y="341611"/>
                  <a:pt x="1599930" y="366248"/>
                </a:cubicBezTo>
                <a:lnTo>
                  <a:pt x="1581182" y="342618"/>
                </a:lnTo>
                <a:lnTo>
                  <a:pt x="1561074" y="318987"/>
                </a:lnTo>
                <a:lnTo>
                  <a:pt x="1556106" y="313079"/>
                </a:lnTo>
                <a:lnTo>
                  <a:pt x="1553622" y="310185"/>
                </a:lnTo>
                <a:lnTo>
                  <a:pt x="1551019" y="307408"/>
                </a:lnTo>
                <a:lnTo>
                  <a:pt x="1540729" y="296478"/>
                </a:lnTo>
                <a:lnTo>
                  <a:pt x="1530734" y="285727"/>
                </a:lnTo>
                <a:lnTo>
                  <a:pt x="1525825" y="280410"/>
                </a:lnTo>
                <a:lnTo>
                  <a:pt x="1520798" y="275388"/>
                </a:lnTo>
                <a:lnTo>
                  <a:pt x="1499861" y="254652"/>
                </a:lnTo>
                <a:cubicBezTo>
                  <a:pt x="1496608" y="251344"/>
                  <a:pt x="1493178" y="248390"/>
                  <a:pt x="1489984" y="245495"/>
                </a:cubicBezTo>
                <a:lnTo>
                  <a:pt x="1480581" y="237047"/>
                </a:lnTo>
                <a:lnTo>
                  <a:pt x="1471768" y="229131"/>
                </a:lnTo>
                <a:cubicBezTo>
                  <a:pt x="1468929" y="226591"/>
                  <a:pt x="1466209" y="224050"/>
                  <a:pt x="1463429" y="221865"/>
                </a:cubicBezTo>
                <a:lnTo>
                  <a:pt x="1447756" y="209222"/>
                </a:lnTo>
                <a:cubicBezTo>
                  <a:pt x="1442847" y="205264"/>
                  <a:pt x="1438352" y="201483"/>
                  <a:pt x="1433917" y="198175"/>
                </a:cubicBezTo>
                <a:lnTo>
                  <a:pt x="1421024" y="189018"/>
                </a:lnTo>
                <a:lnTo>
                  <a:pt x="1409550" y="180865"/>
                </a:lnTo>
                <a:cubicBezTo>
                  <a:pt x="1405883" y="178325"/>
                  <a:pt x="1402394" y="175844"/>
                  <a:pt x="1398845" y="173717"/>
                </a:cubicBezTo>
                <a:cubicBezTo>
                  <a:pt x="1391866" y="169345"/>
                  <a:pt x="1385301" y="165328"/>
                  <a:pt x="1378677" y="161488"/>
                </a:cubicBezTo>
                <a:lnTo>
                  <a:pt x="1368800" y="155580"/>
                </a:lnTo>
                <a:lnTo>
                  <a:pt x="1357918" y="150204"/>
                </a:lnTo>
                <a:cubicBezTo>
                  <a:pt x="1350703" y="146541"/>
                  <a:pt x="1343073" y="142761"/>
                  <a:pt x="1334261" y="138389"/>
                </a:cubicBezTo>
                <a:cubicBezTo>
                  <a:pt x="1325449" y="134017"/>
                  <a:pt x="1315808" y="130355"/>
                  <a:pt x="1304690" y="125628"/>
                </a:cubicBezTo>
                <a:lnTo>
                  <a:pt x="1321250" y="134490"/>
                </a:lnTo>
                <a:cubicBezTo>
                  <a:pt x="1326513" y="137444"/>
                  <a:pt x="1331895" y="140397"/>
                  <a:pt x="1336982" y="143470"/>
                </a:cubicBezTo>
                <a:cubicBezTo>
                  <a:pt x="1347213" y="149850"/>
                  <a:pt x="1357564" y="155994"/>
                  <a:pt x="1367677" y="162551"/>
                </a:cubicBezTo>
                <a:lnTo>
                  <a:pt x="1397248" y="182874"/>
                </a:lnTo>
                <a:lnTo>
                  <a:pt x="1425992" y="204614"/>
                </a:lnTo>
                <a:lnTo>
                  <a:pt x="1418599" y="200833"/>
                </a:lnTo>
                <a:cubicBezTo>
                  <a:pt x="1331225" y="134836"/>
                  <a:pt x="1231317" y="87299"/>
                  <a:pt x="1124955" y="61116"/>
                </a:cubicBezTo>
                <a:lnTo>
                  <a:pt x="1114842" y="58576"/>
                </a:lnTo>
                <a:cubicBezTo>
                  <a:pt x="1111411" y="57749"/>
                  <a:pt x="1107980" y="57099"/>
                  <a:pt x="1104550" y="56390"/>
                </a:cubicBezTo>
                <a:lnTo>
                  <a:pt x="1083910" y="52196"/>
                </a:lnTo>
                <a:cubicBezTo>
                  <a:pt x="1080479" y="51546"/>
                  <a:pt x="1077049" y="50719"/>
                  <a:pt x="1073560" y="50187"/>
                </a:cubicBezTo>
                <a:lnTo>
                  <a:pt x="1063091" y="48592"/>
                </a:lnTo>
                <a:lnTo>
                  <a:pt x="1042037" y="45402"/>
                </a:lnTo>
                <a:lnTo>
                  <a:pt x="1036772" y="44634"/>
                </a:lnTo>
                <a:lnTo>
                  <a:pt x="1031450" y="44102"/>
                </a:lnTo>
                <a:lnTo>
                  <a:pt x="1020804" y="43039"/>
                </a:lnTo>
                <a:lnTo>
                  <a:pt x="999395" y="40853"/>
                </a:lnTo>
                <a:lnTo>
                  <a:pt x="977748" y="39730"/>
                </a:lnTo>
                <a:lnTo>
                  <a:pt x="966866" y="39140"/>
                </a:lnTo>
                <a:cubicBezTo>
                  <a:pt x="963258" y="39140"/>
                  <a:pt x="959591" y="38726"/>
                  <a:pt x="955984" y="38785"/>
                </a:cubicBezTo>
                <a:cubicBezTo>
                  <a:pt x="895859" y="37730"/>
                  <a:pt x="835824" y="43678"/>
                  <a:pt x="777077" y="56508"/>
                </a:cubicBezTo>
                <a:lnTo>
                  <a:pt x="803336" y="52728"/>
                </a:lnTo>
                <a:cubicBezTo>
                  <a:pt x="811675" y="51783"/>
                  <a:pt x="819423" y="51132"/>
                  <a:pt x="826343" y="50423"/>
                </a:cubicBezTo>
                <a:lnTo>
                  <a:pt x="844086" y="48828"/>
                </a:lnTo>
                <a:cubicBezTo>
                  <a:pt x="848936" y="48828"/>
                  <a:pt x="852602" y="48828"/>
                  <a:pt x="854731" y="48828"/>
                </a:cubicBezTo>
                <a:cubicBezTo>
                  <a:pt x="864549" y="49419"/>
                  <a:pt x="866560" y="51959"/>
                  <a:pt x="848403" y="54441"/>
                </a:cubicBezTo>
                <a:cubicBezTo>
                  <a:pt x="806033" y="60975"/>
                  <a:pt x="764160" y="70410"/>
                  <a:pt x="723080" y="82680"/>
                </a:cubicBezTo>
                <a:cubicBezTo>
                  <a:pt x="674429" y="97272"/>
                  <a:pt x="627132" y="116050"/>
                  <a:pt x="581728" y="138802"/>
                </a:cubicBezTo>
                <a:lnTo>
                  <a:pt x="555764" y="152390"/>
                </a:lnTo>
                <a:cubicBezTo>
                  <a:pt x="553635" y="153512"/>
                  <a:pt x="551447" y="154576"/>
                  <a:pt x="549318" y="155817"/>
                </a:cubicBezTo>
                <a:lnTo>
                  <a:pt x="542989" y="159538"/>
                </a:lnTo>
                <a:lnTo>
                  <a:pt x="530392" y="166982"/>
                </a:lnTo>
                <a:lnTo>
                  <a:pt x="517795" y="174426"/>
                </a:lnTo>
                <a:cubicBezTo>
                  <a:pt x="513596" y="176848"/>
                  <a:pt x="509574" y="179743"/>
                  <a:pt x="505493" y="182401"/>
                </a:cubicBezTo>
                <a:lnTo>
                  <a:pt x="481067" y="198588"/>
                </a:lnTo>
                <a:cubicBezTo>
                  <a:pt x="449213" y="221222"/>
                  <a:pt x="418926" y="245973"/>
                  <a:pt x="390401" y="272670"/>
                </a:cubicBezTo>
                <a:cubicBezTo>
                  <a:pt x="362308" y="299818"/>
                  <a:pt x="336090" y="328832"/>
                  <a:pt x="311919" y="359514"/>
                </a:cubicBezTo>
                <a:cubicBezTo>
                  <a:pt x="288202" y="390563"/>
                  <a:pt x="266662" y="423212"/>
                  <a:pt x="247453" y="457227"/>
                </a:cubicBezTo>
                <a:lnTo>
                  <a:pt x="233673" y="483043"/>
                </a:lnTo>
                <a:cubicBezTo>
                  <a:pt x="231307" y="487297"/>
                  <a:pt x="229355" y="491787"/>
                  <a:pt x="227285" y="496218"/>
                </a:cubicBezTo>
                <a:lnTo>
                  <a:pt x="221016" y="509451"/>
                </a:lnTo>
                <a:cubicBezTo>
                  <a:pt x="218947" y="513882"/>
                  <a:pt x="216758" y="518194"/>
                  <a:pt x="215102" y="522684"/>
                </a:cubicBezTo>
                <a:lnTo>
                  <a:pt x="209187" y="536212"/>
                </a:lnTo>
                <a:lnTo>
                  <a:pt x="203628" y="549741"/>
                </a:lnTo>
                <a:cubicBezTo>
                  <a:pt x="202682" y="551986"/>
                  <a:pt x="201676" y="554231"/>
                  <a:pt x="200848" y="556476"/>
                </a:cubicBezTo>
                <a:lnTo>
                  <a:pt x="198364" y="563388"/>
                </a:lnTo>
                <a:lnTo>
                  <a:pt x="188488" y="590918"/>
                </a:lnTo>
                <a:lnTo>
                  <a:pt x="179971" y="618861"/>
                </a:lnTo>
                <a:lnTo>
                  <a:pt x="177782" y="625832"/>
                </a:lnTo>
                <a:cubicBezTo>
                  <a:pt x="177132" y="628195"/>
                  <a:pt x="176600" y="630558"/>
                  <a:pt x="175950" y="632921"/>
                </a:cubicBezTo>
                <a:lnTo>
                  <a:pt x="172342" y="647100"/>
                </a:lnTo>
                <a:lnTo>
                  <a:pt x="168793" y="661219"/>
                </a:lnTo>
                <a:cubicBezTo>
                  <a:pt x="167610" y="665945"/>
                  <a:pt x="166782" y="670790"/>
                  <a:pt x="165777" y="675516"/>
                </a:cubicBezTo>
                <a:lnTo>
                  <a:pt x="162820" y="689812"/>
                </a:lnTo>
                <a:cubicBezTo>
                  <a:pt x="161932" y="694598"/>
                  <a:pt x="160809" y="699383"/>
                  <a:pt x="160158" y="704168"/>
                </a:cubicBezTo>
                <a:lnTo>
                  <a:pt x="155663" y="733056"/>
                </a:lnTo>
                <a:cubicBezTo>
                  <a:pt x="155249" y="735420"/>
                  <a:pt x="154954" y="737842"/>
                  <a:pt x="154776" y="740264"/>
                </a:cubicBezTo>
                <a:lnTo>
                  <a:pt x="154007" y="747530"/>
                </a:lnTo>
                <a:lnTo>
                  <a:pt x="152469" y="762063"/>
                </a:lnTo>
                <a:cubicBezTo>
                  <a:pt x="151997" y="766908"/>
                  <a:pt x="151287" y="771693"/>
                  <a:pt x="151050" y="776537"/>
                </a:cubicBezTo>
                <a:lnTo>
                  <a:pt x="150222" y="791129"/>
                </a:lnTo>
                <a:cubicBezTo>
                  <a:pt x="148685" y="810507"/>
                  <a:pt x="148921" y="830002"/>
                  <a:pt x="148744" y="849379"/>
                </a:cubicBezTo>
                <a:lnTo>
                  <a:pt x="149867" y="878504"/>
                </a:lnTo>
                <a:lnTo>
                  <a:pt x="150163" y="885770"/>
                </a:lnTo>
                <a:lnTo>
                  <a:pt x="150754" y="893037"/>
                </a:lnTo>
                <a:lnTo>
                  <a:pt x="152056" y="907570"/>
                </a:lnTo>
                <a:cubicBezTo>
                  <a:pt x="154664" y="935684"/>
                  <a:pt x="158851" y="963633"/>
                  <a:pt x="164594" y="991282"/>
                </a:cubicBezTo>
                <a:cubicBezTo>
                  <a:pt x="139246" y="860686"/>
                  <a:pt x="147922" y="725766"/>
                  <a:pt x="189789" y="599484"/>
                </a:cubicBezTo>
                <a:lnTo>
                  <a:pt x="190676" y="596530"/>
                </a:lnTo>
                <a:cubicBezTo>
                  <a:pt x="191977" y="592217"/>
                  <a:pt x="193633" y="588023"/>
                  <a:pt x="195112" y="583769"/>
                </a:cubicBezTo>
                <a:lnTo>
                  <a:pt x="197595" y="576916"/>
                </a:lnTo>
                <a:lnTo>
                  <a:pt x="198837" y="573608"/>
                </a:lnTo>
                <a:lnTo>
                  <a:pt x="199784" y="571009"/>
                </a:lnTo>
                <a:lnTo>
                  <a:pt x="204634" y="558248"/>
                </a:lnTo>
                <a:cubicBezTo>
                  <a:pt x="206290" y="554053"/>
                  <a:pt x="208064" y="549918"/>
                  <a:pt x="209779" y="545724"/>
                </a:cubicBezTo>
                <a:cubicBezTo>
                  <a:pt x="213328" y="537453"/>
                  <a:pt x="216699" y="529064"/>
                  <a:pt x="220365" y="520853"/>
                </a:cubicBezTo>
                <a:cubicBezTo>
                  <a:pt x="228173" y="504665"/>
                  <a:pt x="235565" y="488242"/>
                  <a:pt x="244378" y="472646"/>
                </a:cubicBezTo>
                <a:cubicBezTo>
                  <a:pt x="253190" y="457049"/>
                  <a:pt x="262120" y="441512"/>
                  <a:pt x="271347" y="426211"/>
                </a:cubicBezTo>
                <a:cubicBezTo>
                  <a:pt x="276078" y="418650"/>
                  <a:pt x="281224" y="411383"/>
                  <a:pt x="286132" y="403939"/>
                </a:cubicBezTo>
                <a:lnTo>
                  <a:pt x="293348" y="392892"/>
                </a:lnTo>
                <a:lnTo>
                  <a:pt x="301332" y="382199"/>
                </a:lnTo>
                <a:cubicBezTo>
                  <a:pt x="306655" y="375110"/>
                  <a:pt x="311859" y="367961"/>
                  <a:pt x="317301" y="360990"/>
                </a:cubicBezTo>
                <a:lnTo>
                  <a:pt x="334156" y="340609"/>
                </a:lnTo>
                <a:lnTo>
                  <a:pt x="338414" y="335528"/>
                </a:lnTo>
                <a:cubicBezTo>
                  <a:pt x="339775" y="333815"/>
                  <a:pt x="341194" y="332161"/>
                  <a:pt x="342732" y="330566"/>
                </a:cubicBezTo>
                <a:lnTo>
                  <a:pt x="351603" y="320819"/>
                </a:lnTo>
                <a:lnTo>
                  <a:pt x="360475" y="311189"/>
                </a:lnTo>
                <a:cubicBezTo>
                  <a:pt x="363491" y="307939"/>
                  <a:pt x="366389" y="304631"/>
                  <a:pt x="369524" y="301618"/>
                </a:cubicBezTo>
                <a:cubicBezTo>
                  <a:pt x="382062" y="289448"/>
                  <a:pt x="393891" y="276924"/>
                  <a:pt x="407375" y="265818"/>
                </a:cubicBezTo>
                <a:cubicBezTo>
                  <a:pt x="432848" y="243015"/>
                  <a:pt x="459817" y="221937"/>
                  <a:pt x="488105" y="202724"/>
                </a:cubicBezTo>
                <a:cubicBezTo>
                  <a:pt x="623341" y="111112"/>
                  <a:pt x="783553" y="63357"/>
                  <a:pt x="946935" y="65961"/>
                </a:cubicBezTo>
                <a:cubicBezTo>
                  <a:pt x="1003357" y="66690"/>
                  <a:pt x="1059537" y="73523"/>
                  <a:pt x="1114486" y="86342"/>
                </a:cubicBezTo>
                <a:lnTo>
                  <a:pt x="1138499" y="92250"/>
                </a:lnTo>
                <a:cubicBezTo>
                  <a:pt x="1140450" y="92781"/>
                  <a:pt x="1142461" y="93195"/>
                  <a:pt x="1144413" y="93786"/>
                </a:cubicBezTo>
                <a:lnTo>
                  <a:pt x="1150327" y="95558"/>
                </a:lnTo>
                <a:lnTo>
                  <a:pt x="1162156" y="99103"/>
                </a:lnTo>
                <a:lnTo>
                  <a:pt x="1173984" y="102647"/>
                </a:lnTo>
                <a:lnTo>
                  <a:pt x="1179899" y="104420"/>
                </a:lnTo>
                <a:lnTo>
                  <a:pt x="1185813" y="106488"/>
                </a:lnTo>
                <a:lnTo>
                  <a:pt x="1209470" y="114758"/>
                </a:lnTo>
                <a:lnTo>
                  <a:pt x="1215384" y="116885"/>
                </a:lnTo>
                <a:lnTo>
                  <a:pt x="1221299" y="119248"/>
                </a:lnTo>
                <a:lnTo>
                  <a:pt x="1233127" y="123974"/>
                </a:lnTo>
                <a:lnTo>
                  <a:pt x="1244956" y="128700"/>
                </a:lnTo>
                <a:lnTo>
                  <a:pt x="1250870" y="131123"/>
                </a:lnTo>
                <a:lnTo>
                  <a:pt x="1256784" y="133781"/>
                </a:lnTo>
                <a:lnTo>
                  <a:pt x="1279732" y="144474"/>
                </a:lnTo>
                <a:lnTo>
                  <a:pt x="1285646" y="147191"/>
                </a:lnTo>
                <a:lnTo>
                  <a:pt x="1291560" y="150204"/>
                </a:lnTo>
                <a:lnTo>
                  <a:pt x="1302856" y="156112"/>
                </a:lnTo>
                <a:lnTo>
                  <a:pt x="1314211" y="162020"/>
                </a:lnTo>
                <a:cubicBezTo>
                  <a:pt x="1316104" y="163024"/>
                  <a:pt x="1318056" y="163969"/>
                  <a:pt x="1320126" y="165091"/>
                </a:cubicBezTo>
                <a:lnTo>
                  <a:pt x="1325686" y="168400"/>
                </a:lnTo>
                <a:lnTo>
                  <a:pt x="1346090" y="181692"/>
                </a:lnTo>
                <a:cubicBezTo>
                  <a:pt x="1349934" y="183819"/>
                  <a:pt x="1353482" y="186359"/>
                  <a:pt x="1357149" y="188722"/>
                </a:cubicBezTo>
                <a:lnTo>
                  <a:pt x="1368209" y="195989"/>
                </a:lnTo>
                <a:lnTo>
                  <a:pt x="1379269" y="203315"/>
                </a:lnTo>
                <a:cubicBezTo>
                  <a:pt x="1382995" y="205677"/>
                  <a:pt x="1386484" y="208513"/>
                  <a:pt x="1390151" y="211113"/>
                </a:cubicBezTo>
                <a:lnTo>
                  <a:pt x="1411915" y="227063"/>
                </a:lnTo>
                <a:lnTo>
                  <a:pt x="1433207" y="244255"/>
                </a:lnTo>
                <a:cubicBezTo>
                  <a:pt x="1436755" y="247149"/>
                  <a:pt x="1440423" y="250163"/>
                  <a:pt x="1443912" y="253057"/>
                </a:cubicBezTo>
                <a:lnTo>
                  <a:pt x="1454262" y="262332"/>
                </a:lnTo>
                <a:lnTo>
                  <a:pt x="1464967" y="271725"/>
                </a:lnTo>
                <a:cubicBezTo>
                  <a:pt x="1468456" y="274857"/>
                  <a:pt x="1472004" y="277987"/>
                  <a:pt x="1475316" y="281414"/>
                </a:cubicBezTo>
                <a:cubicBezTo>
                  <a:pt x="1449530" y="259910"/>
                  <a:pt x="1422088" y="237402"/>
                  <a:pt x="1391925" y="216902"/>
                </a:cubicBezTo>
                <a:lnTo>
                  <a:pt x="1380688" y="209045"/>
                </a:lnTo>
                <a:cubicBezTo>
                  <a:pt x="1376903" y="206445"/>
                  <a:pt x="1373000" y="204082"/>
                  <a:pt x="1368859" y="201542"/>
                </a:cubicBezTo>
                <a:cubicBezTo>
                  <a:pt x="1361053" y="196639"/>
                  <a:pt x="1353364" y="191499"/>
                  <a:pt x="1345202" y="186655"/>
                </a:cubicBezTo>
                <a:lnTo>
                  <a:pt x="1320954" y="172595"/>
                </a:lnTo>
                <a:lnTo>
                  <a:pt x="1315040" y="169109"/>
                </a:lnTo>
                <a:lnTo>
                  <a:pt x="1309126" y="165800"/>
                </a:lnTo>
                <a:lnTo>
                  <a:pt x="1296705" y="159479"/>
                </a:lnTo>
                <a:lnTo>
                  <a:pt x="1284227" y="152981"/>
                </a:lnTo>
                <a:cubicBezTo>
                  <a:pt x="1280086" y="150736"/>
                  <a:pt x="1275769" y="148964"/>
                  <a:pt x="1271511" y="147073"/>
                </a:cubicBezTo>
                <a:cubicBezTo>
                  <a:pt x="1262994" y="143174"/>
                  <a:pt x="1254537" y="139157"/>
                  <a:pt x="1246020" y="135258"/>
                </a:cubicBezTo>
                <a:lnTo>
                  <a:pt x="1220175" y="124801"/>
                </a:lnTo>
                <a:lnTo>
                  <a:pt x="1213728" y="122261"/>
                </a:lnTo>
                <a:cubicBezTo>
                  <a:pt x="1211599" y="121434"/>
                  <a:pt x="1209410" y="120725"/>
                  <a:pt x="1207222" y="119957"/>
                </a:cubicBezTo>
                <a:lnTo>
                  <a:pt x="1195394" y="115881"/>
                </a:lnTo>
                <a:cubicBezTo>
                  <a:pt x="1358427" y="175786"/>
                  <a:pt x="1496513" y="288788"/>
                  <a:pt x="1587392" y="436668"/>
                </a:cubicBezTo>
                <a:cubicBezTo>
                  <a:pt x="1593307" y="446829"/>
                  <a:pt x="1599221" y="456990"/>
                  <a:pt x="1605135" y="467270"/>
                </a:cubicBezTo>
                <a:lnTo>
                  <a:pt x="1606969" y="469337"/>
                </a:lnTo>
                <a:cubicBezTo>
                  <a:pt x="1611463" y="474654"/>
                  <a:pt x="1615781" y="480444"/>
                  <a:pt x="1620394" y="486352"/>
                </a:cubicBezTo>
                <a:cubicBezTo>
                  <a:pt x="1625007" y="492259"/>
                  <a:pt x="1629857" y="498167"/>
                  <a:pt x="1634411" y="504843"/>
                </a:cubicBezTo>
                <a:cubicBezTo>
                  <a:pt x="1641804" y="515654"/>
                  <a:pt x="1649847" y="528001"/>
                  <a:pt x="1650557" y="525224"/>
                </a:cubicBezTo>
                <a:cubicBezTo>
                  <a:pt x="1651266" y="522447"/>
                  <a:pt x="1645766" y="503897"/>
                  <a:pt x="1619980" y="455691"/>
                </a:cubicBezTo>
                <a:lnTo>
                  <a:pt x="1623647" y="461598"/>
                </a:lnTo>
                <a:cubicBezTo>
                  <a:pt x="1624770" y="463548"/>
                  <a:pt x="1625835" y="465498"/>
                  <a:pt x="1626900" y="467506"/>
                </a:cubicBezTo>
                <a:lnTo>
                  <a:pt x="1633287" y="478494"/>
                </a:lnTo>
                <a:cubicBezTo>
                  <a:pt x="1637250" y="485702"/>
                  <a:pt x="1641094" y="492436"/>
                  <a:pt x="1644465" y="498817"/>
                </a:cubicBezTo>
                <a:cubicBezTo>
                  <a:pt x="1650852" y="511754"/>
                  <a:pt x="1656293" y="522802"/>
                  <a:pt x="1660907" y="532077"/>
                </a:cubicBezTo>
                <a:cubicBezTo>
                  <a:pt x="1669364" y="550923"/>
                  <a:pt x="1674569" y="562443"/>
                  <a:pt x="1677230" y="567523"/>
                </a:cubicBezTo>
                <a:cubicBezTo>
                  <a:pt x="1679891" y="572604"/>
                  <a:pt x="1679950" y="570418"/>
                  <a:pt x="1677821" y="562443"/>
                </a:cubicBezTo>
                <a:cubicBezTo>
                  <a:pt x="1676698" y="558484"/>
                  <a:pt x="1675042" y="553049"/>
                  <a:pt x="1672913" y="546137"/>
                </a:cubicBezTo>
                <a:cubicBezTo>
                  <a:pt x="1670784" y="539225"/>
                  <a:pt x="1668240" y="530896"/>
                  <a:pt x="1664455" y="521502"/>
                </a:cubicBezTo>
                <a:cubicBezTo>
                  <a:pt x="1663804" y="519789"/>
                  <a:pt x="1662799" y="517367"/>
                  <a:pt x="1662207" y="515595"/>
                </a:cubicBezTo>
                <a:cubicBezTo>
                  <a:pt x="1658236" y="506740"/>
                  <a:pt x="1655356" y="497436"/>
                  <a:pt x="1653632" y="487887"/>
                </a:cubicBezTo>
                <a:cubicBezTo>
                  <a:pt x="1653632" y="486824"/>
                  <a:pt x="1654934" y="487474"/>
                  <a:pt x="1656885" y="489660"/>
                </a:cubicBezTo>
                <a:cubicBezTo>
                  <a:pt x="1659672" y="493423"/>
                  <a:pt x="1662202" y="497371"/>
                  <a:pt x="1664455" y="501475"/>
                </a:cubicBezTo>
                <a:cubicBezTo>
                  <a:pt x="1667649" y="506911"/>
                  <a:pt x="1671552" y="513882"/>
                  <a:pt x="1676284" y="522270"/>
                </a:cubicBezTo>
                <a:cubicBezTo>
                  <a:pt x="1678649" y="526465"/>
                  <a:pt x="1680660" y="531132"/>
                  <a:pt x="1683026" y="536153"/>
                </a:cubicBezTo>
                <a:cubicBezTo>
                  <a:pt x="1685391" y="541175"/>
                  <a:pt x="1687757" y="546551"/>
                  <a:pt x="1690300" y="552281"/>
                </a:cubicBezTo>
                <a:cubicBezTo>
                  <a:pt x="1702334" y="580159"/>
                  <a:pt x="1712528" y="608794"/>
                  <a:pt x="1720818" y="638002"/>
                </a:cubicBezTo>
                <a:cubicBezTo>
                  <a:pt x="1733238" y="682658"/>
                  <a:pt x="1741805" y="728295"/>
                  <a:pt x="1746427" y="774410"/>
                </a:cubicBezTo>
                <a:cubicBezTo>
                  <a:pt x="1747433" y="785812"/>
                  <a:pt x="1748852" y="797155"/>
                  <a:pt x="1749089" y="808557"/>
                </a:cubicBezTo>
                <a:cubicBezTo>
                  <a:pt x="1749089" y="814464"/>
                  <a:pt x="1749621" y="819899"/>
                  <a:pt x="1749857" y="825571"/>
                </a:cubicBezTo>
                <a:cubicBezTo>
                  <a:pt x="1750094" y="831242"/>
                  <a:pt x="1750508" y="836973"/>
                  <a:pt x="1750331" y="842585"/>
                </a:cubicBezTo>
                <a:cubicBezTo>
                  <a:pt x="1750331" y="853928"/>
                  <a:pt x="1750331" y="865271"/>
                  <a:pt x="1750331" y="876495"/>
                </a:cubicBezTo>
                <a:cubicBezTo>
                  <a:pt x="1750331" y="887720"/>
                  <a:pt x="1749089" y="899003"/>
                  <a:pt x="1748497" y="910169"/>
                </a:cubicBezTo>
                <a:cubicBezTo>
                  <a:pt x="1745118" y="954417"/>
                  <a:pt x="1738136" y="998317"/>
                  <a:pt x="1727620" y="1041438"/>
                </a:cubicBezTo>
                <a:cubicBezTo>
                  <a:pt x="1717399" y="1083613"/>
                  <a:pt x="1703547" y="1124824"/>
                  <a:pt x="1686220" y="1164613"/>
                </a:cubicBezTo>
                <a:cubicBezTo>
                  <a:pt x="1683203" y="1171407"/>
                  <a:pt x="1680305" y="1178437"/>
                  <a:pt x="1677052" y="1185467"/>
                </a:cubicBezTo>
                <a:cubicBezTo>
                  <a:pt x="1673799" y="1192497"/>
                  <a:pt x="1670251" y="1199527"/>
                  <a:pt x="1666821" y="1206735"/>
                </a:cubicBezTo>
                <a:cubicBezTo>
                  <a:pt x="1665046" y="1210338"/>
                  <a:pt x="1663331" y="1214001"/>
                  <a:pt x="1661557" y="1217605"/>
                </a:cubicBezTo>
                <a:cubicBezTo>
                  <a:pt x="1659783" y="1221208"/>
                  <a:pt x="1657713" y="1224812"/>
                  <a:pt x="1655643" y="1228416"/>
                </a:cubicBezTo>
                <a:lnTo>
                  <a:pt x="1643815" y="1250274"/>
                </a:lnTo>
                <a:cubicBezTo>
                  <a:pt x="1641922" y="1253937"/>
                  <a:pt x="1639674" y="1257482"/>
                  <a:pt x="1637545" y="1261086"/>
                </a:cubicBezTo>
                <a:lnTo>
                  <a:pt x="1632542" y="1269431"/>
                </a:lnTo>
                <a:lnTo>
                  <a:pt x="1606014" y="1310342"/>
                </a:lnTo>
                <a:lnTo>
                  <a:pt x="1589403" y="1334282"/>
                </a:lnTo>
                <a:cubicBezTo>
                  <a:pt x="1588043" y="1336999"/>
                  <a:pt x="1586624" y="1339717"/>
                  <a:pt x="1585204" y="1342434"/>
                </a:cubicBezTo>
                <a:lnTo>
                  <a:pt x="1606014" y="1310342"/>
                </a:lnTo>
                <a:lnTo>
                  <a:pt x="1617851" y="1293282"/>
                </a:lnTo>
                <a:lnTo>
                  <a:pt x="1621341" y="1288024"/>
                </a:lnTo>
                <a:lnTo>
                  <a:pt x="1624593" y="1282648"/>
                </a:lnTo>
                <a:lnTo>
                  <a:pt x="1631099" y="1271838"/>
                </a:lnTo>
                <a:lnTo>
                  <a:pt x="1632542" y="1269431"/>
                </a:lnTo>
                <a:lnTo>
                  <a:pt x="1655119" y="1234612"/>
                </a:lnTo>
                <a:cubicBezTo>
                  <a:pt x="1716271" y="1122035"/>
                  <a:pt x="1750749" y="996277"/>
                  <a:pt x="1755062" y="867102"/>
                </a:cubicBezTo>
                <a:cubicBezTo>
                  <a:pt x="1755062" y="870942"/>
                  <a:pt x="1755062" y="874782"/>
                  <a:pt x="1755062" y="878563"/>
                </a:cubicBezTo>
                <a:lnTo>
                  <a:pt x="1754470" y="889965"/>
                </a:lnTo>
                <a:cubicBezTo>
                  <a:pt x="1754057" y="897586"/>
                  <a:pt x="1753643" y="905206"/>
                  <a:pt x="1753287" y="912769"/>
                </a:cubicBezTo>
                <a:cubicBezTo>
                  <a:pt x="1753287" y="916549"/>
                  <a:pt x="1752696" y="920330"/>
                  <a:pt x="1752341" y="924111"/>
                </a:cubicBezTo>
                <a:lnTo>
                  <a:pt x="1751158" y="935395"/>
                </a:lnTo>
                <a:cubicBezTo>
                  <a:pt x="1750390" y="942898"/>
                  <a:pt x="1749680" y="950400"/>
                  <a:pt x="1748734" y="957903"/>
                </a:cubicBezTo>
                <a:lnTo>
                  <a:pt x="1745363" y="980234"/>
                </a:lnTo>
                <a:cubicBezTo>
                  <a:pt x="1744121" y="987678"/>
                  <a:pt x="1743233" y="995180"/>
                  <a:pt x="1741577" y="1002506"/>
                </a:cubicBezTo>
                <a:cubicBezTo>
                  <a:pt x="1739921" y="1009832"/>
                  <a:pt x="1738620" y="1017216"/>
                  <a:pt x="1737083" y="1024542"/>
                </a:cubicBezTo>
                <a:lnTo>
                  <a:pt x="1734835" y="1035530"/>
                </a:lnTo>
                <a:lnTo>
                  <a:pt x="1732056" y="1046459"/>
                </a:lnTo>
                <a:cubicBezTo>
                  <a:pt x="1702753" y="1165115"/>
                  <a:pt x="1647715" y="1275896"/>
                  <a:pt x="1570832" y="1370968"/>
                </a:cubicBezTo>
                <a:lnTo>
                  <a:pt x="1555869" y="1389341"/>
                </a:lnTo>
                <a:cubicBezTo>
                  <a:pt x="1550724" y="1395249"/>
                  <a:pt x="1545342" y="1401157"/>
                  <a:pt x="1540019" y="1407064"/>
                </a:cubicBezTo>
                <a:lnTo>
                  <a:pt x="1531976" y="1416044"/>
                </a:lnTo>
                <a:lnTo>
                  <a:pt x="1527954" y="1420534"/>
                </a:lnTo>
                <a:cubicBezTo>
                  <a:pt x="1526593" y="1422010"/>
                  <a:pt x="1525174" y="1423370"/>
                  <a:pt x="1523755" y="1424846"/>
                </a:cubicBezTo>
                <a:lnTo>
                  <a:pt x="1506721" y="1442097"/>
                </a:lnTo>
                <a:lnTo>
                  <a:pt x="1498146" y="1450781"/>
                </a:lnTo>
                <a:lnTo>
                  <a:pt x="1489097" y="1459170"/>
                </a:lnTo>
                <a:lnTo>
                  <a:pt x="1470940" y="1475948"/>
                </a:lnTo>
                <a:cubicBezTo>
                  <a:pt x="1467983" y="1478784"/>
                  <a:pt x="1465026" y="1481383"/>
                  <a:pt x="1461536" y="1484041"/>
                </a:cubicBezTo>
                <a:lnTo>
                  <a:pt x="1452015" y="1492076"/>
                </a:lnTo>
                <a:lnTo>
                  <a:pt x="1442374" y="1500110"/>
                </a:lnTo>
                <a:cubicBezTo>
                  <a:pt x="1439121" y="1502769"/>
                  <a:pt x="1435987" y="1505605"/>
                  <a:pt x="1432557" y="1508086"/>
                </a:cubicBezTo>
                <a:cubicBezTo>
                  <a:pt x="1435632" y="1506136"/>
                  <a:pt x="1438471" y="1503832"/>
                  <a:pt x="1441487" y="1501587"/>
                </a:cubicBezTo>
                <a:lnTo>
                  <a:pt x="1450536" y="1494616"/>
                </a:lnTo>
                <a:lnTo>
                  <a:pt x="1469343" y="1480083"/>
                </a:lnTo>
                <a:lnTo>
                  <a:pt x="1488032" y="1463896"/>
                </a:lnTo>
                <a:cubicBezTo>
                  <a:pt x="1494420" y="1457989"/>
                  <a:pt x="1501044" y="1452731"/>
                  <a:pt x="1507195" y="1446528"/>
                </a:cubicBezTo>
                <a:lnTo>
                  <a:pt x="1526179" y="1428037"/>
                </a:lnTo>
                <a:cubicBezTo>
                  <a:pt x="1527776" y="1426441"/>
                  <a:pt x="1529432" y="1424905"/>
                  <a:pt x="1530970" y="1423310"/>
                </a:cubicBezTo>
                <a:lnTo>
                  <a:pt x="1535583" y="1418348"/>
                </a:lnTo>
                <a:lnTo>
                  <a:pt x="1544809" y="1408423"/>
                </a:lnTo>
                <a:lnTo>
                  <a:pt x="1554036" y="1398380"/>
                </a:lnTo>
                <a:lnTo>
                  <a:pt x="1558649" y="1393359"/>
                </a:lnTo>
                <a:lnTo>
                  <a:pt x="1563144" y="1388278"/>
                </a:lnTo>
                <a:lnTo>
                  <a:pt x="1580887" y="1367246"/>
                </a:lnTo>
                <a:cubicBezTo>
                  <a:pt x="1621535" y="1315997"/>
                  <a:pt x="1657184" y="1260985"/>
                  <a:pt x="1687344" y="1202954"/>
                </a:cubicBezTo>
                <a:cubicBezTo>
                  <a:pt x="1660811" y="1262680"/>
                  <a:pt x="1626852" y="1318833"/>
                  <a:pt x="1586268" y="1370082"/>
                </a:cubicBezTo>
                <a:cubicBezTo>
                  <a:pt x="1550907" y="1414662"/>
                  <a:pt x="1510877" y="1455342"/>
                  <a:pt x="1466860" y="1491426"/>
                </a:cubicBezTo>
                <a:lnTo>
                  <a:pt x="1450727" y="1504301"/>
                </a:lnTo>
                <a:lnTo>
                  <a:pt x="1399751" y="1541348"/>
                </a:lnTo>
                <a:lnTo>
                  <a:pt x="1391275" y="1546840"/>
                </a:lnTo>
                <a:lnTo>
                  <a:pt x="1378086" y="1555288"/>
                </a:lnTo>
                <a:cubicBezTo>
                  <a:pt x="1373709" y="1558064"/>
                  <a:pt x="1369392" y="1561196"/>
                  <a:pt x="1364838" y="1563559"/>
                </a:cubicBezTo>
                <a:lnTo>
                  <a:pt x="1337632" y="1579214"/>
                </a:lnTo>
                <a:cubicBezTo>
                  <a:pt x="1335385" y="1580455"/>
                  <a:pt x="1333137" y="1581872"/>
                  <a:pt x="1330831" y="1583054"/>
                </a:cubicBezTo>
                <a:lnTo>
                  <a:pt x="1323852" y="1586658"/>
                </a:lnTo>
                <a:lnTo>
                  <a:pt x="1309835" y="1593806"/>
                </a:lnTo>
                <a:lnTo>
                  <a:pt x="1295404" y="1600955"/>
                </a:lnTo>
                <a:cubicBezTo>
                  <a:pt x="1290732" y="1603318"/>
                  <a:pt x="1285883" y="1605326"/>
                  <a:pt x="1281092" y="1607512"/>
                </a:cubicBezTo>
                <a:cubicBezTo>
                  <a:pt x="1271511" y="1611765"/>
                  <a:pt x="1261989" y="1616196"/>
                  <a:pt x="1252348" y="1620273"/>
                </a:cubicBezTo>
                <a:cubicBezTo>
                  <a:pt x="1213320" y="1636288"/>
                  <a:pt x="1173221" y="1649569"/>
                  <a:pt x="1132348" y="1660031"/>
                </a:cubicBezTo>
                <a:cubicBezTo>
                  <a:pt x="1091196" y="1670110"/>
                  <a:pt x="1049376" y="1677217"/>
                  <a:pt x="1007201" y="1681299"/>
                </a:cubicBezTo>
                <a:cubicBezTo>
                  <a:pt x="961655" y="1685913"/>
                  <a:pt x="915832" y="1687101"/>
                  <a:pt x="870108" y="1684843"/>
                </a:cubicBezTo>
                <a:lnTo>
                  <a:pt x="862479" y="1686380"/>
                </a:lnTo>
                <a:cubicBezTo>
                  <a:pt x="977204" y="1695407"/>
                  <a:pt x="1092568" y="1680909"/>
                  <a:pt x="1201486" y="1643785"/>
                </a:cubicBezTo>
                <a:cubicBezTo>
                  <a:pt x="1255547" y="1625253"/>
                  <a:pt x="1307484" y="1601426"/>
                  <a:pt x="1356570" y="1572730"/>
                </a:cubicBezTo>
                <a:lnTo>
                  <a:pt x="1399751" y="1541348"/>
                </a:lnTo>
                <a:lnTo>
                  <a:pt x="1404405" y="1538333"/>
                </a:lnTo>
                <a:cubicBezTo>
                  <a:pt x="1408722" y="1535202"/>
                  <a:pt x="1412921" y="1532307"/>
                  <a:pt x="1417180" y="1529294"/>
                </a:cubicBezTo>
                <a:cubicBezTo>
                  <a:pt x="1425578" y="1523150"/>
                  <a:pt x="1434153" y="1517183"/>
                  <a:pt x="1442433" y="1510921"/>
                </a:cubicBezTo>
                <a:lnTo>
                  <a:pt x="1450727" y="1504301"/>
                </a:lnTo>
                <a:lnTo>
                  <a:pt x="1494538" y="1472462"/>
                </a:lnTo>
                <a:cubicBezTo>
                  <a:pt x="1535615" y="1435835"/>
                  <a:pt x="1573230" y="1395515"/>
                  <a:pt x="1606910" y="1352005"/>
                </a:cubicBezTo>
                <a:cubicBezTo>
                  <a:pt x="1636160" y="1314219"/>
                  <a:pt x="1662457" y="1274248"/>
                  <a:pt x="1685569" y="1232433"/>
                </a:cubicBezTo>
                <a:cubicBezTo>
                  <a:pt x="1706205" y="1194446"/>
                  <a:pt x="1724246" y="1155114"/>
                  <a:pt x="1739566" y="1114693"/>
                </a:cubicBezTo>
                <a:lnTo>
                  <a:pt x="1750094" y="1085154"/>
                </a:lnTo>
                <a:lnTo>
                  <a:pt x="1751395" y="1081492"/>
                </a:lnTo>
                <a:lnTo>
                  <a:pt x="1752519" y="1077770"/>
                </a:lnTo>
                <a:lnTo>
                  <a:pt x="1754825" y="1070326"/>
                </a:lnTo>
                <a:lnTo>
                  <a:pt x="1759320" y="1055380"/>
                </a:lnTo>
                <a:cubicBezTo>
                  <a:pt x="1760799" y="1050418"/>
                  <a:pt x="1762396" y="1045455"/>
                  <a:pt x="1763756" y="1040493"/>
                </a:cubicBezTo>
                <a:lnTo>
                  <a:pt x="1767600" y="1025369"/>
                </a:lnTo>
                <a:lnTo>
                  <a:pt x="1771444" y="1010186"/>
                </a:lnTo>
                <a:lnTo>
                  <a:pt x="1773337" y="1002624"/>
                </a:lnTo>
                <a:cubicBezTo>
                  <a:pt x="1773929" y="1000084"/>
                  <a:pt x="1774402" y="997485"/>
                  <a:pt x="1774934" y="994944"/>
                </a:cubicBezTo>
                <a:cubicBezTo>
                  <a:pt x="1770794" y="1024483"/>
                  <a:pt x="1766891" y="1046755"/>
                  <a:pt x="1763520" y="1062706"/>
                </a:cubicBezTo>
                <a:cubicBezTo>
                  <a:pt x="1761923" y="1070681"/>
                  <a:pt x="1760740" y="1077061"/>
                  <a:pt x="1759911" y="1081787"/>
                </a:cubicBezTo>
                <a:cubicBezTo>
                  <a:pt x="1759253" y="1084889"/>
                  <a:pt x="1758760" y="1088025"/>
                  <a:pt x="1758433" y="1091180"/>
                </a:cubicBezTo>
                <a:cubicBezTo>
                  <a:pt x="1758433" y="1094252"/>
                  <a:pt x="1760208" y="1091180"/>
                  <a:pt x="1763579" y="1081374"/>
                </a:cubicBezTo>
                <a:cubicBezTo>
                  <a:pt x="1765235" y="1076529"/>
                  <a:pt x="1767305" y="1070090"/>
                  <a:pt x="1769493" y="1062055"/>
                </a:cubicBezTo>
                <a:cubicBezTo>
                  <a:pt x="1771681" y="1054021"/>
                  <a:pt x="1774993" y="1044333"/>
                  <a:pt x="1777595" y="1032931"/>
                </a:cubicBezTo>
                <a:cubicBezTo>
                  <a:pt x="1779606" y="1024601"/>
                  <a:pt x="1781617" y="1016035"/>
                  <a:pt x="1783509" y="1007232"/>
                </a:cubicBezTo>
                <a:cubicBezTo>
                  <a:pt x="1785402" y="998430"/>
                  <a:pt x="1786999" y="989214"/>
                  <a:pt x="1788773" y="979939"/>
                </a:cubicBezTo>
                <a:cubicBezTo>
                  <a:pt x="1789601" y="975272"/>
                  <a:pt x="1790489" y="970604"/>
                  <a:pt x="1791375" y="965819"/>
                </a:cubicBezTo>
                <a:cubicBezTo>
                  <a:pt x="1792263" y="961034"/>
                  <a:pt x="1792736" y="956249"/>
                  <a:pt x="1793445" y="951405"/>
                </a:cubicBezTo>
                <a:cubicBezTo>
                  <a:pt x="1794687" y="941657"/>
                  <a:pt x="1795989" y="931791"/>
                  <a:pt x="1797290" y="921866"/>
                </a:cubicBezTo>
                <a:cubicBezTo>
                  <a:pt x="1801571" y="880105"/>
                  <a:pt x="1802974" y="838101"/>
                  <a:pt x="1801489" y="796151"/>
                </a:cubicBezTo>
                <a:cubicBezTo>
                  <a:pt x="1799144" y="749545"/>
                  <a:pt x="1793073" y="703199"/>
                  <a:pt x="1783332" y="657556"/>
                </a:cubicBezTo>
                <a:lnTo>
                  <a:pt x="1779370" y="639833"/>
                </a:lnTo>
                <a:lnTo>
                  <a:pt x="1777359" y="631090"/>
                </a:lnTo>
                <a:cubicBezTo>
                  <a:pt x="1776708" y="628136"/>
                  <a:pt x="1775998" y="625182"/>
                  <a:pt x="1775171" y="622347"/>
                </a:cubicBezTo>
                <a:cubicBezTo>
                  <a:pt x="1771918" y="610531"/>
                  <a:pt x="1768724" y="599366"/>
                  <a:pt x="1765471" y="587905"/>
                </a:cubicBezTo>
                <a:cubicBezTo>
                  <a:pt x="1758196" y="565219"/>
                  <a:pt x="1750981" y="542711"/>
                  <a:pt x="1742287" y="521325"/>
                </a:cubicBezTo>
                <a:cubicBezTo>
                  <a:pt x="1735368" y="502539"/>
                  <a:pt x="1727915" y="485879"/>
                  <a:pt x="1721055" y="470046"/>
                </a:cubicBezTo>
                <a:cubicBezTo>
                  <a:pt x="1717743" y="461953"/>
                  <a:pt x="1713840" y="454273"/>
                  <a:pt x="1710054" y="446415"/>
                </a:cubicBezTo>
                <a:lnTo>
                  <a:pt x="1698521" y="422785"/>
                </a:lnTo>
                <a:lnTo>
                  <a:pt x="1705263" y="432237"/>
                </a:lnTo>
                <a:lnTo>
                  <a:pt x="1717802" y="455868"/>
                </a:lnTo>
                <a:cubicBezTo>
                  <a:pt x="1719990" y="459767"/>
                  <a:pt x="1721883" y="463843"/>
                  <a:pt x="1723716" y="467683"/>
                </a:cubicBezTo>
                <a:cubicBezTo>
                  <a:pt x="1725550" y="471523"/>
                  <a:pt x="1727561" y="475777"/>
                  <a:pt x="1729630" y="479499"/>
                </a:cubicBezTo>
                <a:lnTo>
                  <a:pt x="1735249" y="491314"/>
                </a:lnTo>
                <a:cubicBezTo>
                  <a:pt x="1737083" y="495272"/>
                  <a:pt x="1739093" y="499112"/>
                  <a:pt x="1740631" y="503129"/>
                </a:cubicBezTo>
                <a:cubicBezTo>
                  <a:pt x="1743884" y="511046"/>
                  <a:pt x="1746960" y="518725"/>
                  <a:pt x="1749916" y="526051"/>
                </a:cubicBezTo>
                <a:cubicBezTo>
                  <a:pt x="1756363" y="541529"/>
                  <a:pt x="1761331" y="557539"/>
                  <a:pt x="1766772" y="573313"/>
                </a:cubicBezTo>
                <a:cubicBezTo>
                  <a:pt x="1768014" y="577271"/>
                  <a:pt x="1769552" y="581229"/>
                  <a:pt x="1770617" y="585128"/>
                </a:cubicBezTo>
                <a:lnTo>
                  <a:pt x="1774047" y="596944"/>
                </a:lnTo>
                <a:cubicBezTo>
                  <a:pt x="1776294" y="604978"/>
                  <a:pt x="1778600" y="613012"/>
                  <a:pt x="1780848" y="621047"/>
                </a:cubicBezTo>
                <a:cubicBezTo>
                  <a:pt x="1783095" y="629081"/>
                  <a:pt x="1784692" y="637234"/>
                  <a:pt x="1786762" y="645387"/>
                </a:cubicBezTo>
                <a:lnTo>
                  <a:pt x="1789660" y="658561"/>
                </a:lnTo>
                <a:cubicBezTo>
                  <a:pt x="1790548" y="662637"/>
                  <a:pt x="1791612" y="666654"/>
                  <a:pt x="1792263" y="670790"/>
                </a:cubicBezTo>
                <a:lnTo>
                  <a:pt x="1796698" y="695306"/>
                </a:lnTo>
                <a:lnTo>
                  <a:pt x="1798828" y="707594"/>
                </a:lnTo>
                <a:cubicBezTo>
                  <a:pt x="1799537" y="711730"/>
                  <a:pt x="1799951" y="715865"/>
                  <a:pt x="1800543" y="719941"/>
                </a:cubicBezTo>
                <a:cubicBezTo>
                  <a:pt x="1809670" y="785688"/>
                  <a:pt x="1811455" y="852244"/>
                  <a:pt x="1805866" y="918380"/>
                </a:cubicBezTo>
                <a:cubicBezTo>
                  <a:pt x="1804978" y="929073"/>
                  <a:pt x="1803500" y="939648"/>
                  <a:pt x="1802258" y="950164"/>
                </a:cubicBezTo>
                <a:cubicBezTo>
                  <a:pt x="1801607" y="955422"/>
                  <a:pt x="1801075" y="960738"/>
                  <a:pt x="1800247" y="965937"/>
                </a:cubicBezTo>
                <a:lnTo>
                  <a:pt x="1797586" y="981475"/>
                </a:lnTo>
                <a:cubicBezTo>
                  <a:pt x="1796698" y="986674"/>
                  <a:pt x="1795870" y="991813"/>
                  <a:pt x="1794984" y="996953"/>
                </a:cubicBezTo>
                <a:lnTo>
                  <a:pt x="1793682" y="1004633"/>
                </a:lnTo>
                <a:cubicBezTo>
                  <a:pt x="1793209" y="1007232"/>
                  <a:pt x="1792618" y="1009773"/>
                  <a:pt x="1792085" y="1012313"/>
                </a:cubicBezTo>
                <a:cubicBezTo>
                  <a:pt x="1789956" y="1022474"/>
                  <a:pt x="1787984" y="1032576"/>
                  <a:pt x="1786171" y="1042619"/>
                </a:cubicBezTo>
                <a:cubicBezTo>
                  <a:pt x="1776514" y="1088262"/>
                  <a:pt x="1763790" y="1133202"/>
                  <a:pt x="1748083" y="1177137"/>
                </a:cubicBezTo>
                <a:lnTo>
                  <a:pt x="1751691" y="1169989"/>
                </a:lnTo>
                <a:cubicBezTo>
                  <a:pt x="1752755" y="1167626"/>
                  <a:pt x="1753820" y="1165440"/>
                  <a:pt x="1754825" y="1163195"/>
                </a:cubicBezTo>
                <a:lnTo>
                  <a:pt x="1761094" y="1149844"/>
                </a:lnTo>
                <a:cubicBezTo>
                  <a:pt x="1763223" y="1145176"/>
                  <a:pt x="1765412" y="1140155"/>
                  <a:pt x="1767837" y="1134365"/>
                </a:cubicBezTo>
                <a:cubicBezTo>
                  <a:pt x="1769079" y="1131471"/>
                  <a:pt x="1770203" y="1128458"/>
                  <a:pt x="1771385" y="1124913"/>
                </a:cubicBezTo>
                <a:cubicBezTo>
                  <a:pt x="1772568" y="1121369"/>
                  <a:pt x="1773751" y="1117824"/>
                  <a:pt x="1775112" y="1113866"/>
                </a:cubicBezTo>
                <a:cubicBezTo>
                  <a:pt x="1815602" y="991069"/>
                  <a:pt x="1828644" y="860899"/>
                  <a:pt x="1813317" y="732525"/>
                </a:cubicBezTo>
                <a:cubicBezTo>
                  <a:pt x="1812076" y="722718"/>
                  <a:pt x="1811247" y="713384"/>
                  <a:pt x="1809946" y="704464"/>
                </a:cubicBezTo>
                <a:cubicBezTo>
                  <a:pt x="1808645" y="695543"/>
                  <a:pt x="1807285" y="686740"/>
                  <a:pt x="1805984" y="678588"/>
                </a:cubicBezTo>
                <a:lnTo>
                  <a:pt x="1804032" y="666063"/>
                </a:lnTo>
                <a:cubicBezTo>
                  <a:pt x="1803381" y="661928"/>
                  <a:pt x="1802494" y="657793"/>
                  <a:pt x="1801666" y="653657"/>
                </a:cubicBezTo>
                <a:cubicBezTo>
                  <a:pt x="1800010" y="645446"/>
                  <a:pt x="1798296" y="637116"/>
                  <a:pt x="1796580" y="628550"/>
                </a:cubicBezTo>
                <a:lnTo>
                  <a:pt x="1803500" y="650585"/>
                </a:lnTo>
                <a:cubicBezTo>
                  <a:pt x="1820156" y="723527"/>
                  <a:pt x="1827529" y="798283"/>
                  <a:pt x="1825442" y="873069"/>
                </a:cubicBezTo>
                <a:cubicBezTo>
                  <a:pt x="1826506" y="859717"/>
                  <a:pt x="1827689" y="846603"/>
                  <a:pt x="1828340" y="833901"/>
                </a:cubicBezTo>
                <a:cubicBezTo>
                  <a:pt x="1828990" y="821199"/>
                  <a:pt x="1829109" y="808793"/>
                  <a:pt x="1829404" y="796919"/>
                </a:cubicBezTo>
                <a:cubicBezTo>
                  <a:pt x="1829700" y="785044"/>
                  <a:pt x="1829404" y="773288"/>
                  <a:pt x="1829050" y="762536"/>
                </a:cubicBezTo>
                <a:cubicBezTo>
                  <a:pt x="1829050" y="757101"/>
                  <a:pt x="1829050" y="751725"/>
                  <a:pt x="1828636" y="746526"/>
                </a:cubicBezTo>
                <a:lnTo>
                  <a:pt x="1827867" y="731343"/>
                </a:lnTo>
                <a:cubicBezTo>
                  <a:pt x="1827412" y="724579"/>
                  <a:pt x="1827412" y="717785"/>
                  <a:pt x="1827867" y="711021"/>
                </a:cubicBezTo>
                <a:cubicBezTo>
                  <a:pt x="1827867" y="708717"/>
                  <a:pt x="1828280" y="706708"/>
                  <a:pt x="1828458" y="704641"/>
                </a:cubicBezTo>
                <a:cubicBezTo>
                  <a:pt x="1828636" y="702573"/>
                  <a:pt x="1828458" y="700387"/>
                  <a:pt x="1828458" y="697669"/>
                </a:cubicBezTo>
                <a:cubicBezTo>
                  <a:pt x="1838391" y="752381"/>
                  <a:pt x="1843222" y="807895"/>
                  <a:pt x="1842889" y="863498"/>
                </a:cubicBezTo>
                <a:cubicBezTo>
                  <a:pt x="1842241" y="916697"/>
                  <a:pt x="1836917" y="969736"/>
                  <a:pt x="1826980" y="1022002"/>
                </a:cubicBezTo>
                <a:cubicBezTo>
                  <a:pt x="1825028" y="1031690"/>
                  <a:pt x="1823076" y="1041438"/>
                  <a:pt x="1821065" y="1051540"/>
                </a:cubicBezTo>
                <a:cubicBezTo>
                  <a:pt x="1820178" y="1056443"/>
                  <a:pt x="1818818" y="1061287"/>
                  <a:pt x="1817635" y="1066191"/>
                </a:cubicBezTo>
                <a:cubicBezTo>
                  <a:pt x="1816452" y="1071094"/>
                  <a:pt x="1815210" y="1075939"/>
                  <a:pt x="1813968" y="1080842"/>
                </a:cubicBezTo>
                <a:lnTo>
                  <a:pt x="1810301" y="1095552"/>
                </a:lnTo>
                <a:cubicBezTo>
                  <a:pt x="1809059" y="1100456"/>
                  <a:pt x="1807462" y="1105241"/>
                  <a:pt x="1806102" y="1110085"/>
                </a:cubicBezTo>
                <a:cubicBezTo>
                  <a:pt x="1803145" y="1119774"/>
                  <a:pt x="1800227" y="1129421"/>
                  <a:pt x="1797349" y="1139032"/>
                </a:cubicBezTo>
                <a:cubicBezTo>
                  <a:pt x="1794155" y="1148544"/>
                  <a:pt x="1790725" y="1157937"/>
                  <a:pt x="1787413" y="1167271"/>
                </a:cubicBezTo>
                <a:cubicBezTo>
                  <a:pt x="1785698" y="1171939"/>
                  <a:pt x="1784042" y="1176606"/>
                  <a:pt x="1782386" y="1181213"/>
                </a:cubicBezTo>
                <a:cubicBezTo>
                  <a:pt x="1780730" y="1185821"/>
                  <a:pt x="1778719" y="1190311"/>
                  <a:pt x="1776886" y="1194801"/>
                </a:cubicBezTo>
                <a:cubicBezTo>
                  <a:pt x="1773100" y="1203781"/>
                  <a:pt x="1769434" y="1212524"/>
                  <a:pt x="1765767" y="1221386"/>
                </a:cubicBezTo>
                <a:cubicBezTo>
                  <a:pt x="1762100" y="1230247"/>
                  <a:pt x="1757723" y="1238341"/>
                  <a:pt x="1753938" y="1246611"/>
                </a:cubicBezTo>
                <a:lnTo>
                  <a:pt x="1745836" y="1263212"/>
                </a:lnTo>
                <a:lnTo>
                  <a:pt x="1737083" y="1279399"/>
                </a:lnTo>
                <a:cubicBezTo>
                  <a:pt x="1731168" y="1290151"/>
                  <a:pt x="1725609" y="1301139"/>
                  <a:pt x="1719044" y="1311537"/>
                </a:cubicBezTo>
                <a:cubicBezTo>
                  <a:pt x="1712479" y="1321935"/>
                  <a:pt x="1706387" y="1332569"/>
                  <a:pt x="1699704" y="1342907"/>
                </a:cubicBezTo>
                <a:lnTo>
                  <a:pt x="1679064" y="1373390"/>
                </a:lnTo>
                <a:cubicBezTo>
                  <a:pt x="1650485" y="1413427"/>
                  <a:pt x="1618848" y="1451189"/>
                  <a:pt x="1584435" y="1486345"/>
                </a:cubicBezTo>
                <a:lnTo>
                  <a:pt x="1558176" y="1512162"/>
                </a:lnTo>
                <a:cubicBezTo>
                  <a:pt x="1549186" y="1520433"/>
                  <a:pt x="1539960" y="1528526"/>
                  <a:pt x="1530793" y="1536679"/>
                </a:cubicBezTo>
                <a:lnTo>
                  <a:pt x="1523932" y="1542587"/>
                </a:lnTo>
                <a:cubicBezTo>
                  <a:pt x="1521625" y="1544654"/>
                  <a:pt x="1519201" y="1546485"/>
                  <a:pt x="1516835" y="1548494"/>
                </a:cubicBezTo>
                <a:lnTo>
                  <a:pt x="1502522" y="1560310"/>
                </a:lnTo>
                <a:lnTo>
                  <a:pt x="1488387" y="1571416"/>
                </a:lnTo>
                <a:cubicBezTo>
                  <a:pt x="1483537" y="1575197"/>
                  <a:pt x="1478510" y="1578683"/>
                  <a:pt x="1473601" y="1582345"/>
                </a:cubicBezTo>
                <a:lnTo>
                  <a:pt x="1458461" y="1592979"/>
                </a:lnTo>
                <a:cubicBezTo>
                  <a:pt x="1453434" y="1596524"/>
                  <a:pt x="1448584" y="1600186"/>
                  <a:pt x="1443379" y="1603436"/>
                </a:cubicBezTo>
                <a:lnTo>
                  <a:pt x="1412685" y="1623404"/>
                </a:lnTo>
                <a:lnTo>
                  <a:pt x="1408840" y="1625885"/>
                </a:lnTo>
                <a:lnTo>
                  <a:pt x="1404878" y="1628189"/>
                </a:lnTo>
                <a:lnTo>
                  <a:pt x="1396952" y="1632797"/>
                </a:lnTo>
                <a:lnTo>
                  <a:pt x="1381575" y="1641954"/>
                </a:lnTo>
                <a:cubicBezTo>
                  <a:pt x="1376253" y="1644967"/>
                  <a:pt x="1371048" y="1648157"/>
                  <a:pt x="1365607" y="1650993"/>
                </a:cubicBezTo>
                <a:lnTo>
                  <a:pt x="1349343" y="1659381"/>
                </a:lnTo>
                <a:cubicBezTo>
                  <a:pt x="1327756" y="1671197"/>
                  <a:pt x="1305340" y="1680708"/>
                  <a:pt x="1282984" y="1690633"/>
                </a:cubicBezTo>
                <a:lnTo>
                  <a:pt x="1248800" y="1704103"/>
                </a:lnTo>
                <a:cubicBezTo>
                  <a:pt x="1245902" y="1705166"/>
                  <a:pt x="1242886" y="1706347"/>
                  <a:pt x="1240224" y="1707352"/>
                </a:cubicBezTo>
                <a:lnTo>
                  <a:pt x="1231530" y="1710306"/>
                </a:lnTo>
                <a:lnTo>
                  <a:pt x="1213787" y="1716214"/>
                </a:lnTo>
                <a:cubicBezTo>
                  <a:pt x="1207873" y="1718104"/>
                  <a:pt x="1201959" y="1720171"/>
                  <a:pt x="1196044" y="1722121"/>
                </a:cubicBezTo>
                <a:lnTo>
                  <a:pt x="1178302" y="1727143"/>
                </a:lnTo>
                <a:cubicBezTo>
                  <a:pt x="1166473" y="1730392"/>
                  <a:pt x="1154645" y="1733996"/>
                  <a:pt x="1142816" y="1736536"/>
                </a:cubicBezTo>
                <a:cubicBezTo>
                  <a:pt x="1130987" y="1739076"/>
                  <a:pt x="1119159" y="1742089"/>
                  <a:pt x="1106975" y="1744571"/>
                </a:cubicBezTo>
                <a:lnTo>
                  <a:pt x="1070780" y="1750951"/>
                </a:lnTo>
                <a:cubicBezTo>
                  <a:pt x="1022366" y="1758436"/>
                  <a:pt x="973448" y="1762187"/>
                  <a:pt x="924461" y="1762176"/>
                </a:cubicBezTo>
                <a:lnTo>
                  <a:pt x="887733" y="1761466"/>
                </a:lnTo>
                <a:lnTo>
                  <a:pt x="851065" y="1759044"/>
                </a:lnTo>
                <a:cubicBezTo>
                  <a:pt x="848048" y="1758749"/>
                  <a:pt x="845150" y="1758690"/>
                  <a:pt x="841956" y="1758276"/>
                </a:cubicBezTo>
                <a:lnTo>
                  <a:pt x="832849" y="1757272"/>
                </a:lnTo>
                <a:lnTo>
                  <a:pt x="814573" y="1755204"/>
                </a:lnTo>
                <a:cubicBezTo>
                  <a:pt x="808659" y="1754436"/>
                  <a:pt x="802390" y="1753904"/>
                  <a:pt x="796357" y="1752900"/>
                </a:cubicBezTo>
                <a:lnTo>
                  <a:pt x="778260" y="1749946"/>
                </a:lnTo>
                <a:lnTo>
                  <a:pt x="763710" y="1747583"/>
                </a:lnTo>
                <a:lnTo>
                  <a:pt x="756259" y="1746402"/>
                </a:lnTo>
                <a:lnTo>
                  <a:pt x="748806" y="1744865"/>
                </a:lnTo>
                <a:lnTo>
                  <a:pt x="718289" y="1738603"/>
                </a:lnTo>
                <a:cubicBezTo>
                  <a:pt x="713143" y="1737658"/>
                  <a:pt x="708057" y="1736299"/>
                  <a:pt x="702912" y="1735000"/>
                </a:cubicBezTo>
                <a:lnTo>
                  <a:pt x="687534" y="1731160"/>
                </a:lnTo>
                <a:lnTo>
                  <a:pt x="672216" y="1727260"/>
                </a:lnTo>
                <a:cubicBezTo>
                  <a:pt x="667130" y="1725902"/>
                  <a:pt x="662162" y="1724307"/>
                  <a:pt x="657194" y="1722830"/>
                </a:cubicBezTo>
                <a:lnTo>
                  <a:pt x="651280" y="1722476"/>
                </a:lnTo>
                <a:lnTo>
                  <a:pt x="667603" y="1727615"/>
                </a:lnTo>
                <a:cubicBezTo>
                  <a:pt x="673045" y="1729269"/>
                  <a:pt x="678604" y="1730628"/>
                  <a:pt x="684045" y="1732105"/>
                </a:cubicBezTo>
                <a:lnTo>
                  <a:pt x="700605" y="1736477"/>
                </a:lnTo>
                <a:lnTo>
                  <a:pt x="711233" y="1739131"/>
                </a:lnTo>
                <a:lnTo>
                  <a:pt x="678898" y="1732458"/>
                </a:lnTo>
                <a:cubicBezTo>
                  <a:pt x="602303" y="1711449"/>
                  <a:pt x="528408" y="1680614"/>
                  <a:pt x="459125" y="1640477"/>
                </a:cubicBezTo>
                <a:lnTo>
                  <a:pt x="434108" y="1624585"/>
                </a:lnTo>
                <a:lnTo>
                  <a:pt x="427720" y="1620686"/>
                </a:lnTo>
                <a:lnTo>
                  <a:pt x="421451" y="1616551"/>
                </a:lnTo>
                <a:lnTo>
                  <a:pt x="409031" y="1608221"/>
                </a:lnTo>
                <a:lnTo>
                  <a:pt x="396611" y="1599891"/>
                </a:lnTo>
                <a:lnTo>
                  <a:pt x="390401" y="1595697"/>
                </a:lnTo>
                <a:cubicBezTo>
                  <a:pt x="388390" y="1594279"/>
                  <a:pt x="386379" y="1592743"/>
                  <a:pt x="384487" y="1591266"/>
                </a:cubicBezTo>
                <a:lnTo>
                  <a:pt x="360475" y="1573543"/>
                </a:lnTo>
                <a:lnTo>
                  <a:pt x="354561" y="1569053"/>
                </a:lnTo>
                <a:cubicBezTo>
                  <a:pt x="352609" y="1567576"/>
                  <a:pt x="350716" y="1565922"/>
                  <a:pt x="348646" y="1564327"/>
                </a:cubicBezTo>
                <a:lnTo>
                  <a:pt x="336818" y="1554816"/>
                </a:lnTo>
                <a:lnTo>
                  <a:pt x="325285" y="1545304"/>
                </a:lnTo>
                <a:cubicBezTo>
                  <a:pt x="321441" y="1542114"/>
                  <a:pt x="317597" y="1538983"/>
                  <a:pt x="313930" y="1535557"/>
                </a:cubicBezTo>
                <a:cubicBezTo>
                  <a:pt x="299203" y="1522087"/>
                  <a:pt x="284358" y="1508913"/>
                  <a:pt x="270341" y="1494498"/>
                </a:cubicBezTo>
                <a:lnTo>
                  <a:pt x="259814" y="1483864"/>
                </a:lnTo>
                <a:cubicBezTo>
                  <a:pt x="256384" y="1480260"/>
                  <a:pt x="252717" y="1476834"/>
                  <a:pt x="249464" y="1473053"/>
                </a:cubicBezTo>
                <a:lnTo>
                  <a:pt x="229415" y="1450841"/>
                </a:lnTo>
                <a:cubicBezTo>
                  <a:pt x="226162" y="1447059"/>
                  <a:pt x="222672" y="1443456"/>
                  <a:pt x="219538" y="1439557"/>
                </a:cubicBezTo>
                <a:lnTo>
                  <a:pt x="210134" y="1427741"/>
                </a:lnTo>
                <a:cubicBezTo>
                  <a:pt x="203865" y="1420002"/>
                  <a:pt x="197537" y="1412263"/>
                  <a:pt x="191327" y="1404465"/>
                </a:cubicBezTo>
                <a:lnTo>
                  <a:pt x="173584" y="1380362"/>
                </a:lnTo>
                <a:lnTo>
                  <a:pt x="164772" y="1368250"/>
                </a:lnTo>
                <a:cubicBezTo>
                  <a:pt x="161992" y="1364175"/>
                  <a:pt x="159271" y="1359980"/>
                  <a:pt x="156551" y="1355844"/>
                </a:cubicBezTo>
                <a:lnTo>
                  <a:pt x="140227" y="1330855"/>
                </a:lnTo>
                <a:cubicBezTo>
                  <a:pt x="137684" y="1327074"/>
                  <a:pt x="135377" y="1322643"/>
                  <a:pt x="132775" y="1318390"/>
                </a:cubicBezTo>
                <a:lnTo>
                  <a:pt x="125205" y="1305511"/>
                </a:lnTo>
                <a:lnTo>
                  <a:pt x="117693" y="1292632"/>
                </a:lnTo>
                <a:lnTo>
                  <a:pt x="113968" y="1286193"/>
                </a:lnTo>
                <a:lnTo>
                  <a:pt x="110537" y="1279577"/>
                </a:lnTo>
                <a:lnTo>
                  <a:pt x="96757" y="1253051"/>
                </a:lnTo>
                <a:cubicBezTo>
                  <a:pt x="92026" y="1244249"/>
                  <a:pt x="88122" y="1235328"/>
                  <a:pt x="83923" y="1226053"/>
                </a:cubicBezTo>
                <a:lnTo>
                  <a:pt x="78009" y="1212406"/>
                </a:lnTo>
                <a:cubicBezTo>
                  <a:pt x="75998" y="1207857"/>
                  <a:pt x="73751" y="1203367"/>
                  <a:pt x="72095" y="1198700"/>
                </a:cubicBezTo>
                <a:lnTo>
                  <a:pt x="61035" y="1170875"/>
                </a:lnTo>
                <a:cubicBezTo>
                  <a:pt x="59261" y="1166208"/>
                  <a:pt x="57250" y="1161659"/>
                  <a:pt x="55653" y="1156933"/>
                </a:cubicBezTo>
                <a:lnTo>
                  <a:pt x="50803" y="1142755"/>
                </a:lnTo>
                <a:cubicBezTo>
                  <a:pt x="47609" y="1133302"/>
                  <a:pt x="44356" y="1123850"/>
                  <a:pt x="41281" y="1114338"/>
                </a:cubicBezTo>
                <a:lnTo>
                  <a:pt x="33061" y="1085509"/>
                </a:lnTo>
                <a:cubicBezTo>
                  <a:pt x="31700" y="1080724"/>
                  <a:pt x="30281" y="1075939"/>
                  <a:pt x="29039" y="1071094"/>
                </a:cubicBezTo>
                <a:lnTo>
                  <a:pt x="25608" y="1056502"/>
                </a:lnTo>
                <a:lnTo>
                  <a:pt x="18866" y="1027318"/>
                </a:lnTo>
                <a:lnTo>
                  <a:pt x="13484" y="997780"/>
                </a:lnTo>
                <a:lnTo>
                  <a:pt x="10882" y="983011"/>
                </a:lnTo>
                <a:lnTo>
                  <a:pt x="8871" y="968123"/>
                </a:lnTo>
                <a:lnTo>
                  <a:pt x="5086" y="938585"/>
                </a:lnTo>
                <a:lnTo>
                  <a:pt x="2602" y="908751"/>
                </a:lnTo>
                <a:lnTo>
                  <a:pt x="1419" y="893804"/>
                </a:lnTo>
                <a:lnTo>
                  <a:pt x="887" y="878858"/>
                </a:lnTo>
                <a:lnTo>
                  <a:pt x="0" y="848906"/>
                </a:lnTo>
                <a:lnTo>
                  <a:pt x="414" y="818954"/>
                </a:lnTo>
                <a:lnTo>
                  <a:pt x="768" y="804008"/>
                </a:lnTo>
                <a:lnTo>
                  <a:pt x="1656" y="789062"/>
                </a:lnTo>
                <a:cubicBezTo>
                  <a:pt x="2306" y="779077"/>
                  <a:pt x="2897" y="769153"/>
                  <a:pt x="3666" y="759169"/>
                </a:cubicBezTo>
                <a:lnTo>
                  <a:pt x="6978" y="729630"/>
                </a:lnTo>
                <a:cubicBezTo>
                  <a:pt x="7570" y="724668"/>
                  <a:pt x="8043" y="719705"/>
                  <a:pt x="8753" y="714743"/>
                </a:cubicBezTo>
                <a:lnTo>
                  <a:pt x="11118" y="699974"/>
                </a:lnTo>
                <a:cubicBezTo>
                  <a:pt x="12715" y="690108"/>
                  <a:pt x="14194" y="680242"/>
                  <a:pt x="15968" y="670435"/>
                </a:cubicBezTo>
                <a:lnTo>
                  <a:pt x="21883" y="640897"/>
                </a:lnTo>
                <a:cubicBezTo>
                  <a:pt x="22947" y="636052"/>
                  <a:pt x="23834" y="631090"/>
                  <a:pt x="25135" y="626304"/>
                </a:cubicBezTo>
                <a:lnTo>
                  <a:pt x="28861" y="611772"/>
                </a:lnTo>
                <a:cubicBezTo>
                  <a:pt x="31405" y="602142"/>
                  <a:pt x="33770" y="592454"/>
                  <a:pt x="36609" y="582883"/>
                </a:cubicBezTo>
                <a:lnTo>
                  <a:pt x="45480" y="554290"/>
                </a:lnTo>
                <a:cubicBezTo>
                  <a:pt x="47077" y="549564"/>
                  <a:pt x="48378" y="544720"/>
                  <a:pt x="50153" y="540052"/>
                </a:cubicBezTo>
                <a:lnTo>
                  <a:pt x="55062" y="525756"/>
                </a:lnTo>
                <a:lnTo>
                  <a:pt x="60266" y="511695"/>
                </a:lnTo>
                <a:cubicBezTo>
                  <a:pt x="62040" y="507029"/>
                  <a:pt x="63578" y="502243"/>
                  <a:pt x="65589" y="497694"/>
                </a:cubicBezTo>
                <a:cubicBezTo>
                  <a:pt x="73396" y="479440"/>
                  <a:pt x="80434" y="460771"/>
                  <a:pt x="89660" y="443048"/>
                </a:cubicBezTo>
                <a:lnTo>
                  <a:pt x="96165" y="429520"/>
                </a:lnTo>
                <a:cubicBezTo>
                  <a:pt x="98354" y="425030"/>
                  <a:pt x="100424" y="420481"/>
                  <a:pt x="102849" y="416109"/>
                </a:cubicBezTo>
                <a:lnTo>
                  <a:pt x="117102" y="389879"/>
                </a:lnTo>
                <a:lnTo>
                  <a:pt x="113908" y="399391"/>
                </a:lnTo>
                <a:cubicBezTo>
                  <a:pt x="90322" y="443087"/>
                  <a:pt x="70317" y="488530"/>
                  <a:pt x="54050" y="535272"/>
                </a:cubicBezTo>
                <a:lnTo>
                  <a:pt x="44856" y="570560"/>
                </a:lnTo>
                <a:lnTo>
                  <a:pt x="44120" y="572840"/>
                </a:lnTo>
                <a:cubicBezTo>
                  <a:pt x="42464" y="578216"/>
                  <a:pt x="40631" y="583592"/>
                  <a:pt x="39152" y="589145"/>
                </a:cubicBezTo>
                <a:cubicBezTo>
                  <a:pt x="37673" y="594698"/>
                  <a:pt x="36195" y="600134"/>
                  <a:pt x="34717" y="606041"/>
                </a:cubicBezTo>
                <a:cubicBezTo>
                  <a:pt x="31818" y="617857"/>
                  <a:pt x="28506" y="629318"/>
                  <a:pt x="26259" y="641487"/>
                </a:cubicBezTo>
                <a:lnTo>
                  <a:pt x="25773" y="643807"/>
                </a:lnTo>
                <a:lnTo>
                  <a:pt x="16619" y="678942"/>
                </a:lnTo>
                <a:cubicBezTo>
                  <a:pt x="16619" y="681778"/>
                  <a:pt x="16619" y="684850"/>
                  <a:pt x="16619" y="687449"/>
                </a:cubicBezTo>
                <a:lnTo>
                  <a:pt x="25773" y="643807"/>
                </a:lnTo>
                <a:lnTo>
                  <a:pt x="44856" y="570560"/>
                </a:lnTo>
                <a:lnTo>
                  <a:pt x="54233" y="541529"/>
                </a:lnTo>
                <a:cubicBezTo>
                  <a:pt x="57782" y="531427"/>
                  <a:pt x="61686" y="521680"/>
                  <a:pt x="65293" y="511991"/>
                </a:cubicBezTo>
                <a:cubicBezTo>
                  <a:pt x="68901" y="502302"/>
                  <a:pt x="73041" y="493145"/>
                  <a:pt x="77122" y="484048"/>
                </a:cubicBezTo>
                <a:cubicBezTo>
                  <a:pt x="79132" y="479558"/>
                  <a:pt x="81084" y="475068"/>
                  <a:pt x="83036" y="470578"/>
                </a:cubicBezTo>
                <a:cubicBezTo>
                  <a:pt x="84988" y="466088"/>
                  <a:pt x="86940" y="461717"/>
                  <a:pt x="88950" y="457463"/>
                </a:cubicBezTo>
                <a:cubicBezTo>
                  <a:pt x="97585" y="440331"/>
                  <a:pt x="105510" y="423553"/>
                  <a:pt x="114855" y="407779"/>
                </a:cubicBezTo>
                <a:cubicBezTo>
                  <a:pt x="119349" y="399903"/>
                  <a:pt x="123844" y="392025"/>
                  <a:pt x="128340" y="384149"/>
                </a:cubicBezTo>
                <a:lnTo>
                  <a:pt x="142711" y="361404"/>
                </a:lnTo>
                <a:cubicBezTo>
                  <a:pt x="152056" y="346162"/>
                  <a:pt x="162702" y="331865"/>
                  <a:pt x="173051" y="317037"/>
                </a:cubicBezTo>
                <a:cubicBezTo>
                  <a:pt x="178079" y="309593"/>
                  <a:pt x="183874" y="302622"/>
                  <a:pt x="189434" y="295356"/>
                </a:cubicBezTo>
                <a:cubicBezTo>
                  <a:pt x="194993" y="288090"/>
                  <a:pt x="200671" y="280882"/>
                  <a:pt x="206467" y="273616"/>
                </a:cubicBezTo>
                <a:lnTo>
                  <a:pt x="224920" y="252053"/>
                </a:lnTo>
                <a:cubicBezTo>
                  <a:pt x="227995" y="248390"/>
                  <a:pt x="231189" y="244727"/>
                  <a:pt x="234323" y="241064"/>
                </a:cubicBezTo>
                <a:cubicBezTo>
                  <a:pt x="237458" y="237402"/>
                  <a:pt x="240948" y="233916"/>
                  <a:pt x="244319" y="230253"/>
                </a:cubicBezTo>
                <a:cubicBezTo>
                  <a:pt x="251918" y="221538"/>
                  <a:pt x="260139" y="213384"/>
                  <a:pt x="268922" y="205855"/>
                </a:cubicBezTo>
                <a:cubicBezTo>
                  <a:pt x="267266" y="209754"/>
                  <a:pt x="270637" y="207982"/>
                  <a:pt x="277734" y="202133"/>
                </a:cubicBezTo>
                <a:cubicBezTo>
                  <a:pt x="281283" y="199238"/>
                  <a:pt x="285719" y="195221"/>
                  <a:pt x="290982" y="190318"/>
                </a:cubicBezTo>
                <a:cubicBezTo>
                  <a:pt x="296246" y="185414"/>
                  <a:pt x="302160" y="179743"/>
                  <a:pt x="309198" y="173894"/>
                </a:cubicBezTo>
                <a:cubicBezTo>
                  <a:pt x="343246" y="143398"/>
                  <a:pt x="379241" y="115139"/>
                  <a:pt x="416956" y="89296"/>
                </a:cubicBezTo>
                <a:cubicBezTo>
                  <a:pt x="435232" y="77481"/>
                  <a:pt x="449899" y="68265"/>
                  <a:pt x="466991" y="59167"/>
                </a:cubicBezTo>
                <a:lnTo>
                  <a:pt x="458948" y="65843"/>
                </a:lnTo>
                <a:cubicBezTo>
                  <a:pt x="350841" y="131768"/>
                  <a:pt x="259126" y="218904"/>
                  <a:pt x="188421" y="320612"/>
                </a:cubicBezTo>
                <a:lnTo>
                  <a:pt x="148074" y="393755"/>
                </a:lnTo>
                <a:lnTo>
                  <a:pt x="147975" y="393896"/>
                </a:lnTo>
                <a:lnTo>
                  <a:pt x="147855" y="394152"/>
                </a:lnTo>
                <a:lnTo>
                  <a:pt x="98695" y="483274"/>
                </a:lnTo>
                <a:cubicBezTo>
                  <a:pt x="74423" y="540584"/>
                  <a:pt x="55980" y="600707"/>
                  <a:pt x="43943" y="662814"/>
                </a:cubicBezTo>
                <a:lnTo>
                  <a:pt x="43588" y="674038"/>
                </a:lnTo>
                <a:cubicBezTo>
                  <a:pt x="53169" y="624802"/>
                  <a:pt x="66776" y="576522"/>
                  <a:pt x="84233" y="529674"/>
                </a:cubicBezTo>
                <a:lnTo>
                  <a:pt x="147855" y="394152"/>
                </a:lnTo>
                <a:lnTo>
                  <a:pt x="148074" y="393755"/>
                </a:lnTo>
                <a:lnTo>
                  <a:pt x="192217" y="330729"/>
                </a:lnTo>
                <a:lnTo>
                  <a:pt x="181509" y="346812"/>
                </a:lnTo>
                <a:cubicBezTo>
                  <a:pt x="186832" y="340904"/>
                  <a:pt x="192687" y="332929"/>
                  <a:pt x="199251" y="324540"/>
                </a:cubicBezTo>
                <a:cubicBezTo>
                  <a:pt x="205816" y="316151"/>
                  <a:pt x="212914" y="307290"/>
                  <a:pt x="220188" y="298074"/>
                </a:cubicBezTo>
                <a:lnTo>
                  <a:pt x="225156" y="291694"/>
                </a:lnTo>
                <a:cubicBezTo>
                  <a:pt x="226871" y="289567"/>
                  <a:pt x="228645" y="287558"/>
                  <a:pt x="230361" y="285785"/>
                </a:cubicBezTo>
                <a:cubicBezTo>
                  <a:pt x="233909" y="281709"/>
                  <a:pt x="237458" y="277633"/>
                  <a:pt x="240948" y="273497"/>
                </a:cubicBezTo>
                <a:lnTo>
                  <a:pt x="251948" y="260560"/>
                </a:lnTo>
                <a:lnTo>
                  <a:pt x="254609" y="257488"/>
                </a:lnTo>
                <a:lnTo>
                  <a:pt x="257389" y="254534"/>
                </a:lnTo>
                <a:lnTo>
                  <a:pt x="263008" y="248626"/>
                </a:lnTo>
                <a:cubicBezTo>
                  <a:pt x="270459" y="240769"/>
                  <a:pt x="277912" y="232912"/>
                  <a:pt x="285482" y="224995"/>
                </a:cubicBezTo>
                <a:lnTo>
                  <a:pt x="309139" y="202547"/>
                </a:lnTo>
                <a:cubicBezTo>
                  <a:pt x="340266" y="173485"/>
                  <a:pt x="373539" y="146805"/>
                  <a:pt x="408676" y="122733"/>
                </a:cubicBezTo>
                <a:cubicBezTo>
                  <a:pt x="424290" y="111450"/>
                  <a:pt x="438247" y="103652"/>
                  <a:pt x="448124" y="97626"/>
                </a:cubicBezTo>
                <a:cubicBezTo>
                  <a:pt x="453151" y="94731"/>
                  <a:pt x="457351" y="92368"/>
                  <a:pt x="460545" y="90655"/>
                </a:cubicBezTo>
                <a:cubicBezTo>
                  <a:pt x="462751" y="89398"/>
                  <a:pt x="465092" y="88387"/>
                  <a:pt x="467523" y="87642"/>
                </a:cubicBezTo>
                <a:cubicBezTo>
                  <a:pt x="470184" y="86992"/>
                  <a:pt x="468647" y="88706"/>
                  <a:pt x="462437" y="93549"/>
                </a:cubicBezTo>
                <a:cubicBezTo>
                  <a:pt x="456227" y="98394"/>
                  <a:pt x="445700" y="106783"/>
                  <a:pt x="429908" y="118598"/>
                </a:cubicBezTo>
                <a:cubicBezTo>
                  <a:pt x="421865" y="124861"/>
                  <a:pt x="415063" y="130768"/>
                  <a:pt x="408795" y="136321"/>
                </a:cubicBezTo>
                <a:cubicBezTo>
                  <a:pt x="405660" y="138980"/>
                  <a:pt x="402880" y="141579"/>
                  <a:pt x="399805" y="144119"/>
                </a:cubicBezTo>
                <a:cubicBezTo>
                  <a:pt x="396729" y="146660"/>
                  <a:pt x="393891" y="149082"/>
                  <a:pt x="391347" y="151740"/>
                </a:cubicBezTo>
                <a:lnTo>
                  <a:pt x="374965" y="167573"/>
                </a:lnTo>
                <a:lnTo>
                  <a:pt x="366093" y="176080"/>
                </a:lnTo>
                <a:cubicBezTo>
                  <a:pt x="364556" y="177557"/>
                  <a:pt x="362959" y="178975"/>
                  <a:pt x="361362" y="180629"/>
                </a:cubicBezTo>
                <a:lnTo>
                  <a:pt x="356512" y="185591"/>
                </a:lnTo>
                <a:lnTo>
                  <a:pt x="340662" y="201720"/>
                </a:lnTo>
                <a:lnTo>
                  <a:pt x="331790" y="210640"/>
                </a:lnTo>
                <a:lnTo>
                  <a:pt x="322860" y="220447"/>
                </a:lnTo>
                <a:lnTo>
                  <a:pt x="303816" y="241064"/>
                </a:lnTo>
                <a:cubicBezTo>
                  <a:pt x="297429" y="248331"/>
                  <a:pt x="291041" y="255952"/>
                  <a:pt x="284417" y="263514"/>
                </a:cubicBezTo>
                <a:lnTo>
                  <a:pt x="275191" y="274266"/>
                </a:lnTo>
                <a:cubicBezTo>
                  <a:pt x="272234" y="277928"/>
                  <a:pt x="269277" y="281650"/>
                  <a:pt x="266379" y="285372"/>
                </a:cubicBezTo>
                <a:lnTo>
                  <a:pt x="248636" y="307762"/>
                </a:lnTo>
                <a:lnTo>
                  <a:pt x="232253" y="330802"/>
                </a:lnTo>
                <a:lnTo>
                  <a:pt x="224210" y="342086"/>
                </a:lnTo>
                <a:cubicBezTo>
                  <a:pt x="221667" y="345867"/>
                  <a:pt x="219242" y="349707"/>
                  <a:pt x="216817" y="353488"/>
                </a:cubicBezTo>
                <a:lnTo>
                  <a:pt x="202563" y="375701"/>
                </a:lnTo>
                <a:cubicBezTo>
                  <a:pt x="198069" y="383026"/>
                  <a:pt x="194047" y="390352"/>
                  <a:pt x="189966" y="397264"/>
                </a:cubicBezTo>
                <a:lnTo>
                  <a:pt x="184052" y="407543"/>
                </a:lnTo>
                <a:cubicBezTo>
                  <a:pt x="182159" y="410910"/>
                  <a:pt x="180148" y="414160"/>
                  <a:pt x="178552" y="417468"/>
                </a:cubicBezTo>
                <a:cubicBezTo>
                  <a:pt x="175180" y="424085"/>
                  <a:pt x="171928" y="430347"/>
                  <a:pt x="168911" y="436195"/>
                </a:cubicBezTo>
                <a:cubicBezTo>
                  <a:pt x="167492" y="443166"/>
                  <a:pt x="166191" y="448956"/>
                  <a:pt x="165067" y="454923"/>
                </a:cubicBezTo>
                <a:cubicBezTo>
                  <a:pt x="163943" y="460890"/>
                  <a:pt x="163116" y="466738"/>
                  <a:pt x="161932" y="474123"/>
                </a:cubicBezTo>
                <a:cubicBezTo>
                  <a:pt x="187121" y="422685"/>
                  <a:pt x="217407" y="374069"/>
                  <a:pt x="252253" y="328969"/>
                </a:cubicBezTo>
                <a:lnTo>
                  <a:pt x="294380" y="284560"/>
                </a:lnTo>
                <a:lnTo>
                  <a:pt x="239114" y="355969"/>
                </a:lnTo>
                <a:lnTo>
                  <a:pt x="237517" y="361463"/>
                </a:lnTo>
                <a:cubicBezTo>
                  <a:pt x="337208" y="220935"/>
                  <a:pt x="476625" y="113330"/>
                  <a:pt x="637913" y="52432"/>
                </a:cubicBezTo>
                <a:cubicBezTo>
                  <a:pt x="740515" y="14163"/>
                  <a:pt x="849674" y="-3465"/>
                  <a:pt x="959118" y="563"/>
                </a:cubicBezTo>
                <a:close/>
              </a:path>
            </a:pathLst>
          </a:custGeom>
          <a:blipFill>
            <a:blip r:embed="rId2"/>
            <a:stretch>
              <a:fillRect/>
            </a:stretch>
          </a:blipFill>
        </p:spPr>
        <p:txBody>
          <a:bodyPr wrap="square">
            <a:noAutofit/>
          </a:bodyPr>
          <a:lstStyle/>
          <a:p>
            <a:endParaRPr lang="x-none"/>
          </a:p>
        </p:txBody>
      </p:sp>
      <p:sp>
        <p:nvSpPr>
          <p:cNvPr id="15" name="Picture Placeholder 14">
            <a:extLst>
              <a:ext uri="{FF2B5EF4-FFF2-40B4-BE49-F238E27FC236}">
                <a16:creationId xmlns="" xmlns:a16="http://schemas.microsoft.com/office/drawing/2014/main" id="{BA19A60D-CB80-6541-96F4-B816C66889D0}"/>
              </a:ext>
            </a:extLst>
          </p:cNvPr>
          <p:cNvSpPr>
            <a:spLocks noGrp="1"/>
          </p:cNvSpPr>
          <p:nvPr>
            <p:ph type="pic" sz="quarter" idx="13"/>
          </p:nvPr>
        </p:nvSpPr>
        <p:spPr>
          <a:xfrm>
            <a:off x="6840344" y="2909212"/>
            <a:ext cx="1672436" cy="1602176"/>
          </a:xfrm>
          <a:custGeom>
            <a:avLst/>
            <a:gdLst>
              <a:gd name="connsiteX0" fmla="*/ 1089166 w 2229914"/>
              <a:gd name="connsiteY0" fmla="*/ 2134897 h 2136235"/>
              <a:gd name="connsiteX1" fmla="*/ 1113731 w 2229914"/>
              <a:gd name="connsiteY1" fmla="*/ 2135448 h 2136235"/>
              <a:gd name="connsiteX2" fmla="*/ 1107004 w 2229914"/>
              <a:gd name="connsiteY2" fmla="*/ 2136235 h 2136235"/>
              <a:gd name="connsiteX3" fmla="*/ 990219 w 2229914"/>
              <a:gd name="connsiteY3" fmla="*/ 2127477 h 2136235"/>
              <a:gd name="connsiteX4" fmla="*/ 1089166 w 2229914"/>
              <a:gd name="connsiteY4" fmla="*/ 2134897 h 2136235"/>
              <a:gd name="connsiteX5" fmla="*/ 1072297 w 2229914"/>
              <a:gd name="connsiteY5" fmla="*/ 2134519 h 2136235"/>
              <a:gd name="connsiteX6" fmla="*/ 1031005 w 2229914"/>
              <a:gd name="connsiteY6" fmla="*/ 2131731 h 2136235"/>
              <a:gd name="connsiteX7" fmla="*/ 1020700 w 2229914"/>
              <a:gd name="connsiteY7" fmla="*/ 2131016 h 2136235"/>
              <a:gd name="connsiteX8" fmla="*/ 1010466 w 2229914"/>
              <a:gd name="connsiteY8" fmla="*/ 2129873 h 2136235"/>
              <a:gd name="connsiteX9" fmla="*/ 930159 w 2229914"/>
              <a:gd name="connsiteY9" fmla="*/ 2118704 h 2136235"/>
              <a:gd name="connsiteX10" fmla="*/ 948922 w 2229914"/>
              <a:gd name="connsiteY10" fmla="*/ 2121795 h 2136235"/>
              <a:gd name="connsiteX11" fmla="*/ 969390 w 2229914"/>
              <a:gd name="connsiteY11" fmla="*/ 2125083 h 2136235"/>
              <a:gd name="connsiteX12" fmla="*/ 989927 w 2229914"/>
              <a:gd name="connsiteY12" fmla="*/ 2127442 h 2136235"/>
              <a:gd name="connsiteX13" fmla="*/ 990219 w 2229914"/>
              <a:gd name="connsiteY13" fmla="*/ 2127477 h 2136235"/>
              <a:gd name="connsiteX14" fmla="*/ 962651 w 2229914"/>
              <a:gd name="connsiteY14" fmla="*/ 2125409 h 2136235"/>
              <a:gd name="connsiteX15" fmla="*/ 860602 w 2229914"/>
              <a:gd name="connsiteY15" fmla="*/ 2104350 h 2136235"/>
              <a:gd name="connsiteX16" fmla="*/ 930159 w 2229914"/>
              <a:gd name="connsiteY16" fmla="*/ 2118704 h 2136235"/>
              <a:gd name="connsiteX17" fmla="*/ 928527 w 2229914"/>
              <a:gd name="connsiteY17" fmla="*/ 2118435 h 2136235"/>
              <a:gd name="connsiteX18" fmla="*/ 908203 w 2229914"/>
              <a:gd name="connsiteY18" fmla="*/ 2114789 h 2136235"/>
              <a:gd name="connsiteX19" fmla="*/ 867771 w 2229914"/>
              <a:gd name="connsiteY19" fmla="*/ 2106140 h 2136235"/>
              <a:gd name="connsiteX20" fmla="*/ 246298 w 2229914"/>
              <a:gd name="connsiteY20" fmla="*/ 380601 h 2136235"/>
              <a:gd name="connsiteX21" fmla="*/ 232578 w 2229914"/>
              <a:gd name="connsiteY21" fmla="*/ 400190 h 2136235"/>
              <a:gd name="connsiteX22" fmla="*/ 239521 w 2229914"/>
              <a:gd name="connsiteY22" fmla="*/ 389763 h 2136235"/>
              <a:gd name="connsiteX23" fmla="*/ 410341 w 2229914"/>
              <a:gd name="connsiteY23" fmla="*/ 197902 h 2136235"/>
              <a:gd name="connsiteX24" fmla="*/ 407335 w 2229914"/>
              <a:gd name="connsiteY24" fmla="*/ 201834 h 2136235"/>
              <a:gd name="connsiteX25" fmla="*/ 380714 w 2229914"/>
              <a:gd name="connsiteY25" fmla="*/ 226066 h 2136235"/>
              <a:gd name="connsiteX26" fmla="*/ 367833 w 2229914"/>
              <a:gd name="connsiteY26" fmla="*/ 238648 h 2136235"/>
              <a:gd name="connsiteX27" fmla="*/ 354951 w 2229914"/>
              <a:gd name="connsiteY27" fmla="*/ 251443 h 2136235"/>
              <a:gd name="connsiteX28" fmla="*/ 306003 w 2229914"/>
              <a:gd name="connsiteY28" fmla="*/ 304269 h 2136235"/>
              <a:gd name="connsiteX29" fmla="*/ 302997 w 2229914"/>
              <a:gd name="connsiteY29" fmla="*/ 307557 h 2136235"/>
              <a:gd name="connsiteX30" fmla="*/ 300134 w 2229914"/>
              <a:gd name="connsiteY30" fmla="*/ 311060 h 2136235"/>
              <a:gd name="connsiteX31" fmla="*/ 294481 w 2229914"/>
              <a:gd name="connsiteY31" fmla="*/ 318208 h 2136235"/>
              <a:gd name="connsiteX32" fmla="*/ 283103 w 2229914"/>
              <a:gd name="connsiteY32" fmla="*/ 332505 h 2136235"/>
              <a:gd name="connsiteX33" fmla="*/ 271795 w 2229914"/>
              <a:gd name="connsiteY33" fmla="*/ 346444 h 2136235"/>
              <a:gd name="connsiteX34" fmla="*/ 260990 w 2229914"/>
              <a:gd name="connsiteY34" fmla="*/ 360740 h 2136235"/>
              <a:gd name="connsiteX35" fmla="*/ 246298 w 2229914"/>
              <a:gd name="connsiteY35" fmla="*/ 380601 h 2136235"/>
              <a:gd name="connsiteX36" fmla="*/ 283389 w 2229914"/>
              <a:gd name="connsiteY36" fmla="*/ 327644 h 2136235"/>
              <a:gd name="connsiteX37" fmla="*/ 297701 w 2229914"/>
              <a:gd name="connsiteY37" fmla="*/ 310131 h 2136235"/>
              <a:gd name="connsiteX38" fmla="*/ 301423 w 2229914"/>
              <a:gd name="connsiteY38" fmla="*/ 305770 h 2136235"/>
              <a:gd name="connsiteX39" fmla="*/ 305215 w 2229914"/>
              <a:gd name="connsiteY39" fmla="*/ 301552 h 2136235"/>
              <a:gd name="connsiteX40" fmla="*/ 312873 w 2229914"/>
              <a:gd name="connsiteY40" fmla="*/ 293046 h 2136235"/>
              <a:gd name="connsiteX41" fmla="*/ 328259 w 2229914"/>
              <a:gd name="connsiteY41" fmla="*/ 276319 h 2136235"/>
              <a:gd name="connsiteX42" fmla="*/ 335987 w 2229914"/>
              <a:gd name="connsiteY42" fmla="*/ 267956 h 2136235"/>
              <a:gd name="connsiteX43" fmla="*/ 343931 w 2229914"/>
              <a:gd name="connsiteY43" fmla="*/ 259878 h 2136235"/>
              <a:gd name="connsiteX44" fmla="*/ 376420 w 2229914"/>
              <a:gd name="connsiteY44" fmla="*/ 228140 h 2136235"/>
              <a:gd name="connsiteX45" fmla="*/ 1175452 w 2229914"/>
              <a:gd name="connsiteY45" fmla="*/ 39750 h 2136235"/>
              <a:gd name="connsiteX46" fmla="*/ 945988 w 2229914"/>
              <a:gd name="connsiteY46" fmla="*/ 55008 h 2136235"/>
              <a:gd name="connsiteX47" fmla="*/ 931246 w 2229914"/>
              <a:gd name="connsiteY47" fmla="*/ 60798 h 2136235"/>
              <a:gd name="connsiteX48" fmla="*/ 1157098 w 2229914"/>
              <a:gd name="connsiteY48" fmla="*/ 42141 h 2136235"/>
              <a:gd name="connsiteX49" fmla="*/ 1171411 w 2229914"/>
              <a:gd name="connsiteY49" fmla="*/ 42785 h 2136235"/>
              <a:gd name="connsiteX50" fmla="*/ 1185723 w 2229914"/>
              <a:gd name="connsiteY50" fmla="*/ 43714 h 2136235"/>
              <a:gd name="connsiteX51" fmla="*/ 1200036 w 2229914"/>
              <a:gd name="connsiteY51" fmla="*/ 44571 h 2136235"/>
              <a:gd name="connsiteX52" fmla="*/ 1214348 w 2229914"/>
              <a:gd name="connsiteY52" fmla="*/ 45715 h 2136235"/>
              <a:gd name="connsiteX53" fmla="*/ 1242973 w 2229914"/>
              <a:gd name="connsiteY53" fmla="*/ 48860 h 2136235"/>
              <a:gd name="connsiteX54" fmla="*/ 1257286 w 2229914"/>
              <a:gd name="connsiteY54" fmla="*/ 50504 h 2136235"/>
              <a:gd name="connsiteX55" fmla="*/ 1271599 w 2229914"/>
              <a:gd name="connsiteY55" fmla="*/ 52721 h 2136235"/>
              <a:gd name="connsiteX56" fmla="*/ 1298721 w 2229914"/>
              <a:gd name="connsiteY56" fmla="*/ 57153 h 2136235"/>
              <a:gd name="connsiteX57" fmla="*/ 1326630 w 2229914"/>
              <a:gd name="connsiteY57" fmla="*/ 62871 h 2136235"/>
              <a:gd name="connsiteX58" fmla="*/ 1340943 w 2229914"/>
              <a:gd name="connsiteY58" fmla="*/ 65730 h 2136235"/>
              <a:gd name="connsiteX59" fmla="*/ 1348099 w 2229914"/>
              <a:gd name="connsiteY59" fmla="*/ 67232 h 2136235"/>
              <a:gd name="connsiteX60" fmla="*/ 1355255 w 2229914"/>
              <a:gd name="connsiteY60" fmla="*/ 69018 h 2136235"/>
              <a:gd name="connsiteX61" fmla="*/ 1382807 w 2229914"/>
              <a:gd name="connsiteY61" fmla="*/ 76167 h 2136235"/>
              <a:gd name="connsiteX62" fmla="*/ 1402200 w 2229914"/>
              <a:gd name="connsiteY62" fmla="*/ 78097 h 2136235"/>
              <a:gd name="connsiteX63" fmla="*/ 1175452 w 2229914"/>
              <a:gd name="connsiteY63" fmla="*/ 39750 h 2136235"/>
              <a:gd name="connsiteX64" fmla="*/ 1160533 w 2229914"/>
              <a:gd name="connsiteY64" fmla="*/ 681 h 2136235"/>
              <a:gd name="connsiteX65" fmla="*/ 1926255 w 2229914"/>
              <a:gd name="connsiteY65" fmla="*/ 392265 h 2136235"/>
              <a:gd name="connsiteX66" fmla="*/ 1931407 w 2229914"/>
              <a:gd name="connsiteY66" fmla="*/ 398627 h 2136235"/>
              <a:gd name="connsiteX67" fmla="*/ 1935987 w 2229914"/>
              <a:gd name="connsiteY67" fmla="*/ 404988 h 2136235"/>
              <a:gd name="connsiteX68" fmla="*/ 1944647 w 2229914"/>
              <a:gd name="connsiteY68" fmla="*/ 417284 h 2136235"/>
              <a:gd name="connsiteX69" fmla="*/ 1960533 w 2229914"/>
              <a:gd name="connsiteY69" fmla="*/ 440444 h 2136235"/>
              <a:gd name="connsiteX70" fmla="*/ 1988586 w 2229914"/>
              <a:gd name="connsiteY70" fmla="*/ 486622 h 2136235"/>
              <a:gd name="connsiteX71" fmla="*/ 1967117 w 2229914"/>
              <a:gd name="connsiteY71" fmla="*/ 457243 h 2136235"/>
              <a:gd name="connsiteX72" fmla="*/ 1956454 w 2229914"/>
              <a:gd name="connsiteY72" fmla="*/ 442946 h 2136235"/>
              <a:gd name="connsiteX73" fmla="*/ 1945147 w 2229914"/>
              <a:gd name="connsiteY73" fmla="*/ 428649 h 2136235"/>
              <a:gd name="connsiteX74" fmla="*/ 1933697 w 2229914"/>
              <a:gd name="connsiteY74" fmla="*/ 414353 h 2136235"/>
              <a:gd name="connsiteX75" fmla="*/ 1921961 w 2229914"/>
              <a:gd name="connsiteY75" fmla="*/ 400056 h 2136235"/>
              <a:gd name="connsiteX76" fmla="*/ 1896484 w 2229914"/>
              <a:gd name="connsiteY76" fmla="*/ 370676 h 2136235"/>
              <a:gd name="connsiteX77" fmla="*/ 1882172 w 2229914"/>
              <a:gd name="connsiteY77" fmla="*/ 354807 h 2136235"/>
              <a:gd name="connsiteX78" fmla="*/ 1867215 w 2229914"/>
              <a:gd name="connsiteY78" fmla="*/ 338581 h 2136235"/>
              <a:gd name="connsiteX79" fmla="*/ 1835299 w 2229914"/>
              <a:gd name="connsiteY79" fmla="*/ 305984 h 2136235"/>
              <a:gd name="connsiteX80" fmla="*/ 1827140 w 2229914"/>
              <a:gd name="connsiteY80" fmla="*/ 297836 h 2136235"/>
              <a:gd name="connsiteX81" fmla="*/ 1818768 w 2229914"/>
              <a:gd name="connsiteY81" fmla="*/ 289830 h 2136235"/>
              <a:gd name="connsiteX82" fmla="*/ 1801593 w 2229914"/>
              <a:gd name="connsiteY82" fmla="*/ 274389 h 2136235"/>
              <a:gd name="connsiteX83" fmla="*/ 1784489 w 2229914"/>
              <a:gd name="connsiteY83" fmla="*/ 259163 h 2136235"/>
              <a:gd name="connsiteX84" fmla="*/ 1766885 w 2229914"/>
              <a:gd name="connsiteY84" fmla="*/ 244866 h 2136235"/>
              <a:gd name="connsiteX85" fmla="*/ 1749424 w 2229914"/>
              <a:gd name="connsiteY85" fmla="*/ 231428 h 2136235"/>
              <a:gd name="connsiteX86" fmla="*/ 1740693 w 2229914"/>
              <a:gd name="connsiteY86" fmla="*/ 225280 h 2136235"/>
              <a:gd name="connsiteX87" fmla="*/ 1731962 w 2229914"/>
              <a:gd name="connsiteY87" fmla="*/ 219419 h 2136235"/>
              <a:gd name="connsiteX88" fmla="*/ 1714644 w 2229914"/>
              <a:gd name="connsiteY88" fmla="*/ 208339 h 2136235"/>
              <a:gd name="connsiteX89" fmla="*/ 1705985 w 2229914"/>
              <a:gd name="connsiteY89" fmla="*/ 202620 h 2136235"/>
              <a:gd name="connsiteX90" fmla="*/ 1697040 w 2229914"/>
              <a:gd name="connsiteY90" fmla="*/ 197187 h 2136235"/>
              <a:gd name="connsiteX91" fmla="*/ 1703409 w 2229914"/>
              <a:gd name="connsiteY91" fmla="*/ 201977 h 2136235"/>
              <a:gd name="connsiteX92" fmla="*/ 1709491 w 2229914"/>
              <a:gd name="connsiteY92" fmla="*/ 206838 h 2136235"/>
              <a:gd name="connsiteX93" fmla="*/ 1721371 w 2229914"/>
              <a:gd name="connsiteY93" fmla="*/ 216631 h 2136235"/>
              <a:gd name="connsiteX94" fmla="*/ 1734109 w 2229914"/>
              <a:gd name="connsiteY94" fmla="*/ 226853 h 2136235"/>
              <a:gd name="connsiteX95" fmla="*/ 1748421 w 2229914"/>
              <a:gd name="connsiteY95" fmla="*/ 238504 h 2136235"/>
              <a:gd name="connsiteX96" fmla="*/ 1782557 w 2229914"/>
              <a:gd name="connsiteY96" fmla="*/ 266669 h 2136235"/>
              <a:gd name="connsiteX97" fmla="*/ 1816764 w 2229914"/>
              <a:gd name="connsiteY97" fmla="*/ 297549 h 2136235"/>
              <a:gd name="connsiteX98" fmla="*/ 1848252 w 2229914"/>
              <a:gd name="connsiteY98" fmla="*/ 328930 h 2136235"/>
              <a:gd name="connsiteX99" fmla="*/ 1862134 w 2229914"/>
              <a:gd name="connsiteY99" fmla="*/ 344014 h 2136235"/>
              <a:gd name="connsiteX100" fmla="*/ 1874587 w 2229914"/>
              <a:gd name="connsiteY100" fmla="*/ 358310 h 2136235"/>
              <a:gd name="connsiteX101" fmla="*/ 1935916 w 2229914"/>
              <a:gd name="connsiteY101" fmla="*/ 443160 h 2136235"/>
              <a:gd name="connsiteX102" fmla="*/ 1913231 w 2229914"/>
              <a:gd name="connsiteY102" fmla="*/ 414568 h 2136235"/>
              <a:gd name="connsiteX103" fmla="*/ 1888899 w 2229914"/>
              <a:gd name="connsiteY103" fmla="*/ 385974 h 2136235"/>
              <a:gd name="connsiteX104" fmla="*/ 1882888 w 2229914"/>
              <a:gd name="connsiteY104" fmla="*/ 378826 h 2136235"/>
              <a:gd name="connsiteX105" fmla="*/ 1879882 w 2229914"/>
              <a:gd name="connsiteY105" fmla="*/ 375323 h 2136235"/>
              <a:gd name="connsiteX106" fmla="*/ 1876733 w 2229914"/>
              <a:gd name="connsiteY106" fmla="*/ 371963 h 2136235"/>
              <a:gd name="connsiteX107" fmla="*/ 1864282 w 2229914"/>
              <a:gd name="connsiteY107" fmla="*/ 358739 h 2136235"/>
              <a:gd name="connsiteX108" fmla="*/ 1852188 w 2229914"/>
              <a:gd name="connsiteY108" fmla="*/ 345729 h 2136235"/>
              <a:gd name="connsiteX109" fmla="*/ 1846248 w 2229914"/>
              <a:gd name="connsiteY109" fmla="*/ 339296 h 2136235"/>
              <a:gd name="connsiteX110" fmla="*/ 1840165 w 2229914"/>
              <a:gd name="connsiteY110" fmla="*/ 333220 h 2136235"/>
              <a:gd name="connsiteX111" fmla="*/ 1814832 w 2229914"/>
              <a:gd name="connsiteY111" fmla="*/ 308129 h 2136235"/>
              <a:gd name="connsiteX112" fmla="*/ 1802880 w 2229914"/>
              <a:gd name="connsiteY112" fmla="*/ 297049 h 2136235"/>
              <a:gd name="connsiteX113" fmla="*/ 1791502 w 2229914"/>
              <a:gd name="connsiteY113" fmla="*/ 286827 h 2136235"/>
              <a:gd name="connsiteX114" fmla="*/ 1780839 w 2229914"/>
              <a:gd name="connsiteY114" fmla="*/ 277248 h 2136235"/>
              <a:gd name="connsiteX115" fmla="*/ 1770749 w 2229914"/>
              <a:gd name="connsiteY115" fmla="*/ 268456 h 2136235"/>
              <a:gd name="connsiteX116" fmla="*/ 1751785 w 2229914"/>
              <a:gd name="connsiteY116" fmla="*/ 253159 h 2136235"/>
              <a:gd name="connsiteX117" fmla="*/ 1735039 w 2229914"/>
              <a:gd name="connsiteY117" fmla="*/ 239791 h 2136235"/>
              <a:gd name="connsiteX118" fmla="*/ 1719439 w 2229914"/>
              <a:gd name="connsiteY118" fmla="*/ 228712 h 2136235"/>
              <a:gd name="connsiteX119" fmla="*/ 1705555 w 2229914"/>
              <a:gd name="connsiteY119" fmla="*/ 218847 h 2136235"/>
              <a:gd name="connsiteX120" fmla="*/ 1692602 w 2229914"/>
              <a:gd name="connsiteY120" fmla="*/ 210197 h 2136235"/>
              <a:gd name="connsiteX121" fmla="*/ 1668200 w 2229914"/>
              <a:gd name="connsiteY121" fmla="*/ 195401 h 2136235"/>
              <a:gd name="connsiteX122" fmla="*/ 1656249 w 2229914"/>
              <a:gd name="connsiteY122" fmla="*/ 188252 h 2136235"/>
              <a:gd name="connsiteX123" fmla="*/ 1643081 w 2229914"/>
              <a:gd name="connsiteY123" fmla="*/ 181747 h 2136235"/>
              <a:gd name="connsiteX124" fmla="*/ 1614456 w 2229914"/>
              <a:gd name="connsiteY124" fmla="*/ 167450 h 2136235"/>
              <a:gd name="connsiteX125" fmla="*/ 1578674 w 2229914"/>
              <a:gd name="connsiteY125" fmla="*/ 152010 h 2136235"/>
              <a:gd name="connsiteX126" fmla="*/ 1598712 w 2229914"/>
              <a:gd name="connsiteY126" fmla="*/ 162733 h 2136235"/>
              <a:gd name="connsiteX127" fmla="*/ 1617748 w 2229914"/>
              <a:gd name="connsiteY127" fmla="*/ 173598 h 2136235"/>
              <a:gd name="connsiteX128" fmla="*/ 1654889 w 2229914"/>
              <a:gd name="connsiteY128" fmla="*/ 196687 h 2136235"/>
              <a:gd name="connsiteX129" fmla="*/ 1690670 w 2229914"/>
              <a:gd name="connsiteY129" fmla="*/ 221277 h 2136235"/>
              <a:gd name="connsiteX130" fmla="*/ 1725450 w 2229914"/>
              <a:gd name="connsiteY130" fmla="*/ 247583 h 2136235"/>
              <a:gd name="connsiteX131" fmla="*/ 1716505 w 2229914"/>
              <a:gd name="connsiteY131" fmla="*/ 243008 h 2136235"/>
              <a:gd name="connsiteX132" fmla="*/ 1361195 w 2229914"/>
              <a:gd name="connsiteY132" fmla="*/ 73951 h 2136235"/>
              <a:gd name="connsiteX133" fmla="*/ 1348958 w 2229914"/>
              <a:gd name="connsiteY133" fmla="*/ 70877 h 2136235"/>
              <a:gd name="connsiteX134" fmla="*/ 1336506 w 2229914"/>
              <a:gd name="connsiteY134" fmla="*/ 68232 h 2136235"/>
              <a:gd name="connsiteX135" fmla="*/ 1311531 w 2229914"/>
              <a:gd name="connsiteY135" fmla="*/ 63157 h 2136235"/>
              <a:gd name="connsiteX136" fmla="*/ 1299007 w 2229914"/>
              <a:gd name="connsiteY136" fmla="*/ 60727 h 2136235"/>
              <a:gd name="connsiteX137" fmla="*/ 1286341 w 2229914"/>
              <a:gd name="connsiteY137" fmla="*/ 58797 h 2136235"/>
              <a:gd name="connsiteX138" fmla="*/ 1260865 w 2229914"/>
              <a:gd name="connsiteY138" fmla="*/ 54936 h 2136235"/>
              <a:gd name="connsiteX139" fmla="*/ 1254495 w 2229914"/>
              <a:gd name="connsiteY139" fmla="*/ 54007 h 2136235"/>
              <a:gd name="connsiteX140" fmla="*/ 1248055 w 2229914"/>
              <a:gd name="connsiteY140" fmla="*/ 53364 h 2136235"/>
              <a:gd name="connsiteX141" fmla="*/ 1235173 w 2229914"/>
              <a:gd name="connsiteY141" fmla="*/ 52077 h 2136235"/>
              <a:gd name="connsiteX142" fmla="*/ 1209268 w 2229914"/>
              <a:gd name="connsiteY142" fmla="*/ 49432 h 2136235"/>
              <a:gd name="connsiteX143" fmla="*/ 1183076 w 2229914"/>
              <a:gd name="connsiteY143" fmla="*/ 48074 h 2136235"/>
              <a:gd name="connsiteX144" fmla="*/ 1169908 w 2229914"/>
              <a:gd name="connsiteY144" fmla="*/ 47359 h 2136235"/>
              <a:gd name="connsiteX145" fmla="*/ 1156741 w 2229914"/>
              <a:gd name="connsiteY145" fmla="*/ 46930 h 2136235"/>
              <a:gd name="connsiteX146" fmla="*/ 940263 w 2229914"/>
              <a:gd name="connsiteY146" fmla="*/ 68375 h 2136235"/>
              <a:gd name="connsiteX147" fmla="*/ 972037 w 2229914"/>
              <a:gd name="connsiteY147" fmla="*/ 63800 h 2136235"/>
              <a:gd name="connsiteX148" fmla="*/ 999875 w 2229914"/>
              <a:gd name="connsiteY148" fmla="*/ 61012 h 2136235"/>
              <a:gd name="connsiteX149" fmla="*/ 1021344 w 2229914"/>
              <a:gd name="connsiteY149" fmla="*/ 59082 h 2136235"/>
              <a:gd name="connsiteX150" fmla="*/ 1034225 w 2229914"/>
              <a:gd name="connsiteY150" fmla="*/ 59082 h 2136235"/>
              <a:gd name="connsiteX151" fmla="*/ 1026568 w 2229914"/>
              <a:gd name="connsiteY151" fmla="*/ 65873 h 2136235"/>
              <a:gd name="connsiteX152" fmla="*/ 874927 w 2229914"/>
              <a:gd name="connsiteY152" fmla="*/ 100042 h 2136235"/>
              <a:gd name="connsiteX153" fmla="*/ 703891 w 2229914"/>
              <a:gd name="connsiteY153" fmla="*/ 167951 h 2136235"/>
              <a:gd name="connsiteX154" fmla="*/ 672475 w 2229914"/>
              <a:gd name="connsiteY154" fmla="*/ 184392 h 2136235"/>
              <a:gd name="connsiteX155" fmla="*/ 664675 w 2229914"/>
              <a:gd name="connsiteY155" fmla="*/ 188538 h 2136235"/>
              <a:gd name="connsiteX156" fmla="*/ 657018 w 2229914"/>
              <a:gd name="connsiteY156" fmla="*/ 193041 h 2136235"/>
              <a:gd name="connsiteX157" fmla="*/ 641775 w 2229914"/>
              <a:gd name="connsiteY157" fmla="*/ 202048 h 2136235"/>
              <a:gd name="connsiteX158" fmla="*/ 626532 w 2229914"/>
              <a:gd name="connsiteY158" fmla="*/ 211055 h 2136235"/>
              <a:gd name="connsiteX159" fmla="*/ 611647 w 2229914"/>
              <a:gd name="connsiteY159" fmla="*/ 220706 h 2136235"/>
              <a:gd name="connsiteX160" fmla="*/ 582091 w 2229914"/>
              <a:gd name="connsiteY160" fmla="*/ 240292 h 2136235"/>
              <a:gd name="connsiteX161" fmla="*/ 472386 w 2229914"/>
              <a:gd name="connsiteY161" fmla="*/ 329931 h 2136235"/>
              <a:gd name="connsiteX162" fmla="*/ 377423 w 2229914"/>
              <a:gd name="connsiteY162" fmla="*/ 435012 h 2136235"/>
              <a:gd name="connsiteX163" fmla="*/ 299419 w 2229914"/>
              <a:gd name="connsiteY163" fmla="*/ 553244 h 2136235"/>
              <a:gd name="connsiteX164" fmla="*/ 282745 w 2229914"/>
              <a:gd name="connsiteY164" fmla="*/ 584482 h 2136235"/>
              <a:gd name="connsiteX165" fmla="*/ 275016 w 2229914"/>
              <a:gd name="connsiteY165" fmla="*/ 600423 h 2136235"/>
              <a:gd name="connsiteX166" fmla="*/ 267430 w 2229914"/>
              <a:gd name="connsiteY166" fmla="*/ 616435 h 2136235"/>
              <a:gd name="connsiteX167" fmla="*/ 260274 w 2229914"/>
              <a:gd name="connsiteY167" fmla="*/ 632447 h 2136235"/>
              <a:gd name="connsiteX168" fmla="*/ 253117 w 2229914"/>
              <a:gd name="connsiteY168" fmla="*/ 648817 h 2136235"/>
              <a:gd name="connsiteX169" fmla="*/ 246391 w 2229914"/>
              <a:gd name="connsiteY169" fmla="*/ 665187 h 2136235"/>
              <a:gd name="connsiteX170" fmla="*/ 243027 w 2229914"/>
              <a:gd name="connsiteY170" fmla="*/ 673335 h 2136235"/>
              <a:gd name="connsiteX171" fmla="*/ 240021 w 2229914"/>
              <a:gd name="connsiteY171" fmla="*/ 681699 h 2136235"/>
              <a:gd name="connsiteX172" fmla="*/ 228071 w 2229914"/>
              <a:gd name="connsiteY172" fmla="*/ 715010 h 2136235"/>
              <a:gd name="connsiteX173" fmla="*/ 217766 w 2229914"/>
              <a:gd name="connsiteY173" fmla="*/ 748822 h 2136235"/>
              <a:gd name="connsiteX174" fmla="*/ 215117 w 2229914"/>
              <a:gd name="connsiteY174" fmla="*/ 757257 h 2136235"/>
              <a:gd name="connsiteX175" fmla="*/ 212900 w 2229914"/>
              <a:gd name="connsiteY175" fmla="*/ 765834 h 2136235"/>
              <a:gd name="connsiteX176" fmla="*/ 208535 w 2229914"/>
              <a:gd name="connsiteY176" fmla="*/ 782991 h 2136235"/>
              <a:gd name="connsiteX177" fmla="*/ 204240 w 2229914"/>
              <a:gd name="connsiteY177" fmla="*/ 800075 h 2136235"/>
              <a:gd name="connsiteX178" fmla="*/ 200591 w 2229914"/>
              <a:gd name="connsiteY178" fmla="*/ 817374 h 2136235"/>
              <a:gd name="connsiteX179" fmla="*/ 197012 w 2229914"/>
              <a:gd name="connsiteY179" fmla="*/ 834673 h 2136235"/>
              <a:gd name="connsiteX180" fmla="*/ 193792 w 2229914"/>
              <a:gd name="connsiteY180" fmla="*/ 852043 h 2136235"/>
              <a:gd name="connsiteX181" fmla="*/ 188353 w 2229914"/>
              <a:gd name="connsiteY181" fmla="*/ 886998 h 2136235"/>
              <a:gd name="connsiteX182" fmla="*/ 187280 w 2229914"/>
              <a:gd name="connsiteY182" fmla="*/ 895719 h 2136235"/>
              <a:gd name="connsiteX183" fmla="*/ 186350 w 2229914"/>
              <a:gd name="connsiteY183" fmla="*/ 904511 h 2136235"/>
              <a:gd name="connsiteX184" fmla="*/ 184489 w 2229914"/>
              <a:gd name="connsiteY184" fmla="*/ 922097 h 2136235"/>
              <a:gd name="connsiteX185" fmla="*/ 182771 w 2229914"/>
              <a:gd name="connsiteY185" fmla="*/ 939610 h 2136235"/>
              <a:gd name="connsiteX186" fmla="*/ 181770 w 2229914"/>
              <a:gd name="connsiteY186" fmla="*/ 957266 h 2136235"/>
              <a:gd name="connsiteX187" fmla="*/ 179981 w 2229914"/>
              <a:gd name="connsiteY187" fmla="*/ 1027748 h 2136235"/>
              <a:gd name="connsiteX188" fmla="*/ 181340 w 2229914"/>
              <a:gd name="connsiteY188" fmla="*/ 1062989 h 2136235"/>
              <a:gd name="connsiteX189" fmla="*/ 181698 w 2229914"/>
              <a:gd name="connsiteY189" fmla="*/ 1071782 h 2136235"/>
              <a:gd name="connsiteX190" fmla="*/ 182413 w 2229914"/>
              <a:gd name="connsiteY190" fmla="*/ 1080574 h 2136235"/>
              <a:gd name="connsiteX191" fmla="*/ 183988 w 2229914"/>
              <a:gd name="connsiteY191" fmla="*/ 1098159 h 2136235"/>
              <a:gd name="connsiteX192" fmla="*/ 199160 w 2229914"/>
              <a:gd name="connsiteY192" fmla="*/ 1199450 h 2136235"/>
              <a:gd name="connsiteX193" fmla="*/ 229645 w 2229914"/>
              <a:gd name="connsiteY193" fmla="*/ 725375 h 2136235"/>
              <a:gd name="connsiteX194" fmla="*/ 230719 w 2229914"/>
              <a:gd name="connsiteY194" fmla="*/ 721801 h 2136235"/>
              <a:gd name="connsiteX195" fmla="*/ 236086 w 2229914"/>
              <a:gd name="connsiteY195" fmla="*/ 706361 h 2136235"/>
              <a:gd name="connsiteX196" fmla="*/ 239091 w 2229914"/>
              <a:gd name="connsiteY196" fmla="*/ 698069 h 2136235"/>
              <a:gd name="connsiteX197" fmla="*/ 240594 w 2229914"/>
              <a:gd name="connsiteY197" fmla="*/ 694066 h 2136235"/>
              <a:gd name="connsiteX198" fmla="*/ 241739 w 2229914"/>
              <a:gd name="connsiteY198" fmla="*/ 690921 h 2136235"/>
              <a:gd name="connsiteX199" fmla="*/ 247607 w 2229914"/>
              <a:gd name="connsiteY199" fmla="*/ 675480 h 2136235"/>
              <a:gd name="connsiteX200" fmla="*/ 253833 w 2229914"/>
              <a:gd name="connsiteY200" fmla="*/ 660326 h 2136235"/>
              <a:gd name="connsiteX201" fmla="*/ 266643 w 2229914"/>
              <a:gd name="connsiteY201" fmla="*/ 630232 h 2136235"/>
              <a:gd name="connsiteX202" fmla="*/ 295697 w 2229914"/>
              <a:gd name="connsiteY202" fmla="*/ 571901 h 2136235"/>
              <a:gd name="connsiteX203" fmla="*/ 328330 w 2229914"/>
              <a:gd name="connsiteY203" fmla="*/ 515716 h 2136235"/>
              <a:gd name="connsiteX204" fmla="*/ 346221 w 2229914"/>
              <a:gd name="connsiteY204" fmla="*/ 488767 h 2136235"/>
              <a:gd name="connsiteX205" fmla="*/ 354951 w 2229914"/>
              <a:gd name="connsiteY205" fmla="*/ 475399 h 2136235"/>
              <a:gd name="connsiteX206" fmla="*/ 364613 w 2229914"/>
              <a:gd name="connsiteY206" fmla="*/ 462461 h 2136235"/>
              <a:gd name="connsiteX207" fmla="*/ 383934 w 2229914"/>
              <a:gd name="connsiteY207" fmla="*/ 436798 h 2136235"/>
              <a:gd name="connsiteX208" fmla="*/ 404329 w 2229914"/>
              <a:gd name="connsiteY208" fmla="*/ 412137 h 2136235"/>
              <a:gd name="connsiteX209" fmla="*/ 409482 w 2229914"/>
              <a:gd name="connsiteY209" fmla="*/ 405989 h 2136235"/>
              <a:gd name="connsiteX210" fmla="*/ 414707 w 2229914"/>
              <a:gd name="connsiteY210" fmla="*/ 399985 h 2136235"/>
              <a:gd name="connsiteX211" fmla="*/ 425441 w 2229914"/>
              <a:gd name="connsiteY211" fmla="*/ 388190 h 2136235"/>
              <a:gd name="connsiteX212" fmla="*/ 436175 w 2229914"/>
              <a:gd name="connsiteY212" fmla="*/ 376538 h 2136235"/>
              <a:gd name="connsiteX213" fmla="*/ 447124 w 2229914"/>
              <a:gd name="connsiteY213" fmla="*/ 364958 h 2136235"/>
              <a:gd name="connsiteX214" fmla="*/ 492925 w 2229914"/>
              <a:gd name="connsiteY214" fmla="*/ 321640 h 2136235"/>
              <a:gd name="connsiteX215" fmla="*/ 590607 w 2229914"/>
              <a:gd name="connsiteY215" fmla="*/ 245295 h 2136235"/>
              <a:gd name="connsiteX216" fmla="*/ 1145792 w 2229914"/>
              <a:gd name="connsiteY216" fmla="*/ 79812 h 2136235"/>
              <a:gd name="connsiteX217" fmla="*/ 1348529 w 2229914"/>
              <a:gd name="connsiteY217" fmla="*/ 104474 h 2136235"/>
              <a:gd name="connsiteX218" fmla="*/ 1377583 w 2229914"/>
              <a:gd name="connsiteY218" fmla="*/ 111622 h 2136235"/>
              <a:gd name="connsiteX219" fmla="*/ 1384740 w 2229914"/>
              <a:gd name="connsiteY219" fmla="*/ 113481 h 2136235"/>
              <a:gd name="connsiteX220" fmla="*/ 1391896 w 2229914"/>
              <a:gd name="connsiteY220" fmla="*/ 115625 h 2136235"/>
              <a:gd name="connsiteX221" fmla="*/ 1406209 w 2229914"/>
              <a:gd name="connsiteY221" fmla="*/ 119914 h 2136235"/>
              <a:gd name="connsiteX222" fmla="*/ 1420521 w 2229914"/>
              <a:gd name="connsiteY222" fmla="*/ 124203 h 2136235"/>
              <a:gd name="connsiteX223" fmla="*/ 1427677 w 2229914"/>
              <a:gd name="connsiteY223" fmla="*/ 126348 h 2136235"/>
              <a:gd name="connsiteX224" fmla="*/ 1434834 w 2229914"/>
              <a:gd name="connsiteY224" fmla="*/ 128850 h 2136235"/>
              <a:gd name="connsiteX225" fmla="*/ 1463459 w 2229914"/>
              <a:gd name="connsiteY225" fmla="*/ 138857 h 2136235"/>
              <a:gd name="connsiteX226" fmla="*/ 1470615 w 2229914"/>
              <a:gd name="connsiteY226" fmla="*/ 141431 h 2136235"/>
              <a:gd name="connsiteX227" fmla="*/ 1477771 w 2229914"/>
              <a:gd name="connsiteY227" fmla="*/ 144290 h 2136235"/>
              <a:gd name="connsiteX228" fmla="*/ 1492084 w 2229914"/>
              <a:gd name="connsiteY228" fmla="*/ 150008 h 2136235"/>
              <a:gd name="connsiteX229" fmla="*/ 1506396 w 2229914"/>
              <a:gd name="connsiteY229" fmla="*/ 155727 h 2136235"/>
              <a:gd name="connsiteX230" fmla="*/ 1513553 w 2229914"/>
              <a:gd name="connsiteY230" fmla="*/ 158658 h 2136235"/>
              <a:gd name="connsiteX231" fmla="*/ 1520709 w 2229914"/>
              <a:gd name="connsiteY231" fmla="*/ 161875 h 2136235"/>
              <a:gd name="connsiteX232" fmla="*/ 1548475 w 2229914"/>
              <a:gd name="connsiteY232" fmla="*/ 174813 h 2136235"/>
              <a:gd name="connsiteX233" fmla="*/ 1555632 w 2229914"/>
              <a:gd name="connsiteY233" fmla="*/ 178102 h 2136235"/>
              <a:gd name="connsiteX234" fmla="*/ 1562788 w 2229914"/>
              <a:gd name="connsiteY234" fmla="*/ 181747 h 2136235"/>
              <a:gd name="connsiteX235" fmla="*/ 1576456 w 2229914"/>
              <a:gd name="connsiteY235" fmla="*/ 188896 h 2136235"/>
              <a:gd name="connsiteX236" fmla="*/ 1590196 w 2229914"/>
              <a:gd name="connsiteY236" fmla="*/ 196044 h 2136235"/>
              <a:gd name="connsiteX237" fmla="*/ 1597352 w 2229914"/>
              <a:gd name="connsiteY237" fmla="*/ 199760 h 2136235"/>
              <a:gd name="connsiteX238" fmla="*/ 1604079 w 2229914"/>
              <a:gd name="connsiteY238" fmla="*/ 203764 h 2136235"/>
              <a:gd name="connsiteX239" fmla="*/ 1628768 w 2229914"/>
              <a:gd name="connsiteY239" fmla="*/ 219848 h 2136235"/>
              <a:gd name="connsiteX240" fmla="*/ 1642151 w 2229914"/>
              <a:gd name="connsiteY240" fmla="*/ 228354 h 2136235"/>
              <a:gd name="connsiteX241" fmla="*/ 1655533 w 2229914"/>
              <a:gd name="connsiteY241" fmla="*/ 237147 h 2136235"/>
              <a:gd name="connsiteX242" fmla="*/ 1668915 w 2229914"/>
              <a:gd name="connsiteY242" fmla="*/ 246011 h 2136235"/>
              <a:gd name="connsiteX243" fmla="*/ 1682082 w 2229914"/>
              <a:gd name="connsiteY243" fmla="*/ 255446 h 2136235"/>
              <a:gd name="connsiteX244" fmla="*/ 1708418 w 2229914"/>
              <a:gd name="connsiteY244" fmla="*/ 274746 h 2136235"/>
              <a:gd name="connsiteX245" fmla="*/ 1734180 w 2229914"/>
              <a:gd name="connsiteY245" fmla="*/ 295548 h 2136235"/>
              <a:gd name="connsiteX246" fmla="*/ 1747134 w 2229914"/>
              <a:gd name="connsiteY246" fmla="*/ 306199 h 2136235"/>
              <a:gd name="connsiteX247" fmla="*/ 1759656 w 2229914"/>
              <a:gd name="connsiteY247" fmla="*/ 317422 h 2136235"/>
              <a:gd name="connsiteX248" fmla="*/ 1772610 w 2229914"/>
              <a:gd name="connsiteY248" fmla="*/ 328788 h 2136235"/>
              <a:gd name="connsiteX249" fmla="*/ 1785133 w 2229914"/>
              <a:gd name="connsiteY249" fmla="*/ 340511 h 2136235"/>
              <a:gd name="connsiteX250" fmla="*/ 1684230 w 2229914"/>
              <a:gd name="connsiteY250" fmla="*/ 262452 h 2136235"/>
              <a:gd name="connsiteX251" fmla="*/ 1670632 w 2229914"/>
              <a:gd name="connsiteY251" fmla="*/ 252944 h 2136235"/>
              <a:gd name="connsiteX252" fmla="*/ 1656320 w 2229914"/>
              <a:gd name="connsiteY252" fmla="*/ 243866 h 2136235"/>
              <a:gd name="connsiteX253" fmla="*/ 1627695 w 2229914"/>
              <a:gd name="connsiteY253" fmla="*/ 225852 h 2136235"/>
              <a:gd name="connsiteX254" fmla="*/ 1598354 w 2229914"/>
              <a:gd name="connsiteY254" fmla="*/ 208839 h 2136235"/>
              <a:gd name="connsiteX255" fmla="*/ 1591198 w 2229914"/>
              <a:gd name="connsiteY255" fmla="*/ 204622 h 2136235"/>
              <a:gd name="connsiteX256" fmla="*/ 1584042 w 2229914"/>
              <a:gd name="connsiteY256" fmla="*/ 200618 h 2136235"/>
              <a:gd name="connsiteX257" fmla="*/ 1569013 w 2229914"/>
              <a:gd name="connsiteY257" fmla="*/ 192970 h 2136235"/>
              <a:gd name="connsiteX258" fmla="*/ 1553914 w 2229914"/>
              <a:gd name="connsiteY258" fmla="*/ 185107 h 2136235"/>
              <a:gd name="connsiteX259" fmla="*/ 1538528 w 2229914"/>
              <a:gd name="connsiteY259" fmla="*/ 177959 h 2136235"/>
              <a:gd name="connsiteX260" fmla="*/ 1507684 w 2229914"/>
              <a:gd name="connsiteY260" fmla="*/ 163662 h 2136235"/>
              <a:gd name="connsiteX261" fmla="*/ 1476411 w 2229914"/>
              <a:gd name="connsiteY261" fmla="*/ 151009 h 2136235"/>
              <a:gd name="connsiteX262" fmla="*/ 1468611 w 2229914"/>
              <a:gd name="connsiteY262" fmla="*/ 147936 h 2136235"/>
              <a:gd name="connsiteX263" fmla="*/ 1460739 w 2229914"/>
              <a:gd name="connsiteY263" fmla="*/ 145148 h 2136235"/>
              <a:gd name="connsiteX264" fmla="*/ 1446427 w 2229914"/>
              <a:gd name="connsiteY264" fmla="*/ 140216 h 2136235"/>
              <a:gd name="connsiteX265" fmla="*/ 1920744 w 2229914"/>
              <a:gd name="connsiteY265" fmla="*/ 528368 h 2136235"/>
              <a:gd name="connsiteX266" fmla="*/ 1942213 w 2229914"/>
              <a:gd name="connsiteY266" fmla="*/ 565396 h 2136235"/>
              <a:gd name="connsiteX267" fmla="*/ 1944432 w 2229914"/>
              <a:gd name="connsiteY267" fmla="*/ 567898 h 2136235"/>
              <a:gd name="connsiteX268" fmla="*/ 1960677 w 2229914"/>
              <a:gd name="connsiteY268" fmla="*/ 588486 h 2136235"/>
              <a:gd name="connsiteX269" fmla="*/ 1977637 w 2229914"/>
              <a:gd name="connsiteY269" fmla="*/ 610860 h 2136235"/>
              <a:gd name="connsiteX270" fmla="*/ 1997173 w 2229914"/>
              <a:gd name="connsiteY270" fmla="*/ 635521 h 2136235"/>
              <a:gd name="connsiteX271" fmla="*/ 1960176 w 2229914"/>
              <a:gd name="connsiteY271" fmla="*/ 551386 h 2136235"/>
              <a:gd name="connsiteX272" fmla="*/ 1964612 w 2229914"/>
              <a:gd name="connsiteY272" fmla="*/ 558534 h 2136235"/>
              <a:gd name="connsiteX273" fmla="*/ 1968548 w 2229914"/>
              <a:gd name="connsiteY273" fmla="*/ 565683 h 2136235"/>
              <a:gd name="connsiteX274" fmla="*/ 1976277 w 2229914"/>
              <a:gd name="connsiteY274" fmla="*/ 578978 h 2136235"/>
              <a:gd name="connsiteX275" fmla="*/ 1989802 w 2229914"/>
              <a:gd name="connsiteY275" fmla="*/ 603568 h 2136235"/>
              <a:gd name="connsiteX276" fmla="*/ 2009697 w 2229914"/>
              <a:gd name="connsiteY276" fmla="*/ 643813 h 2136235"/>
              <a:gd name="connsiteX277" fmla="*/ 2029448 w 2229914"/>
              <a:gd name="connsiteY277" fmla="*/ 686703 h 2136235"/>
              <a:gd name="connsiteX278" fmla="*/ 2030164 w 2229914"/>
              <a:gd name="connsiteY278" fmla="*/ 680556 h 2136235"/>
              <a:gd name="connsiteX279" fmla="*/ 2024225 w 2229914"/>
              <a:gd name="connsiteY279" fmla="*/ 660826 h 2136235"/>
              <a:gd name="connsiteX280" fmla="*/ 2013991 w 2229914"/>
              <a:gd name="connsiteY280" fmla="*/ 631018 h 2136235"/>
              <a:gd name="connsiteX281" fmla="*/ 2011271 w 2229914"/>
              <a:gd name="connsiteY281" fmla="*/ 623870 h 2136235"/>
              <a:gd name="connsiteX282" fmla="*/ 2000895 w 2229914"/>
              <a:gd name="connsiteY282" fmla="*/ 590344 h 2136235"/>
              <a:gd name="connsiteX283" fmla="*/ 2004831 w 2229914"/>
              <a:gd name="connsiteY283" fmla="*/ 592489 h 2136235"/>
              <a:gd name="connsiteX284" fmla="*/ 2013991 w 2229914"/>
              <a:gd name="connsiteY284" fmla="*/ 606785 h 2136235"/>
              <a:gd name="connsiteX285" fmla="*/ 2028303 w 2229914"/>
              <a:gd name="connsiteY285" fmla="*/ 631947 h 2136235"/>
              <a:gd name="connsiteX286" fmla="*/ 2036461 w 2229914"/>
              <a:gd name="connsiteY286" fmla="*/ 648746 h 2136235"/>
              <a:gd name="connsiteX287" fmla="*/ 2045264 w 2229914"/>
              <a:gd name="connsiteY287" fmla="*/ 668260 h 2136235"/>
              <a:gd name="connsiteX288" fmla="*/ 2082190 w 2229914"/>
              <a:gd name="connsiteY288" fmla="*/ 771982 h 2136235"/>
              <a:gd name="connsiteX289" fmla="*/ 2113176 w 2229914"/>
              <a:gd name="connsiteY289" fmla="*/ 937036 h 2136235"/>
              <a:gd name="connsiteX290" fmla="*/ 2116397 w 2229914"/>
              <a:gd name="connsiteY290" fmla="*/ 978353 h 2136235"/>
              <a:gd name="connsiteX291" fmla="*/ 2117327 w 2229914"/>
              <a:gd name="connsiteY291" fmla="*/ 998940 h 2136235"/>
              <a:gd name="connsiteX292" fmla="*/ 2117900 w 2229914"/>
              <a:gd name="connsiteY292" fmla="*/ 1019528 h 2136235"/>
              <a:gd name="connsiteX293" fmla="*/ 2117900 w 2229914"/>
              <a:gd name="connsiteY293" fmla="*/ 1060559 h 2136235"/>
              <a:gd name="connsiteX294" fmla="*/ 2115681 w 2229914"/>
              <a:gd name="connsiteY294" fmla="*/ 1101304 h 2136235"/>
              <a:gd name="connsiteX295" fmla="*/ 2090420 w 2229914"/>
              <a:gd name="connsiteY295" fmla="*/ 1260139 h 2136235"/>
              <a:gd name="connsiteX296" fmla="*/ 2040326 w 2229914"/>
              <a:gd name="connsiteY296" fmla="*/ 1409181 h 2136235"/>
              <a:gd name="connsiteX297" fmla="*/ 2029234 w 2229914"/>
              <a:gd name="connsiteY297" fmla="*/ 1434414 h 2136235"/>
              <a:gd name="connsiteX298" fmla="*/ 2016853 w 2229914"/>
              <a:gd name="connsiteY298" fmla="*/ 1460148 h 2136235"/>
              <a:gd name="connsiteX299" fmla="*/ 2010484 w 2229914"/>
              <a:gd name="connsiteY299" fmla="*/ 1473302 h 2136235"/>
              <a:gd name="connsiteX300" fmla="*/ 2003328 w 2229914"/>
              <a:gd name="connsiteY300" fmla="*/ 1486383 h 2136235"/>
              <a:gd name="connsiteX301" fmla="*/ 1989016 w 2229914"/>
              <a:gd name="connsiteY301" fmla="*/ 1512831 h 2136235"/>
              <a:gd name="connsiteX302" fmla="*/ 1981430 w 2229914"/>
              <a:gd name="connsiteY302" fmla="*/ 1525913 h 2136235"/>
              <a:gd name="connsiteX303" fmla="*/ 1975372 w 2229914"/>
              <a:gd name="connsiteY303" fmla="*/ 1536017 h 2136235"/>
              <a:gd name="connsiteX304" fmla="*/ 1943277 w 2229914"/>
              <a:gd name="connsiteY304" fmla="*/ 1585513 h 2136235"/>
              <a:gd name="connsiteX305" fmla="*/ 1923178 w 2229914"/>
              <a:gd name="connsiteY305" fmla="*/ 1614481 h 2136235"/>
              <a:gd name="connsiteX306" fmla="*/ 1918097 w 2229914"/>
              <a:gd name="connsiteY306" fmla="*/ 1624345 h 2136235"/>
              <a:gd name="connsiteX307" fmla="*/ 1943277 w 2229914"/>
              <a:gd name="connsiteY307" fmla="*/ 1585513 h 2136235"/>
              <a:gd name="connsiteX308" fmla="*/ 1957599 w 2229914"/>
              <a:gd name="connsiteY308" fmla="*/ 1564871 h 2136235"/>
              <a:gd name="connsiteX309" fmla="*/ 1961822 w 2229914"/>
              <a:gd name="connsiteY309" fmla="*/ 1558509 h 2136235"/>
              <a:gd name="connsiteX310" fmla="*/ 1965757 w 2229914"/>
              <a:gd name="connsiteY310" fmla="*/ 1552004 h 2136235"/>
              <a:gd name="connsiteX311" fmla="*/ 1973629 w 2229914"/>
              <a:gd name="connsiteY311" fmla="*/ 1538923 h 2136235"/>
              <a:gd name="connsiteX312" fmla="*/ 1975372 w 2229914"/>
              <a:gd name="connsiteY312" fmla="*/ 1536017 h 2136235"/>
              <a:gd name="connsiteX313" fmla="*/ 2002694 w 2229914"/>
              <a:gd name="connsiteY313" fmla="*/ 1493880 h 2136235"/>
              <a:gd name="connsiteX314" fmla="*/ 2123625 w 2229914"/>
              <a:gd name="connsiteY314" fmla="*/ 1049193 h 2136235"/>
              <a:gd name="connsiteX315" fmla="*/ 2123625 w 2229914"/>
              <a:gd name="connsiteY315" fmla="*/ 1063060 h 2136235"/>
              <a:gd name="connsiteX316" fmla="*/ 2122909 w 2229914"/>
              <a:gd name="connsiteY316" fmla="*/ 1076857 h 2136235"/>
              <a:gd name="connsiteX317" fmla="*/ 2121478 w 2229914"/>
              <a:gd name="connsiteY317" fmla="*/ 1104450 h 2136235"/>
              <a:gd name="connsiteX318" fmla="*/ 2120333 w 2229914"/>
              <a:gd name="connsiteY318" fmla="*/ 1118174 h 2136235"/>
              <a:gd name="connsiteX319" fmla="*/ 2118901 w 2229914"/>
              <a:gd name="connsiteY319" fmla="*/ 1131828 h 2136235"/>
              <a:gd name="connsiteX320" fmla="*/ 2115968 w 2229914"/>
              <a:gd name="connsiteY320" fmla="*/ 1159062 h 2136235"/>
              <a:gd name="connsiteX321" fmla="*/ 2111889 w 2229914"/>
              <a:gd name="connsiteY321" fmla="*/ 1186083 h 2136235"/>
              <a:gd name="connsiteX322" fmla="*/ 2107309 w 2229914"/>
              <a:gd name="connsiteY322" fmla="*/ 1213032 h 2136235"/>
              <a:gd name="connsiteX323" fmla="*/ 2101870 w 2229914"/>
              <a:gd name="connsiteY323" fmla="*/ 1239695 h 2136235"/>
              <a:gd name="connsiteX324" fmla="*/ 2099150 w 2229914"/>
              <a:gd name="connsiteY324" fmla="*/ 1252991 h 2136235"/>
              <a:gd name="connsiteX325" fmla="*/ 2095787 w 2229914"/>
              <a:gd name="connsiteY325" fmla="*/ 1266215 h 2136235"/>
              <a:gd name="connsiteX326" fmla="*/ 1900707 w 2229914"/>
              <a:gd name="connsiteY326" fmla="*/ 1658871 h 2136235"/>
              <a:gd name="connsiteX327" fmla="*/ 1882602 w 2229914"/>
              <a:gd name="connsiteY327" fmla="*/ 1681103 h 2136235"/>
              <a:gd name="connsiteX328" fmla="*/ 1863423 w 2229914"/>
              <a:gd name="connsiteY328" fmla="*/ 1702547 h 2136235"/>
              <a:gd name="connsiteX329" fmla="*/ 1853690 w 2229914"/>
              <a:gd name="connsiteY329" fmla="*/ 1713413 h 2136235"/>
              <a:gd name="connsiteX330" fmla="*/ 1848824 w 2229914"/>
              <a:gd name="connsiteY330" fmla="*/ 1718846 h 2136235"/>
              <a:gd name="connsiteX331" fmla="*/ 1843743 w 2229914"/>
              <a:gd name="connsiteY331" fmla="*/ 1724064 h 2136235"/>
              <a:gd name="connsiteX332" fmla="*/ 1823133 w 2229914"/>
              <a:gd name="connsiteY332" fmla="*/ 1744937 h 2136235"/>
              <a:gd name="connsiteX333" fmla="*/ 1812756 w 2229914"/>
              <a:gd name="connsiteY333" fmla="*/ 1755444 h 2136235"/>
              <a:gd name="connsiteX334" fmla="*/ 1801807 w 2229914"/>
              <a:gd name="connsiteY334" fmla="*/ 1765596 h 2136235"/>
              <a:gd name="connsiteX335" fmla="*/ 1779838 w 2229914"/>
              <a:gd name="connsiteY335" fmla="*/ 1785897 h 2136235"/>
              <a:gd name="connsiteX336" fmla="*/ 1768459 w 2229914"/>
              <a:gd name="connsiteY336" fmla="*/ 1795689 h 2136235"/>
              <a:gd name="connsiteX337" fmla="*/ 1756937 w 2229914"/>
              <a:gd name="connsiteY337" fmla="*/ 1805411 h 2136235"/>
              <a:gd name="connsiteX338" fmla="*/ 1745273 w 2229914"/>
              <a:gd name="connsiteY338" fmla="*/ 1815133 h 2136235"/>
              <a:gd name="connsiteX339" fmla="*/ 1733393 w 2229914"/>
              <a:gd name="connsiteY339" fmla="*/ 1824783 h 2136235"/>
              <a:gd name="connsiteX340" fmla="*/ 1744199 w 2229914"/>
              <a:gd name="connsiteY340" fmla="*/ 1816920 h 2136235"/>
              <a:gd name="connsiteX341" fmla="*/ 1755149 w 2229914"/>
              <a:gd name="connsiteY341" fmla="*/ 1808485 h 2136235"/>
              <a:gd name="connsiteX342" fmla="*/ 1777905 w 2229914"/>
              <a:gd name="connsiteY342" fmla="*/ 1790901 h 2136235"/>
              <a:gd name="connsiteX343" fmla="*/ 1800519 w 2229914"/>
              <a:gd name="connsiteY343" fmla="*/ 1771314 h 2136235"/>
              <a:gd name="connsiteX344" fmla="*/ 1823705 w 2229914"/>
              <a:gd name="connsiteY344" fmla="*/ 1750298 h 2136235"/>
              <a:gd name="connsiteX345" fmla="*/ 1846677 w 2229914"/>
              <a:gd name="connsiteY345" fmla="*/ 1727924 h 2136235"/>
              <a:gd name="connsiteX346" fmla="*/ 1852474 w 2229914"/>
              <a:gd name="connsiteY346" fmla="*/ 1722205 h 2136235"/>
              <a:gd name="connsiteX347" fmla="*/ 1858055 w 2229914"/>
              <a:gd name="connsiteY347" fmla="*/ 1716200 h 2136235"/>
              <a:gd name="connsiteX348" fmla="*/ 1869219 w 2229914"/>
              <a:gd name="connsiteY348" fmla="*/ 1704191 h 2136235"/>
              <a:gd name="connsiteX349" fmla="*/ 1880383 w 2229914"/>
              <a:gd name="connsiteY349" fmla="*/ 1692040 h 2136235"/>
              <a:gd name="connsiteX350" fmla="*/ 1885965 w 2229914"/>
              <a:gd name="connsiteY350" fmla="*/ 1685964 h 2136235"/>
              <a:gd name="connsiteX351" fmla="*/ 1891404 w 2229914"/>
              <a:gd name="connsiteY351" fmla="*/ 1679816 h 2136235"/>
              <a:gd name="connsiteX352" fmla="*/ 1912873 w 2229914"/>
              <a:gd name="connsiteY352" fmla="*/ 1654368 h 2136235"/>
              <a:gd name="connsiteX353" fmla="*/ 2041686 w 2229914"/>
              <a:gd name="connsiteY353" fmla="*/ 1455574 h 2136235"/>
              <a:gd name="connsiteX354" fmla="*/ 1919385 w 2229914"/>
              <a:gd name="connsiteY354" fmla="*/ 1657799 h 2136235"/>
              <a:gd name="connsiteX355" fmla="*/ 1774900 w 2229914"/>
              <a:gd name="connsiteY355" fmla="*/ 1804625 h 2136235"/>
              <a:gd name="connsiteX356" fmla="*/ 1745344 w 2229914"/>
              <a:gd name="connsiteY356" fmla="*/ 1828215 h 2136235"/>
              <a:gd name="connsiteX357" fmla="*/ 1714787 w 2229914"/>
              <a:gd name="connsiteY357" fmla="*/ 1850445 h 2136235"/>
              <a:gd name="connsiteX358" fmla="*/ 1699330 w 2229914"/>
              <a:gd name="connsiteY358" fmla="*/ 1861382 h 2136235"/>
              <a:gd name="connsiteX359" fmla="*/ 1683442 w 2229914"/>
              <a:gd name="connsiteY359" fmla="*/ 1871676 h 2136235"/>
              <a:gd name="connsiteX360" fmla="*/ 1667484 w 2229914"/>
              <a:gd name="connsiteY360" fmla="*/ 1881898 h 2136235"/>
              <a:gd name="connsiteX361" fmla="*/ 1651454 w 2229914"/>
              <a:gd name="connsiteY361" fmla="*/ 1891906 h 2136235"/>
              <a:gd name="connsiteX362" fmla="*/ 1618535 w 2229914"/>
              <a:gd name="connsiteY362" fmla="*/ 1910849 h 2136235"/>
              <a:gd name="connsiteX363" fmla="*/ 1610306 w 2229914"/>
              <a:gd name="connsiteY363" fmla="*/ 1915495 h 2136235"/>
              <a:gd name="connsiteX364" fmla="*/ 1601861 w 2229914"/>
              <a:gd name="connsiteY364" fmla="*/ 1919855 h 2136235"/>
              <a:gd name="connsiteX365" fmla="*/ 1584901 w 2229914"/>
              <a:gd name="connsiteY365" fmla="*/ 1928505 h 2136235"/>
              <a:gd name="connsiteX366" fmla="*/ 1567439 w 2229914"/>
              <a:gd name="connsiteY366" fmla="*/ 1937155 h 2136235"/>
              <a:gd name="connsiteX367" fmla="*/ 1550121 w 2229914"/>
              <a:gd name="connsiteY367" fmla="*/ 1945089 h 2136235"/>
              <a:gd name="connsiteX368" fmla="*/ 1515342 w 2229914"/>
              <a:gd name="connsiteY368" fmla="*/ 1960529 h 2136235"/>
              <a:gd name="connsiteX369" fmla="*/ 1370141 w 2229914"/>
              <a:gd name="connsiteY369" fmla="*/ 2008638 h 2136235"/>
              <a:gd name="connsiteX370" fmla="*/ 1218713 w 2229914"/>
              <a:gd name="connsiteY370" fmla="*/ 2034372 h 2136235"/>
              <a:gd name="connsiteX371" fmla="*/ 1052831 w 2229914"/>
              <a:gd name="connsiteY371" fmla="*/ 2038660 h 2136235"/>
              <a:gd name="connsiteX372" fmla="*/ 1043600 w 2229914"/>
              <a:gd name="connsiteY372" fmla="*/ 2040519 h 2136235"/>
              <a:gd name="connsiteX373" fmla="*/ 1453798 w 2229914"/>
              <a:gd name="connsiteY373" fmla="*/ 1988979 h 2136235"/>
              <a:gd name="connsiteX374" fmla="*/ 1808391 w 2229914"/>
              <a:gd name="connsiteY374" fmla="*/ 1781679 h 2136235"/>
              <a:gd name="connsiteX375" fmla="*/ 1944360 w 2229914"/>
              <a:gd name="connsiteY375" fmla="*/ 1635925 h 2136235"/>
              <a:gd name="connsiteX376" fmla="*/ 2039539 w 2229914"/>
              <a:gd name="connsiteY376" fmla="*/ 1491244 h 2136235"/>
              <a:gd name="connsiteX377" fmla="*/ 2104875 w 2229914"/>
              <a:gd name="connsiteY377" fmla="*/ 1348778 h 2136235"/>
              <a:gd name="connsiteX378" fmla="*/ 2117614 w 2229914"/>
              <a:gd name="connsiteY378" fmla="*/ 1313036 h 2136235"/>
              <a:gd name="connsiteX379" fmla="*/ 2119188 w 2229914"/>
              <a:gd name="connsiteY379" fmla="*/ 1308604 h 2136235"/>
              <a:gd name="connsiteX380" fmla="*/ 2120548 w 2229914"/>
              <a:gd name="connsiteY380" fmla="*/ 1304101 h 2136235"/>
              <a:gd name="connsiteX381" fmla="*/ 2123339 w 2229914"/>
              <a:gd name="connsiteY381" fmla="*/ 1295094 h 2136235"/>
              <a:gd name="connsiteX382" fmla="*/ 2128777 w 2229914"/>
              <a:gd name="connsiteY382" fmla="*/ 1277009 h 2136235"/>
              <a:gd name="connsiteX383" fmla="*/ 2134145 w 2229914"/>
              <a:gd name="connsiteY383" fmla="*/ 1258996 h 2136235"/>
              <a:gd name="connsiteX384" fmla="*/ 2138796 w 2229914"/>
              <a:gd name="connsiteY384" fmla="*/ 1240696 h 2136235"/>
              <a:gd name="connsiteX385" fmla="*/ 2143448 w 2229914"/>
              <a:gd name="connsiteY385" fmla="*/ 1222325 h 2136235"/>
              <a:gd name="connsiteX386" fmla="*/ 2145738 w 2229914"/>
              <a:gd name="connsiteY386" fmla="*/ 1213175 h 2136235"/>
              <a:gd name="connsiteX387" fmla="*/ 2147670 w 2229914"/>
              <a:gd name="connsiteY387" fmla="*/ 1203882 h 2136235"/>
              <a:gd name="connsiteX388" fmla="*/ 2133859 w 2229914"/>
              <a:gd name="connsiteY388" fmla="*/ 1285873 h 2136235"/>
              <a:gd name="connsiteX389" fmla="*/ 2129493 w 2229914"/>
              <a:gd name="connsiteY389" fmla="*/ 1308962 h 2136235"/>
              <a:gd name="connsiteX390" fmla="*/ 2127704 w 2229914"/>
              <a:gd name="connsiteY390" fmla="*/ 1320328 h 2136235"/>
              <a:gd name="connsiteX391" fmla="*/ 2133930 w 2229914"/>
              <a:gd name="connsiteY391" fmla="*/ 1308462 h 2136235"/>
              <a:gd name="connsiteX392" fmla="*/ 2141086 w 2229914"/>
              <a:gd name="connsiteY392" fmla="*/ 1285087 h 2136235"/>
              <a:gd name="connsiteX393" fmla="*/ 2150890 w 2229914"/>
              <a:gd name="connsiteY393" fmla="*/ 1249846 h 2136235"/>
              <a:gd name="connsiteX394" fmla="*/ 2158046 w 2229914"/>
              <a:gd name="connsiteY394" fmla="*/ 1218751 h 2136235"/>
              <a:gd name="connsiteX395" fmla="*/ 2164415 w 2229914"/>
              <a:gd name="connsiteY395" fmla="*/ 1185725 h 2136235"/>
              <a:gd name="connsiteX396" fmla="*/ 2167564 w 2229914"/>
              <a:gd name="connsiteY396" fmla="*/ 1168641 h 2136235"/>
              <a:gd name="connsiteX397" fmla="*/ 2170069 w 2229914"/>
              <a:gd name="connsiteY397" fmla="*/ 1151199 h 2136235"/>
              <a:gd name="connsiteX398" fmla="*/ 2174720 w 2229914"/>
              <a:gd name="connsiteY398" fmla="*/ 1115458 h 2136235"/>
              <a:gd name="connsiteX399" fmla="*/ 2179802 w 2229914"/>
              <a:gd name="connsiteY399" fmla="*/ 963342 h 2136235"/>
              <a:gd name="connsiteX400" fmla="*/ 2157832 w 2229914"/>
              <a:gd name="connsiteY400" fmla="*/ 795643 h 2136235"/>
              <a:gd name="connsiteX401" fmla="*/ 2153037 w 2229914"/>
              <a:gd name="connsiteY401" fmla="*/ 774198 h 2136235"/>
              <a:gd name="connsiteX402" fmla="*/ 2150604 w 2229914"/>
              <a:gd name="connsiteY402" fmla="*/ 763619 h 2136235"/>
              <a:gd name="connsiteX403" fmla="*/ 2147956 w 2229914"/>
              <a:gd name="connsiteY403" fmla="*/ 753039 h 2136235"/>
              <a:gd name="connsiteX404" fmla="*/ 2136220 w 2229914"/>
              <a:gd name="connsiteY404" fmla="*/ 711365 h 2136235"/>
              <a:gd name="connsiteX405" fmla="*/ 2108167 w 2229914"/>
              <a:gd name="connsiteY405" fmla="*/ 630803 h 2136235"/>
              <a:gd name="connsiteX406" fmla="*/ 2082476 w 2229914"/>
              <a:gd name="connsiteY406" fmla="*/ 568756 h 2136235"/>
              <a:gd name="connsiteX407" fmla="*/ 2069166 w 2229914"/>
              <a:gd name="connsiteY407" fmla="*/ 540163 h 2136235"/>
              <a:gd name="connsiteX408" fmla="*/ 2055211 w 2229914"/>
              <a:gd name="connsiteY408" fmla="*/ 511570 h 2136235"/>
              <a:gd name="connsiteX409" fmla="*/ 2063369 w 2229914"/>
              <a:gd name="connsiteY409" fmla="*/ 523007 h 2136235"/>
              <a:gd name="connsiteX410" fmla="*/ 2078540 w 2229914"/>
              <a:gd name="connsiteY410" fmla="*/ 551600 h 2136235"/>
              <a:gd name="connsiteX411" fmla="*/ 2085696 w 2229914"/>
              <a:gd name="connsiteY411" fmla="*/ 565897 h 2136235"/>
              <a:gd name="connsiteX412" fmla="*/ 2092853 w 2229914"/>
              <a:gd name="connsiteY412" fmla="*/ 580193 h 2136235"/>
              <a:gd name="connsiteX413" fmla="*/ 2099651 w 2229914"/>
              <a:gd name="connsiteY413" fmla="*/ 594490 h 2136235"/>
              <a:gd name="connsiteX414" fmla="*/ 2106164 w 2229914"/>
              <a:gd name="connsiteY414" fmla="*/ 608786 h 2136235"/>
              <a:gd name="connsiteX415" fmla="*/ 2117399 w 2229914"/>
              <a:gd name="connsiteY415" fmla="*/ 636522 h 2136235"/>
              <a:gd name="connsiteX416" fmla="*/ 2137794 w 2229914"/>
              <a:gd name="connsiteY416" fmla="*/ 693708 h 2136235"/>
              <a:gd name="connsiteX417" fmla="*/ 2142446 w 2229914"/>
              <a:gd name="connsiteY417" fmla="*/ 708005 h 2136235"/>
              <a:gd name="connsiteX418" fmla="*/ 2146596 w 2229914"/>
              <a:gd name="connsiteY418" fmla="*/ 722302 h 2136235"/>
              <a:gd name="connsiteX419" fmla="*/ 2154826 w 2229914"/>
              <a:gd name="connsiteY419" fmla="*/ 751466 h 2136235"/>
              <a:gd name="connsiteX420" fmla="*/ 2161983 w 2229914"/>
              <a:gd name="connsiteY420" fmla="*/ 780918 h 2136235"/>
              <a:gd name="connsiteX421" fmla="*/ 2165489 w 2229914"/>
              <a:gd name="connsiteY421" fmla="*/ 796858 h 2136235"/>
              <a:gd name="connsiteX422" fmla="*/ 2168638 w 2229914"/>
              <a:gd name="connsiteY422" fmla="*/ 811655 h 2136235"/>
              <a:gd name="connsiteX423" fmla="*/ 2174005 w 2229914"/>
              <a:gd name="connsiteY423" fmla="*/ 841320 h 2136235"/>
              <a:gd name="connsiteX424" fmla="*/ 2176581 w 2229914"/>
              <a:gd name="connsiteY424" fmla="*/ 856189 h 2136235"/>
              <a:gd name="connsiteX425" fmla="*/ 2178657 w 2229914"/>
              <a:gd name="connsiteY425" fmla="*/ 871129 h 2136235"/>
              <a:gd name="connsiteX426" fmla="*/ 2185098 w 2229914"/>
              <a:gd name="connsiteY426" fmla="*/ 1111240 h 2136235"/>
              <a:gd name="connsiteX427" fmla="*/ 2180732 w 2229914"/>
              <a:gd name="connsiteY427" fmla="*/ 1149698 h 2136235"/>
              <a:gd name="connsiteX428" fmla="*/ 2178299 w 2229914"/>
              <a:gd name="connsiteY428" fmla="*/ 1168784 h 2136235"/>
              <a:gd name="connsiteX429" fmla="*/ 2175079 w 2229914"/>
              <a:gd name="connsiteY429" fmla="*/ 1187584 h 2136235"/>
              <a:gd name="connsiteX430" fmla="*/ 2171930 w 2229914"/>
              <a:gd name="connsiteY430" fmla="*/ 1206313 h 2136235"/>
              <a:gd name="connsiteX431" fmla="*/ 2170355 w 2229914"/>
              <a:gd name="connsiteY431" fmla="*/ 1215605 h 2136235"/>
              <a:gd name="connsiteX432" fmla="*/ 2168423 w 2229914"/>
              <a:gd name="connsiteY432" fmla="*/ 1224898 h 2136235"/>
              <a:gd name="connsiteX433" fmla="*/ 2161267 w 2229914"/>
              <a:gd name="connsiteY433" fmla="*/ 1261569 h 2136235"/>
              <a:gd name="connsiteX434" fmla="*/ 2115180 w 2229914"/>
              <a:gd name="connsiteY434" fmla="*/ 1424336 h 2136235"/>
              <a:gd name="connsiteX435" fmla="*/ 2119546 w 2229914"/>
              <a:gd name="connsiteY435" fmla="*/ 1415686 h 2136235"/>
              <a:gd name="connsiteX436" fmla="*/ 2123339 w 2229914"/>
              <a:gd name="connsiteY436" fmla="*/ 1407465 h 2136235"/>
              <a:gd name="connsiteX437" fmla="*/ 2130924 w 2229914"/>
              <a:gd name="connsiteY437" fmla="*/ 1391311 h 2136235"/>
              <a:gd name="connsiteX438" fmla="*/ 2139083 w 2229914"/>
              <a:gd name="connsiteY438" fmla="*/ 1372582 h 2136235"/>
              <a:gd name="connsiteX439" fmla="*/ 2143376 w 2229914"/>
              <a:gd name="connsiteY439" fmla="*/ 1361145 h 2136235"/>
              <a:gd name="connsiteX440" fmla="*/ 2147885 w 2229914"/>
              <a:gd name="connsiteY440" fmla="*/ 1347777 h 2136235"/>
              <a:gd name="connsiteX441" fmla="*/ 2194114 w 2229914"/>
              <a:gd name="connsiteY441" fmla="*/ 886355 h 2136235"/>
              <a:gd name="connsiteX442" fmla="*/ 2190035 w 2229914"/>
              <a:gd name="connsiteY442" fmla="*/ 852401 h 2136235"/>
              <a:gd name="connsiteX443" fmla="*/ 2185240 w 2229914"/>
              <a:gd name="connsiteY443" fmla="*/ 821091 h 2136235"/>
              <a:gd name="connsiteX444" fmla="*/ 2182879 w 2229914"/>
              <a:gd name="connsiteY444" fmla="*/ 805936 h 2136235"/>
              <a:gd name="connsiteX445" fmla="*/ 2180016 w 2229914"/>
              <a:gd name="connsiteY445" fmla="*/ 790925 h 2136235"/>
              <a:gd name="connsiteX446" fmla="*/ 2173862 w 2229914"/>
              <a:gd name="connsiteY446" fmla="*/ 760545 h 2136235"/>
              <a:gd name="connsiteX447" fmla="*/ 2182235 w 2229914"/>
              <a:gd name="connsiteY447" fmla="*/ 787208 h 2136235"/>
              <a:gd name="connsiteX448" fmla="*/ 2208784 w 2229914"/>
              <a:gd name="connsiteY448" fmla="*/ 1056413 h 2136235"/>
              <a:gd name="connsiteX449" fmla="*/ 2212291 w 2229914"/>
              <a:gd name="connsiteY449" fmla="*/ 1009020 h 2136235"/>
              <a:gd name="connsiteX450" fmla="*/ 2213579 w 2229914"/>
              <a:gd name="connsiteY450" fmla="*/ 964272 h 2136235"/>
              <a:gd name="connsiteX451" fmla="*/ 2213150 w 2229914"/>
              <a:gd name="connsiteY451" fmla="*/ 922668 h 2136235"/>
              <a:gd name="connsiteX452" fmla="*/ 2212649 w 2229914"/>
              <a:gd name="connsiteY452" fmla="*/ 903296 h 2136235"/>
              <a:gd name="connsiteX453" fmla="*/ 2211719 w 2229914"/>
              <a:gd name="connsiteY453" fmla="*/ 884925 h 2136235"/>
              <a:gd name="connsiteX454" fmla="*/ 2211719 w 2229914"/>
              <a:gd name="connsiteY454" fmla="*/ 860335 h 2136235"/>
              <a:gd name="connsiteX455" fmla="*/ 2212434 w 2229914"/>
              <a:gd name="connsiteY455" fmla="*/ 852615 h 2136235"/>
              <a:gd name="connsiteX456" fmla="*/ 2212434 w 2229914"/>
              <a:gd name="connsiteY456" fmla="*/ 844180 h 2136235"/>
              <a:gd name="connsiteX457" fmla="*/ 2229895 w 2229914"/>
              <a:gd name="connsiteY457" fmla="*/ 1044833 h 2136235"/>
              <a:gd name="connsiteX458" fmla="*/ 2210645 w 2229914"/>
              <a:gd name="connsiteY458" fmla="*/ 1236622 h 2136235"/>
              <a:gd name="connsiteX459" fmla="*/ 2203489 w 2229914"/>
              <a:gd name="connsiteY459" fmla="*/ 1272363 h 2136235"/>
              <a:gd name="connsiteX460" fmla="*/ 2199338 w 2229914"/>
              <a:gd name="connsiteY460" fmla="*/ 1290091 h 2136235"/>
              <a:gd name="connsiteX461" fmla="*/ 2194901 w 2229914"/>
              <a:gd name="connsiteY461" fmla="*/ 1307819 h 2136235"/>
              <a:gd name="connsiteX462" fmla="*/ 2190464 w 2229914"/>
              <a:gd name="connsiteY462" fmla="*/ 1325618 h 2136235"/>
              <a:gd name="connsiteX463" fmla="*/ 2185384 w 2229914"/>
              <a:gd name="connsiteY463" fmla="*/ 1343203 h 2136235"/>
              <a:gd name="connsiteX464" fmla="*/ 2174793 w 2229914"/>
              <a:gd name="connsiteY464" fmla="*/ 1378229 h 2136235"/>
              <a:gd name="connsiteX465" fmla="*/ 2162770 w 2229914"/>
              <a:gd name="connsiteY465" fmla="*/ 1412398 h 2136235"/>
              <a:gd name="connsiteX466" fmla="*/ 2156687 w 2229914"/>
              <a:gd name="connsiteY466" fmla="*/ 1429268 h 2136235"/>
              <a:gd name="connsiteX467" fmla="*/ 2150031 w 2229914"/>
              <a:gd name="connsiteY467" fmla="*/ 1445709 h 2136235"/>
              <a:gd name="connsiteX468" fmla="*/ 2136578 w 2229914"/>
              <a:gd name="connsiteY468" fmla="*/ 1477876 h 2136235"/>
              <a:gd name="connsiteX469" fmla="*/ 2122265 w 2229914"/>
              <a:gd name="connsiteY469" fmla="*/ 1508399 h 2136235"/>
              <a:gd name="connsiteX470" fmla="*/ 2112461 w 2229914"/>
              <a:gd name="connsiteY470" fmla="*/ 1528487 h 2136235"/>
              <a:gd name="connsiteX471" fmla="*/ 2101870 w 2229914"/>
              <a:gd name="connsiteY471" fmla="*/ 1548073 h 2136235"/>
              <a:gd name="connsiteX472" fmla="*/ 2080043 w 2229914"/>
              <a:gd name="connsiteY472" fmla="*/ 1586959 h 2136235"/>
              <a:gd name="connsiteX473" fmla="*/ 2056642 w 2229914"/>
              <a:gd name="connsiteY473" fmla="*/ 1624917 h 2136235"/>
              <a:gd name="connsiteX474" fmla="*/ 2031667 w 2229914"/>
              <a:gd name="connsiteY474" fmla="*/ 1661802 h 2136235"/>
              <a:gd name="connsiteX475" fmla="*/ 1917167 w 2229914"/>
              <a:gd name="connsiteY475" fmla="*/ 1798478 h 2136235"/>
              <a:gd name="connsiteX476" fmla="*/ 1885393 w 2229914"/>
              <a:gd name="connsiteY476" fmla="*/ 1829716 h 2136235"/>
              <a:gd name="connsiteX477" fmla="*/ 1852259 w 2229914"/>
              <a:gd name="connsiteY477" fmla="*/ 1859381 h 2136235"/>
              <a:gd name="connsiteX478" fmla="*/ 1843958 w 2229914"/>
              <a:gd name="connsiteY478" fmla="*/ 1866529 h 2136235"/>
              <a:gd name="connsiteX479" fmla="*/ 1835370 w 2229914"/>
              <a:gd name="connsiteY479" fmla="*/ 1873677 h 2136235"/>
              <a:gd name="connsiteX480" fmla="*/ 1818052 w 2229914"/>
              <a:gd name="connsiteY480" fmla="*/ 1887974 h 2136235"/>
              <a:gd name="connsiteX481" fmla="*/ 1800949 w 2229914"/>
              <a:gd name="connsiteY481" fmla="*/ 1901413 h 2136235"/>
              <a:gd name="connsiteX482" fmla="*/ 1783058 w 2229914"/>
              <a:gd name="connsiteY482" fmla="*/ 1914638 h 2136235"/>
              <a:gd name="connsiteX483" fmla="*/ 1764738 w 2229914"/>
              <a:gd name="connsiteY483" fmla="*/ 1927504 h 2136235"/>
              <a:gd name="connsiteX484" fmla="*/ 1746489 w 2229914"/>
              <a:gd name="connsiteY484" fmla="*/ 1940157 h 2136235"/>
              <a:gd name="connsiteX485" fmla="*/ 1709348 w 2229914"/>
              <a:gd name="connsiteY485" fmla="*/ 1964318 h 2136235"/>
              <a:gd name="connsiteX486" fmla="*/ 1704696 w 2229914"/>
              <a:gd name="connsiteY486" fmla="*/ 1967321 h 2136235"/>
              <a:gd name="connsiteX487" fmla="*/ 1699902 w 2229914"/>
              <a:gd name="connsiteY487" fmla="*/ 1970108 h 2136235"/>
              <a:gd name="connsiteX488" fmla="*/ 1690312 w 2229914"/>
              <a:gd name="connsiteY488" fmla="*/ 1975684 h 2136235"/>
              <a:gd name="connsiteX489" fmla="*/ 1671706 w 2229914"/>
              <a:gd name="connsiteY489" fmla="*/ 1986764 h 2136235"/>
              <a:gd name="connsiteX490" fmla="*/ 1652384 w 2229914"/>
              <a:gd name="connsiteY490" fmla="*/ 1997701 h 2136235"/>
              <a:gd name="connsiteX491" fmla="*/ 1632705 w 2229914"/>
              <a:gd name="connsiteY491" fmla="*/ 2007851 h 2136235"/>
              <a:gd name="connsiteX492" fmla="*/ 1552411 w 2229914"/>
              <a:gd name="connsiteY492" fmla="*/ 2045665 h 2136235"/>
              <a:gd name="connsiteX493" fmla="*/ 1511048 w 2229914"/>
              <a:gd name="connsiteY493" fmla="*/ 2061964 h 2136235"/>
              <a:gd name="connsiteX494" fmla="*/ 1500671 w 2229914"/>
              <a:gd name="connsiteY494" fmla="*/ 2065895 h 2136235"/>
              <a:gd name="connsiteX495" fmla="*/ 1490151 w 2229914"/>
              <a:gd name="connsiteY495" fmla="*/ 2069469 h 2136235"/>
              <a:gd name="connsiteX496" fmla="*/ 1468683 w 2229914"/>
              <a:gd name="connsiteY496" fmla="*/ 2076618 h 2136235"/>
              <a:gd name="connsiteX497" fmla="*/ 1447214 w 2229914"/>
              <a:gd name="connsiteY497" fmla="*/ 2083766 h 2136235"/>
              <a:gd name="connsiteX498" fmla="*/ 1425745 w 2229914"/>
              <a:gd name="connsiteY498" fmla="*/ 2089842 h 2136235"/>
              <a:gd name="connsiteX499" fmla="*/ 1382807 w 2229914"/>
              <a:gd name="connsiteY499" fmla="*/ 2101208 h 2136235"/>
              <a:gd name="connsiteX500" fmla="*/ 1339440 w 2229914"/>
              <a:gd name="connsiteY500" fmla="*/ 2110930 h 2136235"/>
              <a:gd name="connsiteX501" fmla="*/ 1295644 w 2229914"/>
              <a:gd name="connsiteY501" fmla="*/ 2118650 h 2136235"/>
              <a:gd name="connsiteX502" fmla="*/ 1118598 w 2229914"/>
              <a:gd name="connsiteY502" fmla="*/ 2132232 h 2136235"/>
              <a:gd name="connsiteX503" fmla="*/ 1074157 w 2229914"/>
              <a:gd name="connsiteY503" fmla="*/ 2131374 h 2136235"/>
              <a:gd name="connsiteX504" fmla="*/ 1029789 w 2229914"/>
              <a:gd name="connsiteY504" fmla="*/ 2128443 h 2136235"/>
              <a:gd name="connsiteX505" fmla="*/ 1018767 w 2229914"/>
              <a:gd name="connsiteY505" fmla="*/ 2127514 h 2136235"/>
              <a:gd name="connsiteX506" fmla="*/ 1007747 w 2229914"/>
              <a:gd name="connsiteY506" fmla="*/ 2126298 h 2136235"/>
              <a:gd name="connsiteX507" fmla="*/ 985634 w 2229914"/>
              <a:gd name="connsiteY507" fmla="*/ 2123796 h 2136235"/>
              <a:gd name="connsiteX508" fmla="*/ 963593 w 2229914"/>
              <a:gd name="connsiteY508" fmla="*/ 2121009 h 2136235"/>
              <a:gd name="connsiteX509" fmla="*/ 941695 w 2229914"/>
              <a:gd name="connsiteY509" fmla="*/ 2117435 h 2136235"/>
              <a:gd name="connsiteX510" fmla="*/ 924090 w 2229914"/>
              <a:gd name="connsiteY510" fmla="*/ 2114575 h 2136235"/>
              <a:gd name="connsiteX511" fmla="*/ 915073 w 2229914"/>
              <a:gd name="connsiteY511" fmla="*/ 2113145 h 2136235"/>
              <a:gd name="connsiteX512" fmla="*/ 906056 w 2229914"/>
              <a:gd name="connsiteY512" fmla="*/ 2111287 h 2136235"/>
              <a:gd name="connsiteX513" fmla="*/ 869130 w 2229914"/>
              <a:gd name="connsiteY513" fmla="*/ 2103710 h 2136235"/>
              <a:gd name="connsiteX514" fmla="*/ 850523 w 2229914"/>
              <a:gd name="connsiteY514" fmla="*/ 2099349 h 2136235"/>
              <a:gd name="connsiteX515" fmla="*/ 831917 w 2229914"/>
              <a:gd name="connsiteY515" fmla="*/ 2094703 h 2136235"/>
              <a:gd name="connsiteX516" fmla="*/ 813382 w 2229914"/>
              <a:gd name="connsiteY516" fmla="*/ 2089985 h 2136235"/>
              <a:gd name="connsiteX517" fmla="*/ 795205 w 2229914"/>
              <a:gd name="connsiteY517" fmla="*/ 2084624 h 2136235"/>
              <a:gd name="connsiteX518" fmla="*/ 788049 w 2229914"/>
              <a:gd name="connsiteY518" fmla="*/ 2084195 h 2136235"/>
              <a:gd name="connsiteX519" fmla="*/ 807801 w 2229914"/>
              <a:gd name="connsiteY519" fmla="*/ 2090414 h 2136235"/>
              <a:gd name="connsiteX520" fmla="*/ 827695 w 2229914"/>
              <a:gd name="connsiteY520" fmla="*/ 2095847 h 2136235"/>
              <a:gd name="connsiteX521" fmla="*/ 847733 w 2229914"/>
              <a:gd name="connsiteY521" fmla="*/ 2101136 h 2136235"/>
              <a:gd name="connsiteX522" fmla="*/ 860602 w 2229914"/>
              <a:gd name="connsiteY522" fmla="*/ 2104350 h 2136235"/>
              <a:gd name="connsiteX523" fmla="*/ 821467 w 2229914"/>
              <a:gd name="connsiteY523" fmla="*/ 2096274 h 2136235"/>
              <a:gd name="connsiteX524" fmla="*/ 555542 w 2229914"/>
              <a:gd name="connsiteY524" fmla="*/ 1984976 h 2136235"/>
              <a:gd name="connsiteX525" fmla="*/ 525271 w 2229914"/>
              <a:gd name="connsiteY525" fmla="*/ 1965747 h 2136235"/>
              <a:gd name="connsiteX526" fmla="*/ 517542 w 2229914"/>
              <a:gd name="connsiteY526" fmla="*/ 1961030 h 2136235"/>
              <a:gd name="connsiteX527" fmla="*/ 509956 w 2229914"/>
              <a:gd name="connsiteY527" fmla="*/ 1956026 h 2136235"/>
              <a:gd name="connsiteX528" fmla="*/ 494928 w 2229914"/>
              <a:gd name="connsiteY528" fmla="*/ 1945947 h 2136235"/>
              <a:gd name="connsiteX529" fmla="*/ 479900 w 2229914"/>
              <a:gd name="connsiteY529" fmla="*/ 1935868 h 2136235"/>
              <a:gd name="connsiteX530" fmla="*/ 472386 w 2229914"/>
              <a:gd name="connsiteY530" fmla="*/ 1930792 h 2136235"/>
              <a:gd name="connsiteX531" fmla="*/ 465229 w 2229914"/>
              <a:gd name="connsiteY531" fmla="*/ 1925431 h 2136235"/>
              <a:gd name="connsiteX532" fmla="*/ 436175 w 2229914"/>
              <a:gd name="connsiteY532" fmla="*/ 1903986 h 2136235"/>
              <a:gd name="connsiteX533" fmla="*/ 429019 w 2229914"/>
              <a:gd name="connsiteY533" fmla="*/ 1898553 h 2136235"/>
              <a:gd name="connsiteX534" fmla="*/ 421863 w 2229914"/>
              <a:gd name="connsiteY534" fmla="*/ 1892835 h 2136235"/>
              <a:gd name="connsiteX535" fmla="*/ 407550 w 2229914"/>
              <a:gd name="connsiteY535" fmla="*/ 1881327 h 2136235"/>
              <a:gd name="connsiteX536" fmla="*/ 393595 w 2229914"/>
              <a:gd name="connsiteY536" fmla="*/ 1869817 h 2136235"/>
              <a:gd name="connsiteX537" fmla="*/ 379855 w 2229914"/>
              <a:gd name="connsiteY537" fmla="*/ 1858023 h 2136235"/>
              <a:gd name="connsiteX538" fmla="*/ 327114 w 2229914"/>
              <a:gd name="connsiteY538" fmla="*/ 1808342 h 2136235"/>
              <a:gd name="connsiteX539" fmla="*/ 314375 w 2229914"/>
              <a:gd name="connsiteY539" fmla="*/ 1795475 h 2136235"/>
              <a:gd name="connsiteX540" fmla="*/ 301851 w 2229914"/>
              <a:gd name="connsiteY540" fmla="*/ 1782394 h 2136235"/>
              <a:gd name="connsiteX541" fmla="*/ 277592 w 2229914"/>
              <a:gd name="connsiteY541" fmla="*/ 1755517 h 2136235"/>
              <a:gd name="connsiteX542" fmla="*/ 265641 w 2229914"/>
              <a:gd name="connsiteY542" fmla="*/ 1741863 h 2136235"/>
              <a:gd name="connsiteX543" fmla="*/ 254263 w 2229914"/>
              <a:gd name="connsiteY543" fmla="*/ 1727566 h 2136235"/>
              <a:gd name="connsiteX544" fmla="*/ 231506 w 2229914"/>
              <a:gd name="connsiteY544" fmla="*/ 1699402 h 2136235"/>
              <a:gd name="connsiteX545" fmla="*/ 210037 w 2229914"/>
              <a:gd name="connsiteY545" fmla="*/ 1670237 h 2136235"/>
              <a:gd name="connsiteX546" fmla="*/ 199375 w 2229914"/>
              <a:gd name="connsiteY546" fmla="*/ 1655583 h 2136235"/>
              <a:gd name="connsiteX547" fmla="*/ 189427 w 2229914"/>
              <a:gd name="connsiteY547" fmla="*/ 1640571 h 2136235"/>
              <a:gd name="connsiteX548" fmla="*/ 169676 w 2229914"/>
              <a:gd name="connsiteY548" fmla="*/ 1610334 h 2136235"/>
              <a:gd name="connsiteX549" fmla="*/ 160658 w 2229914"/>
              <a:gd name="connsiteY549" fmla="*/ 1595251 h 2136235"/>
              <a:gd name="connsiteX550" fmla="*/ 151498 w 2229914"/>
              <a:gd name="connsiteY550" fmla="*/ 1579668 h 2136235"/>
              <a:gd name="connsiteX551" fmla="*/ 142410 w 2229914"/>
              <a:gd name="connsiteY551" fmla="*/ 1564085 h 2136235"/>
              <a:gd name="connsiteX552" fmla="*/ 137902 w 2229914"/>
              <a:gd name="connsiteY552" fmla="*/ 1556293 h 2136235"/>
              <a:gd name="connsiteX553" fmla="*/ 133751 w 2229914"/>
              <a:gd name="connsiteY553" fmla="*/ 1548287 h 2136235"/>
              <a:gd name="connsiteX554" fmla="*/ 117077 w 2229914"/>
              <a:gd name="connsiteY554" fmla="*/ 1516191 h 2136235"/>
              <a:gd name="connsiteX555" fmla="*/ 101548 w 2229914"/>
              <a:gd name="connsiteY555" fmla="*/ 1483523 h 2136235"/>
              <a:gd name="connsiteX556" fmla="*/ 94392 w 2229914"/>
              <a:gd name="connsiteY556" fmla="*/ 1467011 h 2136235"/>
              <a:gd name="connsiteX557" fmla="*/ 87235 w 2229914"/>
              <a:gd name="connsiteY557" fmla="*/ 1450427 h 2136235"/>
              <a:gd name="connsiteX558" fmla="*/ 73853 w 2229914"/>
              <a:gd name="connsiteY558" fmla="*/ 1416758 h 2136235"/>
              <a:gd name="connsiteX559" fmla="*/ 67341 w 2229914"/>
              <a:gd name="connsiteY559" fmla="*/ 1399888 h 2136235"/>
              <a:gd name="connsiteX560" fmla="*/ 61473 w 2229914"/>
              <a:gd name="connsiteY560" fmla="*/ 1382733 h 2136235"/>
              <a:gd name="connsiteX561" fmla="*/ 49951 w 2229914"/>
              <a:gd name="connsiteY561" fmla="*/ 1348349 h 2136235"/>
              <a:gd name="connsiteX562" fmla="*/ 40004 w 2229914"/>
              <a:gd name="connsiteY562" fmla="*/ 1313465 h 2136235"/>
              <a:gd name="connsiteX563" fmla="*/ 35138 w 2229914"/>
              <a:gd name="connsiteY563" fmla="*/ 1296024 h 2136235"/>
              <a:gd name="connsiteX564" fmla="*/ 30987 w 2229914"/>
              <a:gd name="connsiteY564" fmla="*/ 1278367 h 2136235"/>
              <a:gd name="connsiteX565" fmla="*/ 22829 w 2229914"/>
              <a:gd name="connsiteY565" fmla="*/ 1243054 h 2136235"/>
              <a:gd name="connsiteX566" fmla="*/ 16317 w 2229914"/>
              <a:gd name="connsiteY566" fmla="*/ 1207314 h 2136235"/>
              <a:gd name="connsiteX567" fmla="*/ 13168 w 2229914"/>
              <a:gd name="connsiteY567" fmla="*/ 1189443 h 2136235"/>
              <a:gd name="connsiteX568" fmla="*/ 10734 w 2229914"/>
              <a:gd name="connsiteY568" fmla="*/ 1171429 h 2136235"/>
              <a:gd name="connsiteX569" fmla="*/ 6155 w 2229914"/>
              <a:gd name="connsiteY569" fmla="*/ 1135688 h 2136235"/>
              <a:gd name="connsiteX570" fmla="*/ 3149 w 2229914"/>
              <a:gd name="connsiteY570" fmla="*/ 1099589 h 2136235"/>
              <a:gd name="connsiteX571" fmla="*/ 1718 w 2229914"/>
              <a:gd name="connsiteY571" fmla="*/ 1081503 h 2136235"/>
              <a:gd name="connsiteX572" fmla="*/ 1074 w 2229914"/>
              <a:gd name="connsiteY572" fmla="*/ 1063418 h 2136235"/>
              <a:gd name="connsiteX573" fmla="*/ 0 w 2229914"/>
              <a:gd name="connsiteY573" fmla="*/ 1027176 h 2136235"/>
              <a:gd name="connsiteX574" fmla="*/ 501 w 2229914"/>
              <a:gd name="connsiteY574" fmla="*/ 990934 h 2136235"/>
              <a:gd name="connsiteX575" fmla="*/ 931 w 2229914"/>
              <a:gd name="connsiteY575" fmla="*/ 972849 h 2136235"/>
              <a:gd name="connsiteX576" fmla="*/ 2004 w 2229914"/>
              <a:gd name="connsiteY576" fmla="*/ 954764 h 2136235"/>
              <a:gd name="connsiteX577" fmla="*/ 4437 w 2229914"/>
              <a:gd name="connsiteY577" fmla="*/ 918594 h 2136235"/>
              <a:gd name="connsiteX578" fmla="*/ 8444 w 2229914"/>
              <a:gd name="connsiteY578" fmla="*/ 882852 h 2136235"/>
              <a:gd name="connsiteX579" fmla="*/ 10591 w 2229914"/>
              <a:gd name="connsiteY579" fmla="*/ 864839 h 2136235"/>
              <a:gd name="connsiteX580" fmla="*/ 13454 w 2229914"/>
              <a:gd name="connsiteY580" fmla="*/ 846968 h 2136235"/>
              <a:gd name="connsiteX581" fmla="*/ 19323 w 2229914"/>
              <a:gd name="connsiteY581" fmla="*/ 811226 h 2136235"/>
              <a:gd name="connsiteX582" fmla="*/ 26479 w 2229914"/>
              <a:gd name="connsiteY582" fmla="*/ 775485 h 2136235"/>
              <a:gd name="connsiteX583" fmla="*/ 30414 w 2229914"/>
              <a:gd name="connsiteY583" fmla="*/ 757828 h 2136235"/>
              <a:gd name="connsiteX584" fmla="*/ 34923 w 2229914"/>
              <a:gd name="connsiteY584" fmla="*/ 740244 h 2136235"/>
              <a:gd name="connsiteX585" fmla="*/ 44298 w 2229914"/>
              <a:gd name="connsiteY585" fmla="*/ 705289 h 2136235"/>
              <a:gd name="connsiteX586" fmla="*/ 55032 w 2229914"/>
              <a:gd name="connsiteY586" fmla="*/ 670691 h 2136235"/>
              <a:gd name="connsiteX587" fmla="*/ 60685 w 2229914"/>
              <a:gd name="connsiteY587" fmla="*/ 653463 h 2136235"/>
              <a:gd name="connsiteX588" fmla="*/ 66625 w 2229914"/>
              <a:gd name="connsiteY588" fmla="*/ 636164 h 2136235"/>
              <a:gd name="connsiteX589" fmla="*/ 72923 w 2229914"/>
              <a:gd name="connsiteY589" fmla="*/ 619151 h 2136235"/>
              <a:gd name="connsiteX590" fmla="*/ 79363 w 2229914"/>
              <a:gd name="connsiteY590" fmla="*/ 602210 h 2136235"/>
              <a:gd name="connsiteX591" fmla="*/ 108489 w 2229914"/>
              <a:gd name="connsiteY591" fmla="*/ 536088 h 2136235"/>
              <a:gd name="connsiteX592" fmla="*/ 116361 w 2229914"/>
              <a:gd name="connsiteY592" fmla="*/ 519719 h 2136235"/>
              <a:gd name="connsiteX593" fmla="*/ 124448 w 2229914"/>
              <a:gd name="connsiteY593" fmla="*/ 503492 h 2136235"/>
              <a:gd name="connsiteX594" fmla="*/ 141695 w 2229914"/>
              <a:gd name="connsiteY594" fmla="*/ 471754 h 2136235"/>
              <a:gd name="connsiteX595" fmla="*/ 137830 w 2229914"/>
              <a:gd name="connsiteY595" fmla="*/ 483263 h 2136235"/>
              <a:gd name="connsiteX596" fmla="*/ 65401 w 2229914"/>
              <a:gd name="connsiteY596" fmla="*/ 647679 h 2136235"/>
              <a:gd name="connsiteX597" fmla="*/ 54273 w 2229914"/>
              <a:gd name="connsiteY597" fmla="*/ 690390 h 2136235"/>
              <a:gd name="connsiteX598" fmla="*/ 53386 w 2229914"/>
              <a:gd name="connsiteY598" fmla="*/ 693136 h 2136235"/>
              <a:gd name="connsiteX599" fmla="*/ 47375 w 2229914"/>
              <a:gd name="connsiteY599" fmla="*/ 712866 h 2136235"/>
              <a:gd name="connsiteX600" fmla="*/ 42008 w 2229914"/>
              <a:gd name="connsiteY600" fmla="*/ 733310 h 2136235"/>
              <a:gd name="connsiteX601" fmla="*/ 31774 w 2229914"/>
              <a:gd name="connsiteY601" fmla="*/ 776199 h 2136235"/>
              <a:gd name="connsiteX602" fmla="*/ 31185 w 2229914"/>
              <a:gd name="connsiteY602" fmla="*/ 779007 h 2136235"/>
              <a:gd name="connsiteX603" fmla="*/ 20109 w 2229914"/>
              <a:gd name="connsiteY603" fmla="*/ 821520 h 2136235"/>
              <a:gd name="connsiteX604" fmla="*/ 20109 w 2229914"/>
              <a:gd name="connsiteY604" fmla="*/ 831813 h 2136235"/>
              <a:gd name="connsiteX605" fmla="*/ 31185 w 2229914"/>
              <a:gd name="connsiteY605" fmla="*/ 779007 h 2136235"/>
              <a:gd name="connsiteX606" fmla="*/ 54273 w 2229914"/>
              <a:gd name="connsiteY606" fmla="*/ 690390 h 2136235"/>
              <a:gd name="connsiteX607" fmla="*/ 65623 w 2229914"/>
              <a:gd name="connsiteY607" fmla="*/ 655251 h 2136235"/>
              <a:gd name="connsiteX608" fmla="*/ 79005 w 2229914"/>
              <a:gd name="connsiteY608" fmla="*/ 619509 h 2136235"/>
              <a:gd name="connsiteX609" fmla="*/ 93318 w 2229914"/>
              <a:gd name="connsiteY609" fmla="*/ 585698 h 2136235"/>
              <a:gd name="connsiteX610" fmla="*/ 100474 w 2229914"/>
              <a:gd name="connsiteY610" fmla="*/ 569399 h 2136235"/>
              <a:gd name="connsiteX611" fmla="*/ 107631 w 2229914"/>
              <a:gd name="connsiteY611" fmla="*/ 553530 h 2136235"/>
              <a:gd name="connsiteX612" fmla="*/ 138975 w 2229914"/>
              <a:gd name="connsiteY612" fmla="*/ 493413 h 2136235"/>
              <a:gd name="connsiteX613" fmla="*/ 155292 w 2229914"/>
              <a:gd name="connsiteY613" fmla="*/ 464820 h 2136235"/>
              <a:gd name="connsiteX614" fmla="*/ 172681 w 2229914"/>
              <a:gd name="connsiteY614" fmla="*/ 437299 h 2136235"/>
              <a:gd name="connsiteX615" fmla="*/ 209393 w 2229914"/>
              <a:gd name="connsiteY615" fmla="*/ 383615 h 2136235"/>
              <a:gd name="connsiteX616" fmla="*/ 229216 w 2229914"/>
              <a:gd name="connsiteY616" fmla="*/ 357381 h 2136235"/>
              <a:gd name="connsiteX617" fmla="*/ 249826 w 2229914"/>
              <a:gd name="connsiteY617" fmla="*/ 331075 h 2136235"/>
              <a:gd name="connsiteX618" fmla="*/ 272154 w 2229914"/>
              <a:gd name="connsiteY618" fmla="*/ 304984 h 2136235"/>
              <a:gd name="connsiteX619" fmla="*/ 283531 w 2229914"/>
              <a:gd name="connsiteY619" fmla="*/ 291688 h 2136235"/>
              <a:gd name="connsiteX620" fmla="*/ 295626 w 2229914"/>
              <a:gd name="connsiteY620" fmla="*/ 278606 h 2136235"/>
              <a:gd name="connsiteX621" fmla="*/ 325396 w 2229914"/>
              <a:gd name="connsiteY621" fmla="*/ 249084 h 2136235"/>
              <a:gd name="connsiteX622" fmla="*/ 336059 w 2229914"/>
              <a:gd name="connsiteY622" fmla="*/ 244581 h 2136235"/>
              <a:gd name="connsiteX623" fmla="*/ 352089 w 2229914"/>
              <a:gd name="connsiteY623" fmla="*/ 230284 h 2136235"/>
              <a:gd name="connsiteX624" fmla="*/ 374130 w 2229914"/>
              <a:gd name="connsiteY624" fmla="*/ 210412 h 2136235"/>
              <a:gd name="connsiteX625" fmla="*/ 504517 w 2229914"/>
              <a:gd name="connsiteY625" fmla="*/ 108048 h 2136235"/>
              <a:gd name="connsiteX626" fmla="*/ 565060 w 2229914"/>
              <a:gd name="connsiteY626" fmla="*/ 71592 h 2136235"/>
              <a:gd name="connsiteX627" fmla="*/ 555327 w 2229914"/>
              <a:gd name="connsiteY627" fmla="*/ 79670 h 2136235"/>
              <a:gd name="connsiteX628" fmla="*/ 53171 w 2229914"/>
              <a:gd name="connsiteY628" fmla="*/ 802005 h 2136235"/>
              <a:gd name="connsiteX629" fmla="*/ 52742 w 2229914"/>
              <a:gd name="connsiteY629" fmla="*/ 815586 h 2136235"/>
              <a:gd name="connsiteX630" fmla="*/ 179051 w 2229914"/>
              <a:gd name="connsiteY630" fmla="*/ 476614 h 2136235"/>
              <a:gd name="connsiteX631" fmla="*/ 232578 w 2229914"/>
              <a:gd name="connsiteY631" fmla="*/ 400190 h 2136235"/>
              <a:gd name="connsiteX632" fmla="*/ 219626 w 2229914"/>
              <a:gd name="connsiteY632" fmla="*/ 419643 h 2136235"/>
              <a:gd name="connsiteX633" fmla="*/ 241095 w 2229914"/>
              <a:gd name="connsiteY633" fmla="*/ 392694 h 2136235"/>
              <a:gd name="connsiteX634" fmla="*/ 266429 w 2229914"/>
              <a:gd name="connsiteY634" fmla="*/ 360669 h 2136235"/>
              <a:gd name="connsiteX635" fmla="*/ 272440 w 2229914"/>
              <a:gd name="connsiteY635" fmla="*/ 352949 h 2136235"/>
              <a:gd name="connsiteX636" fmla="*/ 278737 w 2229914"/>
              <a:gd name="connsiteY636" fmla="*/ 345800 h 2136235"/>
              <a:gd name="connsiteX637" fmla="*/ 291547 w 2229914"/>
              <a:gd name="connsiteY637" fmla="*/ 330932 h 2136235"/>
              <a:gd name="connsiteX638" fmla="*/ 304857 w 2229914"/>
              <a:gd name="connsiteY638" fmla="*/ 315277 h 2136235"/>
              <a:gd name="connsiteX639" fmla="*/ 308078 w 2229914"/>
              <a:gd name="connsiteY639" fmla="*/ 311560 h 2136235"/>
              <a:gd name="connsiteX640" fmla="*/ 311441 w 2229914"/>
              <a:gd name="connsiteY640" fmla="*/ 307986 h 2136235"/>
              <a:gd name="connsiteX641" fmla="*/ 318240 w 2229914"/>
              <a:gd name="connsiteY641" fmla="*/ 300838 h 2136235"/>
              <a:gd name="connsiteX642" fmla="*/ 345434 w 2229914"/>
              <a:gd name="connsiteY642" fmla="*/ 272244 h 2136235"/>
              <a:gd name="connsiteX643" fmla="*/ 374059 w 2229914"/>
              <a:gd name="connsiteY643" fmla="*/ 245081 h 2136235"/>
              <a:gd name="connsiteX644" fmla="*/ 494499 w 2229914"/>
              <a:gd name="connsiteY644" fmla="*/ 148507 h 2136235"/>
              <a:gd name="connsiteX645" fmla="*/ 542231 w 2229914"/>
              <a:gd name="connsiteY645" fmla="*/ 118127 h 2136235"/>
              <a:gd name="connsiteX646" fmla="*/ 557259 w 2229914"/>
              <a:gd name="connsiteY646" fmla="*/ 109692 h 2136235"/>
              <a:gd name="connsiteX647" fmla="*/ 565704 w 2229914"/>
              <a:gd name="connsiteY647" fmla="*/ 106047 h 2136235"/>
              <a:gd name="connsiteX648" fmla="*/ 559549 w 2229914"/>
              <a:gd name="connsiteY648" fmla="*/ 113195 h 2136235"/>
              <a:gd name="connsiteX649" fmla="*/ 520190 w 2229914"/>
              <a:gd name="connsiteY649" fmla="*/ 143504 h 2136235"/>
              <a:gd name="connsiteX650" fmla="*/ 494642 w 2229914"/>
              <a:gd name="connsiteY650" fmla="*/ 164948 h 2136235"/>
              <a:gd name="connsiteX651" fmla="*/ 483764 w 2229914"/>
              <a:gd name="connsiteY651" fmla="*/ 174384 h 2136235"/>
              <a:gd name="connsiteX652" fmla="*/ 473531 w 2229914"/>
              <a:gd name="connsiteY652" fmla="*/ 183606 h 2136235"/>
              <a:gd name="connsiteX653" fmla="*/ 453708 w 2229914"/>
              <a:gd name="connsiteY653" fmla="*/ 202764 h 2136235"/>
              <a:gd name="connsiteX654" fmla="*/ 442973 w 2229914"/>
              <a:gd name="connsiteY654" fmla="*/ 213057 h 2136235"/>
              <a:gd name="connsiteX655" fmla="*/ 437248 w 2229914"/>
              <a:gd name="connsiteY655" fmla="*/ 218561 h 2136235"/>
              <a:gd name="connsiteX656" fmla="*/ 431381 w 2229914"/>
              <a:gd name="connsiteY656" fmla="*/ 224565 h 2136235"/>
              <a:gd name="connsiteX657" fmla="*/ 412202 w 2229914"/>
              <a:gd name="connsiteY657" fmla="*/ 244081 h 2136235"/>
              <a:gd name="connsiteX658" fmla="*/ 401467 w 2229914"/>
              <a:gd name="connsiteY658" fmla="*/ 254874 h 2136235"/>
              <a:gd name="connsiteX659" fmla="*/ 390661 w 2229914"/>
              <a:gd name="connsiteY659" fmla="*/ 266740 h 2136235"/>
              <a:gd name="connsiteX660" fmla="*/ 367618 w 2229914"/>
              <a:gd name="connsiteY660" fmla="*/ 291688 h 2136235"/>
              <a:gd name="connsiteX661" fmla="*/ 344145 w 2229914"/>
              <a:gd name="connsiteY661" fmla="*/ 318852 h 2136235"/>
              <a:gd name="connsiteX662" fmla="*/ 332981 w 2229914"/>
              <a:gd name="connsiteY662" fmla="*/ 331861 h 2136235"/>
              <a:gd name="connsiteX663" fmla="*/ 322319 w 2229914"/>
              <a:gd name="connsiteY663" fmla="*/ 345300 h 2136235"/>
              <a:gd name="connsiteX664" fmla="*/ 300850 w 2229914"/>
              <a:gd name="connsiteY664" fmla="*/ 372392 h 2136235"/>
              <a:gd name="connsiteX665" fmla="*/ 281027 w 2229914"/>
              <a:gd name="connsiteY665" fmla="*/ 400271 h 2136235"/>
              <a:gd name="connsiteX666" fmla="*/ 271295 w 2229914"/>
              <a:gd name="connsiteY666" fmla="*/ 413924 h 2136235"/>
              <a:gd name="connsiteX667" fmla="*/ 262349 w 2229914"/>
              <a:gd name="connsiteY667" fmla="*/ 427720 h 2136235"/>
              <a:gd name="connsiteX668" fmla="*/ 245103 w 2229914"/>
              <a:gd name="connsiteY668" fmla="*/ 454598 h 2136235"/>
              <a:gd name="connsiteX669" fmla="*/ 229860 w 2229914"/>
              <a:gd name="connsiteY669" fmla="*/ 480689 h 2136235"/>
              <a:gd name="connsiteX670" fmla="*/ 222703 w 2229914"/>
              <a:gd name="connsiteY670" fmla="*/ 493127 h 2136235"/>
              <a:gd name="connsiteX671" fmla="*/ 216048 w 2229914"/>
              <a:gd name="connsiteY671" fmla="*/ 505136 h 2136235"/>
              <a:gd name="connsiteX672" fmla="*/ 204383 w 2229914"/>
              <a:gd name="connsiteY672" fmla="*/ 527796 h 2136235"/>
              <a:gd name="connsiteX673" fmla="*/ 199732 w 2229914"/>
              <a:gd name="connsiteY673" fmla="*/ 550456 h 2136235"/>
              <a:gd name="connsiteX674" fmla="*/ 195939 w 2229914"/>
              <a:gd name="connsiteY674" fmla="*/ 573689 h 2136235"/>
              <a:gd name="connsiteX675" fmla="*/ 447625 w 2229914"/>
              <a:gd name="connsiteY675" fmla="*/ 247940 h 2136235"/>
              <a:gd name="connsiteX676" fmla="*/ 445478 w 2229914"/>
              <a:gd name="connsiteY676" fmla="*/ 251443 h 2136235"/>
              <a:gd name="connsiteX677" fmla="*/ 289329 w 2229914"/>
              <a:gd name="connsiteY677" fmla="*/ 430722 h 2136235"/>
              <a:gd name="connsiteX678" fmla="*/ 287396 w 2229914"/>
              <a:gd name="connsiteY678" fmla="*/ 437371 h 2136235"/>
              <a:gd name="connsiteX679" fmla="*/ 771876 w 2229914"/>
              <a:gd name="connsiteY679" fmla="*/ 63443 h 2136235"/>
              <a:gd name="connsiteX680" fmla="*/ 1160533 w 2229914"/>
              <a:gd name="connsiteY680" fmla="*/ 681 h 213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2229914" h="2136235">
                <a:moveTo>
                  <a:pt x="1089166" y="2134897"/>
                </a:moveTo>
                <a:lnTo>
                  <a:pt x="1113731" y="2135448"/>
                </a:lnTo>
                <a:lnTo>
                  <a:pt x="1107004" y="2136235"/>
                </a:lnTo>
                <a:close/>
                <a:moveTo>
                  <a:pt x="990219" y="2127477"/>
                </a:moveTo>
                <a:lnTo>
                  <a:pt x="1089166" y="2134897"/>
                </a:lnTo>
                <a:lnTo>
                  <a:pt x="1072297" y="2134519"/>
                </a:lnTo>
                <a:lnTo>
                  <a:pt x="1031005" y="2131731"/>
                </a:lnTo>
                <a:lnTo>
                  <a:pt x="1020700" y="2131016"/>
                </a:lnTo>
                <a:lnTo>
                  <a:pt x="1010466" y="2129873"/>
                </a:lnTo>
                <a:close/>
                <a:moveTo>
                  <a:pt x="930159" y="2118704"/>
                </a:moveTo>
                <a:lnTo>
                  <a:pt x="948922" y="2121795"/>
                </a:lnTo>
                <a:cubicBezTo>
                  <a:pt x="956079" y="2122939"/>
                  <a:pt x="962519" y="2124154"/>
                  <a:pt x="969390" y="2125083"/>
                </a:cubicBezTo>
                <a:lnTo>
                  <a:pt x="989927" y="2127442"/>
                </a:lnTo>
                <a:lnTo>
                  <a:pt x="990219" y="2127477"/>
                </a:lnTo>
                <a:lnTo>
                  <a:pt x="962651" y="2125409"/>
                </a:lnTo>
                <a:close/>
                <a:moveTo>
                  <a:pt x="860602" y="2104350"/>
                </a:moveTo>
                <a:lnTo>
                  <a:pt x="930159" y="2118704"/>
                </a:lnTo>
                <a:lnTo>
                  <a:pt x="928527" y="2118435"/>
                </a:lnTo>
                <a:cubicBezTo>
                  <a:pt x="921729" y="2117291"/>
                  <a:pt x="914930" y="2116363"/>
                  <a:pt x="908203" y="2114789"/>
                </a:cubicBezTo>
                <a:lnTo>
                  <a:pt x="867771" y="2106140"/>
                </a:lnTo>
                <a:close/>
                <a:moveTo>
                  <a:pt x="246298" y="380601"/>
                </a:moveTo>
                <a:lnTo>
                  <a:pt x="232578" y="400190"/>
                </a:lnTo>
                <a:lnTo>
                  <a:pt x="239521" y="389763"/>
                </a:lnTo>
                <a:close/>
                <a:moveTo>
                  <a:pt x="410341" y="197902"/>
                </a:moveTo>
                <a:lnTo>
                  <a:pt x="407335" y="201834"/>
                </a:lnTo>
                <a:lnTo>
                  <a:pt x="380714" y="226066"/>
                </a:lnTo>
                <a:cubicBezTo>
                  <a:pt x="376205" y="230069"/>
                  <a:pt x="372127" y="234501"/>
                  <a:pt x="367833" y="238648"/>
                </a:cubicBezTo>
                <a:lnTo>
                  <a:pt x="354951" y="251443"/>
                </a:lnTo>
                <a:cubicBezTo>
                  <a:pt x="337705" y="268170"/>
                  <a:pt x="322104" y="286470"/>
                  <a:pt x="306003" y="304269"/>
                </a:cubicBezTo>
                <a:lnTo>
                  <a:pt x="302997" y="307557"/>
                </a:lnTo>
                <a:lnTo>
                  <a:pt x="300134" y="311060"/>
                </a:lnTo>
                <a:lnTo>
                  <a:pt x="294481" y="318208"/>
                </a:lnTo>
                <a:lnTo>
                  <a:pt x="283103" y="332505"/>
                </a:lnTo>
                <a:lnTo>
                  <a:pt x="271795" y="346444"/>
                </a:lnTo>
                <a:cubicBezTo>
                  <a:pt x="268003" y="351090"/>
                  <a:pt x="264639" y="356023"/>
                  <a:pt x="260990" y="360740"/>
                </a:cubicBezTo>
                <a:lnTo>
                  <a:pt x="246298" y="380601"/>
                </a:lnTo>
                <a:lnTo>
                  <a:pt x="283389" y="327644"/>
                </a:lnTo>
                <a:lnTo>
                  <a:pt x="297701" y="310131"/>
                </a:lnTo>
                <a:lnTo>
                  <a:pt x="301423" y="305770"/>
                </a:lnTo>
                <a:lnTo>
                  <a:pt x="305215" y="301552"/>
                </a:lnTo>
                <a:lnTo>
                  <a:pt x="312873" y="293046"/>
                </a:lnTo>
                <a:lnTo>
                  <a:pt x="328259" y="276319"/>
                </a:lnTo>
                <a:lnTo>
                  <a:pt x="335987" y="267956"/>
                </a:lnTo>
                <a:cubicBezTo>
                  <a:pt x="338492" y="265168"/>
                  <a:pt x="341283" y="262594"/>
                  <a:pt x="343931" y="259878"/>
                </a:cubicBezTo>
                <a:lnTo>
                  <a:pt x="376420" y="228140"/>
                </a:lnTo>
                <a:close/>
                <a:moveTo>
                  <a:pt x="1175452" y="39750"/>
                </a:moveTo>
                <a:cubicBezTo>
                  <a:pt x="1098891" y="35876"/>
                  <a:pt x="1021877" y="40935"/>
                  <a:pt x="945988" y="55008"/>
                </a:cubicBezTo>
                <a:lnTo>
                  <a:pt x="931246" y="60798"/>
                </a:lnTo>
                <a:cubicBezTo>
                  <a:pt x="1005586" y="46080"/>
                  <a:pt x="1081349" y="39821"/>
                  <a:pt x="1157098" y="42141"/>
                </a:cubicBezTo>
                <a:cubicBezTo>
                  <a:pt x="1161893" y="42141"/>
                  <a:pt x="1166616" y="42570"/>
                  <a:pt x="1171411" y="42785"/>
                </a:cubicBezTo>
                <a:lnTo>
                  <a:pt x="1185723" y="43714"/>
                </a:lnTo>
                <a:lnTo>
                  <a:pt x="1200036" y="44571"/>
                </a:lnTo>
                <a:cubicBezTo>
                  <a:pt x="1204759" y="44571"/>
                  <a:pt x="1209482" y="45143"/>
                  <a:pt x="1214348" y="45715"/>
                </a:cubicBezTo>
                <a:lnTo>
                  <a:pt x="1242973" y="48860"/>
                </a:lnTo>
                <a:lnTo>
                  <a:pt x="1257286" y="50504"/>
                </a:lnTo>
                <a:lnTo>
                  <a:pt x="1271599" y="52721"/>
                </a:lnTo>
                <a:lnTo>
                  <a:pt x="1298721" y="57153"/>
                </a:lnTo>
                <a:cubicBezTo>
                  <a:pt x="1308024" y="58797"/>
                  <a:pt x="1317327" y="60941"/>
                  <a:pt x="1326630" y="62871"/>
                </a:cubicBezTo>
                <a:lnTo>
                  <a:pt x="1340943" y="65730"/>
                </a:lnTo>
                <a:lnTo>
                  <a:pt x="1348099" y="67232"/>
                </a:lnTo>
                <a:lnTo>
                  <a:pt x="1355255" y="69018"/>
                </a:lnTo>
                <a:lnTo>
                  <a:pt x="1382807" y="76167"/>
                </a:lnTo>
                <a:cubicBezTo>
                  <a:pt x="1389320" y="76667"/>
                  <a:pt x="1395760" y="77096"/>
                  <a:pt x="1402200" y="78097"/>
                </a:cubicBezTo>
                <a:cubicBezTo>
                  <a:pt x="1328122" y="56434"/>
                  <a:pt x="1252013" y="43625"/>
                  <a:pt x="1175452" y="39750"/>
                </a:cubicBezTo>
                <a:close/>
                <a:moveTo>
                  <a:pt x="1160533" y="681"/>
                </a:moveTo>
                <a:cubicBezTo>
                  <a:pt x="1461226" y="11536"/>
                  <a:pt x="1741638" y="154938"/>
                  <a:pt x="1926255" y="392265"/>
                </a:cubicBezTo>
                <a:lnTo>
                  <a:pt x="1931407" y="398627"/>
                </a:lnTo>
                <a:lnTo>
                  <a:pt x="1935987" y="404988"/>
                </a:lnTo>
                <a:lnTo>
                  <a:pt x="1944647" y="417284"/>
                </a:lnTo>
                <a:cubicBezTo>
                  <a:pt x="1950228" y="425290"/>
                  <a:pt x="1955452" y="433010"/>
                  <a:pt x="1960533" y="440444"/>
                </a:cubicBezTo>
                <a:cubicBezTo>
                  <a:pt x="1970051" y="455885"/>
                  <a:pt x="1978782" y="470753"/>
                  <a:pt x="1988586" y="486622"/>
                </a:cubicBezTo>
                <a:lnTo>
                  <a:pt x="1967117" y="457243"/>
                </a:lnTo>
                <a:cubicBezTo>
                  <a:pt x="1963539" y="452453"/>
                  <a:pt x="1959961" y="447592"/>
                  <a:pt x="1956454" y="442946"/>
                </a:cubicBezTo>
                <a:cubicBezTo>
                  <a:pt x="1952948" y="438299"/>
                  <a:pt x="1948941" y="433582"/>
                  <a:pt x="1945147" y="428649"/>
                </a:cubicBezTo>
                <a:lnTo>
                  <a:pt x="1933697" y="414353"/>
                </a:lnTo>
                <a:cubicBezTo>
                  <a:pt x="1929833" y="409635"/>
                  <a:pt x="1926183" y="404631"/>
                  <a:pt x="1921961" y="400056"/>
                </a:cubicBezTo>
                <a:cubicBezTo>
                  <a:pt x="1913659" y="390620"/>
                  <a:pt x="1905215" y="380899"/>
                  <a:pt x="1896484" y="370676"/>
                </a:cubicBezTo>
                <a:cubicBezTo>
                  <a:pt x="1892048" y="365244"/>
                  <a:pt x="1887038" y="360169"/>
                  <a:pt x="1882172" y="354807"/>
                </a:cubicBezTo>
                <a:cubicBezTo>
                  <a:pt x="1877306" y="349447"/>
                  <a:pt x="1872297" y="344014"/>
                  <a:pt x="1867215" y="338581"/>
                </a:cubicBezTo>
                <a:cubicBezTo>
                  <a:pt x="1857340" y="327358"/>
                  <a:pt x="1846176" y="317136"/>
                  <a:pt x="1835299" y="305984"/>
                </a:cubicBezTo>
                <a:lnTo>
                  <a:pt x="1827140" y="297836"/>
                </a:lnTo>
                <a:cubicBezTo>
                  <a:pt x="1824421" y="295119"/>
                  <a:pt x="1821702" y="292332"/>
                  <a:pt x="1818768" y="289830"/>
                </a:cubicBezTo>
                <a:lnTo>
                  <a:pt x="1801593" y="274389"/>
                </a:lnTo>
                <a:lnTo>
                  <a:pt x="1784489" y="259163"/>
                </a:lnTo>
                <a:lnTo>
                  <a:pt x="1766885" y="244866"/>
                </a:lnTo>
                <a:cubicBezTo>
                  <a:pt x="1760945" y="240220"/>
                  <a:pt x="1755149" y="235717"/>
                  <a:pt x="1749424" y="231428"/>
                </a:cubicBezTo>
                <a:cubicBezTo>
                  <a:pt x="1746561" y="229212"/>
                  <a:pt x="1743626" y="227211"/>
                  <a:pt x="1740693" y="225280"/>
                </a:cubicBezTo>
                <a:lnTo>
                  <a:pt x="1731962" y="219419"/>
                </a:lnTo>
                <a:lnTo>
                  <a:pt x="1714644" y="208339"/>
                </a:lnTo>
                <a:lnTo>
                  <a:pt x="1705985" y="202620"/>
                </a:lnTo>
                <a:cubicBezTo>
                  <a:pt x="1703051" y="200762"/>
                  <a:pt x="1699973" y="199046"/>
                  <a:pt x="1697040" y="197187"/>
                </a:cubicBezTo>
                <a:lnTo>
                  <a:pt x="1703409" y="201977"/>
                </a:lnTo>
                <a:cubicBezTo>
                  <a:pt x="1705555" y="203478"/>
                  <a:pt x="1707487" y="205193"/>
                  <a:pt x="1709491" y="206838"/>
                </a:cubicBezTo>
                <a:lnTo>
                  <a:pt x="1721371" y="216631"/>
                </a:lnTo>
                <a:lnTo>
                  <a:pt x="1734109" y="226853"/>
                </a:lnTo>
                <a:cubicBezTo>
                  <a:pt x="1738617" y="230427"/>
                  <a:pt x="1743484" y="234001"/>
                  <a:pt x="1748421" y="238504"/>
                </a:cubicBezTo>
                <a:cubicBezTo>
                  <a:pt x="1759227" y="247512"/>
                  <a:pt x="1770892" y="256804"/>
                  <a:pt x="1782557" y="266669"/>
                </a:cubicBezTo>
                <a:lnTo>
                  <a:pt x="1816764" y="297549"/>
                </a:lnTo>
                <a:cubicBezTo>
                  <a:pt x="1827641" y="308201"/>
                  <a:pt x="1838233" y="318994"/>
                  <a:pt x="1848252" y="328930"/>
                </a:cubicBezTo>
                <a:cubicBezTo>
                  <a:pt x="1853333" y="333863"/>
                  <a:pt x="1857698" y="339153"/>
                  <a:pt x="1862134" y="344014"/>
                </a:cubicBezTo>
                <a:lnTo>
                  <a:pt x="1874587" y="358310"/>
                </a:lnTo>
                <a:cubicBezTo>
                  <a:pt x="1897175" y="384982"/>
                  <a:pt x="1917679" y="413350"/>
                  <a:pt x="1935916" y="443160"/>
                </a:cubicBezTo>
                <a:lnTo>
                  <a:pt x="1913231" y="414568"/>
                </a:lnTo>
                <a:lnTo>
                  <a:pt x="1888899" y="385974"/>
                </a:lnTo>
                <a:lnTo>
                  <a:pt x="1882888" y="378826"/>
                </a:lnTo>
                <a:lnTo>
                  <a:pt x="1879882" y="375323"/>
                </a:lnTo>
                <a:lnTo>
                  <a:pt x="1876733" y="371963"/>
                </a:lnTo>
                <a:lnTo>
                  <a:pt x="1864282" y="358739"/>
                </a:lnTo>
                <a:lnTo>
                  <a:pt x="1852188" y="345729"/>
                </a:lnTo>
                <a:lnTo>
                  <a:pt x="1846248" y="339296"/>
                </a:lnTo>
                <a:lnTo>
                  <a:pt x="1840165" y="333220"/>
                </a:lnTo>
                <a:lnTo>
                  <a:pt x="1814832" y="308129"/>
                </a:lnTo>
                <a:cubicBezTo>
                  <a:pt x="1810895" y="304126"/>
                  <a:pt x="1806745" y="300552"/>
                  <a:pt x="1802880" y="297049"/>
                </a:cubicBezTo>
                <a:lnTo>
                  <a:pt x="1791502" y="286827"/>
                </a:lnTo>
                <a:lnTo>
                  <a:pt x="1780839" y="277248"/>
                </a:lnTo>
                <a:cubicBezTo>
                  <a:pt x="1777404" y="274174"/>
                  <a:pt x="1774113" y="271101"/>
                  <a:pt x="1770749" y="268456"/>
                </a:cubicBezTo>
                <a:lnTo>
                  <a:pt x="1751785" y="253159"/>
                </a:lnTo>
                <a:cubicBezTo>
                  <a:pt x="1745845" y="248369"/>
                  <a:pt x="1740406" y="243794"/>
                  <a:pt x="1735039" y="239791"/>
                </a:cubicBezTo>
                <a:lnTo>
                  <a:pt x="1719439" y="228712"/>
                </a:lnTo>
                <a:lnTo>
                  <a:pt x="1705555" y="218847"/>
                </a:lnTo>
                <a:cubicBezTo>
                  <a:pt x="1701119" y="215773"/>
                  <a:pt x="1696896" y="212771"/>
                  <a:pt x="1692602" y="210197"/>
                </a:cubicBezTo>
                <a:cubicBezTo>
                  <a:pt x="1684158" y="204908"/>
                  <a:pt x="1676215" y="200047"/>
                  <a:pt x="1668200" y="195401"/>
                </a:cubicBezTo>
                <a:lnTo>
                  <a:pt x="1656249" y="188252"/>
                </a:lnTo>
                <a:lnTo>
                  <a:pt x="1643081" y="181747"/>
                </a:lnTo>
                <a:cubicBezTo>
                  <a:pt x="1634351" y="177315"/>
                  <a:pt x="1625119" y="172740"/>
                  <a:pt x="1614456" y="167450"/>
                </a:cubicBezTo>
                <a:cubicBezTo>
                  <a:pt x="1603793" y="162161"/>
                  <a:pt x="1592128" y="157729"/>
                  <a:pt x="1578674" y="152010"/>
                </a:cubicBezTo>
                <a:lnTo>
                  <a:pt x="1598712" y="162733"/>
                </a:lnTo>
                <a:cubicBezTo>
                  <a:pt x="1605081" y="166307"/>
                  <a:pt x="1611593" y="169881"/>
                  <a:pt x="1617748" y="173598"/>
                </a:cubicBezTo>
                <a:cubicBezTo>
                  <a:pt x="1630128" y="181318"/>
                  <a:pt x="1642652" y="188752"/>
                  <a:pt x="1654889" y="196687"/>
                </a:cubicBezTo>
                <a:lnTo>
                  <a:pt x="1690670" y="221277"/>
                </a:lnTo>
                <a:lnTo>
                  <a:pt x="1725450" y="247583"/>
                </a:lnTo>
                <a:lnTo>
                  <a:pt x="1716505" y="243008"/>
                </a:lnTo>
                <a:cubicBezTo>
                  <a:pt x="1610782" y="163152"/>
                  <a:pt x="1489894" y="105631"/>
                  <a:pt x="1361195" y="73951"/>
                </a:cubicBezTo>
                <a:lnTo>
                  <a:pt x="1348958" y="70877"/>
                </a:lnTo>
                <a:cubicBezTo>
                  <a:pt x="1344807" y="69876"/>
                  <a:pt x="1340656" y="69090"/>
                  <a:pt x="1336506" y="68232"/>
                </a:cubicBezTo>
                <a:lnTo>
                  <a:pt x="1311531" y="63157"/>
                </a:lnTo>
                <a:cubicBezTo>
                  <a:pt x="1307380" y="62371"/>
                  <a:pt x="1303230" y="61370"/>
                  <a:pt x="1299007" y="60727"/>
                </a:cubicBezTo>
                <a:lnTo>
                  <a:pt x="1286341" y="58797"/>
                </a:lnTo>
                <a:lnTo>
                  <a:pt x="1260865" y="54936"/>
                </a:lnTo>
                <a:lnTo>
                  <a:pt x="1254495" y="54007"/>
                </a:lnTo>
                <a:lnTo>
                  <a:pt x="1248055" y="53364"/>
                </a:lnTo>
                <a:lnTo>
                  <a:pt x="1235173" y="52077"/>
                </a:lnTo>
                <a:lnTo>
                  <a:pt x="1209268" y="49432"/>
                </a:lnTo>
                <a:lnTo>
                  <a:pt x="1183076" y="48074"/>
                </a:lnTo>
                <a:lnTo>
                  <a:pt x="1169908" y="47359"/>
                </a:lnTo>
                <a:cubicBezTo>
                  <a:pt x="1165543" y="47359"/>
                  <a:pt x="1161106" y="46859"/>
                  <a:pt x="1156741" y="46930"/>
                </a:cubicBezTo>
                <a:cubicBezTo>
                  <a:pt x="1083990" y="45653"/>
                  <a:pt x="1011347" y="52850"/>
                  <a:pt x="940263" y="68375"/>
                </a:cubicBezTo>
                <a:lnTo>
                  <a:pt x="972037" y="63800"/>
                </a:lnTo>
                <a:cubicBezTo>
                  <a:pt x="982127" y="62657"/>
                  <a:pt x="991502" y="61870"/>
                  <a:pt x="999875" y="61012"/>
                </a:cubicBezTo>
                <a:lnTo>
                  <a:pt x="1021344" y="59082"/>
                </a:lnTo>
                <a:cubicBezTo>
                  <a:pt x="1027212" y="59082"/>
                  <a:pt x="1031649" y="59082"/>
                  <a:pt x="1034225" y="59082"/>
                </a:cubicBezTo>
                <a:cubicBezTo>
                  <a:pt x="1046105" y="59797"/>
                  <a:pt x="1048538" y="62871"/>
                  <a:pt x="1026568" y="65873"/>
                </a:cubicBezTo>
                <a:cubicBezTo>
                  <a:pt x="975300" y="73780"/>
                  <a:pt x="924634" y="85196"/>
                  <a:pt x="874927" y="100042"/>
                </a:cubicBezTo>
                <a:cubicBezTo>
                  <a:pt x="816059" y="117699"/>
                  <a:pt x="758830" y="140420"/>
                  <a:pt x="703891" y="167951"/>
                </a:cubicBezTo>
                <a:lnTo>
                  <a:pt x="672475" y="184392"/>
                </a:lnTo>
                <a:cubicBezTo>
                  <a:pt x="669899" y="185750"/>
                  <a:pt x="667251" y="187037"/>
                  <a:pt x="664675" y="188538"/>
                </a:cubicBezTo>
                <a:lnTo>
                  <a:pt x="657018" y="193041"/>
                </a:lnTo>
                <a:lnTo>
                  <a:pt x="641775" y="202048"/>
                </a:lnTo>
                <a:lnTo>
                  <a:pt x="626532" y="211055"/>
                </a:lnTo>
                <a:cubicBezTo>
                  <a:pt x="621451" y="213986"/>
                  <a:pt x="616585" y="217489"/>
                  <a:pt x="611647" y="220706"/>
                </a:cubicBezTo>
                <a:lnTo>
                  <a:pt x="582091" y="240292"/>
                </a:lnTo>
                <a:cubicBezTo>
                  <a:pt x="543548" y="267679"/>
                  <a:pt x="506900" y="297627"/>
                  <a:pt x="472386" y="329931"/>
                </a:cubicBezTo>
                <a:cubicBezTo>
                  <a:pt x="438393" y="362780"/>
                  <a:pt x="406670" y="397887"/>
                  <a:pt x="377423" y="435012"/>
                </a:cubicBezTo>
                <a:cubicBezTo>
                  <a:pt x="348725" y="472581"/>
                  <a:pt x="322662" y="512086"/>
                  <a:pt x="299419" y="553244"/>
                </a:cubicBezTo>
                <a:lnTo>
                  <a:pt x="282745" y="584482"/>
                </a:lnTo>
                <a:cubicBezTo>
                  <a:pt x="279882" y="589629"/>
                  <a:pt x="277520" y="595062"/>
                  <a:pt x="275016" y="600423"/>
                </a:cubicBezTo>
                <a:lnTo>
                  <a:pt x="267430" y="616435"/>
                </a:lnTo>
                <a:cubicBezTo>
                  <a:pt x="264926" y="621797"/>
                  <a:pt x="262277" y="627015"/>
                  <a:pt x="260274" y="632447"/>
                </a:cubicBezTo>
                <a:lnTo>
                  <a:pt x="253117" y="648817"/>
                </a:lnTo>
                <a:lnTo>
                  <a:pt x="246391" y="665187"/>
                </a:lnTo>
                <a:cubicBezTo>
                  <a:pt x="245246" y="667903"/>
                  <a:pt x="244029" y="670619"/>
                  <a:pt x="243027" y="673335"/>
                </a:cubicBezTo>
                <a:lnTo>
                  <a:pt x="240021" y="681699"/>
                </a:lnTo>
                <a:lnTo>
                  <a:pt x="228071" y="715010"/>
                </a:lnTo>
                <a:lnTo>
                  <a:pt x="217766" y="748822"/>
                </a:lnTo>
                <a:lnTo>
                  <a:pt x="215117" y="757257"/>
                </a:lnTo>
                <a:cubicBezTo>
                  <a:pt x="214331" y="760116"/>
                  <a:pt x="213687" y="762976"/>
                  <a:pt x="212900" y="765834"/>
                </a:cubicBezTo>
                <a:lnTo>
                  <a:pt x="208535" y="782991"/>
                </a:lnTo>
                <a:lnTo>
                  <a:pt x="204240" y="800075"/>
                </a:lnTo>
                <a:cubicBezTo>
                  <a:pt x="202809" y="805794"/>
                  <a:pt x="201807" y="811655"/>
                  <a:pt x="200591" y="817374"/>
                </a:cubicBezTo>
                <a:lnTo>
                  <a:pt x="197012" y="834673"/>
                </a:lnTo>
                <a:cubicBezTo>
                  <a:pt x="195939" y="840463"/>
                  <a:pt x="194579" y="846253"/>
                  <a:pt x="193792" y="852043"/>
                </a:cubicBezTo>
                <a:lnTo>
                  <a:pt x="188353" y="886998"/>
                </a:lnTo>
                <a:cubicBezTo>
                  <a:pt x="187852" y="889858"/>
                  <a:pt x="187495" y="892788"/>
                  <a:pt x="187280" y="895719"/>
                </a:cubicBezTo>
                <a:lnTo>
                  <a:pt x="186350" y="904511"/>
                </a:lnTo>
                <a:lnTo>
                  <a:pt x="184489" y="922097"/>
                </a:lnTo>
                <a:cubicBezTo>
                  <a:pt x="183917" y="927958"/>
                  <a:pt x="183058" y="933748"/>
                  <a:pt x="182771" y="939610"/>
                </a:cubicBezTo>
                <a:lnTo>
                  <a:pt x="181770" y="957266"/>
                </a:lnTo>
                <a:cubicBezTo>
                  <a:pt x="179909" y="980713"/>
                  <a:pt x="180195" y="1004302"/>
                  <a:pt x="179981" y="1027748"/>
                </a:cubicBezTo>
                <a:lnTo>
                  <a:pt x="181340" y="1062989"/>
                </a:lnTo>
                <a:lnTo>
                  <a:pt x="181698" y="1071782"/>
                </a:lnTo>
                <a:lnTo>
                  <a:pt x="182413" y="1080574"/>
                </a:lnTo>
                <a:lnTo>
                  <a:pt x="183988" y="1098159"/>
                </a:lnTo>
                <a:cubicBezTo>
                  <a:pt x="187144" y="1132178"/>
                  <a:pt x="192211" y="1165996"/>
                  <a:pt x="199160" y="1199450"/>
                </a:cubicBezTo>
                <a:cubicBezTo>
                  <a:pt x="168488" y="1041430"/>
                  <a:pt x="178986" y="878177"/>
                  <a:pt x="229645" y="725375"/>
                </a:cubicBezTo>
                <a:lnTo>
                  <a:pt x="230719" y="721801"/>
                </a:lnTo>
                <a:cubicBezTo>
                  <a:pt x="232293" y="716583"/>
                  <a:pt x="234297" y="711507"/>
                  <a:pt x="236086" y="706361"/>
                </a:cubicBezTo>
                <a:lnTo>
                  <a:pt x="239091" y="698069"/>
                </a:lnTo>
                <a:lnTo>
                  <a:pt x="240594" y="694066"/>
                </a:lnTo>
                <a:lnTo>
                  <a:pt x="241739" y="690921"/>
                </a:lnTo>
                <a:lnTo>
                  <a:pt x="247607" y="675480"/>
                </a:lnTo>
                <a:cubicBezTo>
                  <a:pt x="249611" y="670405"/>
                  <a:pt x="251758" y="665401"/>
                  <a:pt x="253833" y="660326"/>
                </a:cubicBezTo>
                <a:cubicBezTo>
                  <a:pt x="258127" y="650318"/>
                  <a:pt x="262206" y="640168"/>
                  <a:pt x="266643" y="630232"/>
                </a:cubicBezTo>
                <a:cubicBezTo>
                  <a:pt x="276090" y="610645"/>
                  <a:pt x="285035" y="590773"/>
                  <a:pt x="295697" y="571901"/>
                </a:cubicBezTo>
                <a:cubicBezTo>
                  <a:pt x="306360" y="553030"/>
                  <a:pt x="317166" y="534229"/>
                  <a:pt x="328330" y="515716"/>
                </a:cubicBezTo>
                <a:cubicBezTo>
                  <a:pt x="334055" y="506566"/>
                  <a:pt x="340281" y="497773"/>
                  <a:pt x="346221" y="488767"/>
                </a:cubicBezTo>
                <a:lnTo>
                  <a:pt x="354951" y="475399"/>
                </a:lnTo>
                <a:lnTo>
                  <a:pt x="364613" y="462461"/>
                </a:lnTo>
                <a:cubicBezTo>
                  <a:pt x="371053" y="453883"/>
                  <a:pt x="377350" y="445233"/>
                  <a:pt x="383934" y="436798"/>
                </a:cubicBezTo>
                <a:lnTo>
                  <a:pt x="404329" y="412137"/>
                </a:lnTo>
                <a:lnTo>
                  <a:pt x="409482" y="405989"/>
                </a:lnTo>
                <a:cubicBezTo>
                  <a:pt x="411128" y="403916"/>
                  <a:pt x="412845" y="401915"/>
                  <a:pt x="414707" y="399985"/>
                </a:cubicBezTo>
                <a:lnTo>
                  <a:pt x="425441" y="388190"/>
                </a:lnTo>
                <a:lnTo>
                  <a:pt x="436175" y="376538"/>
                </a:lnTo>
                <a:cubicBezTo>
                  <a:pt x="439825" y="372607"/>
                  <a:pt x="443332" y="368604"/>
                  <a:pt x="447124" y="364958"/>
                </a:cubicBezTo>
                <a:cubicBezTo>
                  <a:pt x="462296" y="350232"/>
                  <a:pt x="476608" y="335078"/>
                  <a:pt x="492925" y="321640"/>
                </a:cubicBezTo>
                <a:cubicBezTo>
                  <a:pt x="523746" y="294048"/>
                  <a:pt x="556379" y="268544"/>
                  <a:pt x="590607" y="245295"/>
                </a:cubicBezTo>
                <a:cubicBezTo>
                  <a:pt x="754243" y="134446"/>
                  <a:pt x="948100" y="76662"/>
                  <a:pt x="1145792" y="79812"/>
                </a:cubicBezTo>
                <a:cubicBezTo>
                  <a:pt x="1214062" y="80694"/>
                  <a:pt x="1282040" y="88963"/>
                  <a:pt x="1348529" y="104474"/>
                </a:cubicBezTo>
                <a:lnTo>
                  <a:pt x="1377583" y="111622"/>
                </a:lnTo>
                <a:cubicBezTo>
                  <a:pt x="1379945" y="112265"/>
                  <a:pt x="1382378" y="112766"/>
                  <a:pt x="1384740" y="113481"/>
                </a:cubicBezTo>
                <a:lnTo>
                  <a:pt x="1391896" y="115625"/>
                </a:lnTo>
                <a:lnTo>
                  <a:pt x="1406209" y="119914"/>
                </a:lnTo>
                <a:lnTo>
                  <a:pt x="1420521" y="124203"/>
                </a:lnTo>
                <a:lnTo>
                  <a:pt x="1427677" y="126348"/>
                </a:lnTo>
                <a:lnTo>
                  <a:pt x="1434834" y="128850"/>
                </a:lnTo>
                <a:lnTo>
                  <a:pt x="1463459" y="138857"/>
                </a:lnTo>
                <a:lnTo>
                  <a:pt x="1470615" y="141431"/>
                </a:lnTo>
                <a:lnTo>
                  <a:pt x="1477771" y="144290"/>
                </a:lnTo>
                <a:lnTo>
                  <a:pt x="1492084" y="150008"/>
                </a:lnTo>
                <a:lnTo>
                  <a:pt x="1506396" y="155727"/>
                </a:lnTo>
                <a:lnTo>
                  <a:pt x="1513553" y="158658"/>
                </a:lnTo>
                <a:lnTo>
                  <a:pt x="1520709" y="161875"/>
                </a:lnTo>
                <a:lnTo>
                  <a:pt x="1548475" y="174813"/>
                </a:lnTo>
                <a:lnTo>
                  <a:pt x="1555632" y="178102"/>
                </a:lnTo>
                <a:lnTo>
                  <a:pt x="1562788" y="181747"/>
                </a:lnTo>
                <a:lnTo>
                  <a:pt x="1576456" y="188896"/>
                </a:lnTo>
                <a:lnTo>
                  <a:pt x="1590196" y="196044"/>
                </a:lnTo>
                <a:cubicBezTo>
                  <a:pt x="1592486" y="197259"/>
                  <a:pt x="1594848" y="198403"/>
                  <a:pt x="1597352" y="199760"/>
                </a:cubicBezTo>
                <a:lnTo>
                  <a:pt x="1604079" y="203764"/>
                </a:lnTo>
                <a:lnTo>
                  <a:pt x="1628768" y="219848"/>
                </a:lnTo>
                <a:cubicBezTo>
                  <a:pt x="1633420" y="222421"/>
                  <a:pt x="1637714" y="225495"/>
                  <a:pt x="1642151" y="228354"/>
                </a:cubicBezTo>
                <a:lnTo>
                  <a:pt x="1655533" y="237147"/>
                </a:lnTo>
                <a:lnTo>
                  <a:pt x="1668915" y="246011"/>
                </a:lnTo>
                <a:cubicBezTo>
                  <a:pt x="1673424" y="248869"/>
                  <a:pt x="1677646" y="252301"/>
                  <a:pt x="1682082" y="255446"/>
                </a:cubicBezTo>
                <a:lnTo>
                  <a:pt x="1708418" y="274746"/>
                </a:lnTo>
                <a:lnTo>
                  <a:pt x="1734180" y="295548"/>
                </a:lnTo>
                <a:cubicBezTo>
                  <a:pt x="1738474" y="299051"/>
                  <a:pt x="1742911" y="302697"/>
                  <a:pt x="1747134" y="306199"/>
                </a:cubicBezTo>
                <a:lnTo>
                  <a:pt x="1759656" y="317422"/>
                </a:lnTo>
                <a:lnTo>
                  <a:pt x="1772610" y="328788"/>
                </a:lnTo>
                <a:cubicBezTo>
                  <a:pt x="1776832" y="332577"/>
                  <a:pt x="1781125" y="336365"/>
                  <a:pt x="1785133" y="340511"/>
                </a:cubicBezTo>
                <a:cubicBezTo>
                  <a:pt x="1753931" y="314491"/>
                  <a:pt x="1720726" y="287256"/>
                  <a:pt x="1684230" y="262452"/>
                </a:cubicBezTo>
                <a:lnTo>
                  <a:pt x="1670632" y="252944"/>
                </a:lnTo>
                <a:cubicBezTo>
                  <a:pt x="1666052" y="249799"/>
                  <a:pt x="1661330" y="246939"/>
                  <a:pt x="1656320" y="243866"/>
                </a:cubicBezTo>
                <a:cubicBezTo>
                  <a:pt x="1646874" y="237933"/>
                  <a:pt x="1637571" y="231714"/>
                  <a:pt x="1627695" y="225852"/>
                </a:cubicBezTo>
                <a:lnTo>
                  <a:pt x="1598354" y="208839"/>
                </a:lnTo>
                <a:lnTo>
                  <a:pt x="1591198" y="204622"/>
                </a:lnTo>
                <a:lnTo>
                  <a:pt x="1584042" y="200618"/>
                </a:lnTo>
                <a:lnTo>
                  <a:pt x="1569013" y="192970"/>
                </a:lnTo>
                <a:lnTo>
                  <a:pt x="1553914" y="185107"/>
                </a:lnTo>
                <a:cubicBezTo>
                  <a:pt x="1548904" y="182391"/>
                  <a:pt x="1543680" y="180246"/>
                  <a:pt x="1538528" y="177959"/>
                </a:cubicBezTo>
                <a:cubicBezTo>
                  <a:pt x="1528223" y="173241"/>
                  <a:pt x="1517989" y="168380"/>
                  <a:pt x="1507684" y="163662"/>
                </a:cubicBezTo>
                <a:lnTo>
                  <a:pt x="1476411" y="151009"/>
                </a:lnTo>
                <a:lnTo>
                  <a:pt x="1468611" y="147936"/>
                </a:lnTo>
                <a:cubicBezTo>
                  <a:pt x="1466035" y="146935"/>
                  <a:pt x="1463387" y="146077"/>
                  <a:pt x="1460739" y="145148"/>
                </a:cubicBezTo>
                <a:lnTo>
                  <a:pt x="1446427" y="140216"/>
                </a:lnTo>
                <a:cubicBezTo>
                  <a:pt x="1643696" y="212701"/>
                  <a:pt x="1810780" y="349433"/>
                  <a:pt x="1920744" y="528368"/>
                </a:cubicBezTo>
                <a:cubicBezTo>
                  <a:pt x="1927901" y="540663"/>
                  <a:pt x="1935057" y="552958"/>
                  <a:pt x="1942213" y="565396"/>
                </a:cubicBezTo>
                <a:lnTo>
                  <a:pt x="1944432" y="567898"/>
                </a:lnTo>
                <a:cubicBezTo>
                  <a:pt x="1949871" y="574332"/>
                  <a:pt x="1955095" y="581337"/>
                  <a:pt x="1960677" y="588486"/>
                </a:cubicBezTo>
                <a:cubicBezTo>
                  <a:pt x="1966258" y="595634"/>
                  <a:pt x="1972127" y="602782"/>
                  <a:pt x="1977637" y="610860"/>
                </a:cubicBezTo>
                <a:cubicBezTo>
                  <a:pt x="1986582" y="623941"/>
                  <a:pt x="1996315" y="638881"/>
                  <a:pt x="1997173" y="635521"/>
                </a:cubicBezTo>
                <a:cubicBezTo>
                  <a:pt x="1998032" y="632161"/>
                  <a:pt x="1991377" y="609716"/>
                  <a:pt x="1960176" y="551386"/>
                </a:cubicBezTo>
                <a:lnTo>
                  <a:pt x="1964612" y="558534"/>
                </a:lnTo>
                <a:cubicBezTo>
                  <a:pt x="1965972" y="560893"/>
                  <a:pt x="1967261" y="563252"/>
                  <a:pt x="1968548" y="565683"/>
                </a:cubicBezTo>
                <a:lnTo>
                  <a:pt x="1976277" y="578978"/>
                </a:lnTo>
                <a:cubicBezTo>
                  <a:pt x="1981072" y="587699"/>
                  <a:pt x="1985723" y="595848"/>
                  <a:pt x="1989802" y="603568"/>
                </a:cubicBezTo>
                <a:cubicBezTo>
                  <a:pt x="1997531" y="619223"/>
                  <a:pt x="2004115" y="632590"/>
                  <a:pt x="2009697" y="643813"/>
                </a:cubicBezTo>
                <a:cubicBezTo>
                  <a:pt x="2019931" y="666616"/>
                  <a:pt x="2026228" y="680556"/>
                  <a:pt x="2029448" y="686703"/>
                </a:cubicBezTo>
                <a:cubicBezTo>
                  <a:pt x="2032669" y="692851"/>
                  <a:pt x="2032740" y="690205"/>
                  <a:pt x="2030164" y="680556"/>
                </a:cubicBezTo>
                <a:cubicBezTo>
                  <a:pt x="2028805" y="675766"/>
                  <a:pt x="2026801" y="669190"/>
                  <a:pt x="2024225" y="660826"/>
                </a:cubicBezTo>
                <a:cubicBezTo>
                  <a:pt x="2021648" y="652462"/>
                  <a:pt x="2018571" y="642383"/>
                  <a:pt x="2013991" y="631018"/>
                </a:cubicBezTo>
                <a:cubicBezTo>
                  <a:pt x="2013203" y="628945"/>
                  <a:pt x="2011987" y="626014"/>
                  <a:pt x="2011271" y="623870"/>
                </a:cubicBezTo>
                <a:cubicBezTo>
                  <a:pt x="2006465" y="613156"/>
                  <a:pt x="2002981" y="601897"/>
                  <a:pt x="2000895" y="590344"/>
                </a:cubicBezTo>
                <a:cubicBezTo>
                  <a:pt x="2000895" y="589057"/>
                  <a:pt x="2002469" y="589843"/>
                  <a:pt x="2004831" y="592489"/>
                </a:cubicBezTo>
                <a:cubicBezTo>
                  <a:pt x="2008203" y="597042"/>
                  <a:pt x="2011264" y="601818"/>
                  <a:pt x="2013991" y="606785"/>
                </a:cubicBezTo>
                <a:cubicBezTo>
                  <a:pt x="2017855" y="613362"/>
                  <a:pt x="2022578" y="621797"/>
                  <a:pt x="2028303" y="631947"/>
                </a:cubicBezTo>
                <a:cubicBezTo>
                  <a:pt x="2031166" y="637022"/>
                  <a:pt x="2033599" y="642670"/>
                  <a:pt x="2036461" y="648746"/>
                </a:cubicBezTo>
                <a:cubicBezTo>
                  <a:pt x="2039324" y="654822"/>
                  <a:pt x="2042186" y="661326"/>
                  <a:pt x="2045264" y="668260"/>
                </a:cubicBezTo>
                <a:cubicBezTo>
                  <a:pt x="2059824" y="701993"/>
                  <a:pt x="2072159" y="736641"/>
                  <a:pt x="2082190" y="771982"/>
                </a:cubicBezTo>
                <a:cubicBezTo>
                  <a:pt x="2097219" y="826016"/>
                  <a:pt x="2107584" y="881237"/>
                  <a:pt x="2113176" y="937036"/>
                </a:cubicBezTo>
                <a:cubicBezTo>
                  <a:pt x="2114394" y="950833"/>
                  <a:pt x="2116111" y="964557"/>
                  <a:pt x="2116397" y="978353"/>
                </a:cubicBezTo>
                <a:cubicBezTo>
                  <a:pt x="2116397" y="985502"/>
                  <a:pt x="2117041" y="992078"/>
                  <a:pt x="2117327" y="998940"/>
                </a:cubicBezTo>
                <a:cubicBezTo>
                  <a:pt x="2117614" y="1005803"/>
                  <a:pt x="2118115" y="1012737"/>
                  <a:pt x="2117900" y="1019528"/>
                </a:cubicBezTo>
                <a:cubicBezTo>
                  <a:pt x="2117900" y="1033252"/>
                  <a:pt x="2117900" y="1046977"/>
                  <a:pt x="2117900" y="1060559"/>
                </a:cubicBezTo>
                <a:cubicBezTo>
                  <a:pt x="2117900" y="1074141"/>
                  <a:pt x="2116397" y="1087794"/>
                  <a:pt x="2115681" y="1101304"/>
                </a:cubicBezTo>
                <a:cubicBezTo>
                  <a:pt x="2111593" y="1154845"/>
                  <a:pt x="2103144" y="1207964"/>
                  <a:pt x="2090420" y="1260139"/>
                </a:cubicBezTo>
                <a:cubicBezTo>
                  <a:pt x="2078053" y="1311171"/>
                  <a:pt x="2061292" y="1361037"/>
                  <a:pt x="2040326" y="1409181"/>
                </a:cubicBezTo>
                <a:cubicBezTo>
                  <a:pt x="2036676" y="1417402"/>
                  <a:pt x="2033170" y="1425908"/>
                  <a:pt x="2029234" y="1434414"/>
                </a:cubicBezTo>
                <a:cubicBezTo>
                  <a:pt x="2025297" y="1442922"/>
                  <a:pt x="2021004" y="1451428"/>
                  <a:pt x="2016853" y="1460148"/>
                </a:cubicBezTo>
                <a:cubicBezTo>
                  <a:pt x="2014706" y="1464509"/>
                  <a:pt x="2012631" y="1468941"/>
                  <a:pt x="2010484" y="1473302"/>
                </a:cubicBezTo>
                <a:cubicBezTo>
                  <a:pt x="2008337" y="1477662"/>
                  <a:pt x="2005832" y="1482022"/>
                  <a:pt x="2003328" y="1486383"/>
                </a:cubicBezTo>
                <a:lnTo>
                  <a:pt x="1989016" y="1512831"/>
                </a:lnTo>
                <a:cubicBezTo>
                  <a:pt x="1986726" y="1517263"/>
                  <a:pt x="1984006" y="1521553"/>
                  <a:pt x="1981430" y="1525913"/>
                </a:cubicBezTo>
                <a:lnTo>
                  <a:pt x="1975372" y="1536017"/>
                </a:lnTo>
                <a:lnTo>
                  <a:pt x="1943277" y="1585513"/>
                </a:lnTo>
                <a:lnTo>
                  <a:pt x="1923178" y="1614481"/>
                </a:lnTo>
                <a:cubicBezTo>
                  <a:pt x="1921532" y="1617768"/>
                  <a:pt x="1919814" y="1621057"/>
                  <a:pt x="1918097" y="1624345"/>
                </a:cubicBezTo>
                <a:lnTo>
                  <a:pt x="1943277" y="1585513"/>
                </a:lnTo>
                <a:lnTo>
                  <a:pt x="1957599" y="1564871"/>
                </a:lnTo>
                <a:lnTo>
                  <a:pt x="1961822" y="1558509"/>
                </a:lnTo>
                <a:lnTo>
                  <a:pt x="1965757" y="1552004"/>
                </a:lnTo>
                <a:lnTo>
                  <a:pt x="1973629" y="1538923"/>
                </a:lnTo>
                <a:lnTo>
                  <a:pt x="1975372" y="1536017"/>
                </a:lnTo>
                <a:lnTo>
                  <a:pt x="2002694" y="1493880"/>
                </a:lnTo>
                <a:cubicBezTo>
                  <a:pt x="2076689" y="1357662"/>
                  <a:pt x="2118406" y="1205494"/>
                  <a:pt x="2123625" y="1049193"/>
                </a:cubicBezTo>
                <a:cubicBezTo>
                  <a:pt x="2123625" y="1053840"/>
                  <a:pt x="2123625" y="1058486"/>
                  <a:pt x="2123625" y="1063060"/>
                </a:cubicBezTo>
                <a:lnTo>
                  <a:pt x="2122909" y="1076857"/>
                </a:lnTo>
                <a:cubicBezTo>
                  <a:pt x="2122409" y="1086078"/>
                  <a:pt x="2121907" y="1095299"/>
                  <a:pt x="2121478" y="1104450"/>
                </a:cubicBezTo>
                <a:cubicBezTo>
                  <a:pt x="2121478" y="1109024"/>
                  <a:pt x="2120762" y="1113599"/>
                  <a:pt x="2120333" y="1118174"/>
                </a:cubicBezTo>
                <a:lnTo>
                  <a:pt x="2118901" y="1131828"/>
                </a:lnTo>
                <a:cubicBezTo>
                  <a:pt x="2117971" y="1140906"/>
                  <a:pt x="2117113" y="1149984"/>
                  <a:pt x="2115968" y="1159062"/>
                </a:cubicBezTo>
                <a:lnTo>
                  <a:pt x="2111889" y="1186083"/>
                </a:lnTo>
                <a:cubicBezTo>
                  <a:pt x="2110386" y="1195090"/>
                  <a:pt x="2109312" y="1204168"/>
                  <a:pt x="2107309" y="1213032"/>
                </a:cubicBezTo>
                <a:cubicBezTo>
                  <a:pt x="2105305" y="1221896"/>
                  <a:pt x="2103730" y="1230831"/>
                  <a:pt x="2101870" y="1239695"/>
                </a:cubicBezTo>
                <a:lnTo>
                  <a:pt x="2099150" y="1252991"/>
                </a:lnTo>
                <a:lnTo>
                  <a:pt x="2095787" y="1266215"/>
                </a:lnTo>
                <a:cubicBezTo>
                  <a:pt x="2060331" y="1409789"/>
                  <a:pt x="1993735" y="1543834"/>
                  <a:pt x="1900707" y="1658871"/>
                </a:cubicBezTo>
                <a:lnTo>
                  <a:pt x="1882602" y="1681103"/>
                </a:lnTo>
                <a:cubicBezTo>
                  <a:pt x="1876375" y="1688251"/>
                  <a:pt x="1869863" y="1695399"/>
                  <a:pt x="1863423" y="1702547"/>
                </a:cubicBezTo>
                <a:lnTo>
                  <a:pt x="1853690" y="1713413"/>
                </a:lnTo>
                <a:lnTo>
                  <a:pt x="1848824" y="1718846"/>
                </a:lnTo>
                <a:cubicBezTo>
                  <a:pt x="1847178" y="1720632"/>
                  <a:pt x="1845460" y="1722277"/>
                  <a:pt x="1843743" y="1724064"/>
                </a:cubicBezTo>
                <a:lnTo>
                  <a:pt x="1823133" y="1744937"/>
                </a:lnTo>
                <a:lnTo>
                  <a:pt x="1812756" y="1755444"/>
                </a:lnTo>
                <a:lnTo>
                  <a:pt x="1801807" y="1765596"/>
                </a:lnTo>
                <a:lnTo>
                  <a:pt x="1779838" y="1785897"/>
                </a:lnTo>
                <a:cubicBezTo>
                  <a:pt x="1776259" y="1789328"/>
                  <a:pt x="1772681" y="1792473"/>
                  <a:pt x="1768459" y="1795689"/>
                </a:cubicBezTo>
                <a:lnTo>
                  <a:pt x="1756937" y="1805411"/>
                </a:lnTo>
                <a:lnTo>
                  <a:pt x="1745273" y="1815133"/>
                </a:lnTo>
                <a:cubicBezTo>
                  <a:pt x="1741336" y="1818350"/>
                  <a:pt x="1737544" y="1821781"/>
                  <a:pt x="1733393" y="1824783"/>
                </a:cubicBezTo>
                <a:cubicBezTo>
                  <a:pt x="1737115" y="1822424"/>
                  <a:pt x="1740550" y="1819637"/>
                  <a:pt x="1744199" y="1816920"/>
                </a:cubicBezTo>
                <a:lnTo>
                  <a:pt x="1755149" y="1808485"/>
                </a:lnTo>
                <a:lnTo>
                  <a:pt x="1777905" y="1790901"/>
                </a:lnTo>
                <a:lnTo>
                  <a:pt x="1800519" y="1771314"/>
                </a:lnTo>
                <a:cubicBezTo>
                  <a:pt x="1808248" y="1764166"/>
                  <a:pt x="1816263" y="1757804"/>
                  <a:pt x="1823705" y="1750298"/>
                </a:cubicBezTo>
                <a:lnTo>
                  <a:pt x="1846677" y="1727924"/>
                </a:lnTo>
                <a:cubicBezTo>
                  <a:pt x="1848609" y="1725994"/>
                  <a:pt x="1850613" y="1724135"/>
                  <a:pt x="1852474" y="1722205"/>
                </a:cubicBezTo>
                <a:lnTo>
                  <a:pt x="1858055" y="1716200"/>
                </a:lnTo>
                <a:lnTo>
                  <a:pt x="1869219" y="1704191"/>
                </a:lnTo>
                <a:lnTo>
                  <a:pt x="1880383" y="1692040"/>
                </a:lnTo>
                <a:lnTo>
                  <a:pt x="1885965" y="1685964"/>
                </a:lnTo>
                <a:lnTo>
                  <a:pt x="1891404" y="1679816"/>
                </a:lnTo>
                <a:lnTo>
                  <a:pt x="1912873" y="1654368"/>
                </a:lnTo>
                <a:cubicBezTo>
                  <a:pt x="1962058" y="1592357"/>
                  <a:pt x="2005192" y="1525792"/>
                  <a:pt x="2041686" y="1455574"/>
                </a:cubicBezTo>
                <a:cubicBezTo>
                  <a:pt x="2009581" y="1527843"/>
                  <a:pt x="1968491" y="1595788"/>
                  <a:pt x="1919385" y="1657799"/>
                </a:cubicBezTo>
                <a:cubicBezTo>
                  <a:pt x="1876597" y="1711741"/>
                  <a:pt x="1828161" y="1760964"/>
                  <a:pt x="1774900" y="1804625"/>
                </a:cubicBezTo>
                <a:lnTo>
                  <a:pt x="1745344" y="1828215"/>
                </a:lnTo>
                <a:cubicBezTo>
                  <a:pt x="1735325" y="1835792"/>
                  <a:pt x="1724949" y="1843011"/>
                  <a:pt x="1714787" y="1850445"/>
                </a:cubicBezTo>
                <a:cubicBezTo>
                  <a:pt x="1709635" y="1854091"/>
                  <a:pt x="1704553" y="1857594"/>
                  <a:pt x="1699330" y="1861382"/>
                </a:cubicBezTo>
                <a:lnTo>
                  <a:pt x="1683442" y="1871676"/>
                </a:lnTo>
                <a:lnTo>
                  <a:pt x="1667484" y="1881898"/>
                </a:lnTo>
                <a:cubicBezTo>
                  <a:pt x="1662188" y="1885257"/>
                  <a:pt x="1656965" y="1889046"/>
                  <a:pt x="1651454" y="1891906"/>
                </a:cubicBezTo>
                <a:lnTo>
                  <a:pt x="1618535" y="1910849"/>
                </a:lnTo>
                <a:cubicBezTo>
                  <a:pt x="1615816" y="1912350"/>
                  <a:pt x="1613096" y="1914065"/>
                  <a:pt x="1610306" y="1915495"/>
                </a:cubicBezTo>
                <a:lnTo>
                  <a:pt x="1601861" y="1919855"/>
                </a:lnTo>
                <a:lnTo>
                  <a:pt x="1584901" y="1928505"/>
                </a:lnTo>
                <a:lnTo>
                  <a:pt x="1567439" y="1937155"/>
                </a:lnTo>
                <a:cubicBezTo>
                  <a:pt x="1561786" y="1940014"/>
                  <a:pt x="1555918" y="1942445"/>
                  <a:pt x="1550121" y="1945089"/>
                </a:cubicBezTo>
                <a:cubicBezTo>
                  <a:pt x="1538528" y="1950236"/>
                  <a:pt x="1527007" y="1955597"/>
                  <a:pt x="1515342" y="1960529"/>
                </a:cubicBezTo>
                <a:cubicBezTo>
                  <a:pt x="1468117" y="1979908"/>
                  <a:pt x="1419598" y="1995978"/>
                  <a:pt x="1370141" y="2008638"/>
                </a:cubicBezTo>
                <a:cubicBezTo>
                  <a:pt x="1320348" y="2020832"/>
                  <a:pt x="1269745" y="2029432"/>
                  <a:pt x="1218713" y="2034372"/>
                </a:cubicBezTo>
                <a:cubicBezTo>
                  <a:pt x="1163603" y="2039954"/>
                  <a:pt x="1108157" y="2041391"/>
                  <a:pt x="1052831" y="2038660"/>
                </a:cubicBezTo>
                <a:lnTo>
                  <a:pt x="1043600" y="2040519"/>
                </a:lnTo>
                <a:cubicBezTo>
                  <a:pt x="1182417" y="2051442"/>
                  <a:pt x="1322007" y="2033900"/>
                  <a:pt x="1453798" y="1988979"/>
                </a:cubicBezTo>
                <a:cubicBezTo>
                  <a:pt x="1584625" y="1944131"/>
                  <a:pt x="1705177" y="1873656"/>
                  <a:pt x="1808391" y="1781679"/>
                </a:cubicBezTo>
                <a:cubicBezTo>
                  <a:pt x="1858094" y="1737360"/>
                  <a:pt x="1903608" y="1688572"/>
                  <a:pt x="1944360" y="1635925"/>
                </a:cubicBezTo>
                <a:cubicBezTo>
                  <a:pt x="1979753" y="1590205"/>
                  <a:pt x="2011573" y="1541840"/>
                  <a:pt x="2039539" y="1491244"/>
                </a:cubicBezTo>
                <a:cubicBezTo>
                  <a:pt x="2064509" y="1445280"/>
                  <a:pt x="2086337" y="1397687"/>
                  <a:pt x="2104875" y="1348778"/>
                </a:cubicBezTo>
                <a:lnTo>
                  <a:pt x="2117614" y="1313036"/>
                </a:lnTo>
                <a:lnTo>
                  <a:pt x="2119188" y="1308604"/>
                </a:lnTo>
                <a:lnTo>
                  <a:pt x="2120548" y="1304101"/>
                </a:lnTo>
                <a:lnTo>
                  <a:pt x="2123339" y="1295094"/>
                </a:lnTo>
                <a:lnTo>
                  <a:pt x="2128777" y="1277009"/>
                </a:lnTo>
                <a:cubicBezTo>
                  <a:pt x="2130566" y="1271005"/>
                  <a:pt x="2132499" y="1265000"/>
                  <a:pt x="2134145" y="1258996"/>
                </a:cubicBezTo>
                <a:lnTo>
                  <a:pt x="2138796" y="1240696"/>
                </a:lnTo>
                <a:lnTo>
                  <a:pt x="2143448" y="1222325"/>
                </a:lnTo>
                <a:lnTo>
                  <a:pt x="2145738" y="1213175"/>
                </a:lnTo>
                <a:cubicBezTo>
                  <a:pt x="2146454" y="1210101"/>
                  <a:pt x="2147026" y="1206956"/>
                  <a:pt x="2147670" y="1203882"/>
                </a:cubicBezTo>
                <a:cubicBezTo>
                  <a:pt x="2142660" y="1239624"/>
                  <a:pt x="2137938" y="1266573"/>
                  <a:pt x="2133859" y="1285873"/>
                </a:cubicBezTo>
                <a:cubicBezTo>
                  <a:pt x="2131926" y="1295523"/>
                  <a:pt x="2130495" y="1303244"/>
                  <a:pt x="2129493" y="1308962"/>
                </a:cubicBezTo>
                <a:cubicBezTo>
                  <a:pt x="2128696" y="1312715"/>
                  <a:pt x="2128099" y="1316511"/>
                  <a:pt x="2127704" y="1320328"/>
                </a:cubicBezTo>
                <a:cubicBezTo>
                  <a:pt x="2127704" y="1324045"/>
                  <a:pt x="2129851" y="1320328"/>
                  <a:pt x="2133930" y="1308462"/>
                </a:cubicBezTo>
                <a:cubicBezTo>
                  <a:pt x="2135934" y="1302600"/>
                  <a:pt x="2138439" y="1294809"/>
                  <a:pt x="2141086" y="1285087"/>
                </a:cubicBezTo>
                <a:cubicBezTo>
                  <a:pt x="2143734" y="1275365"/>
                  <a:pt x="2147741" y="1263642"/>
                  <a:pt x="2150890" y="1249846"/>
                </a:cubicBezTo>
                <a:cubicBezTo>
                  <a:pt x="2153324" y="1239767"/>
                  <a:pt x="2155756" y="1229402"/>
                  <a:pt x="2158046" y="1218751"/>
                </a:cubicBezTo>
                <a:cubicBezTo>
                  <a:pt x="2160336" y="1208100"/>
                  <a:pt x="2162269" y="1196949"/>
                  <a:pt x="2164415" y="1185725"/>
                </a:cubicBezTo>
                <a:cubicBezTo>
                  <a:pt x="2165418" y="1180079"/>
                  <a:pt x="2166491" y="1174431"/>
                  <a:pt x="2167564" y="1168641"/>
                </a:cubicBezTo>
                <a:cubicBezTo>
                  <a:pt x="2168638" y="1162851"/>
                  <a:pt x="2169210" y="1157060"/>
                  <a:pt x="2170069" y="1151199"/>
                </a:cubicBezTo>
                <a:cubicBezTo>
                  <a:pt x="2171572" y="1139405"/>
                  <a:pt x="2173146" y="1127467"/>
                  <a:pt x="2174720" y="1115458"/>
                </a:cubicBezTo>
                <a:cubicBezTo>
                  <a:pt x="2179901" y="1064927"/>
                  <a:pt x="2181599" y="1014102"/>
                  <a:pt x="2179802" y="963342"/>
                </a:cubicBezTo>
                <a:cubicBezTo>
                  <a:pt x="2176965" y="906949"/>
                  <a:pt x="2169618" y="850871"/>
                  <a:pt x="2157832" y="795643"/>
                </a:cubicBezTo>
                <a:lnTo>
                  <a:pt x="2153037" y="774198"/>
                </a:lnTo>
                <a:lnTo>
                  <a:pt x="2150604" y="763619"/>
                </a:lnTo>
                <a:cubicBezTo>
                  <a:pt x="2149817" y="760045"/>
                  <a:pt x="2148958" y="756471"/>
                  <a:pt x="2147956" y="753039"/>
                </a:cubicBezTo>
                <a:cubicBezTo>
                  <a:pt x="2144020" y="738743"/>
                  <a:pt x="2140156" y="725232"/>
                  <a:pt x="2136220" y="711365"/>
                </a:cubicBezTo>
                <a:cubicBezTo>
                  <a:pt x="2127418" y="683915"/>
                  <a:pt x="2118687" y="656680"/>
                  <a:pt x="2108167" y="630803"/>
                </a:cubicBezTo>
                <a:cubicBezTo>
                  <a:pt x="2099795" y="608072"/>
                  <a:pt x="2090777" y="587913"/>
                  <a:pt x="2082476" y="568756"/>
                </a:cubicBezTo>
                <a:cubicBezTo>
                  <a:pt x="2078469" y="558963"/>
                  <a:pt x="2073746" y="549670"/>
                  <a:pt x="2069166" y="540163"/>
                </a:cubicBezTo>
                <a:lnTo>
                  <a:pt x="2055211" y="511570"/>
                </a:lnTo>
                <a:lnTo>
                  <a:pt x="2063369" y="523007"/>
                </a:lnTo>
                <a:lnTo>
                  <a:pt x="2078540" y="551600"/>
                </a:lnTo>
                <a:cubicBezTo>
                  <a:pt x="2081188" y="556318"/>
                  <a:pt x="2083478" y="561250"/>
                  <a:pt x="2085696" y="565897"/>
                </a:cubicBezTo>
                <a:cubicBezTo>
                  <a:pt x="2087915" y="570543"/>
                  <a:pt x="2090348" y="575690"/>
                  <a:pt x="2092853" y="580193"/>
                </a:cubicBezTo>
                <a:lnTo>
                  <a:pt x="2099651" y="594490"/>
                </a:lnTo>
                <a:cubicBezTo>
                  <a:pt x="2101870" y="599279"/>
                  <a:pt x="2104303" y="603926"/>
                  <a:pt x="2106164" y="608786"/>
                </a:cubicBezTo>
                <a:cubicBezTo>
                  <a:pt x="2110100" y="618365"/>
                  <a:pt x="2113821" y="627658"/>
                  <a:pt x="2117399" y="636522"/>
                </a:cubicBezTo>
                <a:cubicBezTo>
                  <a:pt x="2125199" y="655251"/>
                  <a:pt x="2131210" y="674622"/>
                  <a:pt x="2137794" y="693708"/>
                </a:cubicBezTo>
                <a:cubicBezTo>
                  <a:pt x="2139297" y="698498"/>
                  <a:pt x="2141158" y="703287"/>
                  <a:pt x="2142446" y="708005"/>
                </a:cubicBezTo>
                <a:lnTo>
                  <a:pt x="2146596" y="722302"/>
                </a:lnTo>
                <a:cubicBezTo>
                  <a:pt x="2149316" y="732023"/>
                  <a:pt x="2152107" y="741745"/>
                  <a:pt x="2154826" y="751466"/>
                </a:cubicBezTo>
                <a:cubicBezTo>
                  <a:pt x="2157545" y="761188"/>
                  <a:pt x="2159478" y="771053"/>
                  <a:pt x="2161983" y="780918"/>
                </a:cubicBezTo>
                <a:lnTo>
                  <a:pt x="2165489" y="796858"/>
                </a:lnTo>
                <a:cubicBezTo>
                  <a:pt x="2166563" y="801791"/>
                  <a:pt x="2167850" y="806651"/>
                  <a:pt x="2168638" y="811655"/>
                </a:cubicBezTo>
                <a:lnTo>
                  <a:pt x="2174005" y="841320"/>
                </a:lnTo>
                <a:lnTo>
                  <a:pt x="2176581" y="856189"/>
                </a:lnTo>
                <a:cubicBezTo>
                  <a:pt x="2177440" y="861193"/>
                  <a:pt x="2177941" y="866196"/>
                  <a:pt x="2178657" y="871129"/>
                </a:cubicBezTo>
                <a:cubicBezTo>
                  <a:pt x="2189701" y="950683"/>
                  <a:pt x="2191861" y="1031215"/>
                  <a:pt x="2185098" y="1111240"/>
                </a:cubicBezTo>
                <a:cubicBezTo>
                  <a:pt x="2184024" y="1124178"/>
                  <a:pt x="2182235" y="1136974"/>
                  <a:pt x="2180732" y="1149698"/>
                </a:cubicBezTo>
                <a:cubicBezTo>
                  <a:pt x="2179945" y="1156060"/>
                  <a:pt x="2179300" y="1162493"/>
                  <a:pt x="2178299" y="1168784"/>
                </a:cubicBezTo>
                <a:lnTo>
                  <a:pt x="2175079" y="1187584"/>
                </a:lnTo>
                <a:cubicBezTo>
                  <a:pt x="2174005" y="1193875"/>
                  <a:pt x="2173003" y="1200094"/>
                  <a:pt x="2171930" y="1206313"/>
                </a:cubicBezTo>
                <a:lnTo>
                  <a:pt x="2170355" y="1215605"/>
                </a:lnTo>
                <a:cubicBezTo>
                  <a:pt x="2169783" y="1218751"/>
                  <a:pt x="2169068" y="1221825"/>
                  <a:pt x="2168423" y="1224898"/>
                </a:cubicBezTo>
                <a:cubicBezTo>
                  <a:pt x="2165847" y="1237193"/>
                  <a:pt x="2163461" y="1249417"/>
                  <a:pt x="2161267" y="1261569"/>
                </a:cubicBezTo>
                <a:cubicBezTo>
                  <a:pt x="2149582" y="1316797"/>
                  <a:pt x="2134185" y="1371174"/>
                  <a:pt x="2115180" y="1424336"/>
                </a:cubicBezTo>
                <a:lnTo>
                  <a:pt x="2119546" y="1415686"/>
                </a:lnTo>
                <a:cubicBezTo>
                  <a:pt x="2120834" y="1412827"/>
                  <a:pt x="2122122" y="1410182"/>
                  <a:pt x="2123339" y="1407465"/>
                </a:cubicBezTo>
                <a:lnTo>
                  <a:pt x="2130924" y="1391311"/>
                </a:lnTo>
                <a:cubicBezTo>
                  <a:pt x="2133500" y="1385663"/>
                  <a:pt x="2136149" y="1379587"/>
                  <a:pt x="2139083" y="1372582"/>
                </a:cubicBezTo>
                <a:cubicBezTo>
                  <a:pt x="2140585" y="1369079"/>
                  <a:pt x="2141945" y="1365434"/>
                  <a:pt x="2143376" y="1361145"/>
                </a:cubicBezTo>
                <a:cubicBezTo>
                  <a:pt x="2144808" y="1356856"/>
                  <a:pt x="2146239" y="1352567"/>
                  <a:pt x="2147885" y="1347777"/>
                </a:cubicBezTo>
                <a:cubicBezTo>
                  <a:pt x="2196878" y="1199193"/>
                  <a:pt x="2212659" y="1041687"/>
                  <a:pt x="2194114" y="886355"/>
                </a:cubicBezTo>
                <a:cubicBezTo>
                  <a:pt x="2192611" y="874489"/>
                  <a:pt x="2191609" y="863194"/>
                  <a:pt x="2190035" y="852401"/>
                </a:cubicBezTo>
                <a:cubicBezTo>
                  <a:pt x="2188460" y="841607"/>
                  <a:pt x="2186815" y="830955"/>
                  <a:pt x="2185240" y="821091"/>
                </a:cubicBezTo>
                <a:lnTo>
                  <a:pt x="2182879" y="805936"/>
                </a:lnTo>
                <a:cubicBezTo>
                  <a:pt x="2182092" y="800933"/>
                  <a:pt x="2181018" y="795929"/>
                  <a:pt x="2180016" y="790925"/>
                </a:cubicBezTo>
                <a:cubicBezTo>
                  <a:pt x="2178013" y="780989"/>
                  <a:pt x="2175938" y="770910"/>
                  <a:pt x="2173862" y="760545"/>
                </a:cubicBezTo>
                <a:lnTo>
                  <a:pt x="2182235" y="787208"/>
                </a:lnTo>
                <a:cubicBezTo>
                  <a:pt x="2202389" y="875468"/>
                  <a:pt x="2211310" y="965922"/>
                  <a:pt x="2208784" y="1056413"/>
                </a:cubicBezTo>
                <a:cubicBezTo>
                  <a:pt x="2210073" y="1040257"/>
                  <a:pt x="2211504" y="1024389"/>
                  <a:pt x="2212291" y="1009020"/>
                </a:cubicBezTo>
                <a:cubicBezTo>
                  <a:pt x="2213078" y="993651"/>
                  <a:pt x="2213222" y="978640"/>
                  <a:pt x="2213579" y="964272"/>
                </a:cubicBezTo>
                <a:cubicBezTo>
                  <a:pt x="2213937" y="949903"/>
                  <a:pt x="2213579" y="935678"/>
                  <a:pt x="2213150" y="922668"/>
                </a:cubicBezTo>
                <a:cubicBezTo>
                  <a:pt x="2213150" y="916092"/>
                  <a:pt x="2213150" y="909587"/>
                  <a:pt x="2212649" y="903296"/>
                </a:cubicBezTo>
                <a:lnTo>
                  <a:pt x="2211719" y="884925"/>
                </a:lnTo>
                <a:cubicBezTo>
                  <a:pt x="2211169" y="876740"/>
                  <a:pt x="2211169" y="868520"/>
                  <a:pt x="2211719" y="860335"/>
                </a:cubicBezTo>
                <a:cubicBezTo>
                  <a:pt x="2211719" y="857547"/>
                  <a:pt x="2212219" y="855117"/>
                  <a:pt x="2212434" y="852615"/>
                </a:cubicBezTo>
                <a:cubicBezTo>
                  <a:pt x="2212649" y="850113"/>
                  <a:pt x="2212434" y="847468"/>
                  <a:pt x="2212434" y="844180"/>
                </a:cubicBezTo>
                <a:cubicBezTo>
                  <a:pt x="2224453" y="910381"/>
                  <a:pt x="2230298" y="977553"/>
                  <a:pt x="2229895" y="1044833"/>
                </a:cubicBezTo>
                <a:cubicBezTo>
                  <a:pt x="2229111" y="1109203"/>
                  <a:pt x="2222669" y="1173381"/>
                  <a:pt x="2210645" y="1236622"/>
                </a:cubicBezTo>
                <a:cubicBezTo>
                  <a:pt x="2208284" y="1248344"/>
                  <a:pt x="2205922" y="1260139"/>
                  <a:pt x="2203489" y="1272363"/>
                </a:cubicBezTo>
                <a:cubicBezTo>
                  <a:pt x="2202415" y="1278296"/>
                  <a:pt x="2200769" y="1284157"/>
                  <a:pt x="2199338" y="1290091"/>
                </a:cubicBezTo>
                <a:cubicBezTo>
                  <a:pt x="2197907" y="1296024"/>
                  <a:pt x="2196404" y="1301885"/>
                  <a:pt x="2194901" y="1307819"/>
                </a:cubicBezTo>
                <a:lnTo>
                  <a:pt x="2190464" y="1325618"/>
                </a:lnTo>
                <a:cubicBezTo>
                  <a:pt x="2188962" y="1331551"/>
                  <a:pt x="2187029" y="1337341"/>
                  <a:pt x="2185384" y="1343203"/>
                </a:cubicBezTo>
                <a:cubicBezTo>
                  <a:pt x="2181805" y="1354926"/>
                  <a:pt x="2178275" y="1366599"/>
                  <a:pt x="2174793" y="1378229"/>
                </a:cubicBezTo>
                <a:cubicBezTo>
                  <a:pt x="2170928" y="1389738"/>
                  <a:pt x="2166777" y="1401103"/>
                  <a:pt x="2162770" y="1412398"/>
                </a:cubicBezTo>
                <a:cubicBezTo>
                  <a:pt x="2160694" y="1418045"/>
                  <a:pt x="2158690" y="1423692"/>
                  <a:pt x="2156687" y="1429268"/>
                </a:cubicBezTo>
                <a:cubicBezTo>
                  <a:pt x="2154683" y="1434843"/>
                  <a:pt x="2152250" y="1440276"/>
                  <a:pt x="2150031" y="1445709"/>
                </a:cubicBezTo>
                <a:cubicBezTo>
                  <a:pt x="2145451" y="1456574"/>
                  <a:pt x="2141015" y="1467154"/>
                  <a:pt x="2136578" y="1477876"/>
                </a:cubicBezTo>
                <a:cubicBezTo>
                  <a:pt x="2132141" y="1488598"/>
                  <a:pt x="2126845" y="1498392"/>
                  <a:pt x="2122265" y="1508399"/>
                </a:cubicBezTo>
                <a:lnTo>
                  <a:pt x="2112461" y="1528487"/>
                </a:lnTo>
                <a:lnTo>
                  <a:pt x="2101870" y="1548073"/>
                </a:lnTo>
                <a:cubicBezTo>
                  <a:pt x="2094714" y="1561082"/>
                  <a:pt x="2087986" y="1574378"/>
                  <a:pt x="2080043" y="1586959"/>
                </a:cubicBezTo>
                <a:cubicBezTo>
                  <a:pt x="2072100" y="1599541"/>
                  <a:pt x="2064729" y="1612408"/>
                  <a:pt x="2056642" y="1624917"/>
                </a:cubicBezTo>
                <a:lnTo>
                  <a:pt x="2031667" y="1661802"/>
                </a:lnTo>
                <a:cubicBezTo>
                  <a:pt x="1997087" y="1710246"/>
                  <a:pt x="1958806" y="1755938"/>
                  <a:pt x="1917167" y="1798478"/>
                </a:cubicBezTo>
                <a:lnTo>
                  <a:pt x="1885393" y="1829716"/>
                </a:lnTo>
                <a:cubicBezTo>
                  <a:pt x="1874515" y="1839723"/>
                  <a:pt x="1863351" y="1849517"/>
                  <a:pt x="1852259" y="1859381"/>
                </a:cubicBezTo>
                <a:lnTo>
                  <a:pt x="1843958" y="1866529"/>
                </a:lnTo>
                <a:cubicBezTo>
                  <a:pt x="1841167" y="1869031"/>
                  <a:pt x="1838233" y="1871247"/>
                  <a:pt x="1835370" y="1873677"/>
                </a:cubicBezTo>
                <a:lnTo>
                  <a:pt x="1818052" y="1887974"/>
                </a:lnTo>
                <a:lnTo>
                  <a:pt x="1800949" y="1901413"/>
                </a:lnTo>
                <a:cubicBezTo>
                  <a:pt x="1795080" y="1905988"/>
                  <a:pt x="1788998" y="1910206"/>
                  <a:pt x="1783058" y="1914638"/>
                </a:cubicBezTo>
                <a:lnTo>
                  <a:pt x="1764738" y="1927504"/>
                </a:lnTo>
                <a:cubicBezTo>
                  <a:pt x="1758655" y="1931793"/>
                  <a:pt x="1752786" y="1936225"/>
                  <a:pt x="1746489" y="1940157"/>
                </a:cubicBezTo>
                <a:lnTo>
                  <a:pt x="1709348" y="1964318"/>
                </a:lnTo>
                <a:lnTo>
                  <a:pt x="1704696" y="1967321"/>
                </a:lnTo>
                <a:lnTo>
                  <a:pt x="1699902" y="1970108"/>
                </a:lnTo>
                <a:lnTo>
                  <a:pt x="1690312" y="1975684"/>
                </a:lnTo>
                <a:lnTo>
                  <a:pt x="1671706" y="1986764"/>
                </a:lnTo>
                <a:cubicBezTo>
                  <a:pt x="1665266" y="1990409"/>
                  <a:pt x="1658968" y="1994269"/>
                  <a:pt x="1652384" y="1997701"/>
                </a:cubicBezTo>
                <a:lnTo>
                  <a:pt x="1632705" y="2007851"/>
                </a:lnTo>
                <a:cubicBezTo>
                  <a:pt x="1606584" y="2022148"/>
                  <a:pt x="1579462" y="2033656"/>
                  <a:pt x="1552411" y="2045665"/>
                </a:cubicBezTo>
                <a:lnTo>
                  <a:pt x="1511048" y="2061964"/>
                </a:lnTo>
                <a:cubicBezTo>
                  <a:pt x="1507541" y="2063251"/>
                  <a:pt x="1503892" y="2064680"/>
                  <a:pt x="1500671" y="2065895"/>
                </a:cubicBezTo>
                <a:lnTo>
                  <a:pt x="1490151" y="2069469"/>
                </a:lnTo>
                <a:lnTo>
                  <a:pt x="1468683" y="2076618"/>
                </a:lnTo>
                <a:cubicBezTo>
                  <a:pt x="1461526" y="2078905"/>
                  <a:pt x="1454370" y="2081407"/>
                  <a:pt x="1447214" y="2083766"/>
                </a:cubicBezTo>
                <a:lnTo>
                  <a:pt x="1425745" y="2089842"/>
                </a:lnTo>
                <a:cubicBezTo>
                  <a:pt x="1411433" y="2093774"/>
                  <a:pt x="1397120" y="2098134"/>
                  <a:pt x="1382807" y="2101208"/>
                </a:cubicBezTo>
                <a:cubicBezTo>
                  <a:pt x="1368495" y="2104281"/>
                  <a:pt x="1354182" y="2107928"/>
                  <a:pt x="1339440" y="2110930"/>
                </a:cubicBezTo>
                <a:lnTo>
                  <a:pt x="1295644" y="2118650"/>
                </a:lnTo>
                <a:cubicBezTo>
                  <a:pt x="1237063" y="2127707"/>
                  <a:pt x="1177873" y="2132245"/>
                  <a:pt x="1118598" y="2132232"/>
                </a:cubicBezTo>
                <a:lnTo>
                  <a:pt x="1074157" y="2131374"/>
                </a:lnTo>
                <a:lnTo>
                  <a:pt x="1029789" y="2128443"/>
                </a:lnTo>
                <a:cubicBezTo>
                  <a:pt x="1026139" y="2128085"/>
                  <a:pt x="1022632" y="2128014"/>
                  <a:pt x="1018767" y="2127514"/>
                </a:cubicBezTo>
                <a:lnTo>
                  <a:pt x="1007747" y="2126298"/>
                </a:lnTo>
                <a:lnTo>
                  <a:pt x="985634" y="2123796"/>
                </a:lnTo>
                <a:cubicBezTo>
                  <a:pt x="978477" y="2122867"/>
                  <a:pt x="970892" y="2122224"/>
                  <a:pt x="963593" y="2121009"/>
                </a:cubicBezTo>
                <a:lnTo>
                  <a:pt x="941695" y="2117435"/>
                </a:lnTo>
                <a:lnTo>
                  <a:pt x="924090" y="2114575"/>
                </a:lnTo>
                <a:lnTo>
                  <a:pt x="915073" y="2113145"/>
                </a:lnTo>
                <a:lnTo>
                  <a:pt x="906056" y="2111287"/>
                </a:lnTo>
                <a:lnTo>
                  <a:pt x="869130" y="2103710"/>
                </a:lnTo>
                <a:cubicBezTo>
                  <a:pt x="862903" y="2102566"/>
                  <a:pt x="856749" y="2100922"/>
                  <a:pt x="850523" y="2099349"/>
                </a:cubicBezTo>
                <a:lnTo>
                  <a:pt x="831917" y="2094703"/>
                </a:lnTo>
                <a:lnTo>
                  <a:pt x="813382" y="2089985"/>
                </a:lnTo>
                <a:cubicBezTo>
                  <a:pt x="807228" y="2088341"/>
                  <a:pt x="801217" y="2086411"/>
                  <a:pt x="795205" y="2084624"/>
                </a:cubicBezTo>
                <a:lnTo>
                  <a:pt x="788049" y="2084195"/>
                </a:lnTo>
                <a:lnTo>
                  <a:pt x="807801" y="2090414"/>
                </a:lnTo>
                <a:cubicBezTo>
                  <a:pt x="814384" y="2092415"/>
                  <a:pt x="821112" y="2094060"/>
                  <a:pt x="827695" y="2095847"/>
                </a:cubicBezTo>
                <a:lnTo>
                  <a:pt x="847733" y="2101136"/>
                </a:lnTo>
                <a:lnTo>
                  <a:pt x="860602" y="2104350"/>
                </a:lnTo>
                <a:lnTo>
                  <a:pt x="821467" y="2096274"/>
                </a:lnTo>
                <a:cubicBezTo>
                  <a:pt x="728786" y="2070853"/>
                  <a:pt x="639374" y="2033542"/>
                  <a:pt x="555542" y="1984976"/>
                </a:cubicBezTo>
                <a:lnTo>
                  <a:pt x="525271" y="1965747"/>
                </a:lnTo>
                <a:lnTo>
                  <a:pt x="517542" y="1961030"/>
                </a:lnTo>
                <a:lnTo>
                  <a:pt x="509956" y="1956026"/>
                </a:lnTo>
                <a:lnTo>
                  <a:pt x="494928" y="1945947"/>
                </a:lnTo>
                <a:lnTo>
                  <a:pt x="479900" y="1935868"/>
                </a:lnTo>
                <a:lnTo>
                  <a:pt x="472386" y="1930792"/>
                </a:lnTo>
                <a:cubicBezTo>
                  <a:pt x="469953" y="1929077"/>
                  <a:pt x="467519" y="1927218"/>
                  <a:pt x="465229" y="1925431"/>
                </a:cubicBezTo>
                <a:lnTo>
                  <a:pt x="436175" y="1903986"/>
                </a:lnTo>
                <a:lnTo>
                  <a:pt x="429019" y="1898553"/>
                </a:lnTo>
                <a:cubicBezTo>
                  <a:pt x="426657" y="1896767"/>
                  <a:pt x="424367" y="1894765"/>
                  <a:pt x="421863" y="1892835"/>
                </a:cubicBezTo>
                <a:lnTo>
                  <a:pt x="407550" y="1881327"/>
                </a:lnTo>
                <a:lnTo>
                  <a:pt x="393595" y="1869817"/>
                </a:lnTo>
                <a:cubicBezTo>
                  <a:pt x="388944" y="1865958"/>
                  <a:pt x="384293" y="1862169"/>
                  <a:pt x="379855" y="1858023"/>
                </a:cubicBezTo>
                <a:cubicBezTo>
                  <a:pt x="362036" y="1841725"/>
                  <a:pt x="344074" y="1825784"/>
                  <a:pt x="327114" y="1808342"/>
                </a:cubicBezTo>
                <a:lnTo>
                  <a:pt x="314375" y="1795475"/>
                </a:lnTo>
                <a:cubicBezTo>
                  <a:pt x="310225" y="1791115"/>
                  <a:pt x="305788" y="1786969"/>
                  <a:pt x="301851" y="1782394"/>
                </a:cubicBezTo>
                <a:lnTo>
                  <a:pt x="277592" y="1755517"/>
                </a:lnTo>
                <a:cubicBezTo>
                  <a:pt x="273656" y="1750941"/>
                  <a:pt x="269434" y="1746581"/>
                  <a:pt x="265641" y="1741863"/>
                </a:cubicBezTo>
                <a:lnTo>
                  <a:pt x="254263" y="1727566"/>
                </a:lnTo>
                <a:cubicBezTo>
                  <a:pt x="246677" y="1718202"/>
                  <a:pt x="239020" y="1708838"/>
                  <a:pt x="231506" y="1699402"/>
                </a:cubicBezTo>
                <a:lnTo>
                  <a:pt x="210037" y="1670237"/>
                </a:lnTo>
                <a:lnTo>
                  <a:pt x="199375" y="1655583"/>
                </a:lnTo>
                <a:cubicBezTo>
                  <a:pt x="196011" y="1650651"/>
                  <a:pt x="192719" y="1645575"/>
                  <a:pt x="189427" y="1640571"/>
                </a:cubicBezTo>
                <a:lnTo>
                  <a:pt x="169676" y="1610334"/>
                </a:lnTo>
                <a:cubicBezTo>
                  <a:pt x="166598" y="1605759"/>
                  <a:pt x="163807" y="1600398"/>
                  <a:pt x="160658" y="1595251"/>
                </a:cubicBezTo>
                <a:lnTo>
                  <a:pt x="151498" y="1579668"/>
                </a:lnTo>
                <a:lnTo>
                  <a:pt x="142410" y="1564085"/>
                </a:lnTo>
                <a:lnTo>
                  <a:pt x="137902" y="1556293"/>
                </a:lnTo>
                <a:lnTo>
                  <a:pt x="133751" y="1548287"/>
                </a:lnTo>
                <a:lnTo>
                  <a:pt x="117077" y="1516191"/>
                </a:lnTo>
                <a:cubicBezTo>
                  <a:pt x="111352" y="1505541"/>
                  <a:pt x="106628" y="1494746"/>
                  <a:pt x="101548" y="1483523"/>
                </a:cubicBezTo>
                <a:lnTo>
                  <a:pt x="94392" y="1467011"/>
                </a:lnTo>
                <a:cubicBezTo>
                  <a:pt x="91958" y="1461507"/>
                  <a:pt x="89239" y="1456074"/>
                  <a:pt x="87235" y="1450427"/>
                </a:cubicBezTo>
                <a:lnTo>
                  <a:pt x="73853" y="1416758"/>
                </a:lnTo>
                <a:cubicBezTo>
                  <a:pt x="71707" y="1411112"/>
                  <a:pt x="69273" y="1405607"/>
                  <a:pt x="67341" y="1399888"/>
                </a:cubicBezTo>
                <a:lnTo>
                  <a:pt x="61473" y="1382733"/>
                </a:lnTo>
                <a:cubicBezTo>
                  <a:pt x="57608" y="1371295"/>
                  <a:pt x="53672" y="1359858"/>
                  <a:pt x="49951" y="1348349"/>
                </a:cubicBezTo>
                <a:lnTo>
                  <a:pt x="40004" y="1313465"/>
                </a:lnTo>
                <a:cubicBezTo>
                  <a:pt x="38358" y="1307676"/>
                  <a:pt x="36641" y="1301885"/>
                  <a:pt x="35138" y="1296024"/>
                </a:cubicBezTo>
                <a:lnTo>
                  <a:pt x="30987" y="1278367"/>
                </a:lnTo>
                <a:lnTo>
                  <a:pt x="22829" y="1243054"/>
                </a:lnTo>
                <a:lnTo>
                  <a:pt x="16317" y="1207314"/>
                </a:lnTo>
                <a:lnTo>
                  <a:pt x="13168" y="1189443"/>
                </a:lnTo>
                <a:lnTo>
                  <a:pt x="10734" y="1171429"/>
                </a:lnTo>
                <a:lnTo>
                  <a:pt x="6155" y="1135688"/>
                </a:lnTo>
                <a:lnTo>
                  <a:pt x="3149" y="1099589"/>
                </a:lnTo>
                <a:lnTo>
                  <a:pt x="1718" y="1081503"/>
                </a:lnTo>
                <a:lnTo>
                  <a:pt x="1074" y="1063418"/>
                </a:lnTo>
                <a:lnTo>
                  <a:pt x="0" y="1027176"/>
                </a:lnTo>
                <a:lnTo>
                  <a:pt x="501" y="990934"/>
                </a:lnTo>
                <a:lnTo>
                  <a:pt x="931" y="972849"/>
                </a:lnTo>
                <a:lnTo>
                  <a:pt x="2004" y="954764"/>
                </a:lnTo>
                <a:cubicBezTo>
                  <a:pt x="2791" y="942683"/>
                  <a:pt x="3507" y="930674"/>
                  <a:pt x="4437" y="918594"/>
                </a:cubicBezTo>
                <a:lnTo>
                  <a:pt x="8444" y="882852"/>
                </a:lnTo>
                <a:cubicBezTo>
                  <a:pt x="9160" y="876848"/>
                  <a:pt x="9733" y="870843"/>
                  <a:pt x="10591" y="864839"/>
                </a:cubicBezTo>
                <a:lnTo>
                  <a:pt x="13454" y="846968"/>
                </a:lnTo>
                <a:cubicBezTo>
                  <a:pt x="15387" y="835030"/>
                  <a:pt x="17175" y="823093"/>
                  <a:pt x="19323" y="811226"/>
                </a:cubicBezTo>
                <a:lnTo>
                  <a:pt x="26479" y="775485"/>
                </a:lnTo>
                <a:cubicBezTo>
                  <a:pt x="27767" y="769623"/>
                  <a:pt x="28840" y="763619"/>
                  <a:pt x="30414" y="757828"/>
                </a:cubicBezTo>
                <a:lnTo>
                  <a:pt x="34923" y="740244"/>
                </a:lnTo>
                <a:cubicBezTo>
                  <a:pt x="38000" y="728592"/>
                  <a:pt x="40863" y="716869"/>
                  <a:pt x="44298" y="705289"/>
                </a:cubicBezTo>
                <a:lnTo>
                  <a:pt x="55032" y="670691"/>
                </a:lnTo>
                <a:cubicBezTo>
                  <a:pt x="56964" y="664972"/>
                  <a:pt x="58538" y="659111"/>
                  <a:pt x="60685" y="653463"/>
                </a:cubicBezTo>
                <a:lnTo>
                  <a:pt x="66625" y="636164"/>
                </a:lnTo>
                <a:lnTo>
                  <a:pt x="72923" y="619151"/>
                </a:lnTo>
                <a:cubicBezTo>
                  <a:pt x="75069" y="613504"/>
                  <a:pt x="76931" y="607714"/>
                  <a:pt x="79363" y="602210"/>
                </a:cubicBezTo>
                <a:cubicBezTo>
                  <a:pt x="88809" y="580122"/>
                  <a:pt x="97325" y="557533"/>
                  <a:pt x="108489" y="536088"/>
                </a:cubicBezTo>
                <a:lnTo>
                  <a:pt x="116361" y="519719"/>
                </a:lnTo>
                <a:cubicBezTo>
                  <a:pt x="119009" y="514286"/>
                  <a:pt x="121513" y="508782"/>
                  <a:pt x="124448" y="503492"/>
                </a:cubicBezTo>
                <a:lnTo>
                  <a:pt x="141695" y="471754"/>
                </a:lnTo>
                <a:lnTo>
                  <a:pt x="137830" y="483263"/>
                </a:lnTo>
                <a:cubicBezTo>
                  <a:pt x="109291" y="536135"/>
                  <a:pt x="85084" y="591122"/>
                  <a:pt x="65401" y="647679"/>
                </a:cubicBezTo>
                <a:lnTo>
                  <a:pt x="54273" y="690390"/>
                </a:lnTo>
                <a:lnTo>
                  <a:pt x="53386" y="693136"/>
                </a:lnTo>
                <a:cubicBezTo>
                  <a:pt x="51382" y="699641"/>
                  <a:pt x="49164" y="706146"/>
                  <a:pt x="47375" y="712866"/>
                </a:cubicBezTo>
                <a:cubicBezTo>
                  <a:pt x="45585" y="719585"/>
                  <a:pt x="43797" y="726162"/>
                  <a:pt x="42008" y="733310"/>
                </a:cubicBezTo>
                <a:cubicBezTo>
                  <a:pt x="38501" y="747607"/>
                  <a:pt x="34493" y="761474"/>
                  <a:pt x="31774" y="776199"/>
                </a:cubicBezTo>
                <a:lnTo>
                  <a:pt x="31185" y="779007"/>
                </a:lnTo>
                <a:lnTo>
                  <a:pt x="20109" y="821520"/>
                </a:lnTo>
                <a:cubicBezTo>
                  <a:pt x="20109" y="824951"/>
                  <a:pt x="20109" y="828668"/>
                  <a:pt x="20109" y="831813"/>
                </a:cubicBezTo>
                <a:lnTo>
                  <a:pt x="31185" y="779007"/>
                </a:lnTo>
                <a:lnTo>
                  <a:pt x="54273" y="690390"/>
                </a:lnTo>
                <a:lnTo>
                  <a:pt x="65623" y="655251"/>
                </a:lnTo>
                <a:cubicBezTo>
                  <a:pt x="69917" y="643027"/>
                  <a:pt x="74641" y="631232"/>
                  <a:pt x="79005" y="619509"/>
                </a:cubicBezTo>
                <a:cubicBezTo>
                  <a:pt x="83371" y="607785"/>
                  <a:pt x="88381" y="596706"/>
                  <a:pt x="93318" y="585698"/>
                </a:cubicBezTo>
                <a:cubicBezTo>
                  <a:pt x="95751" y="580265"/>
                  <a:pt x="98113" y="574832"/>
                  <a:pt x="100474" y="569399"/>
                </a:cubicBezTo>
                <a:cubicBezTo>
                  <a:pt x="102836" y="563966"/>
                  <a:pt x="105198" y="558677"/>
                  <a:pt x="107631" y="553530"/>
                </a:cubicBezTo>
                <a:cubicBezTo>
                  <a:pt x="118079" y="532800"/>
                  <a:pt x="127668" y="512499"/>
                  <a:pt x="138975" y="493413"/>
                </a:cubicBezTo>
                <a:cubicBezTo>
                  <a:pt x="144413" y="483882"/>
                  <a:pt x="149852" y="474350"/>
                  <a:pt x="155292" y="464820"/>
                </a:cubicBezTo>
                <a:lnTo>
                  <a:pt x="172681" y="437299"/>
                </a:lnTo>
                <a:cubicBezTo>
                  <a:pt x="183988" y="418856"/>
                  <a:pt x="196869" y="401557"/>
                  <a:pt x="209393" y="383615"/>
                </a:cubicBezTo>
                <a:cubicBezTo>
                  <a:pt x="215476" y="374608"/>
                  <a:pt x="222489" y="366173"/>
                  <a:pt x="229216" y="357381"/>
                </a:cubicBezTo>
                <a:cubicBezTo>
                  <a:pt x="235943" y="348589"/>
                  <a:pt x="242813" y="339867"/>
                  <a:pt x="249826" y="331075"/>
                </a:cubicBezTo>
                <a:lnTo>
                  <a:pt x="272154" y="304984"/>
                </a:lnTo>
                <a:cubicBezTo>
                  <a:pt x="275875" y="300552"/>
                  <a:pt x="279739" y="296120"/>
                  <a:pt x="283531" y="291688"/>
                </a:cubicBezTo>
                <a:cubicBezTo>
                  <a:pt x="287325" y="287256"/>
                  <a:pt x="291547" y="283039"/>
                  <a:pt x="295626" y="278606"/>
                </a:cubicBezTo>
                <a:cubicBezTo>
                  <a:pt x="304821" y="268061"/>
                  <a:pt x="314769" y="258195"/>
                  <a:pt x="325396" y="249084"/>
                </a:cubicBezTo>
                <a:cubicBezTo>
                  <a:pt x="323393" y="253802"/>
                  <a:pt x="327471" y="251658"/>
                  <a:pt x="336059" y="244581"/>
                </a:cubicBezTo>
                <a:cubicBezTo>
                  <a:pt x="340353" y="241078"/>
                  <a:pt x="345720" y="236217"/>
                  <a:pt x="352089" y="230284"/>
                </a:cubicBezTo>
                <a:cubicBezTo>
                  <a:pt x="358458" y="224351"/>
                  <a:pt x="365614" y="217489"/>
                  <a:pt x="374130" y="210412"/>
                </a:cubicBezTo>
                <a:cubicBezTo>
                  <a:pt x="415329" y="173511"/>
                  <a:pt x="458882" y="139318"/>
                  <a:pt x="504517" y="108048"/>
                </a:cubicBezTo>
                <a:cubicBezTo>
                  <a:pt x="526631" y="93751"/>
                  <a:pt x="544378" y="82600"/>
                  <a:pt x="565060" y="71592"/>
                </a:cubicBezTo>
                <a:lnTo>
                  <a:pt x="555327" y="79670"/>
                </a:lnTo>
                <a:cubicBezTo>
                  <a:pt x="293708" y="239208"/>
                  <a:pt x="111431" y="501408"/>
                  <a:pt x="53171" y="802005"/>
                </a:cubicBezTo>
                <a:lnTo>
                  <a:pt x="52742" y="815586"/>
                </a:lnTo>
                <a:cubicBezTo>
                  <a:pt x="75928" y="696435"/>
                  <a:pt x="118601" y="581912"/>
                  <a:pt x="179051" y="476614"/>
                </a:cubicBezTo>
                <a:lnTo>
                  <a:pt x="232578" y="400190"/>
                </a:lnTo>
                <a:lnTo>
                  <a:pt x="219626" y="419643"/>
                </a:lnTo>
                <a:cubicBezTo>
                  <a:pt x="226067" y="412494"/>
                  <a:pt x="233152" y="402844"/>
                  <a:pt x="241095" y="392694"/>
                </a:cubicBezTo>
                <a:cubicBezTo>
                  <a:pt x="249039" y="382543"/>
                  <a:pt x="257626" y="371821"/>
                  <a:pt x="266429" y="360669"/>
                </a:cubicBezTo>
                <a:lnTo>
                  <a:pt x="272440" y="352949"/>
                </a:lnTo>
                <a:cubicBezTo>
                  <a:pt x="274515" y="350376"/>
                  <a:pt x="276661" y="347945"/>
                  <a:pt x="278737" y="345800"/>
                </a:cubicBezTo>
                <a:cubicBezTo>
                  <a:pt x="283031" y="340868"/>
                  <a:pt x="287325" y="335936"/>
                  <a:pt x="291547" y="330932"/>
                </a:cubicBezTo>
                <a:lnTo>
                  <a:pt x="304857" y="315277"/>
                </a:lnTo>
                <a:lnTo>
                  <a:pt x="308078" y="311560"/>
                </a:lnTo>
                <a:lnTo>
                  <a:pt x="311441" y="307986"/>
                </a:lnTo>
                <a:lnTo>
                  <a:pt x="318240" y="300838"/>
                </a:lnTo>
                <a:cubicBezTo>
                  <a:pt x="327257" y="291331"/>
                  <a:pt x="336274" y="281824"/>
                  <a:pt x="345434" y="272244"/>
                </a:cubicBezTo>
                <a:lnTo>
                  <a:pt x="374059" y="245081"/>
                </a:lnTo>
                <a:cubicBezTo>
                  <a:pt x="411722" y="209917"/>
                  <a:pt x="451983" y="177634"/>
                  <a:pt x="494499" y="148507"/>
                </a:cubicBezTo>
                <a:cubicBezTo>
                  <a:pt x="513391" y="134854"/>
                  <a:pt x="530280" y="125419"/>
                  <a:pt x="542231" y="118127"/>
                </a:cubicBezTo>
                <a:cubicBezTo>
                  <a:pt x="548314" y="114624"/>
                  <a:pt x="553395" y="111765"/>
                  <a:pt x="557259" y="109692"/>
                </a:cubicBezTo>
                <a:cubicBezTo>
                  <a:pt x="559929" y="108171"/>
                  <a:pt x="562762" y="106948"/>
                  <a:pt x="565704" y="106047"/>
                </a:cubicBezTo>
                <a:cubicBezTo>
                  <a:pt x="568924" y="105260"/>
                  <a:pt x="567063" y="107334"/>
                  <a:pt x="559549" y="113195"/>
                </a:cubicBezTo>
                <a:cubicBezTo>
                  <a:pt x="552035" y="119056"/>
                  <a:pt x="539297" y="129208"/>
                  <a:pt x="520190" y="143504"/>
                </a:cubicBezTo>
                <a:cubicBezTo>
                  <a:pt x="510457" y="151081"/>
                  <a:pt x="502227" y="158229"/>
                  <a:pt x="494642" y="164948"/>
                </a:cubicBezTo>
                <a:cubicBezTo>
                  <a:pt x="490849" y="168165"/>
                  <a:pt x="487486" y="171310"/>
                  <a:pt x="483764" y="174384"/>
                </a:cubicBezTo>
                <a:cubicBezTo>
                  <a:pt x="480043" y="177458"/>
                  <a:pt x="476608" y="180389"/>
                  <a:pt x="473531" y="183606"/>
                </a:cubicBezTo>
                <a:lnTo>
                  <a:pt x="453708" y="202764"/>
                </a:lnTo>
                <a:lnTo>
                  <a:pt x="442973" y="213057"/>
                </a:lnTo>
                <a:cubicBezTo>
                  <a:pt x="441113" y="214844"/>
                  <a:pt x="439181" y="216559"/>
                  <a:pt x="437248" y="218561"/>
                </a:cubicBezTo>
                <a:lnTo>
                  <a:pt x="431381" y="224565"/>
                </a:lnTo>
                <a:lnTo>
                  <a:pt x="412202" y="244081"/>
                </a:lnTo>
                <a:lnTo>
                  <a:pt x="401467" y="254874"/>
                </a:lnTo>
                <a:lnTo>
                  <a:pt x="390661" y="266740"/>
                </a:lnTo>
                <a:lnTo>
                  <a:pt x="367618" y="291688"/>
                </a:lnTo>
                <a:cubicBezTo>
                  <a:pt x="359889" y="300480"/>
                  <a:pt x="352160" y="309702"/>
                  <a:pt x="344145" y="318852"/>
                </a:cubicBezTo>
                <a:lnTo>
                  <a:pt x="332981" y="331861"/>
                </a:lnTo>
                <a:cubicBezTo>
                  <a:pt x="329404" y="336293"/>
                  <a:pt x="325825" y="340797"/>
                  <a:pt x="322319" y="345300"/>
                </a:cubicBezTo>
                <a:lnTo>
                  <a:pt x="300850" y="372392"/>
                </a:lnTo>
                <a:lnTo>
                  <a:pt x="281027" y="400271"/>
                </a:lnTo>
                <a:lnTo>
                  <a:pt x="271295" y="413924"/>
                </a:lnTo>
                <a:cubicBezTo>
                  <a:pt x="268217" y="418499"/>
                  <a:pt x="265283" y="423145"/>
                  <a:pt x="262349" y="427720"/>
                </a:cubicBezTo>
                <a:lnTo>
                  <a:pt x="245103" y="454598"/>
                </a:lnTo>
                <a:cubicBezTo>
                  <a:pt x="239664" y="463462"/>
                  <a:pt x="234797" y="472326"/>
                  <a:pt x="229860" y="480689"/>
                </a:cubicBezTo>
                <a:lnTo>
                  <a:pt x="222703" y="493127"/>
                </a:lnTo>
                <a:cubicBezTo>
                  <a:pt x="220413" y="497202"/>
                  <a:pt x="217980" y="501133"/>
                  <a:pt x="216048" y="505136"/>
                </a:cubicBezTo>
                <a:cubicBezTo>
                  <a:pt x="211969" y="513142"/>
                  <a:pt x="208033" y="520719"/>
                  <a:pt x="204383" y="527796"/>
                </a:cubicBezTo>
                <a:cubicBezTo>
                  <a:pt x="202666" y="536231"/>
                  <a:pt x="201091" y="543237"/>
                  <a:pt x="199732" y="550456"/>
                </a:cubicBezTo>
                <a:cubicBezTo>
                  <a:pt x="198372" y="557676"/>
                  <a:pt x="197371" y="564753"/>
                  <a:pt x="195939" y="573689"/>
                </a:cubicBezTo>
                <a:cubicBezTo>
                  <a:pt x="256896" y="449209"/>
                  <a:pt x="342521" y="338388"/>
                  <a:pt x="447625" y="247940"/>
                </a:cubicBezTo>
                <a:lnTo>
                  <a:pt x="445478" y="251443"/>
                </a:lnTo>
                <a:cubicBezTo>
                  <a:pt x="386668" y="304975"/>
                  <a:pt x="334270" y="365136"/>
                  <a:pt x="289329" y="430722"/>
                </a:cubicBezTo>
                <a:lnTo>
                  <a:pt x="287396" y="437371"/>
                </a:lnTo>
                <a:cubicBezTo>
                  <a:pt x="408022" y="267331"/>
                  <a:pt x="576717" y="137129"/>
                  <a:pt x="771876" y="63443"/>
                </a:cubicBezTo>
                <a:cubicBezTo>
                  <a:pt x="896023" y="17138"/>
                  <a:pt x="1028106" y="-4192"/>
                  <a:pt x="1160533" y="681"/>
                </a:cubicBezTo>
                <a:close/>
              </a:path>
            </a:pathLst>
          </a:custGeom>
          <a:blipFill>
            <a:blip r:embed="rId2"/>
            <a:stretch>
              <a:fillRect/>
            </a:stretch>
          </a:blipFill>
        </p:spPr>
        <p:txBody>
          <a:bodyPr wrap="square">
            <a:noAutofit/>
          </a:bodyPr>
          <a:lstStyle/>
          <a:p>
            <a:endParaRPr lang="x-none" dirty="0"/>
          </a:p>
        </p:txBody>
      </p:sp>
    </p:spTree>
    <p:extLst>
      <p:ext uri="{BB962C8B-B14F-4D97-AF65-F5344CB8AC3E}">
        <p14:creationId xmlns:p14="http://schemas.microsoft.com/office/powerpoint/2010/main" val="1522230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AEFF1B99-9F96-B34A-9DDB-0DC788F6A5EA}"/>
              </a:ext>
            </a:extLst>
          </p:cNvPr>
          <p:cNvSpPr>
            <a:spLocks noGrp="1"/>
          </p:cNvSpPr>
          <p:nvPr>
            <p:ph type="pic" sz="quarter" idx="10"/>
          </p:nvPr>
        </p:nvSpPr>
        <p:spPr>
          <a:xfrm>
            <a:off x="0" y="1"/>
            <a:ext cx="9144000" cy="3780235"/>
          </a:xfrm>
          <a:custGeom>
            <a:avLst/>
            <a:gdLst>
              <a:gd name="connsiteX0" fmla="*/ 12192000 w 12192000"/>
              <a:gd name="connsiteY0" fmla="*/ 4574678 h 5040313"/>
              <a:gd name="connsiteX1" fmla="*/ 12192000 w 12192000"/>
              <a:gd name="connsiteY1" fmla="*/ 4644296 h 5040313"/>
              <a:gd name="connsiteX2" fmla="*/ 11516664 w 12192000"/>
              <a:gd name="connsiteY2" fmla="*/ 4648580 h 5040313"/>
              <a:gd name="connsiteX3" fmla="*/ 10604656 w 12192000"/>
              <a:gd name="connsiteY3" fmla="*/ 4669154 h 5040313"/>
              <a:gd name="connsiteX4" fmla="*/ 10146906 w 12192000"/>
              <a:gd name="connsiteY4" fmla="*/ 4671440 h 5040313"/>
              <a:gd name="connsiteX5" fmla="*/ 9959679 w 12192000"/>
              <a:gd name="connsiteY5" fmla="*/ 4647723 h 5040313"/>
              <a:gd name="connsiteX6" fmla="*/ 10283331 w 12192000"/>
              <a:gd name="connsiteY6" fmla="*/ 4626863 h 5040313"/>
              <a:gd name="connsiteX7" fmla="*/ 12147565 w 12192000"/>
              <a:gd name="connsiteY7" fmla="*/ 4576190 h 5040313"/>
              <a:gd name="connsiteX8" fmla="*/ 11513383 w 12192000"/>
              <a:gd name="connsiteY8" fmla="*/ 3958970 h 5040313"/>
              <a:gd name="connsiteX9" fmla="*/ 11470095 w 12192000"/>
              <a:gd name="connsiteY9" fmla="*/ 3973829 h 5040313"/>
              <a:gd name="connsiteX10" fmla="*/ 10435104 w 12192000"/>
              <a:gd name="connsiteY10" fmla="*/ 3982211 h 5040313"/>
              <a:gd name="connsiteX11" fmla="*/ 10470242 w 12192000"/>
              <a:gd name="connsiteY11" fmla="*/ 3968495 h 5040313"/>
              <a:gd name="connsiteX12" fmla="*/ 0 w 12192000"/>
              <a:gd name="connsiteY12" fmla="*/ 3540072 h 5040313"/>
              <a:gd name="connsiteX13" fmla="*/ 111960 w 12192000"/>
              <a:gd name="connsiteY13" fmla="*/ 3544156 h 5040313"/>
              <a:gd name="connsiteX14" fmla="*/ 1076888 w 12192000"/>
              <a:gd name="connsiteY14" fmla="*/ 3560063 h 5040313"/>
              <a:gd name="connsiteX15" fmla="*/ 1249193 w 12192000"/>
              <a:gd name="connsiteY15" fmla="*/ 3580732 h 5040313"/>
              <a:gd name="connsiteX16" fmla="*/ 896963 w 12192000"/>
              <a:gd name="connsiteY16" fmla="*/ 3605307 h 5040313"/>
              <a:gd name="connsiteX17" fmla="*/ 579449 w 12192000"/>
              <a:gd name="connsiteY17" fmla="*/ 3604545 h 5040313"/>
              <a:gd name="connsiteX18" fmla="*/ 90 w 12192000"/>
              <a:gd name="connsiteY18" fmla="*/ 3605307 h 5040313"/>
              <a:gd name="connsiteX19" fmla="*/ 90 w 12192000"/>
              <a:gd name="connsiteY19" fmla="*/ 3636072 h 5040313"/>
              <a:gd name="connsiteX20" fmla="*/ 269871 w 12192000"/>
              <a:gd name="connsiteY20" fmla="*/ 3638454 h 5040313"/>
              <a:gd name="connsiteX21" fmla="*/ 877806 w 12192000"/>
              <a:gd name="connsiteY21" fmla="*/ 3657504 h 5040313"/>
              <a:gd name="connsiteX22" fmla="*/ 783610 w 12192000"/>
              <a:gd name="connsiteY22" fmla="*/ 3713129 h 5040313"/>
              <a:gd name="connsiteX23" fmla="*/ 2251057 w 12192000"/>
              <a:gd name="connsiteY23" fmla="*/ 3784377 h 5040313"/>
              <a:gd name="connsiteX24" fmla="*/ 4051683 w 12192000"/>
              <a:gd name="connsiteY24" fmla="*/ 3790854 h 5040313"/>
              <a:gd name="connsiteX25" fmla="*/ 4031892 w 12192000"/>
              <a:gd name="connsiteY25" fmla="*/ 3801808 h 5040313"/>
              <a:gd name="connsiteX26" fmla="*/ 3669925 w 12192000"/>
              <a:gd name="connsiteY26" fmla="*/ 3811809 h 5040313"/>
              <a:gd name="connsiteX27" fmla="*/ 2339643 w 12192000"/>
              <a:gd name="connsiteY27" fmla="*/ 3805713 h 5040313"/>
              <a:gd name="connsiteX28" fmla="*/ 1373235 w 12192000"/>
              <a:gd name="connsiteY28" fmla="*/ 3822000 h 5040313"/>
              <a:gd name="connsiteX29" fmla="*/ 2437650 w 12192000"/>
              <a:gd name="connsiteY29" fmla="*/ 3847908 h 5040313"/>
              <a:gd name="connsiteX30" fmla="*/ 454347 w 12192000"/>
              <a:gd name="connsiteY30" fmla="*/ 3890676 h 5040313"/>
              <a:gd name="connsiteX31" fmla="*/ 1834054 w 12192000"/>
              <a:gd name="connsiteY31" fmla="*/ 3899343 h 5040313"/>
              <a:gd name="connsiteX32" fmla="*/ 1809606 w 12192000"/>
              <a:gd name="connsiteY32" fmla="*/ 3907344 h 5040313"/>
              <a:gd name="connsiteX33" fmla="*/ 1281579 w 12192000"/>
              <a:gd name="connsiteY33" fmla="*/ 3910392 h 5040313"/>
              <a:gd name="connsiteX34" fmla="*/ 90 w 12192000"/>
              <a:gd name="connsiteY34" fmla="*/ 3930681 h 5040313"/>
              <a:gd name="connsiteX35" fmla="*/ 90 w 12192000"/>
              <a:gd name="connsiteY35" fmla="*/ 5040313 h 5040313"/>
              <a:gd name="connsiteX36" fmla="*/ 0 w 12192000"/>
              <a:gd name="connsiteY36" fmla="*/ 5040313 h 5040313"/>
              <a:gd name="connsiteX37" fmla="*/ 0 w 12192000"/>
              <a:gd name="connsiteY37" fmla="*/ 0 h 5040313"/>
              <a:gd name="connsiteX38" fmla="*/ 12192000 w 12192000"/>
              <a:gd name="connsiteY38" fmla="*/ 0 h 5040313"/>
              <a:gd name="connsiteX39" fmla="*/ 12192000 w 12192000"/>
              <a:gd name="connsiteY39" fmla="*/ 4569435 h 5040313"/>
              <a:gd name="connsiteX40" fmla="*/ 11129615 w 12192000"/>
              <a:gd name="connsiteY40" fmla="*/ 4594383 h 5040313"/>
              <a:gd name="connsiteX41" fmla="*/ 9987302 w 12192000"/>
              <a:gd name="connsiteY41" fmla="*/ 4613433 h 5040313"/>
              <a:gd name="connsiteX42" fmla="*/ 9866540 w 12192000"/>
              <a:gd name="connsiteY42" fmla="*/ 4610766 h 5040313"/>
              <a:gd name="connsiteX43" fmla="*/ 9436626 w 12192000"/>
              <a:gd name="connsiteY43" fmla="*/ 4580286 h 5040313"/>
              <a:gd name="connsiteX44" fmla="*/ 10315083 w 12192000"/>
              <a:gd name="connsiteY44" fmla="*/ 4527898 h 5040313"/>
              <a:gd name="connsiteX45" fmla="*/ 10863007 w 12192000"/>
              <a:gd name="connsiteY45" fmla="*/ 4486560 h 5040313"/>
              <a:gd name="connsiteX46" fmla="*/ 11760939 w 12192000"/>
              <a:gd name="connsiteY46" fmla="*/ 4457985 h 5040313"/>
              <a:gd name="connsiteX47" fmla="*/ 12191806 w 12192000"/>
              <a:gd name="connsiteY47" fmla="*/ 4424647 h 5040313"/>
              <a:gd name="connsiteX48" fmla="*/ 12191806 w 12192000"/>
              <a:gd name="connsiteY48" fmla="*/ 4251483 h 5040313"/>
              <a:gd name="connsiteX49" fmla="*/ 12105019 w 12192000"/>
              <a:gd name="connsiteY49" fmla="*/ 4247577 h 5040313"/>
              <a:gd name="connsiteX50" fmla="*/ 12191806 w 12192000"/>
              <a:gd name="connsiteY50" fmla="*/ 4243482 h 5040313"/>
              <a:gd name="connsiteX51" fmla="*/ 12191806 w 12192000"/>
              <a:gd name="connsiteY51" fmla="*/ 4176807 h 5040313"/>
              <a:gd name="connsiteX52" fmla="*/ 11474541 w 12192000"/>
              <a:gd name="connsiteY52" fmla="*/ 4177664 h 5040313"/>
              <a:gd name="connsiteX53" fmla="*/ 11349652 w 12192000"/>
              <a:gd name="connsiteY53" fmla="*/ 4174616 h 5040313"/>
              <a:gd name="connsiteX54" fmla="*/ 12191806 w 12192000"/>
              <a:gd name="connsiteY54" fmla="*/ 4136516 h 5040313"/>
              <a:gd name="connsiteX55" fmla="*/ 12191806 w 12192000"/>
              <a:gd name="connsiteY55" fmla="*/ 4113370 h 5040313"/>
              <a:gd name="connsiteX56" fmla="*/ 11411143 w 12192000"/>
              <a:gd name="connsiteY56" fmla="*/ 4132420 h 5040313"/>
              <a:gd name="connsiteX57" fmla="*/ 9536113 w 12192000"/>
              <a:gd name="connsiteY57" fmla="*/ 4156423 h 5040313"/>
              <a:gd name="connsiteX58" fmla="*/ 7087652 w 12192000"/>
              <a:gd name="connsiteY58" fmla="*/ 4170520 h 5040313"/>
              <a:gd name="connsiteX59" fmla="*/ 6823056 w 12192000"/>
              <a:gd name="connsiteY59" fmla="*/ 4166139 h 5040313"/>
              <a:gd name="connsiteX60" fmla="*/ 7191269 w 12192000"/>
              <a:gd name="connsiteY60" fmla="*/ 4156614 h 5040313"/>
              <a:gd name="connsiteX61" fmla="*/ 9858391 w 12192000"/>
              <a:gd name="connsiteY61" fmla="*/ 4111465 h 5040313"/>
              <a:gd name="connsiteX62" fmla="*/ 10650484 w 12192000"/>
              <a:gd name="connsiteY62" fmla="*/ 4063840 h 5040313"/>
              <a:gd name="connsiteX63" fmla="*/ 10669747 w 12192000"/>
              <a:gd name="connsiteY63" fmla="*/ 4036599 h 5040313"/>
              <a:gd name="connsiteX64" fmla="*/ 10452990 w 12192000"/>
              <a:gd name="connsiteY64" fmla="*/ 4020692 h 5040313"/>
              <a:gd name="connsiteX65" fmla="*/ 12191701 w 12192000"/>
              <a:gd name="connsiteY65" fmla="*/ 3976972 h 5040313"/>
              <a:gd name="connsiteX66" fmla="*/ 12191701 w 12192000"/>
              <a:gd name="connsiteY66" fmla="*/ 3966590 h 5040313"/>
              <a:gd name="connsiteX67" fmla="*/ 11949755 w 12192000"/>
              <a:gd name="connsiteY67" fmla="*/ 3964590 h 5040313"/>
              <a:gd name="connsiteX68" fmla="*/ 12191701 w 12192000"/>
              <a:gd name="connsiteY68" fmla="*/ 3926490 h 5040313"/>
              <a:gd name="connsiteX69" fmla="*/ 12191701 w 12192000"/>
              <a:gd name="connsiteY69" fmla="*/ 3792663 h 5040313"/>
              <a:gd name="connsiteX70" fmla="*/ 10955510 w 12192000"/>
              <a:gd name="connsiteY70" fmla="*/ 3796283 h 5040313"/>
              <a:gd name="connsiteX71" fmla="*/ 9223679 w 12192000"/>
              <a:gd name="connsiteY71" fmla="*/ 3816952 h 5040313"/>
              <a:gd name="connsiteX72" fmla="*/ 8734495 w 12192000"/>
              <a:gd name="connsiteY72" fmla="*/ 3815714 h 5040313"/>
              <a:gd name="connsiteX73" fmla="*/ 8748783 w 12192000"/>
              <a:gd name="connsiteY73" fmla="*/ 3806189 h 5040313"/>
              <a:gd name="connsiteX74" fmla="*/ 9267390 w 12192000"/>
              <a:gd name="connsiteY74" fmla="*/ 3785329 h 5040313"/>
              <a:gd name="connsiteX75" fmla="*/ 9275857 w 12192000"/>
              <a:gd name="connsiteY75" fmla="*/ 3780090 h 5040313"/>
              <a:gd name="connsiteX76" fmla="*/ 8377609 w 12192000"/>
              <a:gd name="connsiteY76" fmla="*/ 3771613 h 5040313"/>
              <a:gd name="connsiteX77" fmla="*/ 8473710 w 12192000"/>
              <a:gd name="connsiteY77" fmla="*/ 3712653 h 5040313"/>
              <a:gd name="connsiteX78" fmla="*/ 9009780 w 12192000"/>
              <a:gd name="connsiteY78" fmla="*/ 3684078 h 5040313"/>
              <a:gd name="connsiteX79" fmla="*/ 9282208 w 12192000"/>
              <a:gd name="connsiteY79" fmla="*/ 3655503 h 5040313"/>
              <a:gd name="connsiteX80" fmla="*/ 9533997 w 12192000"/>
              <a:gd name="connsiteY80" fmla="*/ 3611498 h 5040313"/>
              <a:gd name="connsiteX81" fmla="*/ 9484148 w 12192000"/>
              <a:gd name="connsiteY81" fmla="*/ 3563396 h 5040313"/>
              <a:gd name="connsiteX82" fmla="*/ 8839698 w 12192000"/>
              <a:gd name="connsiteY82" fmla="*/ 3539870 h 5040313"/>
              <a:gd name="connsiteX83" fmla="*/ 8685386 w 12192000"/>
              <a:gd name="connsiteY83" fmla="*/ 3525106 h 5040313"/>
              <a:gd name="connsiteX84" fmla="*/ 9275117 w 12192000"/>
              <a:gd name="connsiteY84" fmla="*/ 3510438 h 5040313"/>
              <a:gd name="connsiteX85" fmla="*/ 9285066 w 12192000"/>
              <a:gd name="connsiteY85" fmla="*/ 3506342 h 5040313"/>
              <a:gd name="connsiteX86" fmla="*/ 7796980 w 12192000"/>
              <a:gd name="connsiteY86" fmla="*/ 3506342 h 5040313"/>
              <a:gd name="connsiteX87" fmla="*/ 7824392 w 12192000"/>
              <a:gd name="connsiteY87" fmla="*/ 3495960 h 5040313"/>
              <a:gd name="connsiteX88" fmla="*/ 9665977 w 12192000"/>
              <a:gd name="connsiteY88" fmla="*/ 3457193 h 5040313"/>
              <a:gd name="connsiteX89" fmla="*/ 9690955 w 12192000"/>
              <a:gd name="connsiteY89" fmla="*/ 3447192 h 5040313"/>
              <a:gd name="connsiteX90" fmla="*/ 9547755 w 12192000"/>
              <a:gd name="connsiteY90" fmla="*/ 3442143 h 5040313"/>
              <a:gd name="connsiteX91" fmla="*/ 9087889 w 12192000"/>
              <a:gd name="connsiteY91" fmla="*/ 3414521 h 5040313"/>
              <a:gd name="connsiteX92" fmla="*/ 9003959 w 12192000"/>
              <a:gd name="connsiteY92" fmla="*/ 3407091 h 5040313"/>
              <a:gd name="connsiteX93" fmla="*/ 7866198 w 12192000"/>
              <a:gd name="connsiteY93" fmla="*/ 3379659 h 5040313"/>
              <a:gd name="connsiteX94" fmla="*/ 7752951 w 12192000"/>
              <a:gd name="connsiteY94" fmla="*/ 3376897 h 5040313"/>
              <a:gd name="connsiteX95" fmla="*/ 7773061 w 12192000"/>
              <a:gd name="connsiteY95" fmla="*/ 3369468 h 5040313"/>
              <a:gd name="connsiteX96" fmla="*/ 8488633 w 12192000"/>
              <a:gd name="connsiteY96" fmla="*/ 3359943 h 5040313"/>
              <a:gd name="connsiteX97" fmla="*/ 8512341 w 12192000"/>
              <a:gd name="connsiteY97" fmla="*/ 3350418 h 5040313"/>
              <a:gd name="connsiteX98" fmla="*/ 3908378 w 12192000"/>
              <a:gd name="connsiteY98" fmla="*/ 3381850 h 5040313"/>
              <a:gd name="connsiteX99" fmla="*/ 3895042 w 12192000"/>
              <a:gd name="connsiteY99" fmla="*/ 3385755 h 5040313"/>
              <a:gd name="connsiteX100" fmla="*/ 4554943 w 12192000"/>
              <a:gd name="connsiteY100" fmla="*/ 3386994 h 5040313"/>
              <a:gd name="connsiteX101" fmla="*/ 4541185 w 12192000"/>
              <a:gd name="connsiteY101" fmla="*/ 3394614 h 5040313"/>
              <a:gd name="connsiteX102" fmla="*/ 4240816 w 12192000"/>
              <a:gd name="connsiteY102" fmla="*/ 3400329 h 5040313"/>
              <a:gd name="connsiteX103" fmla="*/ 1398213 w 12192000"/>
              <a:gd name="connsiteY103" fmla="*/ 3400329 h 5040313"/>
              <a:gd name="connsiteX104" fmla="*/ 824887 w 12192000"/>
              <a:gd name="connsiteY104" fmla="*/ 3413950 h 5040313"/>
              <a:gd name="connsiteX105" fmla="*/ 437413 w 12192000"/>
              <a:gd name="connsiteY105" fmla="*/ 3422903 h 5040313"/>
              <a:gd name="connsiteX106" fmla="*/ 31841 w 12192000"/>
              <a:gd name="connsiteY106" fmla="*/ 3438429 h 5040313"/>
              <a:gd name="connsiteX107" fmla="*/ 112914 w 12192000"/>
              <a:gd name="connsiteY107" fmla="*/ 3467004 h 5040313"/>
              <a:gd name="connsiteX108" fmla="*/ 462180 w 12192000"/>
              <a:gd name="connsiteY108" fmla="*/ 3513486 h 5040313"/>
              <a:gd name="connsiteX109" fmla="*/ 0 w 12192000"/>
              <a:gd name="connsiteY109" fmla="*/ 3521005 h 50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192000" h="5040313">
                <a:moveTo>
                  <a:pt x="12192000" y="4574678"/>
                </a:moveTo>
                <a:lnTo>
                  <a:pt x="12192000" y="4644296"/>
                </a:lnTo>
                <a:lnTo>
                  <a:pt x="11516664" y="4648580"/>
                </a:lnTo>
                <a:cubicBezTo>
                  <a:pt x="11220847" y="4651914"/>
                  <a:pt x="10907565" y="4663248"/>
                  <a:pt x="10604656" y="4669154"/>
                </a:cubicBezTo>
                <a:cubicBezTo>
                  <a:pt x="10446957" y="4672392"/>
                  <a:pt x="10276134" y="4674964"/>
                  <a:pt x="10146906" y="4671440"/>
                </a:cubicBezTo>
                <a:cubicBezTo>
                  <a:pt x="10053980" y="4669059"/>
                  <a:pt x="10020111" y="4656009"/>
                  <a:pt x="9959679" y="4647723"/>
                </a:cubicBezTo>
                <a:cubicBezTo>
                  <a:pt x="10067632" y="4640579"/>
                  <a:pt x="10177493" y="4629911"/>
                  <a:pt x="10283331" y="4626863"/>
                </a:cubicBezTo>
                <a:cubicBezTo>
                  <a:pt x="10904708" y="4609842"/>
                  <a:pt x="11526084" y="4592954"/>
                  <a:pt x="12147565" y="4576190"/>
                </a:cubicBezTo>
                <a:close/>
                <a:moveTo>
                  <a:pt x="11513383" y="3958970"/>
                </a:moveTo>
                <a:cubicBezTo>
                  <a:pt x="11499094" y="3963828"/>
                  <a:pt x="11484595" y="3968971"/>
                  <a:pt x="11470095" y="3973829"/>
                </a:cubicBezTo>
                <a:cubicBezTo>
                  <a:pt x="11125169" y="3976810"/>
                  <a:pt x="10780135" y="3979611"/>
                  <a:pt x="10435104" y="3982211"/>
                </a:cubicBezTo>
                <a:lnTo>
                  <a:pt x="10470242" y="3968495"/>
                </a:lnTo>
                <a:close/>
                <a:moveTo>
                  <a:pt x="0" y="3540072"/>
                </a:moveTo>
                <a:lnTo>
                  <a:pt x="111960" y="3544156"/>
                </a:lnTo>
                <a:cubicBezTo>
                  <a:pt x="431275" y="3550062"/>
                  <a:pt x="763818" y="3553110"/>
                  <a:pt x="1076888" y="3560063"/>
                </a:cubicBezTo>
                <a:cubicBezTo>
                  <a:pt x="1160923" y="3561682"/>
                  <a:pt x="1193098" y="3573398"/>
                  <a:pt x="1249193" y="3580732"/>
                </a:cubicBezTo>
                <a:cubicBezTo>
                  <a:pt x="1132030" y="3589209"/>
                  <a:pt x="1016242" y="3600735"/>
                  <a:pt x="896963" y="3605307"/>
                </a:cubicBezTo>
                <a:cubicBezTo>
                  <a:pt x="793771" y="3609117"/>
                  <a:pt x="687615" y="3604545"/>
                  <a:pt x="579449" y="3604545"/>
                </a:cubicBezTo>
                <a:cubicBezTo>
                  <a:pt x="386823" y="3604668"/>
                  <a:pt x="193703" y="3604926"/>
                  <a:pt x="90" y="3605307"/>
                </a:cubicBezTo>
                <a:lnTo>
                  <a:pt x="90" y="3636072"/>
                </a:lnTo>
                <a:cubicBezTo>
                  <a:pt x="92275" y="3636453"/>
                  <a:pt x="182978" y="3637120"/>
                  <a:pt x="269871" y="3638454"/>
                </a:cubicBezTo>
                <a:cubicBezTo>
                  <a:pt x="487051" y="3641597"/>
                  <a:pt x="702432" y="3647407"/>
                  <a:pt x="877806" y="3657504"/>
                </a:cubicBezTo>
                <a:cubicBezTo>
                  <a:pt x="1117000" y="3671220"/>
                  <a:pt x="1088530" y="3683412"/>
                  <a:pt x="783610" y="3713129"/>
                </a:cubicBezTo>
                <a:cubicBezTo>
                  <a:pt x="1215959" y="3745419"/>
                  <a:pt x="1625554" y="3780186"/>
                  <a:pt x="2251057" y="3784377"/>
                </a:cubicBezTo>
                <a:cubicBezTo>
                  <a:pt x="2843856" y="3788282"/>
                  <a:pt x="3450839" y="3788758"/>
                  <a:pt x="4051683" y="3790854"/>
                </a:cubicBezTo>
                <a:cubicBezTo>
                  <a:pt x="4045121" y="3794378"/>
                  <a:pt x="4038453" y="3798093"/>
                  <a:pt x="4031892" y="3801808"/>
                </a:cubicBezTo>
                <a:cubicBezTo>
                  <a:pt x="3910706" y="3805236"/>
                  <a:pt x="3778091" y="3811809"/>
                  <a:pt x="3669925" y="3811809"/>
                </a:cubicBezTo>
                <a:cubicBezTo>
                  <a:pt x="3221880" y="3810980"/>
                  <a:pt x="2778449" y="3808951"/>
                  <a:pt x="2339643" y="3805713"/>
                </a:cubicBezTo>
                <a:cubicBezTo>
                  <a:pt x="2047213" y="3803522"/>
                  <a:pt x="1755734" y="3804570"/>
                  <a:pt x="1373235" y="3822000"/>
                </a:cubicBezTo>
                <a:cubicBezTo>
                  <a:pt x="1647356" y="3847908"/>
                  <a:pt x="2130190" y="3827906"/>
                  <a:pt x="2437650" y="3847908"/>
                </a:cubicBezTo>
                <a:cubicBezTo>
                  <a:pt x="1720067" y="3878484"/>
                  <a:pt x="1111709" y="3869721"/>
                  <a:pt x="454347" y="3890676"/>
                </a:cubicBezTo>
                <a:lnTo>
                  <a:pt x="1834054" y="3899343"/>
                </a:lnTo>
                <a:cubicBezTo>
                  <a:pt x="1826011" y="3902106"/>
                  <a:pt x="1817649" y="3904582"/>
                  <a:pt x="1809606" y="3907344"/>
                </a:cubicBezTo>
                <a:cubicBezTo>
                  <a:pt x="1632751" y="3908487"/>
                  <a:pt x="1441924" y="3912774"/>
                  <a:pt x="1281579" y="3910392"/>
                </a:cubicBezTo>
                <a:cubicBezTo>
                  <a:pt x="871244" y="3904392"/>
                  <a:pt x="444610" y="3913250"/>
                  <a:pt x="90" y="3930681"/>
                </a:cubicBezTo>
                <a:lnTo>
                  <a:pt x="90" y="5040313"/>
                </a:lnTo>
                <a:lnTo>
                  <a:pt x="0" y="5040313"/>
                </a:lnTo>
                <a:close/>
                <a:moveTo>
                  <a:pt x="0" y="0"/>
                </a:moveTo>
                <a:lnTo>
                  <a:pt x="12192000" y="0"/>
                </a:lnTo>
                <a:lnTo>
                  <a:pt x="12192000" y="4569435"/>
                </a:lnTo>
                <a:lnTo>
                  <a:pt x="11129615" y="4594383"/>
                </a:lnTo>
                <a:cubicBezTo>
                  <a:pt x="10746585" y="4602574"/>
                  <a:pt x="10367262" y="4607718"/>
                  <a:pt x="9987302" y="4613433"/>
                </a:cubicBezTo>
                <a:cubicBezTo>
                  <a:pt x="9943697" y="4614099"/>
                  <a:pt x="9897339" y="4612766"/>
                  <a:pt x="9866540" y="4610766"/>
                </a:cubicBezTo>
                <a:cubicBezTo>
                  <a:pt x="9715615" y="4600574"/>
                  <a:pt x="9569453" y="4589811"/>
                  <a:pt x="9436626" y="4580286"/>
                </a:cubicBezTo>
                <a:cubicBezTo>
                  <a:pt x="9687992" y="4565141"/>
                  <a:pt x="9992488" y="4546948"/>
                  <a:pt x="10315083" y="4527898"/>
                </a:cubicBezTo>
                <a:cubicBezTo>
                  <a:pt x="10393403" y="4495608"/>
                  <a:pt x="10471406" y="4487798"/>
                  <a:pt x="10863007" y="4486560"/>
                </a:cubicBezTo>
                <a:cubicBezTo>
                  <a:pt x="11168986" y="4485798"/>
                  <a:pt x="11465755" y="4479797"/>
                  <a:pt x="11760939" y="4457985"/>
                </a:cubicBezTo>
                <a:cubicBezTo>
                  <a:pt x="11907102" y="4447317"/>
                  <a:pt x="12050723" y="4436201"/>
                  <a:pt x="12191806" y="4424647"/>
                </a:cubicBezTo>
                <a:lnTo>
                  <a:pt x="12191806" y="4251483"/>
                </a:lnTo>
                <a:cubicBezTo>
                  <a:pt x="12165875" y="4250435"/>
                  <a:pt x="12136770" y="4249292"/>
                  <a:pt x="12105019" y="4247577"/>
                </a:cubicBezTo>
                <a:cubicBezTo>
                  <a:pt x="12135394" y="4246244"/>
                  <a:pt x="12164183" y="4244910"/>
                  <a:pt x="12191806" y="4243482"/>
                </a:cubicBezTo>
                <a:lnTo>
                  <a:pt x="12191806" y="4176807"/>
                </a:lnTo>
                <a:lnTo>
                  <a:pt x="11474541" y="4177664"/>
                </a:lnTo>
                <a:cubicBezTo>
                  <a:pt x="11442366" y="4177664"/>
                  <a:pt x="11414741" y="4176330"/>
                  <a:pt x="11349652" y="4174616"/>
                </a:cubicBezTo>
                <a:cubicBezTo>
                  <a:pt x="11609696" y="4151470"/>
                  <a:pt x="11908583" y="4149756"/>
                  <a:pt x="12191806" y="4136516"/>
                </a:cubicBezTo>
                <a:lnTo>
                  <a:pt x="12191806" y="4113370"/>
                </a:lnTo>
                <a:cubicBezTo>
                  <a:pt x="11920119" y="4118990"/>
                  <a:pt x="11665896" y="4124419"/>
                  <a:pt x="11411143" y="4132420"/>
                </a:cubicBezTo>
                <a:cubicBezTo>
                  <a:pt x="10755581" y="4152708"/>
                  <a:pt x="10154103" y="4160995"/>
                  <a:pt x="9536113" y="4156423"/>
                </a:cubicBezTo>
                <a:cubicBezTo>
                  <a:pt x="8762437" y="4150708"/>
                  <a:pt x="7907475" y="4164900"/>
                  <a:pt x="7087652" y="4170520"/>
                </a:cubicBezTo>
                <a:cubicBezTo>
                  <a:pt x="6997266" y="4171187"/>
                  <a:pt x="6907727" y="4171663"/>
                  <a:pt x="6823056" y="4166139"/>
                </a:cubicBezTo>
                <a:cubicBezTo>
                  <a:pt x="6945935" y="4162614"/>
                  <a:pt x="7070083" y="4158804"/>
                  <a:pt x="7191269" y="4156614"/>
                </a:cubicBezTo>
                <a:cubicBezTo>
                  <a:pt x="8081368" y="4141278"/>
                  <a:pt x="8973266" y="4124610"/>
                  <a:pt x="9858391" y="4111465"/>
                </a:cubicBezTo>
                <a:cubicBezTo>
                  <a:pt x="10123156" y="4107789"/>
                  <a:pt x="10387529" y="4091901"/>
                  <a:pt x="10650484" y="4063840"/>
                </a:cubicBezTo>
                <a:cubicBezTo>
                  <a:pt x="10702451" y="4058601"/>
                  <a:pt x="10696842" y="4044028"/>
                  <a:pt x="10669747" y="4036599"/>
                </a:cubicBezTo>
                <a:cubicBezTo>
                  <a:pt x="10645616" y="4030217"/>
                  <a:pt x="10555335" y="4027740"/>
                  <a:pt x="10452990" y="4020692"/>
                </a:cubicBezTo>
                <a:cubicBezTo>
                  <a:pt x="11089819" y="3983544"/>
                  <a:pt x="11640177" y="3983735"/>
                  <a:pt x="12191701" y="3976972"/>
                </a:cubicBezTo>
                <a:lnTo>
                  <a:pt x="12191701" y="3966590"/>
                </a:lnTo>
                <a:lnTo>
                  <a:pt x="11949755" y="3964590"/>
                </a:lnTo>
                <a:cubicBezTo>
                  <a:pt x="12058661" y="3945063"/>
                  <a:pt x="12122059" y="3933729"/>
                  <a:pt x="12191701" y="3926490"/>
                </a:cubicBezTo>
                <a:lnTo>
                  <a:pt x="12191701" y="3792663"/>
                </a:lnTo>
                <a:cubicBezTo>
                  <a:pt x="11782636" y="3792854"/>
                  <a:pt x="11371877" y="3793521"/>
                  <a:pt x="10955510" y="3796283"/>
                </a:cubicBezTo>
                <a:cubicBezTo>
                  <a:pt x="10387053" y="3799998"/>
                  <a:pt x="9799651" y="3810666"/>
                  <a:pt x="9223679" y="3816952"/>
                </a:cubicBezTo>
                <a:cubicBezTo>
                  <a:pt x="9055291" y="3818762"/>
                  <a:pt x="8897274" y="3816190"/>
                  <a:pt x="8734495" y="3815714"/>
                </a:cubicBezTo>
                <a:cubicBezTo>
                  <a:pt x="8739258" y="3812380"/>
                  <a:pt x="8744126" y="3809237"/>
                  <a:pt x="8748783" y="3806189"/>
                </a:cubicBezTo>
                <a:lnTo>
                  <a:pt x="9267390" y="3785329"/>
                </a:lnTo>
                <a:lnTo>
                  <a:pt x="9275857" y="3780090"/>
                </a:lnTo>
                <a:lnTo>
                  <a:pt x="8377609" y="3771613"/>
                </a:lnTo>
                <a:cubicBezTo>
                  <a:pt x="8413699" y="3749420"/>
                  <a:pt x="8438783" y="3734180"/>
                  <a:pt x="8473710" y="3712653"/>
                </a:cubicBezTo>
                <a:cubicBezTo>
                  <a:pt x="8610876" y="3705795"/>
                  <a:pt x="8816731" y="3696461"/>
                  <a:pt x="9009780" y="3684078"/>
                </a:cubicBezTo>
                <a:cubicBezTo>
                  <a:pt x="9112867" y="3677411"/>
                  <a:pt x="9210343" y="3666076"/>
                  <a:pt x="9282208" y="3655503"/>
                </a:cubicBezTo>
                <a:cubicBezTo>
                  <a:pt x="9379155" y="3641502"/>
                  <a:pt x="9430487" y="3625023"/>
                  <a:pt x="9533997" y="3611498"/>
                </a:cubicBezTo>
                <a:cubicBezTo>
                  <a:pt x="9733607" y="3585400"/>
                  <a:pt x="9677619" y="3571588"/>
                  <a:pt x="9484148" y="3563396"/>
                </a:cubicBezTo>
                <a:cubicBezTo>
                  <a:pt x="9274694" y="3554824"/>
                  <a:pt x="9054443" y="3547871"/>
                  <a:pt x="8839698" y="3539870"/>
                </a:cubicBezTo>
                <a:cubicBezTo>
                  <a:pt x="8780641" y="3537679"/>
                  <a:pt x="8725710" y="3534631"/>
                  <a:pt x="8685386" y="3525106"/>
                </a:cubicBezTo>
                <a:lnTo>
                  <a:pt x="9275117" y="3510438"/>
                </a:lnTo>
                <a:lnTo>
                  <a:pt x="9285066" y="3506342"/>
                </a:lnTo>
                <a:cubicBezTo>
                  <a:pt x="8789181" y="3506342"/>
                  <a:pt x="8293150" y="3506342"/>
                  <a:pt x="7796980" y="3506342"/>
                </a:cubicBezTo>
                <a:cubicBezTo>
                  <a:pt x="7806188" y="3502913"/>
                  <a:pt x="7815184" y="3499579"/>
                  <a:pt x="7824392" y="3495960"/>
                </a:cubicBezTo>
                <a:cubicBezTo>
                  <a:pt x="8438254" y="3483196"/>
                  <a:pt x="9052116" y="3470271"/>
                  <a:pt x="9665977" y="3457193"/>
                </a:cubicBezTo>
                <a:lnTo>
                  <a:pt x="9690955" y="3447192"/>
                </a:lnTo>
                <a:cubicBezTo>
                  <a:pt x="9643010" y="3445477"/>
                  <a:pt x="9600674" y="3442143"/>
                  <a:pt x="9547755" y="3442143"/>
                </a:cubicBezTo>
                <a:cubicBezTo>
                  <a:pt x="9304646" y="3443953"/>
                  <a:pt x="9049575" y="3448430"/>
                  <a:pt x="9087889" y="3414521"/>
                </a:cubicBezTo>
                <a:cubicBezTo>
                  <a:pt x="9091700" y="3411283"/>
                  <a:pt x="9041849" y="3407949"/>
                  <a:pt x="9003959" y="3407091"/>
                </a:cubicBezTo>
                <a:cubicBezTo>
                  <a:pt x="8620401" y="3398709"/>
                  <a:pt x="8346175" y="3370134"/>
                  <a:pt x="7866198" y="3379659"/>
                </a:cubicBezTo>
                <a:cubicBezTo>
                  <a:pt x="7825768" y="3380517"/>
                  <a:pt x="7790630" y="3377945"/>
                  <a:pt x="7752951" y="3376897"/>
                </a:cubicBezTo>
                <a:lnTo>
                  <a:pt x="7773061" y="3369468"/>
                </a:lnTo>
                <a:lnTo>
                  <a:pt x="8488633" y="3359943"/>
                </a:lnTo>
                <a:cubicBezTo>
                  <a:pt x="8496571" y="3356609"/>
                  <a:pt x="8504402" y="3353466"/>
                  <a:pt x="8512341" y="3350418"/>
                </a:cubicBezTo>
                <a:lnTo>
                  <a:pt x="3908378" y="3381850"/>
                </a:lnTo>
                <a:lnTo>
                  <a:pt x="3895042" y="3385755"/>
                </a:lnTo>
                <a:lnTo>
                  <a:pt x="4554943" y="3386994"/>
                </a:lnTo>
                <a:cubicBezTo>
                  <a:pt x="4550392" y="3389470"/>
                  <a:pt x="4545630" y="3392042"/>
                  <a:pt x="4541185" y="3394614"/>
                </a:cubicBezTo>
                <a:cubicBezTo>
                  <a:pt x="4440638" y="3396614"/>
                  <a:pt x="4334589" y="3400329"/>
                  <a:pt x="4240816" y="3400329"/>
                </a:cubicBezTo>
                <a:cubicBezTo>
                  <a:pt x="3292717" y="3400329"/>
                  <a:pt x="2349275" y="3399376"/>
                  <a:pt x="1398213" y="3400329"/>
                </a:cubicBezTo>
                <a:cubicBezTo>
                  <a:pt x="1221463" y="3400519"/>
                  <a:pt x="1016560" y="3409377"/>
                  <a:pt x="824887" y="3413950"/>
                </a:cubicBezTo>
                <a:cubicBezTo>
                  <a:pt x="695658" y="3417093"/>
                  <a:pt x="566959" y="3418998"/>
                  <a:pt x="437413" y="3422903"/>
                </a:cubicBezTo>
                <a:cubicBezTo>
                  <a:pt x="302576" y="3427094"/>
                  <a:pt x="167103" y="3433190"/>
                  <a:pt x="31841" y="3438429"/>
                </a:cubicBezTo>
                <a:cubicBezTo>
                  <a:pt x="57348" y="3447954"/>
                  <a:pt x="64016" y="3459003"/>
                  <a:pt x="112914" y="3467004"/>
                </a:cubicBezTo>
                <a:cubicBezTo>
                  <a:pt x="209649" y="3482339"/>
                  <a:pt x="329458" y="3496055"/>
                  <a:pt x="462180" y="3513486"/>
                </a:cubicBezTo>
                <a:lnTo>
                  <a:pt x="0" y="3521005"/>
                </a:ln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3306058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Freeform 2">
            <a:extLst>
              <a:ext uri="{FF2B5EF4-FFF2-40B4-BE49-F238E27FC236}">
                <a16:creationId xmlns="" xmlns:a16="http://schemas.microsoft.com/office/drawing/2014/main" id="{1EB45909-B5F1-EF46-B834-D3310C34551F}"/>
              </a:ext>
            </a:extLst>
          </p:cNvPr>
          <p:cNvSpPr/>
          <p:nvPr userDrawn="1"/>
        </p:nvSpPr>
        <p:spPr>
          <a:xfrm>
            <a:off x="646996" y="1691138"/>
            <a:ext cx="2199341" cy="2097054"/>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solidFill>
            <a:srgbClr val="EAECF0"/>
          </a:solidFill>
          <a:ln>
            <a:noFill/>
          </a:ln>
          <a:effectLst>
            <a:outerShdw blurRad="279400" dist="76200" dir="12600000" algn="tl" rotWithShape="0">
              <a:srgbClr val="FFFFFF">
                <a:alpha val="68000"/>
              </a:srgbClr>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solidFill>
                <a:schemeClr val="lt1"/>
              </a:solidFill>
            </a:endParaRPr>
          </a:p>
        </p:txBody>
      </p:sp>
      <p:sp>
        <p:nvSpPr>
          <p:cNvPr id="4" name="Freeform 3">
            <a:extLst>
              <a:ext uri="{FF2B5EF4-FFF2-40B4-BE49-F238E27FC236}">
                <a16:creationId xmlns="" xmlns:a16="http://schemas.microsoft.com/office/drawing/2014/main" id="{77265A92-6FEC-354E-82AD-8EDA3AAD7553}"/>
              </a:ext>
            </a:extLst>
          </p:cNvPr>
          <p:cNvSpPr/>
          <p:nvPr userDrawn="1"/>
        </p:nvSpPr>
        <p:spPr>
          <a:xfrm>
            <a:off x="646996" y="1691138"/>
            <a:ext cx="2199341" cy="2097054"/>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solidFill>
            <a:srgbClr val="EAECF0"/>
          </a:solidFill>
          <a:ln w="3175">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solidFill>
                <a:schemeClr val="lt1"/>
              </a:solidFill>
            </a:endParaRPr>
          </a:p>
        </p:txBody>
      </p:sp>
      <p:sp>
        <p:nvSpPr>
          <p:cNvPr id="5" name="Freeform 4">
            <a:extLst>
              <a:ext uri="{FF2B5EF4-FFF2-40B4-BE49-F238E27FC236}">
                <a16:creationId xmlns="" xmlns:a16="http://schemas.microsoft.com/office/drawing/2014/main" id="{16188237-57C3-974A-BE17-03AB0A3855AE}"/>
              </a:ext>
            </a:extLst>
          </p:cNvPr>
          <p:cNvSpPr>
            <a:spLocks noChangeAspect="1"/>
          </p:cNvSpPr>
          <p:nvPr userDrawn="1"/>
        </p:nvSpPr>
        <p:spPr>
          <a:xfrm>
            <a:off x="685800" y="1728137"/>
            <a:ext cx="2121732" cy="2023055"/>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gradFill flip="none" rotWithShape="1">
            <a:gsLst>
              <a:gs pos="92000">
                <a:srgbClr val="E9ECF0"/>
              </a:gs>
              <a:gs pos="47000">
                <a:srgbClr val="EAECF0"/>
              </a:gs>
            </a:gsLst>
            <a:path path="circle">
              <a:fillToRect r="100000" b="100000"/>
            </a:path>
            <a:tileRect l="-100000" t="-100000"/>
          </a:gradFill>
          <a:ln>
            <a:noFill/>
          </a:ln>
          <a:effectLst>
            <a:innerShdw blurRad="228600" dist="25400" dir="13500000">
              <a:srgbClr val="2C2B2B">
                <a:alpha val="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p>
        </p:txBody>
      </p:sp>
      <p:sp>
        <p:nvSpPr>
          <p:cNvPr id="6" name="Freeform 5">
            <a:extLst>
              <a:ext uri="{FF2B5EF4-FFF2-40B4-BE49-F238E27FC236}">
                <a16:creationId xmlns="" xmlns:a16="http://schemas.microsoft.com/office/drawing/2014/main" id="{570101C1-9A56-E247-8EF4-80E3F29B309E}"/>
              </a:ext>
            </a:extLst>
          </p:cNvPr>
          <p:cNvSpPr/>
          <p:nvPr userDrawn="1"/>
        </p:nvSpPr>
        <p:spPr>
          <a:xfrm>
            <a:off x="3472330" y="1691138"/>
            <a:ext cx="2199341" cy="2097054"/>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solidFill>
            <a:srgbClr val="EAECF0"/>
          </a:solidFill>
          <a:ln>
            <a:noFill/>
          </a:ln>
          <a:effectLst>
            <a:outerShdw blurRad="279400" dist="76200" dir="12600000" algn="tl" rotWithShape="0">
              <a:srgbClr val="FFFFFF">
                <a:alpha val="68000"/>
              </a:srgbClr>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solidFill>
                <a:schemeClr val="lt1"/>
              </a:solidFill>
            </a:endParaRPr>
          </a:p>
        </p:txBody>
      </p:sp>
      <p:sp>
        <p:nvSpPr>
          <p:cNvPr id="7" name="Freeform 6">
            <a:extLst>
              <a:ext uri="{FF2B5EF4-FFF2-40B4-BE49-F238E27FC236}">
                <a16:creationId xmlns="" xmlns:a16="http://schemas.microsoft.com/office/drawing/2014/main" id="{E2AFAF22-B96D-1842-8603-5670D74A33CB}"/>
              </a:ext>
            </a:extLst>
          </p:cNvPr>
          <p:cNvSpPr/>
          <p:nvPr userDrawn="1"/>
        </p:nvSpPr>
        <p:spPr>
          <a:xfrm>
            <a:off x="3472330" y="1691138"/>
            <a:ext cx="2199341" cy="2097054"/>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solidFill>
            <a:srgbClr val="EAECF0"/>
          </a:solidFill>
          <a:ln w="3175">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solidFill>
                <a:schemeClr val="lt1"/>
              </a:solidFill>
            </a:endParaRPr>
          </a:p>
        </p:txBody>
      </p:sp>
      <p:sp>
        <p:nvSpPr>
          <p:cNvPr id="8" name="Freeform 7">
            <a:extLst>
              <a:ext uri="{FF2B5EF4-FFF2-40B4-BE49-F238E27FC236}">
                <a16:creationId xmlns="" xmlns:a16="http://schemas.microsoft.com/office/drawing/2014/main" id="{124888E3-B5F7-B24B-A255-C1A45A398B45}"/>
              </a:ext>
            </a:extLst>
          </p:cNvPr>
          <p:cNvSpPr>
            <a:spLocks noChangeAspect="1"/>
          </p:cNvSpPr>
          <p:nvPr userDrawn="1"/>
        </p:nvSpPr>
        <p:spPr>
          <a:xfrm>
            <a:off x="3511134" y="1728137"/>
            <a:ext cx="2121732" cy="2023055"/>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gradFill flip="none" rotWithShape="1">
            <a:gsLst>
              <a:gs pos="92000">
                <a:srgbClr val="E9ECF0"/>
              </a:gs>
              <a:gs pos="47000">
                <a:srgbClr val="EAECF0"/>
              </a:gs>
            </a:gsLst>
            <a:path path="circle">
              <a:fillToRect r="100000" b="100000"/>
            </a:path>
            <a:tileRect l="-100000" t="-100000"/>
          </a:gradFill>
          <a:ln>
            <a:noFill/>
          </a:ln>
          <a:effectLst>
            <a:innerShdw blurRad="228600" dist="25400" dir="13500000">
              <a:srgbClr val="2C2B2B">
                <a:alpha val="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p>
        </p:txBody>
      </p:sp>
      <p:sp>
        <p:nvSpPr>
          <p:cNvPr id="9" name="Freeform 8">
            <a:extLst>
              <a:ext uri="{FF2B5EF4-FFF2-40B4-BE49-F238E27FC236}">
                <a16:creationId xmlns="" xmlns:a16="http://schemas.microsoft.com/office/drawing/2014/main" id="{07172E67-2BA2-0F4C-97C3-DE2FCBF52894}"/>
              </a:ext>
            </a:extLst>
          </p:cNvPr>
          <p:cNvSpPr/>
          <p:nvPr userDrawn="1"/>
        </p:nvSpPr>
        <p:spPr>
          <a:xfrm>
            <a:off x="6297664" y="1691138"/>
            <a:ext cx="2199341" cy="2097054"/>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solidFill>
            <a:srgbClr val="EAECF0"/>
          </a:solidFill>
          <a:ln>
            <a:noFill/>
          </a:ln>
          <a:effectLst>
            <a:outerShdw blurRad="279400" dist="76200" dir="12600000" algn="tl" rotWithShape="0">
              <a:srgbClr val="FFFFFF">
                <a:alpha val="68000"/>
              </a:srgbClr>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solidFill>
                <a:schemeClr val="lt1"/>
              </a:solidFill>
            </a:endParaRPr>
          </a:p>
        </p:txBody>
      </p:sp>
      <p:sp>
        <p:nvSpPr>
          <p:cNvPr id="10" name="Freeform 9">
            <a:extLst>
              <a:ext uri="{FF2B5EF4-FFF2-40B4-BE49-F238E27FC236}">
                <a16:creationId xmlns="" xmlns:a16="http://schemas.microsoft.com/office/drawing/2014/main" id="{7F7F7A85-3926-594C-A512-AA0E1253217E}"/>
              </a:ext>
            </a:extLst>
          </p:cNvPr>
          <p:cNvSpPr/>
          <p:nvPr userDrawn="1"/>
        </p:nvSpPr>
        <p:spPr>
          <a:xfrm>
            <a:off x="6297664" y="1691138"/>
            <a:ext cx="2199341" cy="2097054"/>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solidFill>
            <a:srgbClr val="EAECF0"/>
          </a:solidFill>
          <a:ln w="3175">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solidFill>
                <a:schemeClr val="lt1"/>
              </a:solidFill>
            </a:endParaRPr>
          </a:p>
        </p:txBody>
      </p:sp>
      <p:sp>
        <p:nvSpPr>
          <p:cNvPr id="11" name="Freeform 10">
            <a:extLst>
              <a:ext uri="{FF2B5EF4-FFF2-40B4-BE49-F238E27FC236}">
                <a16:creationId xmlns="" xmlns:a16="http://schemas.microsoft.com/office/drawing/2014/main" id="{F99C7988-88BE-7140-8D31-86C053ED5B7F}"/>
              </a:ext>
            </a:extLst>
          </p:cNvPr>
          <p:cNvSpPr>
            <a:spLocks noChangeAspect="1"/>
          </p:cNvSpPr>
          <p:nvPr userDrawn="1"/>
        </p:nvSpPr>
        <p:spPr>
          <a:xfrm>
            <a:off x="6336468" y="1728137"/>
            <a:ext cx="2121732" cy="2023055"/>
          </a:xfrm>
          <a:custGeom>
            <a:avLst/>
            <a:gdLst>
              <a:gd name="connsiteX0" fmla="*/ 994130 w 1027807"/>
              <a:gd name="connsiteY0" fmla="*/ 527629 h 980005"/>
              <a:gd name="connsiteX1" fmla="*/ 554170 w 1027807"/>
              <a:gd name="connsiteY1" fmla="*/ 979932 h 980005"/>
              <a:gd name="connsiteX2" fmla="*/ 89065 w 1027807"/>
              <a:gd name="connsiteY2" fmla="*/ 763750 h 980005"/>
              <a:gd name="connsiteX3" fmla="*/ 277660 w 1027807"/>
              <a:gd name="connsiteY3" fmla="*/ 195618 h 980005"/>
              <a:gd name="connsiteX4" fmla="*/ 854398 w 1027807"/>
              <a:gd name="connsiteY4" fmla="*/ 19976 h 980005"/>
              <a:gd name="connsiteX5" fmla="*/ 994130 w 1027807"/>
              <a:gd name="connsiteY5" fmla="*/ 527629 h 9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07" h="980005">
                <a:moveTo>
                  <a:pt x="994130" y="527629"/>
                </a:moveTo>
                <a:cubicBezTo>
                  <a:pt x="935837" y="742008"/>
                  <a:pt x="810774" y="984869"/>
                  <a:pt x="554170" y="979932"/>
                </a:cubicBezTo>
                <a:cubicBezTo>
                  <a:pt x="382149" y="976704"/>
                  <a:pt x="205746" y="887459"/>
                  <a:pt x="89065" y="763750"/>
                </a:cubicBezTo>
                <a:cubicBezTo>
                  <a:pt x="-126296" y="535889"/>
                  <a:pt x="93541" y="336512"/>
                  <a:pt x="277660" y="195618"/>
                </a:cubicBezTo>
                <a:cubicBezTo>
                  <a:pt x="445109" y="67732"/>
                  <a:pt x="636181" y="-47623"/>
                  <a:pt x="854398" y="19976"/>
                </a:cubicBezTo>
                <a:cubicBezTo>
                  <a:pt x="1058805" y="83682"/>
                  <a:pt x="1048613" y="327302"/>
                  <a:pt x="994130" y="527629"/>
                </a:cubicBezTo>
                <a:close/>
              </a:path>
            </a:pathLst>
          </a:custGeom>
          <a:gradFill flip="none" rotWithShape="1">
            <a:gsLst>
              <a:gs pos="92000">
                <a:srgbClr val="E9ECF0"/>
              </a:gs>
              <a:gs pos="47000">
                <a:srgbClr val="EAECF0"/>
              </a:gs>
            </a:gsLst>
            <a:path path="circle">
              <a:fillToRect r="100000" b="100000"/>
            </a:path>
            <a:tileRect l="-100000" t="-100000"/>
          </a:gradFill>
          <a:ln>
            <a:noFill/>
          </a:ln>
          <a:effectLst>
            <a:innerShdw blurRad="228600" dist="25400" dir="13500000">
              <a:srgbClr val="2C2B2B">
                <a:alpha val="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13"/>
          </a:p>
        </p:txBody>
      </p:sp>
      <p:sp>
        <p:nvSpPr>
          <p:cNvPr id="19" name="Picture Placeholder 18">
            <a:extLst>
              <a:ext uri="{FF2B5EF4-FFF2-40B4-BE49-F238E27FC236}">
                <a16:creationId xmlns="" xmlns:a16="http://schemas.microsoft.com/office/drawing/2014/main" id="{C8F6DF10-20EE-B64B-A72F-F1E6C66E8369}"/>
              </a:ext>
            </a:extLst>
          </p:cNvPr>
          <p:cNvSpPr>
            <a:spLocks noGrp="1"/>
          </p:cNvSpPr>
          <p:nvPr>
            <p:ph type="pic" sz="quarter" idx="10"/>
          </p:nvPr>
        </p:nvSpPr>
        <p:spPr>
          <a:xfrm>
            <a:off x="746965" y="1786457"/>
            <a:ext cx="1999403" cy="1906417"/>
          </a:xfrm>
          <a:custGeom>
            <a:avLst/>
            <a:gdLst>
              <a:gd name="connsiteX0" fmla="*/ 1905082 w 2665870"/>
              <a:gd name="connsiteY0" fmla="*/ 322 h 2541889"/>
              <a:gd name="connsiteX1" fmla="*/ 2216091 w 2665870"/>
              <a:gd name="connsiteY1" fmla="*/ 51813 h 2541889"/>
              <a:gd name="connsiteX2" fmla="*/ 2578520 w 2665870"/>
              <a:gd name="connsiteY2" fmla="*/ 1368537 h 2541889"/>
              <a:gd name="connsiteX3" fmla="*/ 1437376 w 2665870"/>
              <a:gd name="connsiteY3" fmla="*/ 2541697 h 2541889"/>
              <a:gd name="connsiteX4" fmla="*/ 231013 w 2665870"/>
              <a:gd name="connsiteY4" fmla="*/ 1980975 h 2541889"/>
              <a:gd name="connsiteX5" fmla="*/ 720180 w 2665870"/>
              <a:gd name="connsiteY5" fmla="*/ 507384 h 2541889"/>
              <a:gd name="connsiteX6" fmla="*/ 1905082 w 2665870"/>
              <a:gd name="connsiteY6" fmla="*/ 322 h 254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5870" h="2541889">
                <a:moveTo>
                  <a:pt x="1905082" y="322"/>
                </a:moveTo>
                <a:cubicBezTo>
                  <a:pt x="2006316" y="2745"/>
                  <a:pt x="2109966" y="18938"/>
                  <a:pt x="2216091" y="51813"/>
                </a:cubicBezTo>
                <a:cubicBezTo>
                  <a:pt x="2746270" y="217050"/>
                  <a:pt x="2719835" y="848939"/>
                  <a:pt x="2578520" y="1368537"/>
                </a:cubicBezTo>
                <a:cubicBezTo>
                  <a:pt x="2427323" y="1924582"/>
                  <a:pt x="2102941" y="2554502"/>
                  <a:pt x="1437376" y="2541697"/>
                </a:cubicBezTo>
                <a:cubicBezTo>
                  <a:pt x="991198" y="2533324"/>
                  <a:pt x="533653" y="2301845"/>
                  <a:pt x="231013" y="1980975"/>
                </a:cubicBezTo>
                <a:cubicBezTo>
                  <a:pt x="-327578" y="1389961"/>
                  <a:pt x="242622" y="872827"/>
                  <a:pt x="720180" y="507384"/>
                </a:cubicBezTo>
                <a:cubicBezTo>
                  <a:pt x="1073065" y="237874"/>
                  <a:pt x="1466399" y="-10179"/>
                  <a:pt x="1905082" y="322"/>
                </a:cubicBezTo>
                <a:close/>
              </a:path>
            </a:pathLst>
          </a:custGeom>
          <a:blipFill>
            <a:blip r:embed="rId2"/>
            <a:stretch>
              <a:fillRect/>
            </a:stretch>
          </a:blipFill>
        </p:spPr>
        <p:txBody>
          <a:bodyPr wrap="square">
            <a:noAutofit/>
          </a:bodyPr>
          <a:lstStyle/>
          <a:p>
            <a:endParaRPr lang="x-none"/>
          </a:p>
        </p:txBody>
      </p:sp>
      <p:sp>
        <p:nvSpPr>
          <p:cNvPr id="20" name="Picture Placeholder 19">
            <a:extLst>
              <a:ext uri="{FF2B5EF4-FFF2-40B4-BE49-F238E27FC236}">
                <a16:creationId xmlns="" xmlns:a16="http://schemas.microsoft.com/office/drawing/2014/main" id="{58CEE226-BB90-9344-B8AB-47749FDC5275}"/>
              </a:ext>
            </a:extLst>
          </p:cNvPr>
          <p:cNvSpPr>
            <a:spLocks noGrp="1"/>
          </p:cNvSpPr>
          <p:nvPr>
            <p:ph type="pic" sz="quarter" idx="11"/>
          </p:nvPr>
        </p:nvSpPr>
        <p:spPr>
          <a:xfrm>
            <a:off x="3572299" y="1786457"/>
            <a:ext cx="1999403" cy="1906417"/>
          </a:xfrm>
          <a:custGeom>
            <a:avLst/>
            <a:gdLst>
              <a:gd name="connsiteX0" fmla="*/ 1905082 w 2665870"/>
              <a:gd name="connsiteY0" fmla="*/ 322 h 2541889"/>
              <a:gd name="connsiteX1" fmla="*/ 2216091 w 2665870"/>
              <a:gd name="connsiteY1" fmla="*/ 51813 h 2541889"/>
              <a:gd name="connsiteX2" fmla="*/ 2578520 w 2665870"/>
              <a:gd name="connsiteY2" fmla="*/ 1368537 h 2541889"/>
              <a:gd name="connsiteX3" fmla="*/ 1437376 w 2665870"/>
              <a:gd name="connsiteY3" fmla="*/ 2541697 h 2541889"/>
              <a:gd name="connsiteX4" fmla="*/ 231013 w 2665870"/>
              <a:gd name="connsiteY4" fmla="*/ 1980975 h 2541889"/>
              <a:gd name="connsiteX5" fmla="*/ 720180 w 2665870"/>
              <a:gd name="connsiteY5" fmla="*/ 507384 h 2541889"/>
              <a:gd name="connsiteX6" fmla="*/ 1905082 w 2665870"/>
              <a:gd name="connsiteY6" fmla="*/ 322 h 254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5870" h="2541889">
                <a:moveTo>
                  <a:pt x="1905082" y="322"/>
                </a:moveTo>
                <a:cubicBezTo>
                  <a:pt x="2006316" y="2745"/>
                  <a:pt x="2109966" y="18938"/>
                  <a:pt x="2216091" y="51813"/>
                </a:cubicBezTo>
                <a:cubicBezTo>
                  <a:pt x="2746270" y="217050"/>
                  <a:pt x="2719835" y="848939"/>
                  <a:pt x="2578520" y="1368537"/>
                </a:cubicBezTo>
                <a:cubicBezTo>
                  <a:pt x="2427323" y="1924582"/>
                  <a:pt x="2102941" y="2554502"/>
                  <a:pt x="1437376" y="2541697"/>
                </a:cubicBezTo>
                <a:cubicBezTo>
                  <a:pt x="991198" y="2533324"/>
                  <a:pt x="533654" y="2301845"/>
                  <a:pt x="231013" y="1980975"/>
                </a:cubicBezTo>
                <a:cubicBezTo>
                  <a:pt x="-327578" y="1389961"/>
                  <a:pt x="242623" y="872827"/>
                  <a:pt x="720180" y="507384"/>
                </a:cubicBezTo>
                <a:cubicBezTo>
                  <a:pt x="1073065" y="237874"/>
                  <a:pt x="1466399" y="-10179"/>
                  <a:pt x="1905082" y="322"/>
                </a:cubicBezTo>
                <a:close/>
              </a:path>
            </a:pathLst>
          </a:custGeom>
          <a:blipFill>
            <a:blip r:embed="rId2"/>
            <a:stretch>
              <a:fillRect/>
            </a:stretch>
          </a:blipFill>
        </p:spPr>
        <p:txBody>
          <a:bodyPr wrap="square">
            <a:noAutofit/>
          </a:bodyPr>
          <a:lstStyle/>
          <a:p>
            <a:endParaRPr lang="x-none"/>
          </a:p>
        </p:txBody>
      </p:sp>
      <p:sp>
        <p:nvSpPr>
          <p:cNvPr id="21" name="Picture Placeholder 20">
            <a:extLst>
              <a:ext uri="{FF2B5EF4-FFF2-40B4-BE49-F238E27FC236}">
                <a16:creationId xmlns="" xmlns:a16="http://schemas.microsoft.com/office/drawing/2014/main" id="{5F1A2BB1-1FDA-C145-92A3-FCD8CB04F93C}"/>
              </a:ext>
            </a:extLst>
          </p:cNvPr>
          <p:cNvSpPr>
            <a:spLocks noGrp="1"/>
          </p:cNvSpPr>
          <p:nvPr>
            <p:ph type="pic" sz="quarter" idx="12"/>
          </p:nvPr>
        </p:nvSpPr>
        <p:spPr>
          <a:xfrm>
            <a:off x="6397633" y="1786457"/>
            <a:ext cx="1999403" cy="1906417"/>
          </a:xfrm>
          <a:custGeom>
            <a:avLst/>
            <a:gdLst>
              <a:gd name="connsiteX0" fmla="*/ 1905082 w 2665870"/>
              <a:gd name="connsiteY0" fmla="*/ 322 h 2541889"/>
              <a:gd name="connsiteX1" fmla="*/ 2216091 w 2665870"/>
              <a:gd name="connsiteY1" fmla="*/ 51813 h 2541889"/>
              <a:gd name="connsiteX2" fmla="*/ 2578519 w 2665870"/>
              <a:gd name="connsiteY2" fmla="*/ 1368537 h 2541889"/>
              <a:gd name="connsiteX3" fmla="*/ 1437376 w 2665870"/>
              <a:gd name="connsiteY3" fmla="*/ 2541697 h 2541889"/>
              <a:gd name="connsiteX4" fmla="*/ 231013 w 2665870"/>
              <a:gd name="connsiteY4" fmla="*/ 1980975 h 2541889"/>
              <a:gd name="connsiteX5" fmla="*/ 720180 w 2665870"/>
              <a:gd name="connsiteY5" fmla="*/ 507384 h 2541889"/>
              <a:gd name="connsiteX6" fmla="*/ 1905082 w 2665870"/>
              <a:gd name="connsiteY6" fmla="*/ 322 h 254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5870" h="2541889">
                <a:moveTo>
                  <a:pt x="1905082" y="322"/>
                </a:moveTo>
                <a:cubicBezTo>
                  <a:pt x="2006316" y="2745"/>
                  <a:pt x="2109966" y="18938"/>
                  <a:pt x="2216091" y="51813"/>
                </a:cubicBezTo>
                <a:cubicBezTo>
                  <a:pt x="2746270" y="217050"/>
                  <a:pt x="2719835" y="848939"/>
                  <a:pt x="2578519" y="1368537"/>
                </a:cubicBezTo>
                <a:cubicBezTo>
                  <a:pt x="2427323" y="1924582"/>
                  <a:pt x="2102941" y="2554502"/>
                  <a:pt x="1437376" y="2541697"/>
                </a:cubicBezTo>
                <a:cubicBezTo>
                  <a:pt x="991198" y="2533324"/>
                  <a:pt x="533653" y="2301845"/>
                  <a:pt x="231013" y="1980975"/>
                </a:cubicBezTo>
                <a:cubicBezTo>
                  <a:pt x="-327578" y="1389961"/>
                  <a:pt x="242622" y="872827"/>
                  <a:pt x="720180" y="507384"/>
                </a:cubicBezTo>
                <a:cubicBezTo>
                  <a:pt x="1073065" y="237874"/>
                  <a:pt x="1466398" y="-10179"/>
                  <a:pt x="1905082" y="322"/>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1628094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F33C47E3-ACCF-FA41-976A-E2548137BF55}"/>
              </a:ext>
            </a:extLst>
          </p:cNvPr>
          <p:cNvSpPr>
            <a:spLocks noGrp="1"/>
          </p:cNvSpPr>
          <p:nvPr>
            <p:ph type="pic" sz="quarter" idx="10"/>
          </p:nvPr>
        </p:nvSpPr>
        <p:spPr>
          <a:xfrm>
            <a:off x="440532" y="438150"/>
            <a:ext cx="3946937" cy="4267200"/>
          </a:xfrm>
          <a:custGeom>
            <a:avLst/>
            <a:gdLst>
              <a:gd name="connsiteX0" fmla="*/ 91634 w 5262583"/>
              <a:gd name="connsiteY0" fmla="*/ 0 h 5689600"/>
              <a:gd name="connsiteX1" fmla="*/ 102089 w 5262583"/>
              <a:gd name="connsiteY1" fmla="*/ 0 h 5689600"/>
              <a:gd name="connsiteX2" fmla="*/ 104270 w 5262583"/>
              <a:gd name="connsiteY2" fmla="*/ 52682 h 5689600"/>
              <a:gd name="connsiteX3" fmla="*/ 112815 w 5262583"/>
              <a:gd name="connsiteY3" fmla="*/ 502669 h 5689600"/>
              <a:gd name="connsiteX4" fmla="*/ 123905 w 5262583"/>
              <a:gd name="connsiteY4" fmla="*/ 583096 h 5689600"/>
              <a:gd name="connsiteX5" fmla="*/ 137087 w 5262583"/>
              <a:gd name="connsiteY5" fmla="*/ 418730 h 5689600"/>
              <a:gd name="connsiteX6" fmla="*/ 137087 w 5262583"/>
              <a:gd name="connsiteY6" fmla="*/ 270344 h 5689600"/>
              <a:gd name="connsiteX7" fmla="*/ 137087 w 5262583"/>
              <a:gd name="connsiteY7" fmla="*/ 0 h 5689600"/>
              <a:gd name="connsiteX8" fmla="*/ 153632 w 5262583"/>
              <a:gd name="connsiteY8" fmla="*/ 0 h 5689600"/>
              <a:gd name="connsiteX9" fmla="*/ 154905 w 5262583"/>
              <a:gd name="connsiteY9" fmla="*/ 125733 h 5689600"/>
              <a:gd name="connsiteX10" fmla="*/ 165359 w 5262583"/>
              <a:gd name="connsiteY10" fmla="*/ 409423 h 5689600"/>
              <a:gd name="connsiteX11" fmla="*/ 195177 w 5262583"/>
              <a:gd name="connsiteY11" fmla="*/ 365522 h 5689600"/>
              <a:gd name="connsiteX12" fmla="*/ 233448 w 5262583"/>
              <a:gd name="connsiteY12" fmla="*/ 1050381 h 5689600"/>
              <a:gd name="connsiteX13" fmla="*/ 236903 w 5262583"/>
              <a:gd name="connsiteY13" fmla="*/ 1890651 h 5689600"/>
              <a:gd name="connsiteX14" fmla="*/ 242811 w 5262583"/>
              <a:gd name="connsiteY14" fmla="*/ 1881431 h 5689600"/>
              <a:gd name="connsiteX15" fmla="*/ 248175 w 5262583"/>
              <a:gd name="connsiteY15" fmla="*/ 1712499 h 5689600"/>
              <a:gd name="connsiteX16" fmla="*/ 244903 w 5262583"/>
              <a:gd name="connsiteY16" fmla="*/ 1091736 h 5689600"/>
              <a:gd name="connsiteX17" fmla="*/ 253993 w 5262583"/>
              <a:gd name="connsiteY17" fmla="*/ 640783 h 5689600"/>
              <a:gd name="connsiteX18" fmla="*/ 267901 w 5262583"/>
              <a:gd name="connsiteY18" fmla="*/ 1137481 h 5689600"/>
              <a:gd name="connsiteX19" fmla="*/ 290901 w 5262583"/>
              <a:gd name="connsiteY19" fmla="*/ 211955 h 5689600"/>
              <a:gd name="connsiteX20" fmla="*/ 295264 w 5262583"/>
              <a:gd name="connsiteY20" fmla="*/ 855811 h 5689600"/>
              <a:gd name="connsiteX21" fmla="*/ 299538 w 5262583"/>
              <a:gd name="connsiteY21" fmla="*/ 844397 h 5689600"/>
              <a:gd name="connsiteX22" fmla="*/ 301174 w 5262583"/>
              <a:gd name="connsiteY22" fmla="*/ 598023 h 5689600"/>
              <a:gd name="connsiteX23" fmla="*/ 312082 w 5262583"/>
              <a:gd name="connsiteY23" fmla="*/ 0 h 5689600"/>
              <a:gd name="connsiteX24" fmla="*/ 539349 w 5262583"/>
              <a:gd name="connsiteY24" fmla="*/ 0 h 5689600"/>
              <a:gd name="connsiteX25" fmla="*/ 5262583 w 5262583"/>
              <a:gd name="connsiteY25" fmla="*/ 0 h 5689600"/>
              <a:gd name="connsiteX26" fmla="*/ 5262583 w 5262583"/>
              <a:gd name="connsiteY26" fmla="*/ 5689600 h 5689600"/>
              <a:gd name="connsiteX27" fmla="*/ 695345 w 5262583"/>
              <a:gd name="connsiteY27" fmla="*/ 5689600 h 5689600"/>
              <a:gd name="connsiteX28" fmla="*/ 697617 w 5262583"/>
              <a:gd name="connsiteY28" fmla="*/ 5374303 h 5689600"/>
              <a:gd name="connsiteX29" fmla="*/ 708708 w 5262583"/>
              <a:gd name="connsiteY29" fmla="*/ 4948723 h 5689600"/>
              <a:gd name="connsiteX30" fmla="*/ 709890 w 5262583"/>
              <a:gd name="connsiteY30" fmla="*/ 4735099 h 5689600"/>
              <a:gd name="connsiteX31" fmla="*/ 697162 w 5262583"/>
              <a:gd name="connsiteY31" fmla="*/ 4647737 h 5689600"/>
              <a:gd name="connsiteX32" fmla="*/ 685982 w 5262583"/>
              <a:gd name="connsiteY32" fmla="*/ 4798757 h 5689600"/>
              <a:gd name="connsiteX33" fmla="*/ 658709 w 5262583"/>
              <a:gd name="connsiteY33" fmla="*/ 5668704 h 5689600"/>
              <a:gd name="connsiteX34" fmla="*/ 657892 w 5262583"/>
              <a:gd name="connsiteY34" fmla="*/ 5689600 h 5689600"/>
              <a:gd name="connsiteX35" fmla="*/ 655073 w 5262583"/>
              <a:gd name="connsiteY35" fmla="*/ 5689600 h 5689600"/>
              <a:gd name="connsiteX36" fmla="*/ 668436 w 5262583"/>
              <a:gd name="connsiteY36" fmla="*/ 5193692 h 5689600"/>
              <a:gd name="connsiteX37" fmla="*/ 678800 w 5262583"/>
              <a:gd name="connsiteY37" fmla="*/ 4660380 h 5689600"/>
              <a:gd name="connsiteX38" fmla="*/ 677345 w 5262583"/>
              <a:gd name="connsiteY38" fmla="*/ 4604011 h 5689600"/>
              <a:gd name="connsiteX39" fmla="*/ 660982 w 5262583"/>
              <a:gd name="connsiteY39" fmla="*/ 4403382 h 5689600"/>
              <a:gd name="connsiteX40" fmla="*/ 632892 w 5262583"/>
              <a:gd name="connsiteY40" fmla="*/ 4813596 h 5689600"/>
              <a:gd name="connsiteX41" fmla="*/ 610711 w 5262583"/>
              <a:gd name="connsiteY41" fmla="*/ 5069276 h 5689600"/>
              <a:gd name="connsiteX42" fmla="*/ 595347 w 5262583"/>
              <a:gd name="connsiteY42" fmla="*/ 5488269 h 5689600"/>
              <a:gd name="connsiteX43" fmla="*/ 577166 w 5262583"/>
              <a:gd name="connsiteY43" fmla="*/ 5689337 h 5689600"/>
              <a:gd name="connsiteX44" fmla="*/ 484259 w 5262583"/>
              <a:gd name="connsiteY44" fmla="*/ 5689337 h 5689600"/>
              <a:gd name="connsiteX45" fmla="*/ 482169 w 5262583"/>
              <a:gd name="connsiteY45" fmla="*/ 5648860 h 5689600"/>
              <a:gd name="connsiteX46" fmla="*/ 479987 w 5262583"/>
              <a:gd name="connsiteY46" fmla="*/ 5689337 h 5689600"/>
              <a:gd name="connsiteX47" fmla="*/ 444170 w 5262583"/>
              <a:gd name="connsiteY47" fmla="*/ 5689337 h 5689600"/>
              <a:gd name="connsiteX48" fmla="*/ 444170 w 5262583"/>
              <a:gd name="connsiteY48" fmla="*/ 5354634 h 5689600"/>
              <a:gd name="connsiteX49" fmla="*/ 442534 w 5262583"/>
              <a:gd name="connsiteY49" fmla="*/ 5296334 h 5689600"/>
              <a:gd name="connsiteX50" fmla="*/ 422261 w 5262583"/>
              <a:gd name="connsiteY50" fmla="*/ 5689337 h 5689600"/>
              <a:gd name="connsiteX51" fmla="*/ 409807 w 5262583"/>
              <a:gd name="connsiteY51" fmla="*/ 5689337 h 5689600"/>
              <a:gd name="connsiteX52" fmla="*/ 420079 w 5262583"/>
              <a:gd name="connsiteY52" fmla="*/ 5325045 h 5689600"/>
              <a:gd name="connsiteX53" fmla="*/ 432988 w 5262583"/>
              <a:gd name="connsiteY53" fmla="*/ 4450093 h 5689600"/>
              <a:gd name="connsiteX54" fmla="*/ 440533 w 5262583"/>
              <a:gd name="connsiteY54" fmla="*/ 3307520 h 5689600"/>
              <a:gd name="connsiteX55" fmla="*/ 438170 w 5262583"/>
              <a:gd name="connsiteY55" fmla="*/ 3184596 h 5689600"/>
              <a:gd name="connsiteX56" fmla="*/ 433352 w 5262583"/>
              <a:gd name="connsiteY56" fmla="*/ 3356425 h 5689600"/>
              <a:gd name="connsiteX57" fmla="*/ 409080 w 5262583"/>
              <a:gd name="connsiteY57" fmla="*/ 4600850 h 5689600"/>
              <a:gd name="connsiteX58" fmla="*/ 383626 w 5262583"/>
              <a:gd name="connsiteY58" fmla="*/ 4970060 h 5689600"/>
              <a:gd name="connsiteX59" fmla="*/ 368990 w 5262583"/>
              <a:gd name="connsiteY59" fmla="*/ 4978840 h 5689600"/>
              <a:gd name="connsiteX60" fmla="*/ 360444 w 5262583"/>
              <a:gd name="connsiteY60" fmla="*/ 4877691 h 5689600"/>
              <a:gd name="connsiteX61" fmla="*/ 336991 w 5262583"/>
              <a:gd name="connsiteY61" fmla="*/ 5689074 h 5689600"/>
              <a:gd name="connsiteX62" fmla="*/ 331446 w 5262583"/>
              <a:gd name="connsiteY62" fmla="*/ 5689074 h 5689600"/>
              <a:gd name="connsiteX63" fmla="*/ 330355 w 5262583"/>
              <a:gd name="connsiteY63" fmla="*/ 5576160 h 5689600"/>
              <a:gd name="connsiteX64" fmla="*/ 309718 w 5262583"/>
              <a:gd name="connsiteY64" fmla="*/ 5689074 h 5689600"/>
              <a:gd name="connsiteX65" fmla="*/ 236994 w 5262583"/>
              <a:gd name="connsiteY65" fmla="*/ 5689074 h 5689600"/>
              <a:gd name="connsiteX66" fmla="*/ 238903 w 5262583"/>
              <a:gd name="connsiteY66" fmla="*/ 5112211 h 5689600"/>
              <a:gd name="connsiteX67" fmla="*/ 249993 w 5262583"/>
              <a:gd name="connsiteY67" fmla="*/ 4304429 h 5689600"/>
              <a:gd name="connsiteX68" fmla="*/ 249357 w 5262583"/>
              <a:gd name="connsiteY68" fmla="*/ 4076142 h 5689600"/>
              <a:gd name="connsiteX69" fmla="*/ 244266 w 5262583"/>
              <a:gd name="connsiteY69" fmla="*/ 4082815 h 5689600"/>
              <a:gd name="connsiteX70" fmla="*/ 233084 w 5262583"/>
              <a:gd name="connsiteY70" fmla="*/ 4325062 h 5689600"/>
              <a:gd name="connsiteX71" fmla="*/ 230266 w 5262583"/>
              <a:gd name="connsiteY71" fmla="*/ 4329014 h 5689600"/>
              <a:gd name="connsiteX72" fmla="*/ 225721 w 5262583"/>
              <a:gd name="connsiteY72" fmla="*/ 3909844 h 5689600"/>
              <a:gd name="connsiteX73" fmla="*/ 194086 w 5262583"/>
              <a:gd name="connsiteY73" fmla="*/ 3954711 h 5689600"/>
              <a:gd name="connsiteX74" fmla="*/ 178631 w 5262583"/>
              <a:gd name="connsiteY74" fmla="*/ 4204861 h 5689600"/>
              <a:gd name="connsiteX75" fmla="*/ 163359 w 5262583"/>
              <a:gd name="connsiteY75" fmla="*/ 4331999 h 5689600"/>
              <a:gd name="connsiteX76" fmla="*/ 139724 w 5262583"/>
              <a:gd name="connsiteY76" fmla="*/ 4449478 h 5689600"/>
              <a:gd name="connsiteX77" fmla="*/ 113906 w 5262583"/>
              <a:gd name="connsiteY77" fmla="*/ 4426211 h 5689600"/>
              <a:gd name="connsiteX78" fmla="*/ 101270 w 5262583"/>
              <a:gd name="connsiteY78" fmla="*/ 4125487 h 5689600"/>
              <a:gd name="connsiteX79" fmla="*/ 93362 w 5262583"/>
              <a:gd name="connsiteY79" fmla="*/ 4053489 h 5689600"/>
              <a:gd name="connsiteX80" fmla="*/ 85453 w 5262583"/>
              <a:gd name="connsiteY80" fmla="*/ 4328662 h 5689600"/>
              <a:gd name="connsiteX81" fmla="*/ 83453 w 5262583"/>
              <a:gd name="connsiteY81" fmla="*/ 4333228 h 5689600"/>
              <a:gd name="connsiteX82" fmla="*/ 83453 w 5262583"/>
              <a:gd name="connsiteY82" fmla="*/ 3638798 h 5689600"/>
              <a:gd name="connsiteX83" fmla="*/ 77907 w 5262583"/>
              <a:gd name="connsiteY83" fmla="*/ 3651618 h 5689600"/>
              <a:gd name="connsiteX84" fmla="*/ 57090 w 5262583"/>
              <a:gd name="connsiteY84" fmla="*/ 4511203 h 5689600"/>
              <a:gd name="connsiteX85" fmla="*/ 51726 w 5262583"/>
              <a:gd name="connsiteY85" fmla="*/ 4522881 h 5689600"/>
              <a:gd name="connsiteX86" fmla="*/ 48999 w 5262583"/>
              <a:gd name="connsiteY86" fmla="*/ 4456064 h 5689600"/>
              <a:gd name="connsiteX87" fmla="*/ 34181 w 5262583"/>
              <a:gd name="connsiteY87" fmla="*/ 4241474 h 5689600"/>
              <a:gd name="connsiteX88" fmla="*/ 30181 w 5262583"/>
              <a:gd name="connsiteY88" fmla="*/ 4202315 h 5689600"/>
              <a:gd name="connsiteX89" fmla="*/ 15454 w 5262583"/>
              <a:gd name="connsiteY89" fmla="*/ 3671373 h 5689600"/>
              <a:gd name="connsiteX90" fmla="*/ 13999 w 5262583"/>
              <a:gd name="connsiteY90" fmla="*/ 3618691 h 5689600"/>
              <a:gd name="connsiteX91" fmla="*/ 10000 w 5262583"/>
              <a:gd name="connsiteY91" fmla="*/ 3628086 h 5689600"/>
              <a:gd name="connsiteX92" fmla="*/ 5091 w 5262583"/>
              <a:gd name="connsiteY92" fmla="*/ 3961736 h 5689600"/>
              <a:gd name="connsiteX93" fmla="*/ 0 w 5262583"/>
              <a:gd name="connsiteY93" fmla="*/ 3972799 h 5689600"/>
              <a:gd name="connsiteX94" fmla="*/ 16818 w 5262583"/>
              <a:gd name="connsiteY94" fmla="*/ 1824535 h 5689600"/>
              <a:gd name="connsiteX95" fmla="*/ 18909 w 5262583"/>
              <a:gd name="connsiteY95" fmla="*/ 1818301 h 5689600"/>
              <a:gd name="connsiteX96" fmla="*/ 19545 w 5262583"/>
              <a:gd name="connsiteY96" fmla="*/ 2126225 h 5689600"/>
              <a:gd name="connsiteX97" fmla="*/ 23636 w 5262583"/>
              <a:gd name="connsiteY97" fmla="*/ 2119815 h 5689600"/>
              <a:gd name="connsiteX98" fmla="*/ 26727 w 5262583"/>
              <a:gd name="connsiteY98" fmla="*/ 1979331 h 5689600"/>
              <a:gd name="connsiteX99" fmla="*/ 26727 w 5262583"/>
              <a:gd name="connsiteY99" fmla="*/ 652811 h 5689600"/>
              <a:gd name="connsiteX100" fmla="*/ 33999 w 5262583"/>
              <a:gd name="connsiteY100" fmla="*/ 385277 h 5689600"/>
              <a:gd name="connsiteX101" fmla="*/ 38817 w 5262583"/>
              <a:gd name="connsiteY101" fmla="*/ 204492 h 5689600"/>
              <a:gd name="connsiteX102" fmla="*/ 47181 w 5262583"/>
              <a:gd name="connsiteY102" fmla="*/ 15190 h 5689600"/>
              <a:gd name="connsiteX103" fmla="*/ 62635 w 5262583"/>
              <a:gd name="connsiteY103" fmla="*/ 53033 h 5689600"/>
              <a:gd name="connsiteX104" fmla="*/ 87634 w 5262583"/>
              <a:gd name="connsiteY104" fmla="*/ 215818 h 5689600"/>
              <a:gd name="connsiteX105" fmla="*/ 91634 w 5262583"/>
              <a:gd name="connsiteY105" fmla="*/ 0 h 56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62583" h="5689600">
                <a:moveTo>
                  <a:pt x="91634" y="0"/>
                </a:moveTo>
                <a:lnTo>
                  <a:pt x="102089" y="0"/>
                </a:lnTo>
                <a:cubicBezTo>
                  <a:pt x="103089" y="16682"/>
                  <a:pt x="104270" y="33805"/>
                  <a:pt x="104270" y="52682"/>
                </a:cubicBezTo>
                <a:cubicBezTo>
                  <a:pt x="107452" y="201156"/>
                  <a:pt x="109088" y="356566"/>
                  <a:pt x="112815" y="502669"/>
                </a:cubicBezTo>
                <a:cubicBezTo>
                  <a:pt x="113724" y="541917"/>
                  <a:pt x="119997" y="556756"/>
                  <a:pt x="123905" y="583096"/>
                </a:cubicBezTo>
                <a:cubicBezTo>
                  <a:pt x="128452" y="528395"/>
                  <a:pt x="134633" y="474397"/>
                  <a:pt x="137087" y="418730"/>
                </a:cubicBezTo>
                <a:cubicBezTo>
                  <a:pt x="139542" y="370351"/>
                  <a:pt x="137087" y="320830"/>
                  <a:pt x="137087" y="270344"/>
                </a:cubicBezTo>
                <a:cubicBezTo>
                  <a:pt x="137087" y="180434"/>
                  <a:pt x="137087" y="90319"/>
                  <a:pt x="137087" y="0"/>
                </a:cubicBezTo>
                <a:lnTo>
                  <a:pt x="153632" y="0"/>
                </a:lnTo>
                <a:cubicBezTo>
                  <a:pt x="153814" y="43024"/>
                  <a:pt x="154542" y="85344"/>
                  <a:pt x="154905" y="125733"/>
                </a:cubicBezTo>
                <a:cubicBezTo>
                  <a:pt x="156814" y="227057"/>
                  <a:pt x="159905" y="327592"/>
                  <a:pt x="165359" y="409423"/>
                </a:cubicBezTo>
                <a:cubicBezTo>
                  <a:pt x="172723" y="521108"/>
                  <a:pt x="179268" y="507850"/>
                  <a:pt x="195177" y="365522"/>
                </a:cubicBezTo>
                <a:cubicBezTo>
                  <a:pt x="212540" y="567467"/>
                  <a:pt x="231176" y="758526"/>
                  <a:pt x="233448" y="1050381"/>
                </a:cubicBezTo>
                <a:cubicBezTo>
                  <a:pt x="235539" y="1327047"/>
                  <a:pt x="235812" y="1610297"/>
                  <a:pt x="236903" y="1890651"/>
                </a:cubicBezTo>
                <a:cubicBezTo>
                  <a:pt x="238811" y="1887577"/>
                  <a:pt x="240811" y="1884505"/>
                  <a:pt x="242811" y="1881431"/>
                </a:cubicBezTo>
                <a:cubicBezTo>
                  <a:pt x="244630" y="1824887"/>
                  <a:pt x="248175" y="1762986"/>
                  <a:pt x="248175" y="1712499"/>
                </a:cubicBezTo>
                <a:cubicBezTo>
                  <a:pt x="247691" y="1503530"/>
                  <a:pt x="246599" y="1296606"/>
                  <a:pt x="244903" y="1091736"/>
                </a:cubicBezTo>
                <a:cubicBezTo>
                  <a:pt x="244085" y="955291"/>
                  <a:pt x="244903" y="819285"/>
                  <a:pt x="253993" y="640783"/>
                </a:cubicBezTo>
                <a:cubicBezTo>
                  <a:pt x="267901" y="768710"/>
                  <a:pt x="257175" y="994012"/>
                  <a:pt x="267901" y="1137481"/>
                </a:cubicBezTo>
                <a:cubicBezTo>
                  <a:pt x="284356" y="802603"/>
                  <a:pt x="279628" y="518737"/>
                  <a:pt x="290901" y="211955"/>
                </a:cubicBezTo>
                <a:lnTo>
                  <a:pt x="295264" y="855811"/>
                </a:lnTo>
                <a:cubicBezTo>
                  <a:pt x="296719" y="852035"/>
                  <a:pt x="298083" y="848172"/>
                  <a:pt x="299538" y="844397"/>
                </a:cubicBezTo>
                <a:cubicBezTo>
                  <a:pt x="300174" y="761862"/>
                  <a:pt x="302446" y="672830"/>
                  <a:pt x="301174" y="598023"/>
                </a:cubicBezTo>
                <a:cubicBezTo>
                  <a:pt x="297992" y="406526"/>
                  <a:pt x="302991" y="207653"/>
                  <a:pt x="312082" y="0"/>
                </a:cubicBezTo>
                <a:lnTo>
                  <a:pt x="539349" y="0"/>
                </a:lnTo>
                <a:lnTo>
                  <a:pt x="5262583" y="0"/>
                </a:lnTo>
                <a:lnTo>
                  <a:pt x="5262583" y="5689600"/>
                </a:lnTo>
                <a:lnTo>
                  <a:pt x="695345" y="5689600"/>
                </a:lnTo>
                <a:cubicBezTo>
                  <a:pt x="695709" y="5585028"/>
                  <a:pt x="696162" y="5480806"/>
                  <a:pt x="697617" y="5374303"/>
                </a:cubicBezTo>
                <a:cubicBezTo>
                  <a:pt x="699617" y="5236276"/>
                  <a:pt x="705526" y="5090085"/>
                  <a:pt x="708708" y="4948723"/>
                </a:cubicBezTo>
                <a:cubicBezTo>
                  <a:pt x="710435" y="4875584"/>
                  <a:pt x="711799" y="4795420"/>
                  <a:pt x="709890" y="4735099"/>
                </a:cubicBezTo>
                <a:cubicBezTo>
                  <a:pt x="708618" y="4691638"/>
                  <a:pt x="701617" y="4675921"/>
                  <a:pt x="697162" y="4647737"/>
                </a:cubicBezTo>
                <a:cubicBezTo>
                  <a:pt x="693345" y="4698135"/>
                  <a:pt x="687618" y="4749412"/>
                  <a:pt x="685982" y="4798757"/>
                </a:cubicBezTo>
                <a:cubicBezTo>
                  <a:pt x="676830" y="5088742"/>
                  <a:pt x="667739" y="5378718"/>
                  <a:pt x="658709" y="5668704"/>
                </a:cubicBezTo>
                <a:lnTo>
                  <a:pt x="657892" y="5689600"/>
                </a:lnTo>
                <a:lnTo>
                  <a:pt x="655073" y="5689600"/>
                </a:lnTo>
                <a:cubicBezTo>
                  <a:pt x="659345" y="5524005"/>
                  <a:pt x="664527" y="5358234"/>
                  <a:pt x="668436" y="5193692"/>
                </a:cubicBezTo>
                <a:cubicBezTo>
                  <a:pt x="672709" y="5014926"/>
                  <a:pt x="675436" y="4837916"/>
                  <a:pt x="678800" y="4660380"/>
                </a:cubicBezTo>
                <a:cubicBezTo>
                  <a:pt x="679163" y="4640010"/>
                  <a:pt x="678436" y="4618410"/>
                  <a:pt x="677345" y="4604011"/>
                </a:cubicBezTo>
                <a:cubicBezTo>
                  <a:pt x="671891" y="4533594"/>
                  <a:pt x="666072" y="4465370"/>
                  <a:pt x="660982" y="4403382"/>
                </a:cubicBezTo>
                <a:cubicBezTo>
                  <a:pt x="652891" y="4520949"/>
                  <a:pt x="643164" y="4663014"/>
                  <a:pt x="632892" y="4813596"/>
                </a:cubicBezTo>
                <a:cubicBezTo>
                  <a:pt x="615528" y="4849770"/>
                  <a:pt x="611347" y="4886735"/>
                  <a:pt x="610711" y="5069276"/>
                </a:cubicBezTo>
                <a:cubicBezTo>
                  <a:pt x="610256" y="5212043"/>
                  <a:pt x="607074" y="5350507"/>
                  <a:pt x="595347" y="5488269"/>
                </a:cubicBezTo>
                <a:cubicBezTo>
                  <a:pt x="589287" y="5556404"/>
                  <a:pt x="583227" y="5623424"/>
                  <a:pt x="577166" y="5689337"/>
                </a:cubicBezTo>
                <a:lnTo>
                  <a:pt x="484259" y="5689337"/>
                </a:lnTo>
                <a:cubicBezTo>
                  <a:pt x="483714" y="5677220"/>
                  <a:pt x="483078" y="5663787"/>
                  <a:pt x="482169" y="5648860"/>
                </a:cubicBezTo>
                <a:cubicBezTo>
                  <a:pt x="481441" y="5662996"/>
                  <a:pt x="480714" y="5676431"/>
                  <a:pt x="479987" y="5689337"/>
                </a:cubicBezTo>
                <a:lnTo>
                  <a:pt x="444170" y="5689337"/>
                </a:lnTo>
                <a:cubicBezTo>
                  <a:pt x="444170" y="5577714"/>
                  <a:pt x="444170" y="5466143"/>
                  <a:pt x="444170" y="5354634"/>
                </a:cubicBezTo>
                <a:cubicBezTo>
                  <a:pt x="444170" y="5339620"/>
                  <a:pt x="443442" y="5326713"/>
                  <a:pt x="442534" y="5296334"/>
                </a:cubicBezTo>
                <a:cubicBezTo>
                  <a:pt x="430261" y="5417676"/>
                  <a:pt x="429351" y="5557633"/>
                  <a:pt x="422261" y="5689337"/>
                </a:cubicBezTo>
                <a:lnTo>
                  <a:pt x="409807" y="5689337"/>
                </a:lnTo>
                <a:cubicBezTo>
                  <a:pt x="412897" y="5562111"/>
                  <a:pt x="415807" y="5443929"/>
                  <a:pt x="420079" y="5325045"/>
                </a:cubicBezTo>
                <a:cubicBezTo>
                  <a:pt x="430988" y="5019141"/>
                  <a:pt x="435443" y="4738436"/>
                  <a:pt x="432988" y="4450093"/>
                </a:cubicBezTo>
                <a:cubicBezTo>
                  <a:pt x="429898" y="4088961"/>
                  <a:pt x="437533" y="3690074"/>
                  <a:pt x="440533" y="3307520"/>
                </a:cubicBezTo>
                <a:cubicBezTo>
                  <a:pt x="440897" y="3265901"/>
                  <a:pt x="441170" y="3223931"/>
                  <a:pt x="438170" y="3184596"/>
                </a:cubicBezTo>
                <a:cubicBezTo>
                  <a:pt x="436533" y="3242282"/>
                  <a:pt x="434533" y="3299880"/>
                  <a:pt x="433352" y="3356425"/>
                </a:cubicBezTo>
                <a:cubicBezTo>
                  <a:pt x="425079" y="3771643"/>
                  <a:pt x="416171" y="4188178"/>
                  <a:pt x="409080" y="4600850"/>
                </a:cubicBezTo>
                <a:cubicBezTo>
                  <a:pt x="407138" y="4724256"/>
                  <a:pt x="398642" y="4847487"/>
                  <a:pt x="383626" y="4970060"/>
                </a:cubicBezTo>
                <a:cubicBezTo>
                  <a:pt x="380807" y="4994116"/>
                  <a:pt x="372990" y="4991483"/>
                  <a:pt x="368990" y="4978840"/>
                </a:cubicBezTo>
                <a:cubicBezTo>
                  <a:pt x="365536" y="4967601"/>
                  <a:pt x="364263" y="4925455"/>
                  <a:pt x="360444" y="4877691"/>
                </a:cubicBezTo>
                <a:cubicBezTo>
                  <a:pt x="340536" y="5174902"/>
                  <a:pt x="340627" y="5431725"/>
                  <a:pt x="336991" y="5689074"/>
                </a:cubicBezTo>
                <a:lnTo>
                  <a:pt x="331446" y="5689074"/>
                </a:lnTo>
                <a:cubicBezTo>
                  <a:pt x="331082" y="5651555"/>
                  <a:pt x="330718" y="5613915"/>
                  <a:pt x="330355" y="5576160"/>
                </a:cubicBezTo>
                <a:cubicBezTo>
                  <a:pt x="319719" y="5626997"/>
                  <a:pt x="313628" y="5656587"/>
                  <a:pt x="309718" y="5689074"/>
                </a:cubicBezTo>
                <a:lnTo>
                  <a:pt x="236994" y="5689074"/>
                </a:lnTo>
                <a:cubicBezTo>
                  <a:pt x="237084" y="5498542"/>
                  <a:pt x="237448" y="5306518"/>
                  <a:pt x="238903" y="5112211"/>
                </a:cubicBezTo>
                <a:cubicBezTo>
                  <a:pt x="240903" y="4847312"/>
                  <a:pt x="246630" y="4573192"/>
                  <a:pt x="249993" y="4304429"/>
                </a:cubicBezTo>
                <a:cubicBezTo>
                  <a:pt x="250993" y="4225845"/>
                  <a:pt x="249357" y="4152092"/>
                  <a:pt x="249357" y="4076142"/>
                </a:cubicBezTo>
                <a:lnTo>
                  <a:pt x="244266" y="4082815"/>
                </a:lnTo>
                <a:lnTo>
                  <a:pt x="233084" y="4325062"/>
                </a:lnTo>
                <a:lnTo>
                  <a:pt x="230266" y="4329014"/>
                </a:lnTo>
                <a:cubicBezTo>
                  <a:pt x="228721" y="4183788"/>
                  <a:pt x="227085" y="4038475"/>
                  <a:pt x="225721" y="3909844"/>
                </a:cubicBezTo>
                <a:lnTo>
                  <a:pt x="194086" y="3954711"/>
                </a:lnTo>
                <a:cubicBezTo>
                  <a:pt x="190267" y="4018719"/>
                  <a:pt x="185268" y="4114776"/>
                  <a:pt x="178631" y="4204861"/>
                </a:cubicBezTo>
                <a:cubicBezTo>
                  <a:pt x="175086" y="4252977"/>
                  <a:pt x="168996" y="4298458"/>
                  <a:pt x="163359" y="4331999"/>
                </a:cubicBezTo>
                <a:cubicBezTo>
                  <a:pt x="155814" y="4377217"/>
                  <a:pt x="146996" y="4401187"/>
                  <a:pt x="139724" y="4449478"/>
                </a:cubicBezTo>
                <a:cubicBezTo>
                  <a:pt x="125724" y="4542637"/>
                  <a:pt x="118270" y="4516472"/>
                  <a:pt x="113906" y="4426211"/>
                </a:cubicBezTo>
                <a:cubicBezTo>
                  <a:pt x="109270" y="4328487"/>
                  <a:pt x="105543" y="4225670"/>
                  <a:pt x="101270" y="4125487"/>
                </a:cubicBezTo>
                <a:cubicBezTo>
                  <a:pt x="101188" y="4101289"/>
                  <a:pt x="98538" y="4077161"/>
                  <a:pt x="93362" y="4053489"/>
                </a:cubicBezTo>
                <a:lnTo>
                  <a:pt x="85453" y="4328662"/>
                </a:lnTo>
                <a:lnTo>
                  <a:pt x="83453" y="4333228"/>
                </a:lnTo>
                <a:cubicBezTo>
                  <a:pt x="83453" y="4101842"/>
                  <a:pt x="83453" y="3870360"/>
                  <a:pt x="83453" y="3638798"/>
                </a:cubicBezTo>
                <a:cubicBezTo>
                  <a:pt x="81634" y="3642837"/>
                  <a:pt x="79816" y="3647314"/>
                  <a:pt x="77907" y="3651618"/>
                </a:cubicBezTo>
                <a:cubicBezTo>
                  <a:pt x="70999" y="3938204"/>
                  <a:pt x="64059" y="4224730"/>
                  <a:pt x="57090" y="4511203"/>
                </a:cubicBezTo>
                <a:cubicBezTo>
                  <a:pt x="55363" y="4515066"/>
                  <a:pt x="53544" y="4518930"/>
                  <a:pt x="51726" y="4522881"/>
                </a:cubicBezTo>
                <a:cubicBezTo>
                  <a:pt x="50816" y="4500755"/>
                  <a:pt x="48999" y="4480999"/>
                  <a:pt x="48999" y="4456064"/>
                </a:cubicBezTo>
                <a:cubicBezTo>
                  <a:pt x="49999" y="4342623"/>
                  <a:pt x="52363" y="4223914"/>
                  <a:pt x="34181" y="4241474"/>
                </a:cubicBezTo>
                <a:cubicBezTo>
                  <a:pt x="32454" y="4243230"/>
                  <a:pt x="30635" y="4219875"/>
                  <a:pt x="30181" y="4202315"/>
                </a:cubicBezTo>
                <a:cubicBezTo>
                  <a:pt x="25727" y="4023285"/>
                  <a:pt x="10454" y="3895357"/>
                  <a:pt x="15454" y="3671373"/>
                </a:cubicBezTo>
                <a:cubicBezTo>
                  <a:pt x="15909" y="3652671"/>
                  <a:pt x="14546" y="3636252"/>
                  <a:pt x="13999" y="3618691"/>
                </a:cubicBezTo>
                <a:cubicBezTo>
                  <a:pt x="12636" y="3621765"/>
                  <a:pt x="11364" y="3624925"/>
                  <a:pt x="10000" y="3628086"/>
                </a:cubicBezTo>
                <a:lnTo>
                  <a:pt x="5091" y="3961736"/>
                </a:lnTo>
                <a:cubicBezTo>
                  <a:pt x="3364" y="3965423"/>
                  <a:pt x="1637" y="3969111"/>
                  <a:pt x="0" y="3972799"/>
                </a:cubicBezTo>
                <a:lnTo>
                  <a:pt x="16818" y="1824535"/>
                </a:lnTo>
                <a:cubicBezTo>
                  <a:pt x="17454" y="1822428"/>
                  <a:pt x="18181" y="1820408"/>
                  <a:pt x="18909" y="1818301"/>
                </a:cubicBezTo>
                <a:cubicBezTo>
                  <a:pt x="19333" y="1920969"/>
                  <a:pt x="19545" y="2023610"/>
                  <a:pt x="19545" y="2126225"/>
                </a:cubicBezTo>
                <a:lnTo>
                  <a:pt x="23636" y="2119815"/>
                </a:lnTo>
                <a:cubicBezTo>
                  <a:pt x="24727" y="2072578"/>
                  <a:pt x="26727" y="2023232"/>
                  <a:pt x="26727" y="1979331"/>
                </a:cubicBezTo>
                <a:cubicBezTo>
                  <a:pt x="26727" y="1536983"/>
                  <a:pt x="26181" y="1096654"/>
                  <a:pt x="26727" y="652811"/>
                </a:cubicBezTo>
                <a:cubicBezTo>
                  <a:pt x="27272" y="570716"/>
                  <a:pt x="31545" y="474748"/>
                  <a:pt x="33999" y="385277"/>
                </a:cubicBezTo>
                <a:cubicBezTo>
                  <a:pt x="35727" y="324869"/>
                  <a:pt x="36362" y="264900"/>
                  <a:pt x="38817" y="204492"/>
                </a:cubicBezTo>
                <a:cubicBezTo>
                  <a:pt x="41090" y="141538"/>
                  <a:pt x="44362" y="78320"/>
                  <a:pt x="47181" y="15190"/>
                </a:cubicBezTo>
                <a:cubicBezTo>
                  <a:pt x="52363" y="27132"/>
                  <a:pt x="58362" y="30204"/>
                  <a:pt x="62635" y="53033"/>
                </a:cubicBezTo>
                <a:cubicBezTo>
                  <a:pt x="70907" y="97987"/>
                  <a:pt x="78543" y="154357"/>
                  <a:pt x="87634" y="215818"/>
                </a:cubicBezTo>
                <a:cubicBezTo>
                  <a:pt x="89088" y="139167"/>
                  <a:pt x="90362" y="69012"/>
                  <a:pt x="91634" y="0"/>
                </a:cubicBezTo>
                <a:close/>
              </a:path>
            </a:pathLst>
          </a:custGeom>
          <a:blipFill>
            <a:blip r:embed="rId2"/>
            <a:stretch>
              <a:fillRect/>
            </a:stretch>
          </a:blipFill>
        </p:spPr>
        <p:txBody>
          <a:bodyPr wrap="square">
            <a:noAutofit/>
          </a:bodyPr>
          <a:lstStyle/>
          <a:p>
            <a:endParaRPr lang="x-none"/>
          </a:p>
        </p:txBody>
      </p:sp>
      <p:sp>
        <p:nvSpPr>
          <p:cNvPr id="11" name="Picture Placeholder 10">
            <a:extLst>
              <a:ext uri="{FF2B5EF4-FFF2-40B4-BE49-F238E27FC236}">
                <a16:creationId xmlns="" xmlns:a16="http://schemas.microsoft.com/office/drawing/2014/main" id="{27E006A1-BBF1-D84E-B5C6-8EFBCF93D62C}"/>
              </a:ext>
            </a:extLst>
          </p:cNvPr>
          <p:cNvSpPr>
            <a:spLocks noGrp="1"/>
          </p:cNvSpPr>
          <p:nvPr>
            <p:ph type="pic" sz="quarter" idx="11"/>
          </p:nvPr>
        </p:nvSpPr>
        <p:spPr>
          <a:xfrm>
            <a:off x="4651872" y="438151"/>
            <a:ext cx="4051596" cy="2007870"/>
          </a:xfrm>
          <a:custGeom>
            <a:avLst/>
            <a:gdLst>
              <a:gd name="connsiteX0" fmla="*/ 1630059 w 5402128"/>
              <a:gd name="connsiteY0" fmla="*/ 0 h 2677160"/>
              <a:gd name="connsiteX1" fmla="*/ 3669779 w 5402128"/>
              <a:gd name="connsiteY1" fmla="*/ 8555 h 2677160"/>
              <a:gd name="connsiteX2" fmla="*/ 3675698 w 5402128"/>
              <a:gd name="connsiteY2" fmla="*/ 9619 h 2677160"/>
              <a:gd name="connsiteX3" fmla="*/ 3383332 w 5402128"/>
              <a:gd name="connsiteY3" fmla="*/ 9942 h 2677160"/>
              <a:gd name="connsiteX4" fmla="*/ 3389419 w 5402128"/>
              <a:gd name="connsiteY4" fmla="*/ 12024 h 2677160"/>
              <a:gd name="connsiteX5" fmla="*/ 3522804 w 5402128"/>
              <a:gd name="connsiteY5" fmla="*/ 13596 h 2677160"/>
              <a:gd name="connsiteX6" fmla="*/ 4782301 w 5402128"/>
              <a:gd name="connsiteY6" fmla="*/ 13596 h 2677160"/>
              <a:gd name="connsiteX7" fmla="*/ 5036318 w 5402128"/>
              <a:gd name="connsiteY7" fmla="*/ 17295 h 2677160"/>
              <a:gd name="connsiteX8" fmla="*/ 5207969 w 5402128"/>
              <a:gd name="connsiteY8" fmla="*/ 19746 h 2677160"/>
              <a:gd name="connsiteX9" fmla="*/ 5387706 w 5402128"/>
              <a:gd name="connsiteY9" fmla="*/ 24001 h 2677160"/>
              <a:gd name="connsiteX10" fmla="*/ 5351775 w 5402128"/>
              <a:gd name="connsiteY10" fmla="*/ 31863 h 2677160"/>
              <a:gd name="connsiteX11" fmla="*/ 5197215 w 5402128"/>
              <a:gd name="connsiteY11" fmla="*/ 44581 h 2677160"/>
              <a:gd name="connsiteX12" fmla="*/ 5402128 w 5402128"/>
              <a:gd name="connsiteY12" fmla="*/ 46615 h 2677160"/>
              <a:gd name="connsiteX13" fmla="*/ 5402128 w 5402128"/>
              <a:gd name="connsiteY13" fmla="*/ 51934 h 2677160"/>
              <a:gd name="connsiteX14" fmla="*/ 5352108 w 5402128"/>
              <a:gd name="connsiteY14" fmla="*/ 53044 h 2677160"/>
              <a:gd name="connsiteX15" fmla="*/ 4924857 w 5402128"/>
              <a:gd name="connsiteY15" fmla="*/ 57390 h 2677160"/>
              <a:gd name="connsiteX16" fmla="*/ 4848494 w 5402128"/>
              <a:gd name="connsiteY16" fmla="*/ 63032 h 2677160"/>
              <a:gd name="connsiteX17" fmla="*/ 5004555 w 5402128"/>
              <a:gd name="connsiteY17" fmla="*/ 69738 h 2677160"/>
              <a:gd name="connsiteX18" fmla="*/ 5145444 w 5402128"/>
              <a:gd name="connsiteY18" fmla="*/ 69738 h 2677160"/>
              <a:gd name="connsiteX19" fmla="*/ 5402128 w 5402128"/>
              <a:gd name="connsiteY19" fmla="*/ 69738 h 2677160"/>
              <a:gd name="connsiteX20" fmla="*/ 5402128 w 5402128"/>
              <a:gd name="connsiteY20" fmla="*/ 78155 h 2677160"/>
              <a:gd name="connsiteX21" fmla="*/ 5282748 w 5402128"/>
              <a:gd name="connsiteY21" fmla="*/ 78802 h 2677160"/>
              <a:gd name="connsiteX22" fmla="*/ 5013392 w 5402128"/>
              <a:gd name="connsiteY22" fmla="*/ 84120 h 2677160"/>
              <a:gd name="connsiteX23" fmla="*/ 5055075 w 5402128"/>
              <a:gd name="connsiteY23" fmla="*/ 99289 h 2677160"/>
              <a:gd name="connsiteX24" fmla="*/ 4404819 w 5402128"/>
              <a:gd name="connsiteY24" fmla="*/ 118758 h 2677160"/>
              <a:gd name="connsiteX25" fmla="*/ 3607004 w 5402128"/>
              <a:gd name="connsiteY25" fmla="*/ 120516 h 2677160"/>
              <a:gd name="connsiteX26" fmla="*/ 3615758 w 5402128"/>
              <a:gd name="connsiteY26" fmla="*/ 123522 h 2677160"/>
              <a:gd name="connsiteX27" fmla="*/ 3776154 w 5402128"/>
              <a:gd name="connsiteY27" fmla="*/ 126250 h 2677160"/>
              <a:gd name="connsiteX28" fmla="*/ 4365554 w 5402128"/>
              <a:gd name="connsiteY28" fmla="*/ 124586 h 2677160"/>
              <a:gd name="connsiteX29" fmla="*/ 4793722 w 5402128"/>
              <a:gd name="connsiteY29" fmla="*/ 129210 h 2677160"/>
              <a:gd name="connsiteX30" fmla="*/ 4322120 w 5402128"/>
              <a:gd name="connsiteY30" fmla="*/ 136285 h 2677160"/>
              <a:gd name="connsiteX31" fmla="*/ 5200883 w 5402128"/>
              <a:gd name="connsiteY31" fmla="*/ 147985 h 2677160"/>
              <a:gd name="connsiteX32" fmla="*/ 4589558 w 5402128"/>
              <a:gd name="connsiteY32" fmla="*/ 150205 h 2677160"/>
              <a:gd name="connsiteX33" fmla="*/ 4600396 w 5402128"/>
              <a:gd name="connsiteY33" fmla="*/ 152379 h 2677160"/>
              <a:gd name="connsiteX34" fmla="*/ 4834321 w 5402128"/>
              <a:gd name="connsiteY34" fmla="*/ 153212 h 2677160"/>
              <a:gd name="connsiteX35" fmla="*/ 5402128 w 5402128"/>
              <a:gd name="connsiteY35" fmla="*/ 158761 h 2677160"/>
              <a:gd name="connsiteX36" fmla="*/ 5402128 w 5402128"/>
              <a:gd name="connsiteY36" fmla="*/ 274375 h 2677160"/>
              <a:gd name="connsiteX37" fmla="*/ 5402128 w 5402128"/>
              <a:gd name="connsiteY37" fmla="*/ 2677160 h 2677160"/>
              <a:gd name="connsiteX38" fmla="*/ 0 w 5402128"/>
              <a:gd name="connsiteY38" fmla="*/ 2677160 h 2677160"/>
              <a:gd name="connsiteX39" fmla="*/ 0 w 5402128"/>
              <a:gd name="connsiteY39" fmla="*/ 353733 h 2677160"/>
              <a:gd name="connsiteX40" fmla="*/ 299367 w 5402128"/>
              <a:gd name="connsiteY40" fmla="*/ 354889 h 2677160"/>
              <a:gd name="connsiteX41" fmla="*/ 703444 w 5402128"/>
              <a:gd name="connsiteY41" fmla="*/ 360531 h 2677160"/>
              <a:gd name="connsiteX42" fmla="*/ 906274 w 5402128"/>
              <a:gd name="connsiteY42" fmla="*/ 361132 h 2677160"/>
              <a:gd name="connsiteX43" fmla="*/ 989222 w 5402128"/>
              <a:gd name="connsiteY43" fmla="*/ 354657 h 2677160"/>
              <a:gd name="connsiteX44" fmla="*/ 845833 w 5402128"/>
              <a:gd name="connsiteY44" fmla="*/ 348969 h 2677160"/>
              <a:gd name="connsiteX45" fmla="*/ 19840 w 5402128"/>
              <a:gd name="connsiteY45" fmla="*/ 335095 h 2677160"/>
              <a:gd name="connsiteX46" fmla="*/ 0 w 5402128"/>
              <a:gd name="connsiteY46" fmla="*/ 334679 h 2677160"/>
              <a:gd name="connsiteX47" fmla="*/ 0 w 5402128"/>
              <a:gd name="connsiteY47" fmla="*/ 333246 h 2677160"/>
              <a:gd name="connsiteX48" fmla="*/ 470852 w 5402128"/>
              <a:gd name="connsiteY48" fmla="*/ 340044 h 2677160"/>
              <a:gd name="connsiteX49" fmla="*/ 977218 w 5402128"/>
              <a:gd name="connsiteY49" fmla="*/ 345316 h 2677160"/>
              <a:gd name="connsiteX50" fmla="*/ 1030739 w 5402128"/>
              <a:gd name="connsiteY50" fmla="*/ 344576 h 2677160"/>
              <a:gd name="connsiteX51" fmla="*/ 1221231 w 5402128"/>
              <a:gd name="connsiteY51" fmla="*/ 336252 h 2677160"/>
              <a:gd name="connsiteX52" fmla="*/ 831744 w 5402128"/>
              <a:gd name="connsiteY52" fmla="*/ 321962 h 2677160"/>
              <a:gd name="connsiteX53" fmla="*/ 588982 w 5402128"/>
              <a:gd name="connsiteY53" fmla="*/ 310678 h 2677160"/>
              <a:gd name="connsiteX54" fmla="*/ 191158 w 5402128"/>
              <a:gd name="connsiteY54" fmla="*/ 302862 h 2677160"/>
              <a:gd name="connsiteX55" fmla="*/ 250 w 5402128"/>
              <a:gd name="connsiteY55" fmla="*/ 293613 h 2677160"/>
              <a:gd name="connsiteX56" fmla="*/ 250 w 5402128"/>
              <a:gd name="connsiteY56" fmla="*/ 246350 h 2677160"/>
              <a:gd name="connsiteX57" fmla="*/ 38681 w 5402128"/>
              <a:gd name="connsiteY57" fmla="*/ 245287 h 2677160"/>
              <a:gd name="connsiteX58" fmla="*/ 250 w 5402128"/>
              <a:gd name="connsiteY58" fmla="*/ 244177 h 2677160"/>
              <a:gd name="connsiteX59" fmla="*/ 250 w 5402128"/>
              <a:gd name="connsiteY59" fmla="*/ 225956 h 2677160"/>
              <a:gd name="connsiteX60" fmla="*/ 318041 w 5402128"/>
              <a:gd name="connsiteY60" fmla="*/ 225956 h 2677160"/>
              <a:gd name="connsiteX61" fmla="*/ 373396 w 5402128"/>
              <a:gd name="connsiteY61" fmla="*/ 225123 h 2677160"/>
              <a:gd name="connsiteX62" fmla="*/ 250 w 5402128"/>
              <a:gd name="connsiteY62" fmla="*/ 214811 h 2677160"/>
              <a:gd name="connsiteX63" fmla="*/ 250 w 5402128"/>
              <a:gd name="connsiteY63" fmla="*/ 208475 h 2677160"/>
              <a:gd name="connsiteX64" fmla="*/ 346136 w 5402128"/>
              <a:gd name="connsiteY64" fmla="*/ 213701 h 2677160"/>
              <a:gd name="connsiteX65" fmla="*/ 1176880 w 5402128"/>
              <a:gd name="connsiteY65" fmla="*/ 220268 h 2677160"/>
              <a:gd name="connsiteX66" fmla="*/ 2261724 w 5402128"/>
              <a:gd name="connsiteY66" fmla="*/ 224106 h 2677160"/>
              <a:gd name="connsiteX67" fmla="*/ 2378436 w 5402128"/>
              <a:gd name="connsiteY67" fmla="*/ 222904 h 2677160"/>
              <a:gd name="connsiteX68" fmla="*/ 2215289 w 5402128"/>
              <a:gd name="connsiteY68" fmla="*/ 220452 h 2677160"/>
              <a:gd name="connsiteX69" fmla="*/ 1033740 w 5402128"/>
              <a:gd name="connsiteY69" fmla="*/ 208105 h 2677160"/>
              <a:gd name="connsiteX70" fmla="*/ 683185 w 5402128"/>
              <a:gd name="connsiteY70" fmla="*/ 195156 h 2677160"/>
              <a:gd name="connsiteX71" fmla="*/ 674849 w 5402128"/>
              <a:gd name="connsiteY71" fmla="*/ 187711 h 2677160"/>
              <a:gd name="connsiteX72" fmla="*/ 770887 w 5402128"/>
              <a:gd name="connsiteY72" fmla="*/ 183363 h 2677160"/>
              <a:gd name="connsiteX73" fmla="*/ 499 w 5402128"/>
              <a:gd name="connsiteY73" fmla="*/ 171432 h 2677160"/>
              <a:gd name="connsiteX74" fmla="*/ 499 w 5402128"/>
              <a:gd name="connsiteY74" fmla="*/ 168611 h 2677160"/>
              <a:gd name="connsiteX75" fmla="*/ 107708 w 5402128"/>
              <a:gd name="connsiteY75" fmla="*/ 168056 h 2677160"/>
              <a:gd name="connsiteX76" fmla="*/ 499 w 5402128"/>
              <a:gd name="connsiteY76" fmla="*/ 157558 h 2677160"/>
              <a:gd name="connsiteX77" fmla="*/ 499 w 5402128"/>
              <a:gd name="connsiteY77" fmla="*/ 120562 h 2677160"/>
              <a:gd name="connsiteX78" fmla="*/ 548216 w 5402128"/>
              <a:gd name="connsiteY78" fmla="*/ 121533 h 2677160"/>
              <a:gd name="connsiteX79" fmla="*/ 1315184 w 5402128"/>
              <a:gd name="connsiteY79" fmla="*/ 127175 h 2677160"/>
              <a:gd name="connsiteX80" fmla="*/ 1531937 w 5402128"/>
              <a:gd name="connsiteY80" fmla="*/ 126851 h 2677160"/>
              <a:gd name="connsiteX81" fmla="*/ 1525601 w 5402128"/>
              <a:gd name="connsiteY81" fmla="*/ 124262 h 2677160"/>
              <a:gd name="connsiteX82" fmla="*/ 1295593 w 5402128"/>
              <a:gd name="connsiteY82" fmla="*/ 118573 h 2677160"/>
              <a:gd name="connsiteX83" fmla="*/ 1291841 w 5402128"/>
              <a:gd name="connsiteY83" fmla="*/ 117140 h 2677160"/>
              <a:gd name="connsiteX84" fmla="*/ 1689832 w 5402128"/>
              <a:gd name="connsiteY84" fmla="*/ 114827 h 2677160"/>
              <a:gd name="connsiteX85" fmla="*/ 1647232 w 5402128"/>
              <a:gd name="connsiteY85" fmla="*/ 98734 h 2677160"/>
              <a:gd name="connsiteX86" fmla="*/ 1409722 w 5402128"/>
              <a:gd name="connsiteY86" fmla="*/ 90872 h 2677160"/>
              <a:gd name="connsiteX87" fmla="*/ 1289007 w 5402128"/>
              <a:gd name="connsiteY87" fmla="*/ 83103 h 2677160"/>
              <a:gd name="connsiteX88" fmla="*/ 1177464 w 5402128"/>
              <a:gd name="connsiteY88" fmla="*/ 71079 h 2677160"/>
              <a:gd name="connsiteX89" fmla="*/ 1199555 w 5402128"/>
              <a:gd name="connsiteY89" fmla="*/ 57945 h 2677160"/>
              <a:gd name="connsiteX90" fmla="*/ 1485084 w 5402128"/>
              <a:gd name="connsiteY90" fmla="*/ 51517 h 2677160"/>
              <a:gd name="connsiteX91" fmla="*/ 1553445 w 5402128"/>
              <a:gd name="connsiteY91" fmla="*/ 47494 h 2677160"/>
              <a:gd name="connsiteX92" fmla="*/ 1292175 w 5402128"/>
              <a:gd name="connsiteY92" fmla="*/ 43471 h 2677160"/>
              <a:gd name="connsiteX93" fmla="*/ 1287840 w 5402128"/>
              <a:gd name="connsiteY93" fmla="*/ 42453 h 2677160"/>
              <a:gd name="connsiteX94" fmla="*/ 1947184 w 5402128"/>
              <a:gd name="connsiteY94" fmla="*/ 42453 h 2677160"/>
              <a:gd name="connsiteX95" fmla="*/ 1935012 w 5402128"/>
              <a:gd name="connsiteY95" fmla="*/ 39632 h 2677160"/>
              <a:gd name="connsiteX96" fmla="*/ 1118858 w 5402128"/>
              <a:gd name="connsiteY96" fmla="*/ 29042 h 2677160"/>
              <a:gd name="connsiteX97" fmla="*/ 1107770 w 5402128"/>
              <a:gd name="connsiteY97" fmla="*/ 26313 h 2677160"/>
              <a:gd name="connsiteX98" fmla="*/ 1171211 w 5402128"/>
              <a:gd name="connsiteY98" fmla="*/ 24926 h 2677160"/>
              <a:gd name="connsiteX99" fmla="*/ 1374958 w 5402128"/>
              <a:gd name="connsiteY99" fmla="*/ 17388 h 2677160"/>
              <a:gd name="connsiteX100" fmla="*/ 1412139 w 5402128"/>
              <a:gd name="connsiteY100" fmla="*/ 15353 h 2677160"/>
              <a:gd name="connsiteX101" fmla="*/ 1916254 w 5402128"/>
              <a:gd name="connsiteY101" fmla="*/ 7861 h 2677160"/>
              <a:gd name="connsiteX102" fmla="*/ 1966274 w 5402128"/>
              <a:gd name="connsiteY102" fmla="*/ 7121 h 2677160"/>
              <a:gd name="connsiteX103" fmla="*/ 1957354 w 5402128"/>
              <a:gd name="connsiteY103" fmla="*/ 5087 h 2677160"/>
              <a:gd name="connsiteX104" fmla="*/ 1640562 w 5402128"/>
              <a:gd name="connsiteY104" fmla="*/ 2589 h 2677160"/>
              <a:gd name="connsiteX105" fmla="*/ 1630059 w 5402128"/>
              <a:gd name="connsiteY105" fmla="*/ 0 h 26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402128" h="2677160">
                <a:moveTo>
                  <a:pt x="1630059" y="0"/>
                </a:moveTo>
                <a:lnTo>
                  <a:pt x="3669779" y="8555"/>
                </a:lnTo>
                <a:cubicBezTo>
                  <a:pt x="3671780" y="8879"/>
                  <a:pt x="3673698" y="9249"/>
                  <a:pt x="3675698" y="9619"/>
                </a:cubicBezTo>
                <a:cubicBezTo>
                  <a:pt x="3578218" y="9834"/>
                  <a:pt x="3480763" y="9942"/>
                  <a:pt x="3383332" y="9942"/>
                </a:cubicBezTo>
                <a:lnTo>
                  <a:pt x="3389419" y="12024"/>
                </a:lnTo>
                <a:cubicBezTo>
                  <a:pt x="3434269" y="12578"/>
                  <a:pt x="3481122" y="13596"/>
                  <a:pt x="3522804" y="13596"/>
                </a:cubicBezTo>
                <a:cubicBezTo>
                  <a:pt x="3942803" y="13596"/>
                  <a:pt x="4360884" y="13318"/>
                  <a:pt x="4782301" y="13596"/>
                </a:cubicBezTo>
                <a:cubicBezTo>
                  <a:pt x="4860248" y="13873"/>
                  <a:pt x="4951368" y="16047"/>
                  <a:pt x="5036318" y="17295"/>
                </a:cubicBezTo>
                <a:cubicBezTo>
                  <a:pt x="5093674" y="18174"/>
                  <a:pt x="5150612" y="18498"/>
                  <a:pt x="5207969" y="19746"/>
                </a:cubicBezTo>
                <a:cubicBezTo>
                  <a:pt x="5267742" y="20903"/>
                  <a:pt x="5327766" y="22567"/>
                  <a:pt x="5387706" y="24001"/>
                </a:cubicBezTo>
                <a:cubicBezTo>
                  <a:pt x="5376368" y="26637"/>
                  <a:pt x="5373451" y="29689"/>
                  <a:pt x="5351775" y="31863"/>
                </a:cubicBezTo>
                <a:cubicBezTo>
                  <a:pt x="5309092" y="36071"/>
                  <a:pt x="5255571" y="39956"/>
                  <a:pt x="5197215" y="44581"/>
                </a:cubicBezTo>
                <a:cubicBezTo>
                  <a:pt x="5269993" y="45320"/>
                  <a:pt x="5336603" y="45968"/>
                  <a:pt x="5402128" y="46615"/>
                </a:cubicBezTo>
                <a:lnTo>
                  <a:pt x="5402128" y="51934"/>
                </a:lnTo>
                <a:cubicBezTo>
                  <a:pt x="5386289" y="52442"/>
                  <a:pt x="5370032" y="53044"/>
                  <a:pt x="5352108" y="53044"/>
                </a:cubicBezTo>
                <a:cubicBezTo>
                  <a:pt x="5211136" y="54662"/>
                  <a:pt x="5063578" y="55494"/>
                  <a:pt x="4924857" y="57390"/>
                </a:cubicBezTo>
                <a:cubicBezTo>
                  <a:pt x="4887592" y="57853"/>
                  <a:pt x="4873503" y="61044"/>
                  <a:pt x="4848494" y="63032"/>
                </a:cubicBezTo>
                <a:cubicBezTo>
                  <a:pt x="4900431" y="65345"/>
                  <a:pt x="4951701" y="68489"/>
                  <a:pt x="5004555" y="69738"/>
                </a:cubicBezTo>
                <a:cubicBezTo>
                  <a:pt x="5050490" y="70987"/>
                  <a:pt x="5097509" y="69738"/>
                  <a:pt x="5145444" y="69738"/>
                </a:cubicBezTo>
                <a:cubicBezTo>
                  <a:pt x="5230811" y="69738"/>
                  <a:pt x="5316373" y="69738"/>
                  <a:pt x="5402128" y="69738"/>
                </a:cubicBezTo>
                <a:lnTo>
                  <a:pt x="5402128" y="78155"/>
                </a:lnTo>
                <a:cubicBezTo>
                  <a:pt x="5361279" y="78247"/>
                  <a:pt x="5321097" y="78617"/>
                  <a:pt x="5282748" y="78802"/>
                </a:cubicBezTo>
                <a:cubicBezTo>
                  <a:pt x="5186544" y="79773"/>
                  <a:pt x="5091089" y="81346"/>
                  <a:pt x="5013392" y="84120"/>
                </a:cubicBezTo>
                <a:cubicBezTo>
                  <a:pt x="4907350" y="87866"/>
                  <a:pt x="4919938" y="91196"/>
                  <a:pt x="5055075" y="99289"/>
                </a:cubicBezTo>
                <a:cubicBezTo>
                  <a:pt x="4863333" y="108122"/>
                  <a:pt x="4681928" y="117602"/>
                  <a:pt x="4404819" y="118758"/>
                </a:cubicBezTo>
                <a:cubicBezTo>
                  <a:pt x="4142132" y="119822"/>
                  <a:pt x="3873193" y="119961"/>
                  <a:pt x="3607004" y="120516"/>
                </a:cubicBezTo>
                <a:cubicBezTo>
                  <a:pt x="3609923" y="121487"/>
                  <a:pt x="3612840" y="122504"/>
                  <a:pt x="3615758" y="123522"/>
                </a:cubicBezTo>
                <a:cubicBezTo>
                  <a:pt x="3669445" y="124447"/>
                  <a:pt x="3728219" y="126250"/>
                  <a:pt x="3776154" y="126250"/>
                </a:cubicBezTo>
                <a:cubicBezTo>
                  <a:pt x="3974566" y="126004"/>
                  <a:pt x="4171035" y="125449"/>
                  <a:pt x="4365554" y="124586"/>
                </a:cubicBezTo>
                <a:cubicBezTo>
                  <a:pt x="4495104" y="124169"/>
                  <a:pt x="4624238" y="124586"/>
                  <a:pt x="4793722" y="129210"/>
                </a:cubicBezTo>
                <a:cubicBezTo>
                  <a:pt x="4672258" y="136285"/>
                  <a:pt x="4458340" y="130829"/>
                  <a:pt x="4322120" y="136285"/>
                </a:cubicBezTo>
                <a:cubicBezTo>
                  <a:pt x="4640078" y="144656"/>
                  <a:pt x="4909601" y="142251"/>
                  <a:pt x="5200883" y="147985"/>
                </a:cubicBezTo>
                <a:lnTo>
                  <a:pt x="4589558" y="150205"/>
                </a:lnTo>
                <a:cubicBezTo>
                  <a:pt x="4593143" y="150945"/>
                  <a:pt x="4596811" y="151639"/>
                  <a:pt x="4600396" y="152379"/>
                </a:cubicBezTo>
                <a:cubicBezTo>
                  <a:pt x="4678760" y="152703"/>
                  <a:pt x="4763294" y="153859"/>
                  <a:pt x="4834321" y="153212"/>
                </a:cubicBezTo>
                <a:cubicBezTo>
                  <a:pt x="5016143" y="151593"/>
                  <a:pt x="5204967" y="154136"/>
                  <a:pt x="5402128" y="158761"/>
                </a:cubicBezTo>
                <a:lnTo>
                  <a:pt x="5402128" y="274375"/>
                </a:lnTo>
                <a:lnTo>
                  <a:pt x="5402128" y="2677160"/>
                </a:lnTo>
                <a:lnTo>
                  <a:pt x="0" y="2677160"/>
                </a:lnTo>
                <a:lnTo>
                  <a:pt x="0" y="353733"/>
                </a:lnTo>
                <a:cubicBezTo>
                  <a:pt x="99288" y="353918"/>
                  <a:pt x="198244" y="354149"/>
                  <a:pt x="299367" y="354889"/>
                </a:cubicBezTo>
                <a:cubicBezTo>
                  <a:pt x="430420" y="355906"/>
                  <a:pt x="569224" y="358912"/>
                  <a:pt x="703444" y="360531"/>
                </a:cubicBezTo>
                <a:cubicBezTo>
                  <a:pt x="772887" y="361409"/>
                  <a:pt x="849001" y="362103"/>
                  <a:pt x="906274" y="361132"/>
                </a:cubicBezTo>
                <a:cubicBezTo>
                  <a:pt x="947540" y="360485"/>
                  <a:pt x="962462" y="356924"/>
                  <a:pt x="989222" y="354657"/>
                </a:cubicBezTo>
                <a:cubicBezTo>
                  <a:pt x="941370" y="352715"/>
                  <a:pt x="892684" y="349802"/>
                  <a:pt x="845833" y="348969"/>
                </a:cubicBezTo>
                <a:cubicBezTo>
                  <a:pt x="570499" y="344314"/>
                  <a:pt x="295174" y="339689"/>
                  <a:pt x="19840" y="335095"/>
                </a:cubicBezTo>
                <a:lnTo>
                  <a:pt x="0" y="334679"/>
                </a:lnTo>
                <a:lnTo>
                  <a:pt x="0" y="333246"/>
                </a:lnTo>
                <a:cubicBezTo>
                  <a:pt x="157228" y="335419"/>
                  <a:pt x="314624" y="338055"/>
                  <a:pt x="470852" y="340044"/>
                </a:cubicBezTo>
                <a:cubicBezTo>
                  <a:pt x="640586" y="342217"/>
                  <a:pt x="808652" y="343605"/>
                  <a:pt x="977218" y="345316"/>
                </a:cubicBezTo>
                <a:cubicBezTo>
                  <a:pt x="996558" y="345501"/>
                  <a:pt x="1017067" y="345131"/>
                  <a:pt x="1030739" y="344576"/>
                </a:cubicBezTo>
                <a:cubicBezTo>
                  <a:pt x="1097598" y="341801"/>
                  <a:pt x="1162374" y="338841"/>
                  <a:pt x="1221231" y="336252"/>
                </a:cubicBezTo>
                <a:cubicBezTo>
                  <a:pt x="1109604" y="332136"/>
                  <a:pt x="974717" y="327188"/>
                  <a:pt x="831744" y="321962"/>
                </a:cubicBezTo>
                <a:cubicBezTo>
                  <a:pt x="797397" y="313129"/>
                  <a:pt x="762300" y="311002"/>
                  <a:pt x="588982" y="310678"/>
                </a:cubicBezTo>
                <a:cubicBezTo>
                  <a:pt x="453428" y="310447"/>
                  <a:pt x="321960" y="308828"/>
                  <a:pt x="191158" y="302862"/>
                </a:cubicBezTo>
                <a:cubicBezTo>
                  <a:pt x="126466" y="299779"/>
                  <a:pt x="62832" y="296696"/>
                  <a:pt x="250" y="293613"/>
                </a:cubicBezTo>
                <a:lnTo>
                  <a:pt x="250" y="246350"/>
                </a:lnTo>
                <a:cubicBezTo>
                  <a:pt x="11754" y="246073"/>
                  <a:pt x="24509" y="245749"/>
                  <a:pt x="38681" y="245287"/>
                </a:cubicBezTo>
                <a:cubicBezTo>
                  <a:pt x="25260" y="244916"/>
                  <a:pt x="12504" y="244547"/>
                  <a:pt x="250" y="244177"/>
                </a:cubicBezTo>
                <a:lnTo>
                  <a:pt x="250" y="225956"/>
                </a:lnTo>
                <a:cubicBezTo>
                  <a:pt x="106233" y="225956"/>
                  <a:pt x="212167" y="225956"/>
                  <a:pt x="318041" y="225956"/>
                </a:cubicBezTo>
                <a:cubicBezTo>
                  <a:pt x="332297" y="225956"/>
                  <a:pt x="344552" y="225586"/>
                  <a:pt x="373396" y="225123"/>
                </a:cubicBezTo>
                <a:cubicBezTo>
                  <a:pt x="258185" y="218880"/>
                  <a:pt x="125299" y="218418"/>
                  <a:pt x="250" y="214811"/>
                </a:cubicBezTo>
                <a:lnTo>
                  <a:pt x="250" y="208475"/>
                </a:lnTo>
                <a:cubicBezTo>
                  <a:pt x="121047" y="210047"/>
                  <a:pt x="233258" y="211527"/>
                  <a:pt x="346136" y="213701"/>
                </a:cubicBezTo>
                <a:cubicBezTo>
                  <a:pt x="636584" y="219250"/>
                  <a:pt x="903105" y="221516"/>
                  <a:pt x="1176880" y="220268"/>
                </a:cubicBezTo>
                <a:cubicBezTo>
                  <a:pt x="1519765" y="218695"/>
                  <a:pt x="1898498" y="222580"/>
                  <a:pt x="2261724" y="224106"/>
                </a:cubicBezTo>
                <a:cubicBezTo>
                  <a:pt x="2301239" y="224291"/>
                  <a:pt x="2341089" y="224430"/>
                  <a:pt x="2378436" y="222904"/>
                </a:cubicBezTo>
                <a:cubicBezTo>
                  <a:pt x="2323665" y="222071"/>
                  <a:pt x="2268977" y="221054"/>
                  <a:pt x="2215289" y="220452"/>
                </a:cubicBezTo>
                <a:cubicBezTo>
                  <a:pt x="1821051" y="216244"/>
                  <a:pt x="1425561" y="211712"/>
                  <a:pt x="1033740" y="208105"/>
                </a:cubicBezTo>
                <a:cubicBezTo>
                  <a:pt x="916570" y="207117"/>
                  <a:pt x="799564" y="202795"/>
                  <a:pt x="683185" y="195156"/>
                </a:cubicBezTo>
                <a:cubicBezTo>
                  <a:pt x="660344" y="193722"/>
                  <a:pt x="662844" y="189745"/>
                  <a:pt x="674849" y="187711"/>
                </a:cubicBezTo>
                <a:cubicBezTo>
                  <a:pt x="685520" y="185954"/>
                  <a:pt x="725536" y="185306"/>
                  <a:pt x="770887" y="183363"/>
                </a:cubicBezTo>
                <a:cubicBezTo>
                  <a:pt x="488692" y="173236"/>
                  <a:pt x="244846" y="173282"/>
                  <a:pt x="499" y="171432"/>
                </a:cubicBezTo>
                <a:lnTo>
                  <a:pt x="499" y="168611"/>
                </a:lnTo>
                <a:cubicBezTo>
                  <a:pt x="36122" y="168426"/>
                  <a:pt x="71861" y="168241"/>
                  <a:pt x="107708" y="168056"/>
                </a:cubicBezTo>
                <a:cubicBezTo>
                  <a:pt x="59440" y="162646"/>
                  <a:pt x="31345" y="159547"/>
                  <a:pt x="499" y="157558"/>
                </a:cubicBezTo>
                <a:lnTo>
                  <a:pt x="499" y="120562"/>
                </a:lnTo>
                <a:cubicBezTo>
                  <a:pt x="181405" y="120608"/>
                  <a:pt x="363726" y="120793"/>
                  <a:pt x="548216" y="121533"/>
                </a:cubicBezTo>
                <a:cubicBezTo>
                  <a:pt x="799731" y="122551"/>
                  <a:pt x="1060000" y="125464"/>
                  <a:pt x="1315184" y="127175"/>
                </a:cubicBezTo>
                <a:cubicBezTo>
                  <a:pt x="1389797" y="127684"/>
                  <a:pt x="1459825" y="126851"/>
                  <a:pt x="1531937" y="126851"/>
                </a:cubicBezTo>
                <a:lnTo>
                  <a:pt x="1525601" y="124262"/>
                </a:lnTo>
                <a:lnTo>
                  <a:pt x="1295593" y="118573"/>
                </a:lnTo>
                <a:lnTo>
                  <a:pt x="1291841" y="117140"/>
                </a:lnTo>
                <a:cubicBezTo>
                  <a:pt x="1429730" y="116353"/>
                  <a:pt x="1567701" y="115521"/>
                  <a:pt x="1689832" y="114827"/>
                </a:cubicBezTo>
                <a:lnTo>
                  <a:pt x="1647232" y="98734"/>
                </a:lnTo>
                <a:cubicBezTo>
                  <a:pt x="1586458" y="96791"/>
                  <a:pt x="1495255" y="94248"/>
                  <a:pt x="1409722" y="90872"/>
                </a:cubicBezTo>
                <a:cubicBezTo>
                  <a:pt x="1364037" y="89069"/>
                  <a:pt x="1320853" y="85970"/>
                  <a:pt x="1289007" y="83103"/>
                </a:cubicBezTo>
                <a:cubicBezTo>
                  <a:pt x="1246074" y="79264"/>
                  <a:pt x="1223315" y="74779"/>
                  <a:pt x="1177464" y="71079"/>
                </a:cubicBezTo>
                <a:cubicBezTo>
                  <a:pt x="1089012" y="63957"/>
                  <a:pt x="1113855" y="60165"/>
                  <a:pt x="1199555" y="57945"/>
                </a:cubicBezTo>
                <a:cubicBezTo>
                  <a:pt x="1292342" y="55587"/>
                  <a:pt x="1389964" y="53691"/>
                  <a:pt x="1485084" y="51517"/>
                </a:cubicBezTo>
                <a:cubicBezTo>
                  <a:pt x="1508061" y="51476"/>
                  <a:pt x="1530970" y="50127"/>
                  <a:pt x="1553445" y="47494"/>
                </a:cubicBezTo>
                <a:lnTo>
                  <a:pt x="1292175" y="43471"/>
                </a:lnTo>
                <a:lnTo>
                  <a:pt x="1287840" y="42453"/>
                </a:lnTo>
                <a:cubicBezTo>
                  <a:pt x="1507535" y="42453"/>
                  <a:pt x="1727321" y="42453"/>
                  <a:pt x="1947184" y="42453"/>
                </a:cubicBezTo>
                <a:cubicBezTo>
                  <a:pt x="1943348" y="41528"/>
                  <a:pt x="1939098" y="40603"/>
                  <a:pt x="1935012" y="39632"/>
                </a:cubicBezTo>
                <a:cubicBezTo>
                  <a:pt x="1662905" y="36118"/>
                  <a:pt x="1390856" y="32588"/>
                  <a:pt x="1118858" y="29042"/>
                </a:cubicBezTo>
                <a:cubicBezTo>
                  <a:pt x="1115190" y="28163"/>
                  <a:pt x="1111522" y="27238"/>
                  <a:pt x="1107770" y="26313"/>
                </a:cubicBezTo>
                <a:cubicBezTo>
                  <a:pt x="1128778" y="25851"/>
                  <a:pt x="1147535" y="24926"/>
                  <a:pt x="1171211" y="24926"/>
                </a:cubicBezTo>
                <a:cubicBezTo>
                  <a:pt x="1278920" y="25435"/>
                  <a:pt x="1391631" y="26637"/>
                  <a:pt x="1374958" y="17388"/>
                </a:cubicBezTo>
                <a:cubicBezTo>
                  <a:pt x="1373291" y="16509"/>
                  <a:pt x="1395466" y="15584"/>
                  <a:pt x="1412139" y="15353"/>
                </a:cubicBezTo>
                <a:cubicBezTo>
                  <a:pt x="1582123" y="13087"/>
                  <a:pt x="1703587" y="5318"/>
                  <a:pt x="1916254" y="7861"/>
                </a:cubicBezTo>
                <a:cubicBezTo>
                  <a:pt x="1934011" y="8093"/>
                  <a:pt x="1949601" y="7399"/>
                  <a:pt x="1966274" y="7121"/>
                </a:cubicBezTo>
                <a:cubicBezTo>
                  <a:pt x="1963356" y="6428"/>
                  <a:pt x="1960355" y="5780"/>
                  <a:pt x="1957354" y="5087"/>
                </a:cubicBezTo>
                <a:lnTo>
                  <a:pt x="1640562" y="2589"/>
                </a:lnTo>
                <a:cubicBezTo>
                  <a:pt x="1637062" y="1711"/>
                  <a:pt x="1633560" y="832"/>
                  <a:pt x="1630059" y="0"/>
                </a:cubicBezTo>
                <a:close/>
              </a:path>
            </a:pathLst>
          </a:custGeom>
          <a:blipFill>
            <a:blip r:embed="rId2"/>
            <a:stretch>
              <a:fillRect/>
            </a:stretch>
          </a:blipFill>
        </p:spPr>
        <p:txBody>
          <a:bodyPr wrap="square">
            <a:noAutofit/>
          </a:bodyPr>
          <a:lstStyle/>
          <a:p>
            <a:endParaRPr lang="x-none"/>
          </a:p>
        </p:txBody>
      </p:sp>
      <p:sp>
        <p:nvSpPr>
          <p:cNvPr id="12" name="Picture Placeholder 11">
            <a:extLst>
              <a:ext uri="{FF2B5EF4-FFF2-40B4-BE49-F238E27FC236}">
                <a16:creationId xmlns="" xmlns:a16="http://schemas.microsoft.com/office/drawing/2014/main" id="{898FBAE4-6ECF-6249-9841-8253371F9DFF}"/>
              </a:ext>
            </a:extLst>
          </p:cNvPr>
          <p:cNvSpPr>
            <a:spLocks noGrp="1"/>
          </p:cNvSpPr>
          <p:nvPr>
            <p:ph type="pic" sz="quarter" idx="12"/>
          </p:nvPr>
        </p:nvSpPr>
        <p:spPr>
          <a:xfrm>
            <a:off x="4651872" y="2697480"/>
            <a:ext cx="4051596" cy="2007871"/>
          </a:xfrm>
          <a:custGeom>
            <a:avLst/>
            <a:gdLst>
              <a:gd name="connsiteX0" fmla="*/ 0 w 5402128"/>
              <a:gd name="connsiteY0" fmla="*/ 0 h 2677161"/>
              <a:gd name="connsiteX1" fmla="*/ 5402128 w 5402128"/>
              <a:gd name="connsiteY1" fmla="*/ 0 h 2677161"/>
              <a:gd name="connsiteX2" fmla="*/ 5402128 w 5402128"/>
              <a:gd name="connsiteY2" fmla="*/ 2402785 h 2677161"/>
              <a:gd name="connsiteX3" fmla="*/ 5402128 w 5402128"/>
              <a:gd name="connsiteY3" fmla="*/ 2518400 h 2677161"/>
              <a:gd name="connsiteX4" fmla="*/ 4834321 w 5402128"/>
              <a:gd name="connsiteY4" fmla="*/ 2523949 h 2677161"/>
              <a:gd name="connsiteX5" fmla="*/ 4600396 w 5402128"/>
              <a:gd name="connsiteY5" fmla="*/ 2524781 h 2677161"/>
              <a:gd name="connsiteX6" fmla="*/ 4589558 w 5402128"/>
              <a:gd name="connsiteY6" fmla="*/ 2526955 h 2677161"/>
              <a:gd name="connsiteX7" fmla="*/ 5200883 w 5402128"/>
              <a:gd name="connsiteY7" fmla="*/ 2529175 h 2677161"/>
              <a:gd name="connsiteX8" fmla="*/ 4322120 w 5402128"/>
              <a:gd name="connsiteY8" fmla="*/ 2540875 h 2677161"/>
              <a:gd name="connsiteX9" fmla="*/ 4793722 w 5402128"/>
              <a:gd name="connsiteY9" fmla="*/ 2547950 h 2677161"/>
              <a:gd name="connsiteX10" fmla="*/ 4365554 w 5402128"/>
              <a:gd name="connsiteY10" fmla="*/ 2552575 h 2677161"/>
              <a:gd name="connsiteX11" fmla="*/ 3776154 w 5402128"/>
              <a:gd name="connsiteY11" fmla="*/ 2550910 h 2677161"/>
              <a:gd name="connsiteX12" fmla="*/ 3615758 w 5402128"/>
              <a:gd name="connsiteY12" fmla="*/ 2553639 h 2677161"/>
              <a:gd name="connsiteX13" fmla="*/ 3607004 w 5402128"/>
              <a:gd name="connsiteY13" fmla="*/ 2556645 h 2677161"/>
              <a:gd name="connsiteX14" fmla="*/ 4404819 w 5402128"/>
              <a:gd name="connsiteY14" fmla="*/ 2558402 h 2677161"/>
              <a:gd name="connsiteX15" fmla="*/ 5055075 w 5402128"/>
              <a:gd name="connsiteY15" fmla="*/ 2577871 h 2677161"/>
              <a:gd name="connsiteX16" fmla="*/ 5013392 w 5402128"/>
              <a:gd name="connsiteY16" fmla="*/ 2593040 h 2677161"/>
              <a:gd name="connsiteX17" fmla="*/ 5282748 w 5402128"/>
              <a:gd name="connsiteY17" fmla="*/ 2598358 h 2677161"/>
              <a:gd name="connsiteX18" fmla="*/ 5402128 w 5402128"/>
              <a:gd name="connsiteY18" fmla="*/ 2599006 h 2677161"/>
              <a:gd name="connsiteX19" fmla="*/ 5402128 w 5402128"/>
              <a:gd name="connsiteY19" fmla="*/ 2607422 h 2677161"/>
              <a:gd name="connsiteX20" fmla="*/ 5145444 w 5402128"/>
              <a:gd name="connsiteY20" fmla="*/ 2607422 h 2677161"/>
              <a:gd name="connsiteX21" fmla="*/ 5004555 w 5402128"/>
              <a:gd name="connsiteY21" fmla="*/ 2607422 h 2677161"/>
              <a:gd name="connsiteX22" fmla="*/ 4848494 w 5402128"/>
              <a:gd name="connsiteY22" fmla="*/ 2614128 h 2677161"/>
              <a:gd name="connsiteX23" fmla="*/ 4924857 w 5402128"/>
              <a:gd name="connsiteY23" fmla="*/ 2619770 h 2677161"/>
              <a:gd name="connsiteX24" fmla="*/ 5352108 w 5402128"/>
              <a:gd name="connsiteY24" fmla="*/ 2624117 h 2677161"/>
              <a:gd name="connsiteX25" fmla="*/ 5402128 w 5402128"/>
              <a:gd name="connsiteY25" fmla="*/ 2625227 h 2677161"/>
              <a:gd name="connsiteX26" fmla="*/ 5402128 w 5402128"/>
              <a:gd name="connsiteY26" fmla="*/ 2630545 h 2677161"/>
              <a:gd name="connsiteX27" fmla="*/ 5197215 w 5402128"/>
              <a:gd name="connsiteY27" fmla="*/ 2632580 h 2677161"/>
              <a:gd name="connsiteX28" fmla="*/ 5351775 w 5402128"/>
              <a:gd name="connsiteY28" fmla="*/ 2645297 h 2677161"/>
              <a:gd name="connsiteX29" fmla="*/ 5387706 w 5402128"/>
              <a:gd name="connsiteY29" fmla="*/ 2653159 h 2677161"/>
              <a:gd name="connsiteX30" fmla="*/ 5207969 w 5402128"/>
              <a:gd name="connsiteY30" fmla="*/ 2657414 h 2677161"/>
              <a:gd name="connsiteX31" fmla="*/ 5036318 w 5402128"/>
              <a:gd name="connsiteY31" fmla="*/ 2659865 h 2677161"/>
              <a:gd name="connsiteX32" fmla="*/ 4782301 w 5402128"/>
              <a:gd name="connsiteY32" fmla="*/ 2663565 h 2677161"/>
              <a:gd name="connsiteX33" fmla="*/ 3522804 w 5402128"/>
              <a:gd name="connsiteY33" fmla="*/ 2663565 h 2677161"/>
              <a:gd name="connsiteX34" fmla="*/ 3389419 w 5402128"/>
              <a:gd name="connsiteY34" fmla="*/ 2665137 h 2677161"/>
              <a:gd name="connsiteX35" fmla="*/ 3383332 w 5402128"/>
              <a:gd name="connsiteY35" fmla="*/ 2667218 h 2677161"/>
              <a:gd name="connsiteX36" fmla="*/ 3675698 w 5402128"/>
              <a:gd name="connsiteY36" fmla="*/ 2667541 h 2677161"/>
              <a:gd name="connsiteX37" fmla="*/ 3669779 w 5402128"/>
              <a:gd name="connsiteY37" fmla="*/ 2668605 h 2677161"/>
              <a:gd name="connsiteX38" fmla="*/ 1630059 w 5402128"/>
              <a:gd name="connsiteY38" fmla="*/ 2677161 h 2677161"/>
              <a:gd name="connsiteX39" fmla="*/ 1640562 w 5402128"/>
              <a:gd name="connsiteY39" fmla="*/ 2674571 h 2677161"/>
              <a:gd name="connsiteX40" fmla="*/ 1957354 w 5402128"/>
              <a:gd name="connsiteY40" fmla="*/ 2672073 h 2677161"/>
              <a:gd name="connsiteX41" fmla="*/ 1966274 w 5402128"/>
              <a:gd name="connsiteY41" fmla="*/ 2670039 h 2677161"/>
              <a:gd name="connsiteX42" fmla="*/ 1916254 w 5402128"/>
              <a:gd name="connsiteY42" fmla="*/ 2669299 h 2677161"/>
              <a:gd name="connsiteX43" fmla="*/ 1412139 w 5402128"/>
              <a:gd name="connsiteY43" fmla="*/ 2661807 h 2677161"/>
              <a:gd name="connsiteX44" fmla="*/ 1374958 w 5402128"/>
              <a:gd name="connsiteY44" fmla="*/ 2659773 h 2677161"/>
              <a:gd name="connsiteX45" fmla="*/ 1171211 w 5402128"/>
              <a:gd name="connsiteY45" fmla="*/ 2652234 h 2677161"/>
              <a:gd name="connsiteX46" fmla="*/ 1107770 w 5402128"/>
              <a:gd name="connsiteY46" fmla="*/ 2650847 h 2677161"/>
              <a:gd name="connsiteX47" fmla="*/ 1118858 w 5402128"/>
              <a:gd name="connsiteY47" fmla="*/ 2648118 h 2677161"/>
              <a:gd name="connsiteX48" fmla="*/ 1935012 w 5402128"/>
              <a:gd name="connsiteY48" fmla="*/ 2637528 h 2677161"/>
              <a:gd name="connsiteX49" fmla="*/ 1947184 w 5402128"/>
              <a:gd name="connsiteY49" fmla="*/ 2634707 h 2677161"/>
              <a:gd name="connsiteX50" fmla="*/ 1287840 w 5402128"/>
              <a:gd name="connsiteY50" fmla="*/ 2634707 h 2677161"/>
              <a:gd name="connsiteX51" fmla="*/ 1292175 w 5402128"/>
              <a:gd name="connsiteY51" fmla="*/ 2633690 h 2677161"/>
              <a:gd name="connsiteX52" fmla="*/ 1553445 w 5402128"/>
              <a:gd name="connsiteY52" fmla="*/ 2629666 h 2677161"/>
              <a:gd name="connsiteX53" fmla="*/ 1485084 w 5402128"/>
              <a:gd name="connsiteY53" fmla="*/ 2625643 h 2677161"/>
              <a:gd name="connsiteX54" fmla="*/ 1199555 w 5402128"/>
              <a:gd name="connsiteY54" fmla="*/ 2619215 h 2677161"/>
              <a:gd name="connsiteX55" fmla="*/ 1177464 w 5402128"/>
              <a:gd name="connsiteY55" fmla="*/ 2606081 h 2677161"/>
              <a:gd name="connsiteX56" fmla="*/ 1289007 w 5402128"/>
              <a:gd name="connsiteY56" fmla="*/ 2594057 h 2677161"/>
              <a:gd name="connsiteX57" fmla="*/ 1409722 w 5402128"/>
              <a:gd name="connsiteY57" fmla="*/ 2586288 h 2677161"/>
              <a:gd name="connsiteX58" fmla="*/ 1647232 w 5402128"/>
              <a:gd name="connsiteY58" fmla="*/ 2578426 h 2677161"/>
              <a:gd name="connsiteX59" fmla="*/ 1689832 w 5402128"/>
              <a:gd name="connsiteY59" fmla="*/ 2562333 h 2677161"/>
              <a:gd name="connsiteX60" fmla="*/ 1291841 w 5402128"/>
              <a:gd name="connsiteY60" fmla="*/ 2560021 h 2677161"/>
              <a:gd name="connsiteX61" fmla="*/ 1295593 w 5402128"/>
              <a:gd name="connsiteY61" fmla="*/ 2558587 h 2677161"/>
              <a:gd name="connsiteX62" fmla="*/ 1525601 w 5402128"/>
              <a:gd name="connsiteY62" fmla="*/ 2552899 h 2677161"/>
              <a:gd name="connsiteX63" fmla="*/ 1531937 w 5402128"/>
              <a:gd name="connsiteY63" fmla="*/ 2550309 h 2677161"/>
              <a:gd name="connsiteX64" fmla="*/ 1315184 w 5402128"/>
              <a:gd name="connsiteY64" fmla="*/ 2549985 h 2677161"/>
              <a:gd name="connsiteX65" fmla="*/ 548216 w 5402128"/>
              <a:gd name="connsiteY65" fmla="*/ 2555627 h 2677161"/>
              <a:gd name="connsiteX66" fmla="*/ 499 w 5402128"/>
              <a:gd name="connsiteY66" fmla="*/ 2556598 h 2677161"/>
              <a:gd name="connsiteX67" fmla="*/ 499 w 5402128"/>
              <a:gd name="connsiteY67" fmla="*/ 2519602 h 2677161"/>
              <a:gd name="connsiteX68" fmla="*/ 107708 w 5402128"/>
              <a:gd name="connsiteY68" fmla="*/ 2509104 h 2677161"/>
              <a:gd name="connsiteX69" fmla="*/ 499 w 5402128"/>
              <a:gd name="connsiteY69" fmla="*/ 2508549 h 2677161"/>
              <a:gd name="connsiteX70" fmla="*/ 499 w 5402128"/>
              <a:gd name="connsiteY70" fmla="*/ 2505728 h 2677161"/>
              <a:gd name="connsiteX71" fmla="*/ 770887 w 5402128"/>
              <a:gd name="connsiteY71" fmla="*/ 2493797 h 2677161"/>
              <a:gd name="connsiteX72" fmla="*/ 674849 w 5402128"/>
              <a:gd name="connsiteY72" fmla="*/ 2489450 h 2677161"/>
              <a:gd name="connsiteX73" fmla="*/ 683185 w 5402128"/>
              <a:gd name="connsiteY73" fmla="*/ 2482004 h 2677161"/>
              <a:gd name="connsiteX74" fmla="*/ 1033740 w 5402128"/>
              <a:gd name="connsiteY74" fmla="*/ 2469055 h 2677161"/>
              <a:gd name="connsiteX75" fmla="*/ 2215289 w 5402128"/>
              <a:gd name="connsiteY75" fmla="*/ 2456708 h 2677161"/>
              <a:gd name="connsiteX76" fmla="*/ 2378436 w 5402128"/>
              <a:gd name="connsiteY76" fmla="*/ 2454257 h 2677161"/>
              <a:gd name="connsiteX77" fmla="*/ 2261724 w 5402128"/>
              <a:gd name="connsiteY77" fmla="*/ 2453054 h 2677161"/>
              <a:gd name="connsiteX78" fmla="*/ 1176880 w 5402128"/>
              <a:gd name="connsiteY78" fmla="*/ 2456893 h 2677161"/>
              <a:gd name="connsiteX79" fmla="*/ 346136 w 5402128"/>
              <a:gd name="connsiteY79" fmla="*/ 2463460 h 2677161"/>
              <a:gd name="connsiteX80" fmla="*/ 250 w 5402128"/>
              <a:gd name="connsiteY80" fmla="*/ 2468685 h 2677161"/>
              <a:gd name="connsiteX81" fmla="*/ 250 w 5402128"/>
              <a:gd name="connsiteY81" fmla="*/ 2462350 h 2677161"/>
              <a:gd name="connsiteX82" fmla="*/ 373396 w 5402128"/>
              <a:gd name="connsiteY82" fmla="*/ 2452037 h 2677161"/>
              <a:gd name="connsiteX83" fmla="*/ 318041 w 5402128"/>
              <a:gd name="connsiteY83" fmla="*/ 2451204 h 2677161"/>
              <a:gd name="connsiteX84" fmla="*/ 250 w 5402128"/>
              <a:gd name="connsiteY84" fmla="*/ 2451204 h 2677161"/>
              <a:gd name="connsiteX85" fmla="*/ 250 w 5402128"/>
              <a:gd name="connsiteY85" fmla="*/ 2432984 h 2677161"/>
              <a:gd name="connsiteX86" fmla="*/ 38681 w 5402128"/>
              <a:gd name="connsiteY86" fmla="*/ 2431874 h 2677161"/>
              <a:gd name="connsiteX87" fmla="*/ 250 w 5402128"/>
              <a:gd name="connsiteY87" fmla="*/ 2430810 h 2677161"/>
              <a:gd name="connsiteX88" fmla="*/ 250 w 5402128"/>
              <a:gd name="connsiteY88" fmla="*/ 2383547 h 2677161"/>
              <a:gd name="connsiteX89" fmla="*/ 191158 w 5402128"/>
              <a:gd name="connsiteY89" fmla="*/ 2374298 h 2677161"/>
              <a:gd name="connsiteX90" fmla="*/ 588982 w 5402128"/>
              <a:gd name="connsiteY90" fmla="*/ 2366482 h 2677161"/>
              <a:gd name="connsiteX91" fmla="*/ 831744 w 5402128"/>
              <a:gd name="connsiteY91" fmla="*/ 2355198 h 2677161"/>
              <a:gd name="connsiteX92" fmla="*/ 1221231 w 5402128"/>
              <a:gd name="connsiteY92" fmla="*/ 2340909 h 2677161"/>
              <a:gd name="connsiteX93" fmla="*/ 1030739 w 5402128"/>
              <a:gd name="connsiteY93" fmla="*/ 2332585 h 2677161"/>
              <a:gd name="connsiteX94" fmla="*/ 977218 w 5402128"/>
              <a:gd name="connsiteY94" fmla="*/ 2331845 h 2677161"/>
              <a:gd name="connsiteX95" fmla="*/ 470852 w 5402128"/>
              <a:gd name="connsiteY95" fmla="*/ 2337117 h 2677161"/>
              <a:gd name="connsiteX96" fmla="*/ 0 w 5402128"/>
              <a:gd name="connsiteY96" fmla="*/ 2343915 h 2677161"/>
              <a:gd name="connsiteX97" fmla="*/ 0 w 5402128"/>
              <a:gd name="connsiteY97" fmla="*/ 2342481 h 2677161"/>
              <a:gd name="connsiteX98" fmla="*/ 19840 w 5402128"/>
              <a:gd name="connsiteY98" fmla="*/ 2342065 h 2677161"/>
              <a:gd name="connsiteX99" fmla="*/ 845833 w 5402128"/>
              <a:gd name="connsiteY99" fmla="*/ 2328191 h 2677161"/>
              <a:gd name="connsiteX100" fmla="*/ 989222 w 5402128"/>
              <a:gd name="connsiteY100" fmla="*/ 2322503 h 2677161"/>
              <a:gd name="connsiteX101" fmla="*/ 906274 w 5402128"/>
              <a:gd name="connsiteY101" fmla="*/ 2316029 h 2677161"/>
              <a:gd name="connsiteX102" fmla="*/ 703444 w 5402128"/>
              <a:gd name="connsiteY102" fmla="*/ 2316630 h 2677161"/>
              <a:gd name="connsiteX103" fmla="*/ 299367 w 5402128"/>
              <a:gd name="connsiteY103" fmla="*/ 2322272 h 2677161"/>
              <a:gd name="connsiteX104" fmla="*/ 0 w 5402128"/>
              <a:gd name="connsiteY104" fmla="*/ 2323428 h 26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402128" h="2677161">
                <a:moveTo>
                  <a:pt x="0" y="0"/>
                </a:moveTo>
                <a:lnTo>
                  <a:pt x="5402128" y="0"/>
                </a:lnTo>
                <a:lnTo>
                  <a:pt x="5402128" y="2402785"/>
                </a:lnTo>
                <a:lnTo>
                  <a:pt x="5402128" y="2518400"/>
                </a:lnTo>
                <a:cubicBezTo>
                  <a:pt x="5204967" y="2523024"/>
                  <a:pt x="5016143" y="2525567"/>
                  <a:pt x="4834321" y="2523949"/>
                </a:cubicBezTo>
                <a:cubicBezTo>
                  <a:pt x="4763294" y="2523302"/>
                  <a:pt x="4678760" y="2524457"/>
                  <a:pt x="4600396" y="2524781"/>
                </a:cubicBezTo>
                <a:cubicBezTo>
                  <a:pt x="4596811" y="2525521"/>
                  <a:pt x="4593143" y="2526215"/>
                  <a:pt x="4589558" y="2526955"/>
                </a:cubicBezTo>
                <a:lnTo>
                  <a:pt x="5200883" y="2529175"/>
                </a:lnTo>
                <a:cubicBezTo>
                  <a:pt x="4909601" y="2534909"/>
                  <a:pt x="4640078" y="2532505"/>
                  <a:pt x="4322120" y="2540875"/>
                </a:cubicBezTo>
                <a:cubicBezTo>
                  <a:pt x="4458340" y="2546332"/>
                  <a:pt x="4672258" y="2540875"/>
                  <a:pt x="4793722" y="2547950"/>
                </a:cubicBezTo>
                <a:cubicBezTo>
                  <a:pt x="4624238" y="2552575"/>
                  <a:pt x="4495104" y="2552991"/>
                  <a:pt x="4365554" y="2552575"/>
                </a:cubicBezTo>
                <a:cubicBezTo>
                  <a:pt x="4171035" y="2551712"/>
                  <a:pt x="3974566" y="2551157"/>
                  <a:pt x="3776154" y="2550910"/>
                </a:cubicBezTo>
                <a:cubicBezTo>
                  <a:pt x="3728219" y="2550910"/>
                  <a:pt x="3669445" y="2552714"/>
                  <a:pt x="3615758" y="2553639"/>
                </a:cubicBezTo>
                <a:cubicBezTo>
                  <a:pt x="3612840" y="2554656"/>
                  <a:pt x="3609923" y="2555674"/>
                  <a:pt x="3607004" y="2556645"/>
                </a:cubicBezTo>
                <a:cubicBezTo>
                  <a:pt x="3873193" y="2557199"/>
                  <a:pt x="4142132" y="2557338"/>
                  <a:pt x="4404819" y="2558402"/>
                </a:cubicBezTo>
                <a:cubicBezTo>
                  <a:pt x="4681928" y="2559558"/>
                  <a:pt x="4863333" y="2569038"/>
                  <a:pt x="5055075" y="2577871"/>
                </a:cubicBezTo>
                <a:cubicBezTo>
                  <a:pt x="4919938" y="2585964"/>
                  <a:pt x="4907350" y="2589294"/>
                  <a:pt x="5013392" y="2593040"/>
                </a:cubicBezTo>
                <a:cubicBezTo>
                  <a:pt x="5091089" y="2595815"/>
                  <a:pt x="5186544" y="2597387"/>
                  <a:pt x="5282748" y="2598358"/>
                </a:cubicBezTo>
                <a:cubicBezTo>
                  <a:pt x="5321097" y="2598543"/>
                  <a:pt x="5361279" y="2598913"/>
                  <a:pt x="5402128" y="2599006"/>
                </a:cubicBezTo>
                <a:lnTo>
                  <a:pt x="5402128" y="2607422"/>
                </a:lnTo>
                <a:cubicBezTo>
                  <a:pt x="5316373" y="2607422"/>
                  <a:pt x="5230811" y="2607422"/>
                  <a:pt x="5145444" y="2607422"/>
                </a:cubicBezTo>
                <a:cubicBezTo>
                  <a:pt x="5097509" y="2607422"/>
                  <a:pt x="5050490" y="2606173"/>
                  <a:pt x="5004555" y="2607422"/>
                </a:cubicBezTo>
                <a:cubicBezTo>
                  <a:pt x="4951701" y="2608671"/>
                  <a:pt x="4900431" y="2611815"/>
                  <a:pt x="4848494" y="2614128"/>
                </a:cubicBezTo>
                <a:cubicBezTo>
                  <a:pt x="4873503" y="2616117"/>
                  <a:pt x="4887592" y="2619307"/>
                  <a:pt x="4924857" y="2619770"/>
                </a:cubicBezTo>
                <a:cubicBezTo>
                  <a:pt x="5063578" y="2621666"/>
                  <a:pt x="5211136" y="2622498"/>
                  <a:pt x="5352108" y="2624117"/>
                </a:cubicBezTo>
                <a:cubicBezTo>
                  <a:pt x="5370032" y="2624117"/>
                  <a:pt x="5386289" y="2624718"/>
                  <a:pt x="5402128" y="2625227"/>
                </a:cubicBezTo>
                <a:lnTo>
                  <a:pt x="5402128" y="2630545"/>
                </a:lnTo>
                <a:cubicBezTo>
                  <a:pt x="5336603" y="2631192"/>
                  <a:pt x="5269993" y="2631840"/>
                  <a:pt x="5197215" y="2632580"/>
                </a:cubicBezTo>
                <a:cubicBezTo>
                  <a:pt x="5255571" y="2637205"/>
                  <a:pt x="5309092" y="2641089"/>
                  <a:pt x="5351775" y="2645297"/>
                </a:cubicBezTo>
                <a:cubicBezTo>
                  <a:pt x="5373451" y="2647471"/>
                  <a:pt x="5376368" y="2650523"/>
                  <a:pt x="5387706" y="2653159"/>
                </a:cubicBezTo>
                <a:cubicBezTo>
                  <a:pt x="5327766" y="2654593"/>
                  <a:pt x="5267742" y="2656257"/>
                  <a:pt x="5207969" y="2657414"/>
                </a:cubicBezTo>
                <a:cubicBezTo>
                  <a:pt x="5150612" y="2658663"/>
                  <a:pt x="5093674" y="2658986"/>
                  <a:pt x="5036318" y="2659865"/>
                </a:cubicBezTo>
                <a:cubicBezTo>
                  <a:pt x="4951368" y="2661113"/>
                  <a:pt x="4860248" y="2663287"/>
                  <a:pt x="4782301" y="2663565"/>
                </a:cubicBezTo>
                <a:cubicBezTo>
                  <a:pt x="4360884" y="2663842"/>
                  <a:pt x="3942803" y="2663565"/>
                  <a:pt x="3522804" y="2663565"/>
                </a:cubicBezTo>
                <a:cubicBezTo>
                  <a:pt x="3481122" y="2663565"/>
                  <a:pt x="3434269" y="2664582"/>
                  <a:pt x="3389419" y="2665137"/>
                </a:cubicBezTo>
                <a:lnTo>
                  <a:pt x="3383332" y="2667218"/>
                </a:lnTo>
                <a:cubicBezTo>
                  <a:pt x="3480763" y="2667218"/>
                  <a:pt x="3578218" y="2667326"/>
                  <a:pt x="3675698" y="2667541"/>
                </a:cubicBezTo>
                <a:cubicBezTo>
                  <a:pt x="3673698" y="2667912"/>
                  <a:pt x="3671780" y="2668282"/>
                  <a:pt x="3669779" y="2668605"/>
                </a:cubicBezTo>
                <a:lnTo>
                  <a:pt x="1630059" y="2677161"/>
                </a:lnTo>
                <a:cubicBezTo>
                  <a:pt x="1633560" y="2676328"/>
                  <a:pt x="1637062" y="2675450"/>
                  <a:pt x="1640562" y="2674571"/>
                </a:cubicBezTo>
                <a:lnTo>
                  <a:pt x="1957354" y="2672073"/>
                </a:lnTo>
                <a:cubicBezTo>
                  <a:pt x="1960355" y="2671380"/>
                  <a:pt x="1963356" y="2670733"/>
                  <a:pt x="1966274" y="2670039"/>
                </a:cubicBezTo>
                <a:cubicBezTo>
                  <a:pt x="1949601" y="2669761"/>
                  <a:pt x="1934011" y="2669068"/>
                  <a:pt x="1916254" y="2669299"/>
                </a:cubicBezTo>
                <a:cubicBezTo>
                  <a:pt x="1703587" y="2671843"/>
                  <a:pt x="1582123" y="2664073"/>
                  <a:pt x="1412139" y="2661807"/>
                </a:cubicBezTo>
                <a:cubicBezTo>
                  <a:pt x="1395466" y="2661576"/>
                  <a:pt x="1373291" y="2660651"/>
                  <a:pt x="1374958" y="2659773"/>
                </a:cubicBezTo>
                <a:cubicBezTo>
                  <a:pt x="1391631" y="2650523"/>
                  <a:pt x="1278920" y="2651725"/>
                  <a:pt x="1171211" y="2652234"/>
                </a:cubicBezTo>
                <a:cubicBezTo>
                  <a:pt x="1147535" y="2652234"/>
                  <a:pt x="1128778" y="2651310"/>
                  <a:pt x="1107770" y="2650847"/>
                </a:cubicBezTo>
                <a:cubicBezTo>
                  <a:pt x="1111522" y="2649922"/>
                  <a:pt x="1115190" y="2648997"/>
                  <a:pt x="1118858" y="2648118"/>
                </a:cubicBezTo>
                <a:cubicBezTo>
                  <a:pt x="1390856" y="2644573"/>
                  <a:pt x="1662905" y="2641043"/>
                  <a:pt x="1935012" y="2637528"/>
                </a:cubicBezTo>
                <a:cubicBezTo>
                  <a:pt x="1939098" y="2636557"/>
                  <a:pt x="1943348" y="2635632"/>
                  <a:pt x="1947184" y="2634707"/>
                </a:cubicBezTo>
                <a:cubicBezTo>
                  <a:pt x="1727321" y="2634707"/>
                  <a:pt x="1507535" y="2634707"/>
                  <a:pt x="1287840" y="2634707"/>
                </a:cubicBezTo>
                <a:lnTo>
                  <a:pt x="1292175" y="2633690"/>
                </a:lnTo>
                <a:lnTo>
                  <a:pt x="1553445" y="2629666"/>
                </a:lnTo>
                <a:cubicBezTo>
                  <a:pt x="1530970" y="2627033"/>
                  <a:pt x="1508061" y="2625685"/>
                  <a:pt x="1485084" y="2625643"/>
                </a:cubicBezTo>
                <a:cubicBezTo>
                  <a:pt x="1389964" y="2623470"/>
                  <a:pt x="1292342" y="2621574"/>
                  <a:pt x="1199555" y="2619215"/>
                </a:cubicBezTo>
                <a:cubicBezTo>
                  <a:pt x="1113855" y="2616995"/>
                  <a:pt x="1089012" y="2613203"/>
                  <a:pt x="1177464" y="2606081"/>
                </a:cubicBezTo>
                <a:cubicBezTo>
                  <a:pt x="1223315" y="2602381"/>
                  <a:pt x="1246074" y="2597896"/>
                  <a:pt x="1289007" y="2594057"/>
                </a:cubicBezTo>
                <a:cubicBezTo>
                  <a:pt x="1320853" y="2591190"/>
                  <a:pt x="1364037" y="2588092"/>
                  <a:pt x="1409722" y="2586288"/>
                </a:cubicBezTo>
                <a:cubicBezTo>
                  <a:pt x="1495255" y="2582912"/>
                  <a:pt x="1586458" y="2580369"/>
                  <a:pt x="1647232" y="2578426"/>
                </a:cubicBezTo>
                <a:lnTo>
                  <a:pt x="1689832" y="2562333"/>
                </a:lnTo>
                <a:cubicBezTo>
                  <a:pt x="1567701" y="2561639"/>
                  <a:pt x="1429730" y="2560807"/>
                  <a:pt x="1291841" y="2560021"/>
                </a:cubicBezTo>
                <a:lnTo>
                  <a:pt x="1295593" y="2558587"/>
                </a:lnTo>
                <a:lnTo>
                  <a:pt x="1525601" y="2552899"/>
                </a:lnTo>
                <a:lnTo>
                  <a:pt x="1531937" y="2550309"/>
                </a:lnTo>
                <a:cubicBezTo>
                  <a:pt x="1459825" y="2550309"/>
                  <a:pt x="1389797" y="2549476"/>
                  <a:pt x="1315184" y="2549985"/>
                </a:cubicBezTo>
                <a:cubicBezTo>
                  <a:pt x="1060000" y="2551696"/>
                  <a:pt x="799731" y="2554610"/>
                  <a:pt x="548216" y="2555627"/>
                </a:cubicBezTo>
                <a:cubicBezTo>
                  <a:pt x="363726" y="2556367"/>
                  <a:pt x="181405" y="2556552"/>
                  <a:pt x="499" y="2556598"/>
                </a:cubicBezTo>
                <a:lnTo>
                  <a:pt x="499" y="2519602"/>
                </a:lnTo>
                <a:cubicBezTo>
                  <a:pt x="31345" y="2517613"/>
                  <a:pt x="59440" y="2514515"/>
                  <a:pt x="107708" y="2509104"/>
                </a:cubicBezTo>
                <a:cubicBezTo>
                  <a:pt x="71861" y="2508919"/>
                  <a:pt x="36122" y="2508734"/>
                  <a:pt x="499" y="2508549"/>
                </a:cubicBezTo>
                <a:lnTo>
                  <a:pt x="499" y="2505728"/>
                </a:lnTo>
                <a:cubicBezTo>
                  <a:pt x="244846" y="2503879"/>
                  <a:pt x="488692" y="2503924"/>
                  <a:pt x="770887" y="2493797"/>
                </a:cubicBezTo>
                <a:cubicBezTo>
                  <a:pt x="725536" y="2491854"/>
                  <a:pt x="685520" y="2491207"/>
                  <a:pt x="674849" y="2489450"/>
                </a:cubicBezTo>
                <a:cubicBezTo>
                  <a:pt x="662844" y="2487415"/>
                  <a:pt x="660344" y="2483438"/>
                  <a:pt x="683185" y="2482004"/>
                </a:cubicBezTo>
                <a:cubicBezTo>
                  <a:pt x="799564" y="2474365"/>
                  <a:pt x="916570" y="2470043"/>
                  <a:pt x="1033740" y="2469055"/>
                </a:cubicBezTo>
                <a:cubicBezTo>
                  <a:pt x="1425561" y="2465448"/>
                  <a:pt x="1821051" y="2460916"/>
                  <a:pt x="2215289" y="2456708"/>
                </a:cubicBezTo>
                <a:cubicBezTo>
                  <a:pt x="2268977" y="2456107"/>
                  <a:pt x="2323665" y="2455089"/>
                  <a:pt x="2378436" y="2454257"/>
                </a:cubicBezTo>
                <a:cubicBezTo>
                  <a:pt x="2341089" y="2452731"/>
                  <a:pt x="2301239" y="2452869"/>
                  <a:pt x="2261724" y="2453054"/>
                </a:cubicBezTo>
                <a:cubicBezTo>
                  <a:pt x="1898498" y="2454581"/>
                  <a:pt x="1519765" y="2458465"/>
                  <a:pt x="1176880" y="2456893"/>
                </a:cubicBezTo>
                <a:cubicBezTo>
                  <a:pt x="903105" y="2455644"/>
                  <a:pt x="636584" y="2457910"/>
                  <a:pt x="346136" y="2463460"/>
                </a:cubicBezTo>
                <a:cubicBezTo>
                  <a:pt x="233258" y="2465633"/>
                  <a:pt x="121047" y="2467113"/>
                  <a:pt x="250" y="2468685"/>
                </a:cubicBezTo>
                <a:lnTo>
                  <a:pt x="250" y="2462350"/>
                </a:lnTo>
                <a:cubicBezTo>
                  <a:pt x="125299" y="2458743"/>
                  <a:pt x="258185" y="2458280"/>
                  <a:pt x="373396" y="2452037"/>
                </a:cubicBezTo>
                <a:cubicBezTo>
                  <a:pt x="344552" y="2451575"/>
                  <a:pt x="332297" y="2451204"/>
                  <a:pt x="318041" y="2451204"/>
                </a:cubicBezTo>
                <a:cubicBezTo>
                  <a:pt x="212167" y="2451204"/>
                  <a:pt x="106233" y="2451204"/>
                  <a:pt x="250" y="2451204"/>
                </a:cubicBezTo>
                <a:lnTo>
                  <a:pt x="250" y="2432984"/>
                </a:lnTo>
                <a:cubicBezTo>
                  <a:pt x="12504" y="2432614"/>
                  <a:pt x="25260" y="2432244"/>
                  <a:pt x="38681" y="2431874"/>
                </a:cubicBezTo>
                <a:cubicBezTo>
                  <a:pt x="24509" y="2431411"/>
                  <a:pt x="11754" y="2431088"/>
                  <a:pt x="250" y="2430810"/>
                </a:cubicBezTo>
                <a:lnTo>
                  <a:pt x="250" y="2383547"/>
                </a:lnTo>
                <a:cubicBezTo>
                  <a:pt x="62832" y="2380464"/>
                  <a:pt x="126466" y="2377381"/>
                  <a:pt x="191158" y="2374298"/>
                </a:cubicBezTo>
                <a:cubicBezTo>
                  <a:pt x="321960" y="2368332"/>
                  <a:pt x="453428" y="2366714"/>
                  <a:pt x="588982" y="2366482"/>
                </a:cubicBezTo>
                <a:cubicBezTo>
                  <a:pt x="762300" y="2366159"/>
                  <a:pt x="797397" y="2364032"/>
                  <a:pt x="831744" y="2355198"/>
                </a:cubicBezTo>
                <a:cubicBezTo>
                  <a:pt x="974717" y="2349973"/>
                  <a:pt x="1109604" y="2345024"/>
                  <a:pt x="1221231" y="2340909"/>
                </a:cubicBezTo>
                <a:cubicBezTo>
                  <a:pt x="1162374" y="2338319"/>
                  <a:pt x="1097598" y="2335359"/>
                  <a:pt x="1030739" y="2332585"/>
                </a:cubicBezTo>
                <a:cubicBezTo>
                  <a:pt x="1017067" y="2332029"/>
                  <a:pt x="996558" y="2331660"/>
                  <a:pt x="977218" y="2331845"/>
                </a:cubicBezTo>
                <a:cubicBezTo>
                  <a:pt x="808652" y="2333556"/>
                  <a:pt x="640586" y="2334943"/>
                  <a:pt x="470852" y="2337117"/>
                </a:cubicBezTo>
                <a:cubicBezTo>
                  <a:pt x="314624" y="2339105"/>
                  <a:pt x="157228" y="2341741"/>
                  <a:pt x="0" y="2343915"/>
                </a:cubicBezTo>
                <a:lnTo>
                  <a:pt x="0" y="2342481"/>
                </a:lnTo>
                <a:lnTo>
                  <a:pt x="19840" y="2342065"/>
                </a:lnTo>
                <a:cubicBezTo>
                  <a:pt x="295174" y="2337471"/>
                  <a:pt x="570499" y="2332847"/>
                  <a:pt x="845833" y="2328191"/>
                </a:cubicBezTo>
                <a:cubicBezTo>
                  <a:pt x="892684" y="2327358"/>
                  <a:pt x="941370" y="2324445"/>
                  <a:pt x="989222" y="2322503"/>
                </a:cubicBezTo>
                <a:cubicBezTo>
                  <a:pt x="962462" y="2320237"/>
                  <a:pt x="947540" y="2316676"/>
                  <a:pt x="906274" y="2316029"/>
                </a:cubicBezTo>
                <a:cubicBezTo>
                  <a:pt x="849001" y="2315057"/>
                  <a:pt x="772887" y="2315751"/>
                  <a:pt x="703444" y="2316630"/>
                </a:cubicBezTo>
                <a:cubicBezTo>
                  <a:pt x="569224" y="2318248"/>
                  <a:pt x="430420" y="2321254"/>
                  <a:pt x="299367" y="2322272"/>
                </a:cubicBezTo>
                <a:cubicBezTo>
                  <a:pt x="198244" y="2323012"/>
                  <a:pt x="99288" y="2323243"/>
                  <a:pt x="0" y="2323428"/>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1555763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915328D9-31F5-3C4A-A56E-E6AE6C7CDD75}"/>
              </a:ext>
            </a:extLst>
          </p:cNvPr>
          <p:cNvSpPr>
            <a:spLocks noGrp="1"/>
          </p:cNvSpPr>
          <p:nvPr>
            <p:ph type="pic" sz="quarter" idx="10"/>
          </p:nvPr>
        </p:nvSpPr>
        <p:spPr>
          <a:xfrm>
            <a:off x="-500" y="0"/>
            <a:ext cx="9144502" cy="2630686"/>
          </a:xfrm>
          <a:custGeom>
            <a:avLst/>
            <a:gdLst>
              <a:gd name="connsiteX0" fmla="*/ 10435438 w 12192669"/>
              <a:gd name="connsiteY0" fmla="*/ 2875788 h 3507581"/>
              <a:gd name="connsiteX1" fmla="*/ 10470576 w 12192669"/>
              <a:gd name="connsiteY1" fmla="*/ 2889504 h 3507581"/>
              <a:gd name="connsiteX2" fmla="*/ 11513717 w 12192669"/>
              <a:gd name="connsiteY2" fmla="*/ 2899029 h 3507581"/>
              <a:gd name="connsiteX3" fmla="*/ 11470429 w 12192669"/>
              <a:gd name="connsiteY3" fmla="*/ 2884170 h 3507581"/>
              <a:gd name="connsiteX4" fmla="*/ 10435438 w 12192669"/>
              <a:gd name="connsiteY4" fmla="*/ 2875788 h 3507581"/>
              <a:gd name="connsiteX5" fmla="*/ 424 w 12192669"/>
              <a:gd name="connsiteY5" fmla="*/ 0 h 3507581"/>
              <a:gd name="connsiteX6" fmla="*/ 12192669 w 12192669"/>
              <a:gd name="connsiteY6" fmla="*/ 0 h 3507581"/>
              <a:gd name="connsiteX7" fmla="*/ 12192669 w 12192669"/>
              <a:gd name="connsiteY7" fmla="*/ 2213705 h 3507581"/>
              <a:gd name="connsiteX8" fmla="*/ 11516998 w 12192669"/>
              <a:gd name="connsiteY8" fmla="*/ 2209419 h 3507581"/>
              <a:gd name="connsiteX9" fmla="*/ 10604990 w 12192669"/>
              <a:gd name="connsiteY9" fmla="*/ 2188845 h 3507581"/>
              <a:gd name="connsiteX10" fmla="*/ 10147240 w 12192669"/>
              <a:gd name="connsiteY10" fmla="*/ 2186559 h 3507581"/>
              <a:gd name="connsiteX11" fmla="*/ 9960013 w 12192669"/>
              <a:gd name="connsiteY11" fmla="*/ 2210276 h 3507581"/>
              <a:gd name="connsiteX12" fmla="*/ 10283665 w 12192669"/>
              <a:gd name="connsiteY12" fmla="*/ 2231136 h 3507581"/>
              <a:gd name="connsiteX13" fmla="*/ 12147899 w 12192669"/>
              <a:gd name="connsiteY13" fmla="*/ 2281809 h 3507581"/>
              <a:gd name="connsiteX14" fmla="*/ 12192669 w 12192669"/>
              <a:gd name="connsiteY14" fmla="*/ 2283333 h 3507581"/>
              <a:gd name="connsiteX15" fmla="*/ 12192669 w 12192669"/>
              <a:gd name="connsiteY15" fmla="*/ 2288572 h 3507581"/>
              <a:gd name="connsiteX16" fmla="*/ 11129949 w 12192669"/>
              <a:gd name="connsiteY16" fmla="*/ 2263616 h 3507581"/>
              <a:gd name="connsiteX17" fmla="*/ 9987636 w 12192669"/>
              <a:gd name="connsiteY17" fmla="*/ 2244566 h 3507581"/>
              <a:gd name="connsiteX18" fmla="*/ 9866874 w 12192669"/>
              <a:gd name="connsiteY18" fmla="*/ 2247233 h 3507581"/>
              <a:gd name="connsiteX19" fmla="*/ 9436960 w 12192669"/>
              <a:gd name="connsiteY19" fmla="*/ 2277713 h 3507581"/>
              <a:gd name="connsiteX20" fmla="*/ 10315417 w 12192669"/>
              <a:gd name="connsiteY20" fmla="*/ 2330101 h 3507581"/>
              <a:gd name="connsiteX21" fmla="*/ 10863341 w 12192669"/>
              <a:gd name="connsiteY21" fmla="*/ 2371439 h 3507581"/>
              <a:gd name="connsiteX22" fmla="*/ 11761273 w 12192669"/>
              <a:gd name="connsiteY22" fmla="*/ 2400014 h 3507581"/>
              <a:gd name="connsiteX23" fmla="*/ 12192140 w 12192669"/>
              <a:gd name="connsiteY23" fmla="*/ 2433352 h 3507581"/>
              <a:gd name="connsiteX24" fmla="*/ 12192140 w 12192669"/>
              <a:gd name="connsiteY24" fmla="*/ 2606516 h 3507581"/>
              <a:gd name="connsiteX25" fmla="*/ 12105353 w 12192669"/>
              <a:gd name="connsiteY25" fmla="*/ 2610422 h 3507581"/>
              <a:gd name="connsiteX26" fmla="*/ 12192140 w 12192669"/>
              <a:gd name="connsiteY26" fmla="*/ 2614517 h 3507581"/>
              <a:gd name="connsiteX27" fmla="*/ 12192140 w 12192669"/>
              <a:gd name="connsiteY27" fmla="*/ 2681192 h 3507581"/>
              <a:gd name="connsiteX28" fmla="*/ 11474875 w 12192669"/>
              <a:gd name="connsiteY28" fmla="*/ 2680335 h 3507581"/>
              <a:gd name="connsiteX29" fmla="*/ 11349986 w 12192669"/>
              <a:gd name="connsiteY29" fmla="*/ 2683383 h 3507581"/>
              <a:gd name="connsiteX30" fmla="*/ 12192140 w 12192669"/>
              <a:gd name="connsiteY30" fmla="*/ 2721483 h 3507581"/>
              <a:gd name="connsiteX31" fmla="*/ 12192140 w 12192669"/>
              <a:gd name="connsiteY31" fmla="*/ 2744629 h 3507581"/>
              <a:gd name="connsiteX32" fmla="*/ 11411477 w 12192669"/>
              <a:gd name="connsiteY32" fmla="*/ 2725579 h 3507581"/>
              <a:gd name="connsiteX33" fmla="*/ 9536447 w 12192669"/>
              <a:gd name="connsiteY33" fmla="*/ 2701576 h 3507581"/>
              <a:gd name="connsiteX34" fmla="*/ 7087986 w 12192669"/>
              <a:gd name="connsiteY34" fmla="*/ 2687479 h 3507581"/>
              <a:gd name="connsiteX35" fmla="*/ 6823390 w 12192669"/>
              <a:gd name="connsiteY35" fmla="*/ 2691860 h 3507581"/>
              <a:gd name="connsiteX36" fmla="*/ 7191603 w 12192669"/>
              <a:gd name="connsiteY36" fmla="*/ 2701385 h 3507581"/>
              <a:gd name="connsiteX37" fmla="*/ 9858725 w 12192669"/>
              <a:gd name="connsiteY37" fmla="*/ 2746534 h 3507581"/>
              <a:gd name="connsiteX38" fmla="*/ 10650818 w 12192669"/>
              <a:gd name="connsiteY38" fmla="*/ 2794159 h 3507581"/>
              <a:gd name="connsiteX39" fmla="*/ 10670081 w 12192669"/>
              <a:gd name="connsiteY39" fmla="*/ 2821400 h 3507581"/>
              <a:gd name="connsiteX40" fmla="*/ 10453324 w 12192669"/>
              <a:gd name="connsiteY40" fmla="*/ 2837307 h 3507581"/>
              <a:gd name="connsiteX41" fmla="*/ 12192035 w 12192669"/>
              <a:gd name="connsiteY41" fmla="*/ 2881027 h 3507581"/>
              <a:gd name="connsiteX42" fmla="*/ 12192035 w 12192669"/>
              <a:gd name="connsiteY42" fmla="*/ 2891409 h 3507581"/>
              <a:gd name="connsiteX43" fmla="*/ 11950089 w 12192669"/>
              <a:gd name="connsiteY43" fmla="*/ 2893409 h 3507581"/>
              <a:gd name="connsiteX44" fmla="*/ 12192035 w 12192669"/>
              <a:gd name="connsiteY44" fmla="*/ 2931509 h 3507581"/>
              <a:gd name="connsiteX45" fmla="*/ 12192035 w 12192669"/>
              <a:gd name="connsiteY45" fmla="*/ 3065336 h 3507581"/>
              <a:gd name="connsiteX46" fmla="*/ 10955844 w 12192669"/>
              <a:gd name="connsiteY46" fmla="*/ 3061716 h 3507581"/>
              <a:gd name="connsiteX47" fmla="*/ 9224013 w 12192669"/>
              <a:gd name="connsiteY47" fmla="*/ 3041047 h 3507581"/>
              <a:gd name="connsiteX48" fmla="*/ 8734829 w 12192669"/>
              <a:gd name="connsiteY48" fmla="*/ 3042285 h 3507581"/>
              <a:gd name="connsiteX49" fmla="*/ 8749117 w 12192669"/>
              <a:gd name="connsiteY49" fmla="*/ 3051810 h 3507581"/>
              <a:gd name="connsiteX50" fmla="*/ 9267724 w 12192669"/>
              <a:gd name="connsiteY50" fmla="*/ 3072670 h 3507581"/>
              <a:gd name="connsiteX51" fmla="*/ 9276191 w 12192669"/>
              <a:gd name="connsiteY51" fmla="*/ 3077909 h 3507581"/>
              <a:gd name="connsiteX52" fmla="*/ 8377943 w 12192669"/>
              <a:gd name="connsiteY52" fmla="*/ 3086386 h 3507581"/>
              <a:gd name="connsiteX53" fmla="*/ 8474044 w 12192669"/>
              <a:gd name="connsiteY53" fmla="*/ 3145346 h 3507581"/>
              <a:gd name="connsiteX54" fmla="*/ 9010114 w 12192669"/>
              <a:gd name="connsiteY54" fmla="*/ 3173921 h 3507581"/>
              <a:gd name="connsiteX55" fmla="*/ 9282542 w 12192669"/>
              <a:gd name="connsiteY55" fmla="*/ 3202496 h 3507581"/>
              <a:gd name="connsiteX56" fmla="*/ 9534331 w 12192669"/>
              <a:gd name="connsiteY56" fmla="*/ 3246501 h 3507581"/>
              <a:gd name="connsiteX57" fmla="*/ 9484482 w 12192669"/>
              <a:gd name="connsiteY57" fmla="*/ 3294603 h 3507581"/>
              <a:gd name="connsiteX58" fmla="*/ 8840032 w 12192669"/>
              <a:gd name="connsiteY58" fmla="*/ 3318129 h 3507581"/>
              <a:gd name="connsiteX59" fmla="*/ 8685720 w 12192669"/>
              <a:gd name="connsiteY59" fmla="*/ 3332893 h 3507581"/>
              <a:gd name="connsiteX60" fmla="*/ 9275451 w 12192669"/>
              <a:gd name="connsiteY60" fmla="*/ 3347561 h 3507581"/>
              <a:gd name="connsiteX61" fmla="*/ 9285400 w 12192669"/>
              <a:gd name="connsiteY61" fmla="*/ 3351657 h 3507581"/>
              <a:gd name="connsiteX62" fmla="*/ 7797314 w 12192669"/>
              <a:gd name="connsiteY62" fmla="*/ 3351657 h 3507581"/>
              <a:gd name="connsiteX63" fmla="*/ 7824726 w 12192669"/>
              <a:gd name="connsiteY63" fmla="*/ 3362039 h 3507581"/>
              <a:gd name="connsiteX64" fmla="*/ 9666311 w 12192669"/>
              <a:gd name="connsiteY64" fmla="*/ 3400806 h 3507581"/>
              <a:gd name="connsiteX65" fmla="*/ 9691289 w 12192669"/>
              <a:gd name="connsiteY65" fmla="*/ 3410807 h 3507581"/>
              <a:gd name="connsiteX66" fmla="*/ 9548089 w 12192669"/>
              <a:gd name="connsiteY66" fmla="*/ 3415856 h 3507581"/>
              <a:gd name="connsiteX67" fmla="*/ 9088223 w 12192669"/>
              <a:gd name="connsiteY67" fmla="*/ 3443478 h 3507581"/>
              <a:gd name="connsiteX68" fmla="*/ 9004293 w 12192669"/>
              <a:gd name="connsiteY68" fmla="*/ 3450908 h 3507581"/>
              <a:gd name="connsiteX69" fmla="*/ 7866532 w 12192669"/>
              <a:gd name="connsiteY69" fmla="*/ 3478340 h 3507581"/>
              <a:gd name="connsiteX70" fmla="*/ 7753285 w 12192669"/>
              <a:gd name="connsiteY70" fmla="*/ 3481102 h 3507581"/>
              <a:gd name="connsiteX71" fmla="*/ 7773395 w 12192669"/>
              <a:gd name="connsiteY71" fmla="*/ 3488531 h 3507581"/>
              <a:gd name="connsiteX72" fmla="*/ 8488967 w 12192669"/>
              <a:gd name="connsiteY72" fmla="*/ 3498056 h 3507581"/>
              <a:gd name="connsiteX73" fmla="*/ 8512675 w 12192669"/>
              <a:gd name="connsiteY73" fmla="*/ 3507581 h 3507581"/>
              <a:gd name="connsiteX74" fmla="*/ 3908712 w 12192669"/>
              <a:gd name="connsiteY74" fmla="*/ 3476149 h 3507581"/>
              <a:gd name="connsiteX75" fmla="*/ 3895376 w 12192669"/>
              <a:gd name="connsiteY75" fmla="*/ 3472244 h 3507581"/>
              <a:gd name="connsiteX76" fmla="*/ 4555277 w 12192669"/>
              <a:gd name="connsiteY76" fmla="*/ 3471005 h 3507581"/>
              <a:gd name="connsiteX77" fmla="*/ 4541519 w 12192669"/>
              <a:gd name="connsiteY77" fmla="*/ 3463385 h 3507581"/>
              <a:gd name="connsiteX78" fmla="*/ 4241150 w 12192669"/>
              <a:gd name="connsiteY78" fmla="*/ 3457670 h 3507581"/>
              <a:gd name="connsiteX79" fmla="*/ 1398547 w 12192669"/>
              <a:gd name="connsiteY79" fmla="*/ 3457670 h 3507581"/>
              <a:gd name="connsiteX80" fmla="*/ 825221 w 12192669"/>
              <a:gd name="connsiteY80" fmla="*/ 3444049 h 3507581"/>
              <a:gd name="connsiteX81" fmla="*/ 437747 w 12192669"/>
              <a:gd name="connsiteY81" fmla="*/ 3435096 h 3507581"/>
              <a:gd name="connsiteX82" fmla="*/ 32175 w 12192669"/>
              <a:gd name="connsiteY82" fmla="*/ 3419570 h 3507581"/>
              <a:gd name="connsiteX83" fmla="*/ 113248 w 12192669"/>
              <a:gd name="connsiteY83" fmla="*/ 3390995 h 3507581"/>
              <a:gd name="connsiteX84" fmla="*/ 462514 w 12192669"/>
              <a:gd name="connsiteY84" fmla="*/ 3344513 h 3507581"/>
              <a:gd name="connsiteX85" fmla="*/ 0 w 12192669"/>
              <a:gd name="connsiteY85" fmla="*/ 3336989 h 3507581"/>
              <a:gd name="connsiteX86" fmla="*/ 0 w 12192669"/>
              <a:gd name="connsiteY86" fmla="*/ 3317939 h 3507581"/>
              <a:gd name="connsiteX87" fmla="*/ 112294 w 12192669"/>
              <a:gd name="connsiteY87" fmla="*/ 3313843 h 3507581"/>
              <a:gd name="connsiteX88" fmla="*/ 1077222 w 12192669"/>
              <a:gd name="connsiteY88" fmla="*/ 3297936 h 3507581"/>
              <a:gd name="connsiteX89" fmla="*/ 1249527 w 12192669"/>
              <a:gd name="connsiteY89" fmla="*/ 3277267 h 3507581"/>
              <a:gd name="connsiteX90" fmla="*/ 897297 w 12192669"/>
              <a:gd name="connsiteY90" fmla="*/ 3252692 h 3507581"/>
              <a:gd name="connsiteX91" fmla="*/ 579783 w 12192669"/>
              <a:gd name="connsiteY91" fmla="*/ 3253454 h 3507581"/>
              <a:gd name="connsiteX92" fmla="*/ 424 w 12192669"/>
              <a:gd name="connsiteY92" fmla="*/ 3252692 h 3507581"/>
              <a:gd name="connsiteX93" fmla="*/ 424 w 12192669"/>
              <a:gd name="connsiteY93" fmla="*/ 3221927 h 3507581"/>
              <a:gd name="connsiteX94" fmla="*/ 270205 w 12192669"/>
              <a:gd name="connsiteY94" fmla="*/ 3219545 h 3507581"/>
              <a:gd name="connsiteX95" fmla="*/ 878140 w 12192669"/>
              <a:gd name="connsiteY95" fmla="*/ 3200495 h 3507581"/>
              <a:gd name="connsiteX96" fmla="*/ 783944 w 12192669"/>
              <a:gd name="connsiteY96" fmla="*/ 3144870 h 3507581"/>
              <a:gd name="connsiteX97" fmla="*/ 2251391 w 12192669"/>
              <a:gd name="connsiteY97" fmla="*/ 3073622 h 3507581"/>
              <a:gd name="connsiteX98" fmla="*/ 4052017 w 12192669"/>
              <a:gd name="connsiteY98" fmla="*/ 3067145 h 3507581"/>
              <a:gd name="connsiteX99" fmla="*/ 4032226 w 12192669"/>
              <a:gd name="connsiteY99" fmla="*/ 3056191 h 3507581"/>
              <a:gd name="connsiteX100" fmla="*/ 3670259 w 12192669"/>
              <a:gd name="connsiteY100" fmla="*/ 3046190 h 3507581"/>
              <a:gd name="connsiteX101" fmla="*/ 2339977 w 12192669"/>
              <a:gd name="connsiteY101" fmla="*/ 3052286 h 3507581"/>
              <a:gd name="connsiteX102" fmla="*/ 1373569 w 12192669"/>
              <a:gd name="connsiteY102" fmla="*/ 3035999 h 3507581"/>
              <a:gd name="connsiteX103" fmla="*/ 2437984 w 12192669"/>
              <a:gd name="connsiteY103" fmla="*/ 3010091 h 3507581"/>
              <a:gd name="connsiteX104" fmla="*/ 454681 w 12192669"/>
              <a:gd name="connsiteY104" fmla="*/ 2967323 h 3507581"/>
              <a:gd name="connsiteX105" fmla="*/ 1834388 w 12192669"/>
              <a:gd name="connsiteY105" fmla="*/ 2958656 h 3507581"/>
              <a:gd name="connsiteX106" fmla="*/ 1809939 w 12192669"/>
              <a:gd name="connsiteY106" fmla="*/ 2950655 h 3507581"/>
              <a:gd name="connsiteX107" fmla="*/ 1281913 w 12192669"/>
              <a:gd name="connsiteY107" fmla="*/ 2947607 h 3507581"/>
              <a:gd name="connsiteX108" fmla="*/ 424 w 12192669"/>
              <a:gd name="connsiteY108" fmla="*/ 2927318 h 35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192669" h="3507581">
                <a:moveTo>
                  <a:pt x="10435438" y="2875788"/>
                </a:moveTo>
                <a:lnTo>
                  <a:pt x="10470576" y="2889504"/>
                </a:lnTo>
                <a:lnTo>
                  <a:pt x="11513717" y="2899029"/>
                </a:lnTo>
                <a:cubicBezTo>
                  <a:pt x="11499428" y="2894171"/>
                  <a:pt x="11484929" y="2889028"/>
                  <a:pt x="11470429" y="2884170"/>
                </a:cubicBezTo>
                <a:cubicBezTo>
                  <a:pt x="11125503" y="2881189"/>
                  <a:pt x="10780469" y="2878388"/>
                  <a:pt x="10435438" y="2875788"/>
                </a:cubicBezTo>
                <a:close/>
                <a:moveTo>
                  <a:pt x="424" y="0"/>
                </a:moveTo>
                <a:lnTo>
                  <a:pt x="12192669" y="0"/>
                </a:lnTo>
                <a:lnTo>
                  <a:pt x="12192669" y="2213705"/>
                </a:lnTo>
                <a:cubicBezTo>
                  <a:pt x="11969351" y="2213039"/>
                  <a:pt x="11745185" y="2212181"/>
                  <a:pt x="11516998" y="2209419"/>
                </a:cubicBezTo>
                <a:cubicBezTo>
                  <a:pt x="11221181" y="2206085"/>
                  <a:pt x="10907899" y="2194751"/>
                  <a:pt x="10604990" y="2188845"/>
                </a:cubicBezTo>
                <a:cubicBezTo>
                  <a:pt x="10447291" y="2185607"/>
                  <a:pt x="10276468" y="2183035"/>
                  <a:pt x="10147240" y="2186559"/>
                </a:cubicBezTo>
                <a:cubicBezTo>
                  <a:pt x="10054314" y="2188940"/>
                  <a:pt x="10020445" y="2201990"/>
                  <a:pt x="9960013" y="2210276"/>
                </a:cubicBezTo>
                <a:cubicBezTo>
                  <a:pt x="10067966" y="2217420"/>
                  <a:pt x="10177827" y="2228088"/>
                  <a:pt x="10283665" y="2231136"/>
                </a:cubicBezTo>
                <a:cubicBezTo>
                  <a:pt x="10905042" y="2248157"/>
                  <a:pt x="11526418" y="2265045"/>
                  <a:pt x="12147899" y="2281809"/>
                </a:cubicBezTo>
                <a:lnTo>
                  <a:pt x="12192669" y="2283333"/>
                </a:lnTo>
                <a:lnTo>
                  <a:pt x="12192669" y="2288572"/>
                </a:lnTo>
                <a:cubicBezTo>
                  <a:pt x="11837793" y="2279904"/>
                  <a:pt x="11482601" y="2270951"/>
                  <a:pt x="11129949" y="2263616"/>
                </a:cubicBezTo>
                <a:cubicBezTo>
                  <a:pt x="10746919" y="2255425"/>
                  <a:pt x="10367596" y="2250281"/>
                  <a:pt x="9987636" y="2244566"/>
                </a:cubicBezTo>
                <a:cubicBezTo>
                  <a:pt x="9944031" y="2243900"/>
                  <a:pt x="9897673" y="2245233"/>
                  <a:pt x="9866874" y="2247233"/>
                </a:cubicBezTo>
                <a:cubicBezTo>
                  <a:pt x="9715949" y="2257425"/>
                  <a:pt x="9569787" y="2268188"/>
                  <a:pt x="9436960" y="2277713"/>
                </a:cubicBezTo>
                <a:cubicBezTo>
                  <a:pt x="9688326" y="2292858"/>
                  <a:pt x="9992822" y="2311051"/>
                  <a:pt x="10315417" y="2330101"/>
                </a:cubicBezTo>
                <a:cubicBezTo>
                  <a:pt x="10393737" y="2362391"/>
                  <a:pt x="10471740" y="2370201"/>
                  <a:pt x="10863341" y="2371439"/>
                </a:cubicBezTo>
                <a:cubicBezTo>
                  <a:pt x="11169320" y="2372201"/>
                  <a:pt x="11466089" y="2378202"/>
                  <a:pt x="11761273" y="2400014"/>
                </a:cubicBezTo>
                <a:cubicBezTo>
                  <a:pt x="11907436" y="2410682"/>
                  <a:pt x="12051057" y="2421798"/>
                  <a:pt x="12192140" y="2433352"/>
                </a:cubicBezTo>
                <a:lnTo>
                  <a:pt x="12192140" y="2606516"/>
                </a:lnTo>
                <a:cubicBezTo>
                  <a:pt x="12166209" y="2607564"/>
                  <a:pt x="12137104" y="2608707"/>
                  <a:pt x="12105353" y="2610422"/>
                </a:cubicBezTo>
                <a:cubicBezTo>
                  <a:pt x="12135728" y="2611755"/>
                  <a:pt x="12164517" y="2613089"/>
                  <a:pt x="12192140" y="2614517"/>
                </a:cubicBezTo>
                <a:lnTo>
                  <a:pt x="12192140" y="2681192"/>
                </a:lnTo>
                <a:lnTo>
                  <a:pt x="11474875" y="2680335"/>
                </a:lnTo>
                <a:cubicBezTo>
                  <a:pt x="11442700" y="2680335"/>
                  <a:pt x="11415075" y="2681669"/>
                  <a:pt x="11349986" y="2683383"/>
                </a:cubicBezTo>
                <a:cubicBezTo>
                  <a:pt x="11610030" y="2706529"/>
                  <a:pt x="11908917" y="2708243"/>
                  <a:pt x="12192140" y="2721483"/>
                </a:cubicBezTo>
                <a:lnTo>
                  <a:pt x="12192140" y="2744629"/>
                </a:lnTo>
                <a:cubicBezTo>
                  <a:pt x="11920453" y="2739009"/>
                  <a:pt x="11666230" y="2733580"/>
                  <a:pt x="11411477" y="2725579"/>
                </a:cubicBezTo>
                <a:cubicBezTo>
                  <a:pt x="10755915" y="2705291"/>
                  <a:pt x="10154437" y="2697004"/>
                  <a:pt x="9536447" y="2701576"/>
                </a:cubicBezTo>
                <a:cubicBezTo>
                  <a:pt x="8762771" y="2707291"/>
                  <a:pt x="7907809" y="2693099"/>
                  <a:pt x="7087986" y="2687479"/>
                </a:cubicBezTo>
                <a:cubicBezTo>
                  <a:pt x="6997600" y="2686812"/>
                  <a:pt x="6908061" y="2686336"/>
                  <a:pt x="6823390" y="2691860"/>
                </a:cubicBezTo>
                <a:cubicBezTo>
                  <a:pt x="6946269" y="2695385"/>
                  <a:pt x="7070417" y="2699195"/>
                  <a:pt x="7191603" y="2701385"/>
                </a:cubicBezTo>
                <a:cubicBezTo>
                  <a:pt x="8081702" y="2716721"/>
                  <a:pt x="8973600" y="2733389"/>
                  <a:pt x="9858725" y="2746534"/>
                </a:cubicBezTo>
                <a:cubicBezTo>
                  <a:pt x="10123490" y="2750210"/>
                  <a:pt x="10387863" y="2766098"/>
                  <a:pt x="10650818" y="2794159"/>
                </a:cubicBezTo>
                <a:cubicBezTo>
                  <a:pt x="10702785" y="2799398"/>
                  <a:pt x="10697176" y="2813971"/>
                  <a:pt x="10670081" y="2821400"/>
                </a:cubicBezTo>
                <a:cubicBezTo>
                  <a:pt x="10645950" y="2827782"/>
                  <a:pt x="10555669" y="2830259"/>
                  <a:pt x="10453324" y="2837307"/>
                </a:cubicBezTo>
                <a:cubicBezTo>
                  <a:pt x="11090153" y="2874455"/>
                  <a:pt x="11640511" y="2874264"/>
                  <a:pt x="12192035" y="2881027"/>
                </a:cubicBezTo>
                <a:lnTo>
                  <a:pt x="12192035" y="2891409"/>
                </a:lnTo>
                <a:lnTo>
                  <a:pt x="11950089" y="2893409"/>
                </a:lnTo>
                <a:cubicBezTo>
                  <a:pt x="12058995" y="2912936"/>
                  <a:pt x="12122393" y="2924270"/>
                  <a:pt x="12192035" y="2931509"/>
                </a:cubicBezTo>
                <a:lnTo>
                  <a:pt x="12192035" y="3065336"/>
                </a:lnTo>
                <a:cubicBezTo>
                  <a:pt x="11782970" y="3065145"/>
                  <a:pt x="11372211" y="3064478"/>
                  <a:pt x="10955844" y="3061716"/>
                </a:cubicBezTo>
                <a:cubicBezTo>
                  <a:pt x="10387387" y="3058001"/>
                  <a:pt x="9799985" y="3047333"/>
                  <a:pt x="9224013" y="3041047"/>
                </a:cubicBezTo>
                <a:cubicBezTo>
                  <a:pt x="9055625" y="3039237"/>
                  <a:pt x="8897608" y="3041809"/>
                  <a:pt x="8734829" y="3042285"/>
                </a:cubicBezTo>
                <a:cubicBezTo>
                  <a:pt x="8739592" y="3045619"/>
                  <a:pt x="8744460" y="3048762"/>
                  <a:pt x="8749117" y="3051810"/>
                </a:cubicBezTo>
                <a:lnTo>
                  <a:pt x="9267724" y="3072670"/>
                </a:lnTo>
                <a:lnTo>
                  <a:pt x="9276191" y="3077909"/>
                </a:lnTo>
                <a:lnTo>
                  <a:pt x="8377943" y="3086386"/>
                </a:lnTo>
                <a:cubicBezTo>
                  <a:pt x="8414033" y="3108579"/>
                  <a:pt x="8439117" y="3123819"/>
                  <a:pt x="8474044" y="3145346"/>
                </a:cubicBezTo>
                <a:cubicBezTo>
                  <a:pt x="8611210" y="3152204"/>
                  <a:pt x="8817065" y="3161538"/>
                  <a:pt x="9010114" y="3173921"/>
                </a:cubicBezTo>
                <a:cubicBezTo>
                  <a:pt x="9113201" y="3180588"/>
                  <a:pt x="9210677" y="3191923"/>
                  <a:pt x="9282542" y="3202496"/>
                </a:cubicBezTo>
                <a:cubicBezTo>
                  <a:pt x="9379489" y="3216497"/>
                  <a:pt x="9430821" y="3232976"/>
                  <a:pt x="9534331" y="3246501"/>
                </a:cubicBezTo>
                <a:cubicBezTo>
                  <a:pt x="9733941" y="3272599"/>
                  <a:pt x="9677953" y="3286411"/>
                  <a:pt x="9484482" y="3294603"/>
                </a:cubicBezTo>
                <a:cubicBezTo>
                  <a:pt x="9275028" y="3303175"/>
                  <a:pt x="9054777" y="3310128"/>
                  <a:pt x="8840032" y="3318129"/>
                </a:cubicBezTo>
                <a:cubicBezTo>
                  <a:pt x="8780975" y="3320320"/>
                  <a:pt x="8726044" y="3323368"/>
                  <a:pt x="8685720" y="3332893"/>
                </a:cubicBezTo>
                <a:lnTo>
                  <a:pt x="9275451" y="3347561"/>
                </a:lnTo>
                <a:lnTo>
                  <a:pt x="9285400" y="3351657"/>
                </a:lnTo>
                <a:cubicBezTo>
                  <a:pt x="8789515" y="3351657"/>
                  <a:pt x="8293484" y="3351657"/>
                  <a:pt x="7797314" y="3351657"/>
                </a:cubicBezTo>
                <a:cubicBezTo>
                  <a:pt x="7806522" y="3355086"/>
                  <a:pt x="7815518" y="3358420"/>
                  <a:pt x="7824726" y="3362039"/>
                </a:cubicBezTo>
                <a:cubicBezTo>
                  <a:pt x="8438588" y="3374803"/>
                  <a:pt x="9052450" y="3387728"/>
                  <a:pt x="9666311" y="3400806"/>
                </a:cubicBezTo>
                <a:lnTo>
                  <a:pt x="9691289" y="3410807"/>
                </a:lnTo>
                <a:cubicBezTo>
                  <a:pt x="9643344" y="3412522"/>
                  <a:pt x="9601008" y="3415856"/>
                  <a:pt x="9548089" y="3415856"/>
                </a:cubicBezTo>
                <a:cubicBezTo>
                  <a:pt x="9304980" y="3414046"/>
                  <a:pt x="9049909" y="3409569"/>
                  <a:pt x="9088223" y="3443478"/>
                </a:cubicBezTo>
                <a:cubicBezTo>
                  <a:pt x="9092034" y="3446716"/>
                  <a:pt x="9042183" y="3450050"/>
                  <a:pt x="9004293" y="3450908"/>
                </a:cubicBezTo>
                <a:cubicBezTo>
                  <a:pt x="8620735" y="3459290"/>
                  <a:pt x="8346509" y="3487865"/>
                  <a:pt x="7866532" y="3478340"/>
                </a:cubicBezTo>
                <a:cubicBezTo>
                  <a:pt x="7826102" y="3477482"/>
                  <a:pt x="7790964" y="3480054"/>
                  <a:pt x="7753285" y="3481102"/>
                </a:cubicBezTo>
                <a:lnTo>
                  <a:pt x="7773395" y="3488531"/>
                </a:lnTo>
                <a:lnTo>
                  <a:pt x="8488967" y="3498056"/>
                </a:lnTo>
                <a:cubicBezTo>
                  <a:pt x="8496905" y="3501390"/>
                  <a:pt x="8504736" y="3504533"/>
                  <a:pt x="8512675" y="3507581"/>
                </a:cubicBezTo>
                <a:lnTo>
                  <a:pt x="3908712" y="3476149"/>
                </a:lnTo>
                <a:lnTo>
                  <a:pt x="3895376" y="3472244"/>
                </a:lnTo>
                <a:lnTo>
                  <a:pt x="4555277" y="3471005"/>
                </a:lnTo>
                <a:cubicBezTo>
                  <a:pt x="4550726" y="3468529"/>
                  <a:pt x="4545964" y="3465957"/>
                  <a:pt x="4541519" y="3463385"/>
                </a:cubicBezTo>
                <a:cubicBezTo>
                  <a:pt x="4440972" y="3461385"/>
                  <a:pt x="4334923" y="3457670"/>
                  <a:pt x="4241150" y="3457670"/>
                </a:cubicBezTo>
                <a:cubicBezTo>
                  <a:pt x="3293051" y="3457670"/>
                  <a:pt x="2349609" y="3458623"/>
                  <a:pt x="1398547" y="3457670"/>
                </a:cubicBezTo>
                <a:cubicBezTo>
                  <a:pt x="1221797" y="3457480"/>
                  <a:pt x="1016894" y="3448622"/>
                  <a:pt x="825221" y="3444049"/>
                </a:cubicBezTo>
                <a:cubicBezTo>
                  <a:pt x="695992" y="3440906"/>
                  <a:pt x="567293" y="3439001"/>
                  <a:pt x="437747" y="3435096"/>
                </a:cubicBezTo>
                <a:cubicBezTo>
                  <a:pt x="302910" y="3430905"/>
                  <a:pt x="167437" y="3424809"/>
                  <a:pt x="32175" y="3419570"/>
                </a:cubicBezTo>
                <a:cubicBezTo>
                  <a:pt x="57682" y="3410045"/>
                  <a:pt x="64350" y="3398996"/>
                  <a:pt x="113248" y="3390995"/>
                </a:cubicBezTo>
                <a:cubicBezTo>
                  <a:pt x="209983" y="3375660"/>
                  <a:pt x="329792" y="3361944"/>
                  <a:pt x="462514" y="3344513"/>
                </a:cubicBezTo>
                <a:lnTo>
                  <a:pt x="0" y="3336989"/>
                </a:lnTo>
                <a:lnTo>
                  <a:pt x="0" y="3317939"/>
                </a:lnTo>
                <a:cubicBezTo>
                  <a:pt x="35139" y="3316034"/>
                  <a:pt x="71865" y="3314510"/>
                  <a:pt x="112294" y="3313843"/>
                </a:cubicBezTo>
                <a:cubicBezTo>
                  <a:pt x="431609" y="3307937"/>
                  <a:pt x="764152" y="3304889"/>
                  <a:pt x="1077222" y="3297936"/>
                </a:cubicBezTo>
                <a:cubicBezTo>
                  <a:pt x="1161257" y="3296317"/>
                  <a:pt x="1193432" y="3284601"/>
                  <a:pt x="1249527" y="3277267"/>
                </a:cubicBezTo>
                <a:cubicBezTo>
                  <a:pt x="1132364" y="3268790"/>
                  <a:pt x="1016576" y="3257264"/>
                  <a:pt x="897297" y="3252692"/>
                </a:cubicBezTo>
                <a:cubicBezTo>
                  <a:pt x="794105" y="3248882"/>
                  <a:pt x="687949" y="3253454"/>
                  <a:pt x="579783" y="3253454"/>
                </a:cubicBezTo>
                <a:cubicBezTo>
                  <a:pt x="387157" y="3253331"/>
                  <a:pt x="194037" y="3253073"/>
                  <a:pt x="424" y="3252692"/>
                </a:cubicBezTo>
                <a:lnTo>
                  <a:pt x="424" y="3221927"/>
                </a:lnTo>
                <a:cubicBezTo>
                  <a:pt x="92609" y="3221546"/>
                  <a:pt x="183312" y="3220879"/>
                  <a:pt x="270205" y="3219545"/>
                </a:cubicBezTo>
                <a:cubicBezTo>
                  <a:pt x="487385" y="3216402"/>
                  <a:pt x="702766" y="3210592"/>
                  <a:pt x="878140" y="3200495"/>
                </a:cubicBezTo>
                <a:cubicBezTo>
                  <a:pt x="1117334" y="3186779"/>
                  <a:pt x="1088864" y="3174587"/>
                  <a:pt x="783944" y="3144870"/>
                </a:cubicBezTo>
                <a:cubicBezTo>
                  <a:pt x="1216293" y="3112580"/>
                  <a:pt x="1625888" y="3077813"/>
                  <a:pt x="2251391" y="3073622"/>
                </a:cubicBezTo>
                <a:cubicBezTo>
                  <a:pt x="2844191" y="3069717"/>
                  <a:pt x="3451173" y="3069241"/>
                  <a:pt x="4052017" y="3067145"/>
                </a:cubicBezTo>
                <a:cubicBezTo>
                  <a:pt x="4045455" y="3063621"/>
                  <a:pt x="4038787" y="3059906"/>
                  <a:pt x="4032226" y="3056191"/>
                </a:cubicBezTo>
                <a:cubicBezTo>
                  <a:pt x="3911040" y="3052763"/>
                  <a:pt x="3778425" y="3046190"/>
                  <a:pt x="3670259" y="3046190"/>
                </a:cubicBezTo>
                <a:cubicBezTo>
                  <a:pt x="3222214" y="3047019"/>
                  <a:pt x="2778783" y="3049048"/>
                  <a:pt x="2339977" y="3052286"/>
                </a:cubicBezTo>
                <a:cubicBezTo>
                  <a:pt x="2047547" y="3054477"/>
                  <a:pt x="1756068" y="3053429"/>
                  <a:pt x="1373569" y="3035999"/>
                </a:cubicBezTo>
                <a:cubicBezTo>
                  <a:pt x="1647690" y="3010091"/>
                  <a:pt x="2130524" y="3030093"/>
                  <a:pt x="2437984" y="3010091"/>
                </a:cubicBezTo>
                <a:cubicBezTo>
                  <a:pt x="1720401" y="2979515"/>
                  <a:pt x="1112043" y="2988278"/>
                  <a:pt x="454681" y="2967323"/>
                </a:cubicBezTo>
                <a:lnTo>
                  <a:pt x="1834388" y="2958656"/>
                </a:lnTo>
                <a:cubicBezTo>
                  <a:pt x="1826345" y="2955893"/>
                  <a:pt x="1817983" y="2953417"/>
                  <a:pt x="1809939" y="2950655"/>
                </a:cubicBezTo>
                <a:cubicBezTo>
                  <a:pt x="1633085" y="2949512"/>
                  <a:pt x="1442258" y="2945225"/>
                  <a:pt x="1281913" y="2947607"/>
                </a:cubicBezTo>
                <a:cubicBezTo>
                  <a:pt x="871578" y="2953607"/>
                  <a:pt x="444944" y="2944749"/>
                  <a:pt x="424" y="2927318"/>
                </a:cubicBezTo>
                <a:close/>
              </a:path>
            </a:pathLst>
          </a:custGeom>
          <a:blipFill>
            <a:blip r:embed="rId2"/>
            <a:stretch>
              <a:fillRect/>
            </a:stretch>
          </a:blipFill>
        </p:spPr>
        <p:txBody>
          <a:bodyPr wrap="square">
            <a:noAutofit/>
          </a:bodyPr>
          <a:lstStyle/>
          <a:p>
            <a:endParaRPr lang="x-none"/>
          </a:p>
        </p:txBody>
      </p:sp>
      <p:sp>
        <p:nvSpPr>
          <p:cNvPr id="14" name="Picture Placeholder 13">
            <a:extLst>
              <a:ext uri="{FF2B5EF4-FFF2-40B4-BE49-F238E27FC236}">
                <a16:creationId xmlns="" xmlns:a16="http://schemas.microsoft.com/office/drawing/2014/main" id="{A86B5906-06FA-9F4D-B3AD-9418371CB254}"/>
              </a:ext>
            </a:extLst>
          </p:cNvPr>
          <p:cNvSpPr>
            <a:spLocks noGrp="1"/>
          </p:cNvSpPr>
          <p:nvPr>
            <p:ph type="pic" sz="quarter" idx="11"/>
          </p:nvPr>
        </p:nvSpPr>
        <p:spPr>
          <a:xfrm>
            <a:off x="1212487" y="2260733"/>
            <a:ext cx="1249871" cy="1247777"/>
          </a:xfrm>
          <a:custGeom>
            <a:avLst/>
            <a:gdLst>
              <a:gd name="connsiteX0" fmla="*/ 833248 w 1666495"/>
              <a:gd name="connsiteY0" fmla="*/ 0 h 1663703"/>
              <a:gd name="connsiteX1" fmla="*/ 1666495 w 1666495"/>
              <a:gd name="connsiteY1" fmla="*/ 831851 h 1663703"/>
              <a:gd name="connsiteX2" fmla="*/ 833248 w 1666495"/>
              <a:gd name="connsiteY2" fmla="*/ 1663703 h 1663703"/>
              <a:gd name="connsiteX3" fmla="*/ 0 w 1666495"/>
              <a:gd name="connsiteY3" fmla="*/ 831851 h 1663703"/>
              <a:gd name="connsiteX4" fmla="*/ 833248 w 1666495"/>
              <a:gd name="connsiteY4" fmla="*/ 0 h 166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495" h="1663703">
                <a:moveTo>
                  <a:pt x="833248" y="0"/>
                </a:moveTo>
                <a:cubicBezTo>
                  <a:pt x="1293438" y="0"/>
                  <a:pt x="1666495" y="372433"/>
                  <a:pt x="1666495" y="831851"/>
                </a:cubicBezTo>
                <a:cubicBezTo>
                  <a:pt x="1666495" y="1291270"/>
                  <a:pt x="1293438" y="1663703"/>
                  <a:pt x="833248" y="1663703"/>
                </a:cubicBezTo>
                <a:cubicBezTo>
                  <a:pt x="373057" y="1663703"/>
                  <a:pt x="0" y="1291270"/>
                  <a:pt x="0" y="831851"/>
                </a:cubicBezTo>
                <a:cubicBezTo>
                  <a:pt x="0" y="372433"/>
                  <a:pt x="373057" y="0"/>
                  <a:pt x="833248" y="0"/>
                </a:cubicBezTo>
                <a:close/>
              </a:path>
            </a:pathLst>
          </a:custGeom>
          <a:blipFill>
            <a:blip r:embed="rId2"/>
            <a:stretch>
              <a:fillRect/>
            </a:stretch>
          </a:blipFill>
        </p:spPr>
        <p:txBody>
          <a:bodyPr wrap="square">
            <a:noAutofit/>
          </a:bodyPr>
          <a:lstStyle/>
          <a:p>
            <a:endParaRPr lang="x-none"/>
          </a:p>
        </p:txBody>
      </p:sp>
      <p:sp>
        <p:nvSpPr>
          <p:cNvPr id="15" name="Picture Placeholder 14">
            <a:extLst>
              <a:ext uri="{FF2B5EF4-FFF2-40B4-BE49-F238E27FC236}">
                <a16:creationId xmlns="" xmlns:a16="http://schemas.microsoft.com/office/drawing/2014/main" id="{43EB7EAD-CBF5-0240-800E-281488C9E9F5}"/>
              </a:ext>
            </a:extLst>
          </p:cNvPr>
          <p:cNvSpPr>
            <a:spLocks noGrp="1"/>
          </p:cNvSpPr>
          <p:nvPr>
            <p:ph type="pic" sz="quarter" idx="12"/>
          </p:nvPr>
        </p:nvSpPr>
        <p:spPr>
          <a:xfrm>
            <a:off x="3950494" y="2260733"/>
            <a:ext cx="1249871" cy="1247777"/>
          </a:xfrm>
          <a:custGeom>
            <a:avLst/>
            <a:gdLst>
              <a:gd name="connsiteX0" fmla="*/ 833248 w 1666495"/>
              <a:gd name="connsiteY0" fmla="*/ 0 h 1663703"/>
              <a:gd name="connsiteX1" fmla="*/ 1666495 w 1666495"/>
              <a:gd name="connsiteY1" fmla="*/ 831851 h 1663703"/>
              <a:gd name="connsiteX2" fmla="*/ 833248 w 1666495"/>
              <a:gd name="connsiteY2" fmla="*/ 1663703 h 1663703"/>
              <a:gd name="connsiteX3" fmla="*/ 0 w 1666495"/>
              <a:gd name="connsiteY3" fmla="*/ 831851 h 1663703"/>
              <a:gd name="connsiteX4" fmla="*/ 833248 w 1666495"/>
              <a:gd name="connsiteY4" fmla="*/ 0 h 166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495" h="1663703">
                <a:moveTo>
                  <a:pt x="833248" y="0"/>
                </a:moveTo>
                <a:cubicBezTo>
                  <a:pt x="1293438" y="0"/>
                  <a:pt x="1666495" y="372433"/>
                  <a:pt x="1666495" y="831851"/>
                </a:cubicBezTo>
                <a:cubicBezTo>
                  <a:pt x="1666495" y="1291270"/>
                  <a:pt x="1293438" y="1663703"/>
                  <a:pt x="833248" y="1663703"/>
                </a:cubicBezTo>
                <a:cubicBezTo>
                  <a:pt x="373057" y="1663703"/>
                  <a:pt x="0" y="1291270"/>
                  <a:pt x="0" y="831851"/>
                </a:cubicBezTo>
                <a:cubicBezTo>
                  <a:pt x="0" y="372433"/>
                  <a:pt x="373057" y="0"/>
                  <a:pt x="833248" y="0"/>
                </a:cubicBezTo>
                <a:close/>
              </a:path>
            </a:pathLst>
          </a:custGeom>
          <a:blipFill>
            <a:blip r:embed="rId2"/>
            <a:stretch>
              <a:fillRect/>
            </a:stretch>
          </a:blipFill>
        </p:spPr>
        <p:txBody>
          <a:bodyPr wrap="square">
            <a:noAutofit/>
          </a:bodyPr>
          <a:lstStyle/>
          <a:p>
            <a:endParaRPr lang="x-none"/>
          </a:p>
        </p:txBody>
      </p:sp>
      <p:sp>
        <p:nvSpPr>
          <p:cNvPr id="16" name="Picture Placeholder 15">
            <a:extLst>
              <a:ext uri="{FF2B5EF4-FFF2-40B4-BE49-F238E27FC236}">
                <a16:creationId xmlns="" xmlns:a16="http://schemas.microsoft.com/office/drawing/2014/main" id="{97A46718-9D67-F241-9657-DA9DAA6872CD}"/>
              </a:ext>
            </a:extLst>
          </p:cNvPr>
          <p:cNvSpPr>
            <a:spLocks noGrp="1"/>
          </p:cNvSpPr>
          <p:nvPr>
            <p:ph type="pic" sz="quarter" idx="13"/>
          </p:nvPr>
        </p:nvSpPr>
        <p:spPr>
          <a:xfrm>
            <a:off x="6688501" y="2260733"/>
            <a:ext cx="1249871" cy="1247777"/>
          </a:xfrm>
          <a:custGeom>
            <a:avLst/>
            <a:gdLst>
              <a:gd name="connsiteX0" fmla="*/ 833247 w 1666495"/>
              <a:gd name="connsiteY0" fmla="*/ 0 h 1663703"/>
              <a:gd name="connsiteX1" fmla="*/ 1666495 w 1666495"/>
              <a:gd name="connsiteY1" fmla="*/ 831851 h 1663703"/>
              <a:gd name="connsiteX2" fmla="*/ 833247 w 1666495"/>
              <a:gd name="connsiteY2" fmla="*/ 1663703 h 1663703"/>
              <a:gd name="connsiteX3" fmla="*/ 0 w 1666495"/>
              <a:gd name="connsiteY3" fmla="*/ 831851 h 1663703"/>
              <a:gd name="connsiteX4" fmla="*/ 833247 w 1666495"/>
              <a:gd name="connsiteY4" fmla="*/ 0 h 166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495" h="1663703">
                <a:moveTo>
                  <a:pt x="833247" y="0"/>
                </a:moveTo>
                <a:cubicBezTo>
                  <a:pt x="1293438" y="0"/>
                  <a:pt x="1666495" y="372433"/>
                  <a:pt x="1666495" y="831851"/>
                </a:cubicBezTo>
                <a:cubicBezTo>
                  <a:pt x="1666495" y="1291270"/>
                  <a:pt x="1293438" y="1663703"/>
                  <a:pt x="833247" y="1663703"/>
                </a:cubicBezTo>
                <a:cubicBezTo>
                  <a:pt x="373057" y="1663703"/>
                  <a:pt x="0" y="1291270"/>
                  <a:pt x="0" y="831851"/>
                </a:cubicBezTo>
                <a:cubicBezTo>
                  <a:pt x="0" y="372433"/>
                  <a:pt x="373057" y="0"/>
                  <a:pt x="833247"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3285837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C22C6CFB-2FA0-804A-B88A-5669CA0E463B}"/>
              </a:ext>
            </a:extLst>
          </p:cNvPr>
          <p:cNvSpPr>
            <a:spLocks noGrp="1"/>
          </p:cNvSpPr>
          <p:nvPr>
            <p:ph type="pic" sz="quarter" idx="10"/>
          </p:nvPr>
        </p:nvSpPr>
        <p:spPr>
          <a:xfrm>
            <a:off x="2" y="2571750"/>
            <a:ext cx="9143999" cy="2571750"/>
          </a:xfrm>
          <a:custGeom>
            <a:avLst/>
            <a:gdLst>
              <a:gd name="connsiteX0" fmla="*/ 941 w 12191999"/>
              <a:gd name="connsiteY0" fmla="*/ 154705 h 3429000"/>
              <a:gd name="connsiteX1" fmla="*/ 6717725 w 12191999"/>
              <a:gd name="connsiteY1" fmla="*/ 194058 h 3429000"/>
              <a:gd name="connsiteX2" fmla="*/ 11502071 w 12191999"/>
              <a:gd name="connsiteY2" fmla="*/ 236826 h 3429000"/>
              <a:gd name="connsiteX3" fmla="*/ 12191811 w 12191999"/>
              <a:gd name="connsiteY3" fmla="*/ 244856 h 3429000"/>
              <a:gd name="connsiteX4" fmla="*/ 12191811 w 12191999"/>
              <a:gd name="connsiteY4" fmla="*/ 1689101 h 3429000"/>
              <a:gd name="connsiteX5" fmla="*/ 9187883 w 12191999"/>
              <a:gd name="connsiteY5" fmla="*/ 1682876 h 3429000"/>
              <a:gd name="connsiteX6" fmla="*/ 8514325 w 12191999"/>
              <a:gd name="connsiteY6" fmla="*/ 1696128 h 3429000"/>
              <a:gd name="connsiteX7" fmla="*/ 9455051 w 12191999"/>
              <a:gd name="connsiteY7" fmla="*/ 1710183 h 3429000"/>
              <a:gd name="connsiteX8" fmla="*/ 12191999 w 12191999"/>
              <a:gd name="connsiteY8" fmla="*/ 1735381 h 3429000"/>
              <a:gd name="connsiteX9" fmla="*/ 12191999 w 12191999"/>
              <a:gd name="connsiteY9" fmla="*/ 3098408 h 3429000"/>
              <a:gd name="connsiteX10" fmla="*/ 11058613 w 12191999"/>
              <a:gd name="connsiteY10" fmla="*/ 3104533 h 3429000"/>
              <a:gd name="connsiteX11" fmla="*/ 11129355 w 12191999"/>
              <a:gd name="connsiteY11" fmla="*/ 3126417 h 3429000"/>
              <a:gd name="connsiteX12" fmla="*/ 12191999 w 12191999"/>
              <a:gd name="connsiteY12" fmla="*/ 3139267 h 3429000"/>
              <a:gd name="connsiteX13" fmla="*/ 12191999 w 12191999"/>
              <a:gd name="connsiteY13" fmla="*/ 3371074 h 3429000"/>
              <a:gd name="connsiteX14" fmla="*/ 11247887 w 12191999"/>
              <a:gd name="connsiteY14" fmla="*/ 3376293 h 3429000"/>
              <a:gd name="connsiteX15" fmla="*/ 10958895 w 12191999"/>
              <a:gd name="connsiteY15" fmla="*/ 3383724 h 3429000"/>
              <a:gd name="connsiteX16" fmla="*/ 11010823 w 12191999"/>
              <a:gd name="connsiteY16" fmla="*/ 3399685 h 3429000"/>
              <a:gd name="connsiteX17" fmla="*/ 12191999 w 12191999"/>
              <a:gd name="connsiteY17" fmla="*/ 3405809 h 3429000"/>
              <a:gd name="connsiteX18" fmla="*/ 12191999 w 12191999"/>
              <a:gd name="connsiteY18" fmla="*/ 3429000 h 3429000"/>
              <a:gd name="connsiteX19" fmla="*/ 1142418 w 12191999"/>
              <a:gd name="connsiteY19" fmla="*/ 3427494 h 3429000"/>
              <a:gd name="connsiteX20" fmla="*/ 1108176 w 12191999"/>
              <a:gd name="connsiteY20" fmla="*/ 3418961 h 3429000"/>
              <a:gd name="connsiteX21" fmla="*/ 2792451 w 12191999"/>
              <a:gd name="connsiteY21" fmla="*/ 3407214 h 3429000"/>
              <a:gd name="connsiteX22" fmla="*/ 2756704 w 12191999"/>
              <a:gd name="connsiteY22" fmla="*/ 3390851 h 3429000"/>
              <a:gd name="connsiteX23" fmla="*/ 1989635 w 12191999"/>
              <a:gd name="connsiteY23" fmla="*/ 3382920 h 3429000"/>
              <a:gd name="connsiteX24" fmla="*/ 0 w 12191999"/>
              <a:gd name="connsiteY24" fmla="*/ 3394465 h 3429000"/>
              <a:gd name="connsiteX25" fmla="*/ 0 w 12191999"/>
              <a:gd name="connsiteY25" fmla="*/ 2554984 h 3429000"/>
              <a:gd name="connsiteX26" fmla="*/ 875064 w 12191999"/>
              <a:gd name="connsiteY26" fmla="*/ 2543238 h 3429000"/>
              <a:gd name="connsiteX27" fmla="*/ 823888 w 12191999"/>
              <a:gd name="connsiteY27" fmla="*/ 2519747 h 3429000"/>
              <a:gd name="connsiteX28" fmla="*/ 492752 w 12191999"/>
              <a:gd name="connsiteY28" fmla="*/ 2503484 h 3429000"/>
              <a:gd name="connsiteX29" fmla="*/ 0 w 12191999"/>
              <a:gd name="connsiteY29" fmla="*/ 2507198 h 3429000"/>
              <a:gd name="connsiteX30" fmla="*/ 0 w 12191999"/>
              <a:gd name="connsiteY30" fmla="*/ 751436 h 3429000"/>
              <a:gd name="connsiteX31" fmla="*/ 412978 w 12191999"/>
              <a:gd name="connsiteY31" fmla="*/ 741397 h 3429000"/>
              <a:gd name="connsiteX32" fmla="*/ 1580607 w 12191999"/>
              <a:gd name="connsiteY32" fmla="*/ 715897 h 3429000"/>
              <a:gd name="connsiteX33" fmla="*/ 1536393 w 12191999"/>
              <a:gd name="connsiteY33" fmla="*/ 697123 h 3429000"/>
              <a:gd name="connsiteX34" fmla="*/ 424268 w 12191999"/>
              <a:gd name="connsiteY34" fmla="*/ 668010 h 3429000"/>
              <a:gd name="connsiteX35" fmla="*/ 941 w 12191999"/>
              <a:gd name="connsiteY35" fmla="*/ 655862 h 3429000"/>
              <a:gd name="connsiteX36" fmla="*/ 941 w 12191999"/>
              <a:gd name="connsiteY36" fmla="*/ 347557 h 3429000"/>
              <a:gd name="connsiteX37" fmla="*/ 264344 w 12191999"/>
              <a:gd name="connsiteY37" fmla="*/ 341735 h 3429000"/>
              <a:gd name="connsiteX38" fmla="*/ 941 w 12191999"/>
              <a:gd name="connsiteY38" fmla="*/ 333202 h 3429000"/>
              <a:gd name="connsiteX39" fmla="*/ 8273120 w 12191999"/>
              <a:gd name="connsiteY39" fmla="*/ 70576 h 3429000"/>
              <a:gd name="connsiteX40" fmla="*/ 12191997 w 12191999"/>
              <a:gd name="connsiteY40" fmla="*/ 138842 h 3429000"/>
              <a:gd name="connsiteX41" fmla="*/ 12191621 w 12191999"/>
              <a:gd name="connsiteY41" fmla="*/ 167956 h 3429000"/>
              <a:gd name="connsiteX42" fmla="*/ 8291935 w 12191999"/>
              <a:gd name="connsiteY42" fmla="*/ 91659 h 3429000"/>
              <a:gd name="connsiteX43" fmla="*/ 187 w 12191999"/>
              <a:gd name="connsiteY43" fmla="*/ 0 h 3429000"/>
              <a:gd name="connsiteX44" fmla="*/ 5969848 w 12191999"/>
              <a:gd name="connsiteY44" fmla="*/ 62545 h 3429000"/>
              <a:gd name="connsiteX45" fmla="*/ 187 w 12191999"/>
              <a:gd name="connsiteY45" fmla="*/ 3303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191999" h="3429000">
                <a:moveTo>
                  <a:pt x="941" y="154705"/>
                </a:moveTo>
                <a:cubicBezTo>
                  <a:pt x="2234356" y="165818"/>
                  <a:pt x="4473285" y="178929"/>
                  <a:pt x="6717725" y="194058"/>
                </a:cubicBezTo>
                <a:cubicBezTo>
                  <a:pt x="8303602" y="204799"/>
                  <a:pt x="9909797" y="223674"/>
                  <a:pt x="11502071" y="236826"/>
                </a:cubicBezTo>
                <a:cubicBezTo>
                  <a:pt x="11733113" y="238762"/>
                  <a:pt x="11963027" y="241444"/>
                  <a:pt x="12191811" y="244856"/>
                </a:cubicBezTo>
                <a:lnTo>
                  <a:pt x="12191811" y="1689101"/>
                </a:lnTo>
                <a:cubicBezTo>
                  <a:pt x="11191443" y="1687293"/>
                  <a:pt x="10179597" y="1682876"/>
                  <a:pt x="9187883" y="1682876"/>
                </a:cubicBezTo>
                <a:cubicBezTo>
                  <a:pt x="8958159" y="1682876"/>
                  <a:pt x="8728623" y="1682876"/>
                  <a:pt x="8514325" y="1696128"/>
                </a:cubicBezTo>
                <a:cubicBezTo>
                  <a:pt x="8828151" y="1700947"/>
                  <a:pt x="9145363" y="1707371"/>
                  <a:pt x="9455051" y="1710183"/>
                </a:cubicBezTo>
                <a:cubicBezTo>
                  <a:pt x="10367311" y="1718616"/>
                  <a:pt x="11279627" y="1727020"/>
                  <a:pt x="12191999" y="1735381"/>
                </a:cubicBezTo>
                <a:lnTo>
                  <a:pt x="12191999" y="3098408"/>
                </a:lnTo>
                <a:cubicBezTo>
                  <a:pt x="11814205" y="3100483"/>
                  <a:pt x="11436409" y="3102524"/>
                  <a:pt x="11058613" y="3104533"/>
                </a:cubicBezTo>
                <a:lnTo>
                  <a:pt x="11129355" y="3126417"/>
                </a:lnTo>
                <a:cubicBezTo>
                  <a:pt x="11483445" y="3130702"/>
                  <a:pt x="11837665" y="3134984"/>
                  <a:pt x="12191999" y="3139267"/>
                </a:cubicBezTo>
                <a:lnTo>
                  <a:pt x="12191999" y="3371074"/>
                </a:lnTo>
                <a:cubicBezTo>
                  <a:pt x="11908089" y="3377297"/>
                  <a:pt x="11599907" y="3380008"/>
                  <a:pt x="11247887" y="3376293"/>
                </a:cubicBezTo>
                <a:cubicBezTo>
                  <a:pt x="11144783" y="3375190"/>
                  <a:pt x="11054851" y="3381113"/>
                  <a:pt x="10958895" y="3383724"/>
                </a:cubicBezTo>
                <a:lnTo>
                  <a:pt x="11010823" y="3399685"/>
                </a:lnTo>
                <a:cubicBezTo>
                  <a:pt x="11404669" y="3401760"/>
                  <a:pt x="11798399" y="3403802"/>
                  <a:pt x="12191999" y="3405809"/>
                </a:cubicBezTo>
                <a:lnTo>
                  <a:pt x="12191999" y="3429000"/>
                </a:lnTo>
                <a:lnTo>
                  <a:pt x="1142418" y="3427494"/>
                </a:lnTo>
                <a:lnTo>
                  <a:pt x="1108176" y="3418961"/>
                </a:lnTo>
                <a:cubicBezTo>
                  <a:pt x="1669601" y="3415012"/>
                  <a:pt x="2231025" y="3411097"/>
                  <a:pt x="2792451" y="3407214"/>
                </a:cubicBezTo>
                <a:cubicBezTo>
                  <a:pt x="2780599" y="3401794"/>
                  <a:pt x="2768745" y="3396273"/>
                  <a:pt x="2756704" y="3390851"/>
                </a:cubicBezTo>
                <a:cubicBezTo>
                  <a:pt x="2500261" y="3388040"/>
                  <a:pt x="2228768" y="3381615"/>
                  <a:pt x="1989635" y="3382920"/>
                </a:cubicBezTo>
                <a:cubicBezTo>
                  <a:pt x="1325985" y="3386869"/>
                  <a:pt x="662774" y="3390718"/>
                  <a:pt x="0" y="3394465"/>
                </a:cubicBezTo>
                <a:lnTo>
                  <a:pt x="0" y="2554984"/>
                </a:lnTo>
                <a:cubicBezTo>
                  <a:pt x="490118" y="2551169"/>
                  <a:pt x="385885" y="2547355"/>
                  <a:pt x="875064" y="2543238"/>
                </a:cubicBezTo>
                <a:lnTo>
                  <a:pt x="823888" y="2519747"/>
                </a:lnTo>
                <a:cubicBezTo>
                  <a:pt x="513824" y="2513522"/>
                  <a:pt x="768760" y="2501475"/>
                  <a:pt x="492752" y="2503484"/>
                </a:cubicBezTo>
                <a:cubicBezTo>
                  <a:pt x="328314" y="2504621"/>
                  <a:pt x="164062" y="2505860"/>
                  <a:pt x="0" y="2507198"/>
                </a:cubicBezTo>
                <a:lnTo>
                  <a:pt x="0" y="751436"/>
                </a:lnTo>
                <a:cubicBezTo>
                  <a:pt x="136782" y="748123"/>
                  <a:pt x="273939" y="744609"/>
                  <a:pt x="412978" y="741397"/>
                </a:cubicBezTo>
                <a:cubicBezTo>
                  <a:pt x="800370" y="732563"/>
                  <a:pt x="1191147" y="724330"/>
                  <a:pt x="1580607" y="715897"/>
                </a:cubicBezTo>
                <a:lnTo>
                  <a:pt x="1536393" y="697123"/>
                </a:lnTo>
                <a:cubicBezTo>
                  <a:pt x="1165874" y="687216"/>
                  <a:pt x="795164" y="677517"/>
                  <a:pt x="424268" y="668010"/>
                </a:cubicBezTo>
                <a:cubicBezTo>
                  <a:pt x="262087" y="663793"/>
                  <a:pt x="122295" y="659879"/>
                  <a:pt x="941" y="655862"/>
                </a:cubicBezTo>
                <a:lnTo>
                  <a:pt x="941" y="347557"/>
                </a:lnTo>
                <a:cubicBezTo>
                  <a:pt x="85105" y="345882"/>
                  <a:pt x="172906" y="343943"/>
                  <a:pt x="264344" y="341735"/>
                </a:cubicBezTo>
                <a:cubicBezTo>
                  <a:pt x="163875" y="338421"/>
                  <a:pt x="77140" y="335611"/>
                  <a:pt x="941" y="333202"/>
                </a:cubicBezTo>
                <a:close/>
                <a:moveTo>
                  <a:pt x="8273120" y="70576"/>
                </a:moveTo>
                <a:cubicBezTo>
                  <a:pt x="9579469" y="93335"/>
                  <a:pt x="10885761" y="116084"/>
                  <a:pt x="12191997" y="138842"/>
                </a:cubicBezTo>
                <a:lnTo>
                  <a:pt x="12191621" y="167956"/>
                </a:lnTo>
                <a:cubicBezTo>
                  <a:pt x="10892855" y="143862"/>
                  <a:pt x="9590135" y="115953"/>
                  <a:pt x="8291935" y="91659"/>
                </a:cubicBezTo>
                <a:close/>
                <a:moveTo>
                  <a:pt x="187" y="0"/>
                </a:moveTo>
                <a:cubicBezTo>
                  <a:pt x="1952136" y="5020"/>
                  <a:pt x="3942018" y="25871"/>
                  <a:pt x="5969848" y="62545"/>
                </a:cubicBezTo>
                <a:lnTo>
                  <a:pt x="187" y="33030"/>
                </a:ln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1145041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Freeform 2">
            <a:extLst>
              <a:ext uri="{FF2B5EF4-FFF2-40B4-BE49-F238E27FC236}">
                <a16:creationId xmlns="" xmlns:a16="http://schemas.microsoft.com/office/drawing/2014/main" id="{E725EAD3-CA77-A345-A1B4-1C5496B8058A}"/>
              </a:ext>
            </a:extLst>
          </p:cNvPr>
          <p:cNvSpPr/>
          <p:nvPr userDrawn="1"/>
        </p:nvSpPr>
        <p:spPr>
          <a:xfrm>
            <a:off x="711757" y="1958248"/>
            <a:ext cx="2043907" cy="2577947"/>
          </a:xfrm>
          <a:custGeom>
            <a:avLst/>
            <a:gdLst>
              <a:gd name="connsiteX0" fmla="*/ 98464 w 3465427"/>
              <a:gd name="connsiteY0" fmla="*/ 0 h 1132862"/>
              <a:gd name="connsiteX1" fmla="*/ 3359606 w 3465427"/>
              <a:gd name="connsiteY1" fmla="*/ 0 h 1132862"/>
              <a:gd name="connsiteX2" fmla="*/ 3465427 w 3465427"/>
              <a:gd name="connsiteY2" fmla="*/ 105821 h 1132862"/>
              <a:gd name="connsiteX3" fmla="*/ 3465427 w 3465427"/>
              <a:gd name="connsiteY3" fmla="*/ 290799 h 1132862"/>
              <a:gd name="connsiteX4" fmla="*/ 3423979 w 3465427"/>
              <a:gd name="connsiteY4" fmla="*/ 291279 h 1132862"/>
              <a:gd name="connsiteX5" fmla="*/ 3220042 w 3465427"/>
              <a:gd name="connsiteY5" fmla="*/ 295022 h 1132862"/>
              <a:gd name="connsiteX6" fmla="*/ 3234587 w 3465427"/>
              <a:gd name="connsiteY6" fmla="*/ 303551 h 1132862"/>
              <a:gd name="connsiteX7" fmla="*/ 3328812 w 3465427"/>
              <a:gd name="connsiteY7" fmla="*/ 309481 h 1132862"/>
              <a:gd name="connsiteX8" fmla="*/ 3465427 w 3465427"/>
              <a:gd name="connsiteY8" fmla="*/ 308184 h 1132862"/>
              <a:gd name="connsiteX9" fmla="*/ 3465427 w 3465427"/>
              <a:gd name="connsiteY9" fmla="*/ 947233 h 1132862"/>
              <a:gd name="connsiteX10" fmla="*/ 3351578 w 3465427"/>
              <a:gd name="connsiteY10" fmla="*/ 950852 h 1132862"/>
              <a:gd name="connsiteX11" fmla="*/ 3019336 w 3465427"/>
              <a:gd name="connsiteY11" fmla="*/ 960180 h 1132862"/>
              <a:gd name="connsiteX12" fmla="*/ 3032194 w 3465427"/>
              <a:gd name="connsiteY12" fmla="*/ 966843 h 1132862"/>
              <a:gd name="connsiteX13" fmla="*/ 3348627 w 3465427"/>
              <a:gd name="connsiteY13" fmla="*/ 977505 h 1132862"/>
              <a:gd name="connsiteX14" fmla="*/ 3413213 w 3465427"/>
              <a:gd name="connsiteY14" fmla="*/ 979704 h 1132862"/>
              <a:gd name="connsiteX15" fmla="*/ 3465427 w 3465427"/>
              <a:gd name="connsiteY15" fmla="*/ 981759 h 1132862"/>
              <a:gd name="connsiteX16" fmla="*/ 3465427 w 3465427"/>
              <a:gd name="connsiteY16" fmla="*/ 1027041 h 1132862"/>
              <a:gd name="connsiteX17" fmla="*/ 3457111 w 3465427"/>
              <a:gd name="connsiteY17" fmla="*/ 1068231 h 1132862"/>
              <a:gd name="connsiteX18" fmla="*/ 3439086 w 3465427"/>
              <a:gd name="connsiteY18" fmla="*/ 1094968 h 1132862"/>
              <a:gd name="connsiteX19" fmla="*/ 3393797 w 3465427"/>
              <a:gd name="connsiteY19" fmla="*/ 1096250 h 1132862"/>
              <a:gd name="connsiteX20" fmla="*/ 3437034 w 3465427"/>
              <a:gd name="connsiteY20" fmla="*/ 1098011 h 1132862"/>
              <a:gd name="connsiteX21" fmla="*/ 3434433 w 3465427"/>
              <a:gd name="connsiteY21" fmla="*/ 1101868 h 1132862"/>
              <a:gd name="connsiteX22" fmla="*/ 3359606 w 3465427"/>
              <a:gd name="connsiteY22" fmla="*/ 1132862 h 1132862"/>
              <a:gd name="connsiteX23" fmla="*/ 98464 w 3465427"/>
              <a:gd name="connsiteY23" fmla="*/ 1132862 h 1132862"/>
              <a:gd name="connsiteX24" fmla="*/ 959 w 3465427"/>
              <a:gd name="connsiteY24" fmla="*/ 1068231 h 1132862"/>
              <a:gd name="connsiteX25" fmla="*/ 0 w 3465427"/>
              <a:gd name="connsiteY25" fmla="*/ 1063481 h 1132862"/>
              <a:gd name="connsiteX26" fmla="*/ 0 w 3465427"/>
              <a:gd name="connsiteY26" fmla="*/ 605678 h 1132862"/>
              <a:gd name="connsiteX27" fmla="*/ 854743 w 3465427"/>
              <a:gd name="connsiteY27" fmla="*/ 608077 h 1132862"/>
              <a:gd name="connsiteX28" fmla="*/ 1046416 w 3465427"/>
              <a:gd name="connsiteY28" fmla="*/ 603279 h 1132862"/>
              <a:gd name="connsiteX29" fmla="*/ 778797 w 3465427"/>
              <a:gd name="connsiteY29" fmla="*/ 598215 h 1132862"/>
              <a:gd name="connsiteX30" fmla="*/ 0 w 3465427"/>
              <a:gd name="connsiteY30" fmla="*/ 589018 h 1132862"/>
              <a:gd name="connsiteX31" fmla="*/ 0 w 3465427"/>
              <a:gd name="connsiteY31" fmla="*/ 92916 h 1132862"/>
              <a:gd name="connsiteX32" fmla="*/ 322517 w 3465427"/>
              <a:gd name="connsiteY32" fmla="*/ 90717 h 1132862"/>
              <a:gd name="connsiteX33" fmla="*/ 302340 w 3465427"/>
              <a:gd name="connsiteY33" fmla="*/ 82787 h 1132862"/>
              <a:gd name="connsiteX34" fmla="*/ 0 w 3465427"/>
              <a:gd name="connsiteY34" fmla="*/ 78056 h 1132862"/>
              <a:gd name="connsiteX35" fmla="*/ 0 w 3465427"/>
              <a:gd name="connsiteY35" fmla="*/ 69381 h 1132862"/>
              <a:gd name="connsiteX36" fmla="*/ 959 w 3465427"/>
              <a:gd name="connsiteY36" fmla="*/ 64631 h 1132862"/>
              <a:gd name="connsiteX37" fmla="*/ 98464 w 3465427"/>
              <a:gd name="connsiteY37" fmla="*/ 0 h 113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65427" h="1132862">
                <a:moveTo>
                  <a:pt x="98464" y="0"/>
                </a:moveTo>
                <a:lnTo>
                  <a:pt x="3359606" y="0"/>
                </a:lnTo>
                <a:cubicBezTo>
                  <a:pt x="3418049" y="0"/>
                  <a:pt x="3465427" y="47378"/>
                  <a:pt x="3465427" y="105821"/>
                </a:cubicBezTo>
                <a:lnTo>
                  <a:pt x="3465427" y="290799"/>
                </a:lnTo>
                <a:lnTo>
                  <a:pt x="3423979" y="291279"/>
                </a:lnTo>
                <a:cubicBezTo>
                  <a:pt x="3334293" y="292494"/>
                  <a:pt x="3341724" y="293682"/>
                  <a:pt x="3220042" y="295022"/>
                </a:cubicBezTo>
                <a:lnTo>
                  <a:pt x="3234587" y="303551"/>
                </a:lnTo>
                <a:cubicBezTo>
                  <a:pt x="3322790" y="305683"/>
                  <a:pt x="3250276" y="310215"/>
                  <a:pt x="3328812" y="309481"/>
                </a:cubicBezTo>
                <a:lnTo>
                  <a:pt x="3465427" y="308184"/>
                </a:lnTo>
                <a:lnTo>
                  <a:pt x="3465427" y="947233"/>
                </a:lnTo>
                <a:lnTo>
                  <a:pt x="3351578" y="950852"/>
                </a:lnTo>
                <a:cubicBezTo>
                  <a:pt x="3241333" y="954116"/>
                  <a:pt x="3130123" y="957115"/>
                  <a:pt x="3019336" y="960180"/>
                </a:cubicBezTo>
                <a:lnTo>
                  <a:pt x="3032194" y="966843"/>
                </a:lnTo>
                <a:lnTo>
                  <a:pt x="3348627" y="977505"/>
                </a:lnTo>
                <a:cubicBezTo>
                  <a:pt x="3371709" y="978238"/>
                  <a:pt x="3393188" y="978971"/>
                  <a:pt x="3413213" y="979704"/>
                </a:cubicBezTo>
                <a:lnTo>
                  <a:pt x="3465427" y="981759"/>
                </a:lnTo>
                <a:lnTo>
                  <a:pt x="3465427" y="1027041"/>
                </a:lnTo>
                <a:cubicBezTo>
                  <a:pt x="3465427" y="1041652"/>
                  <a:pt x="3462466" y="1055571"/>
                  <a:pt x="3457111" y="1068231"/>
                </a:cubicBezTo>
                <a:lnTo>
                  <a:pt x="3439086" y="1094968"/>
                </a:lnTo>
                <a:lnTo>
                  <a:pt x="3393797" y="1096250"/>
                </a:lnTo>
                <a:lnTo>
                  <a:pt x="3437034" y="1098011"/>
                </a:lnTo>
                <a:lnTo>
                  <a:pt x="3434433" y="1101868"/>
                </a:lnTo>
                <a:cubicBezTo>
                  <a:pt x="3415283" y="1121018"/>
                  <a:pt x="3388828" y="1132862"/>
                  <a:pt x="3359606" y="1132862"/>
                </a:cubicBezTo>
                <a:lnTo>
                  <a:pt x="98464" y="1132862"/>
                </a:lnTo>
                <a:cubicBezTo>
                  <a:pt x="54632" y="1132862"/>
                  <a:pt x="17024" y="1106212"/>
                  <a:pt x="959" y="1068231"/>
                </a:cubicBezTo>
                <a:lnTo>
                  <a:pt x="0" y="1063481"/>
                </a:lnTo>
                <a:lnTo>
                  <a:pt x="0" y="605678"/>
                </a:lnTo>
                <a:cubicBezTo>
                  <a:pt x="284664" y="606543"/>
                  <a:pt x="572549" y="608077"/>
                  <a:pt x="854743" y="608077"/>
                </a:cubicBezTo>
                <a:cubicBezTo>
                  <a:pt x="920090" y="608143"/>
                  <a:pt x="985406" y="608077"/>
                  <a:pt x="1046416" y="603279"/>
                </a:cubicBezTo>
                <a:cubicBezTo>
                  <a:pt x="957159" y="601546"/>
                  <a:pt x="866879" y="599214"/>
                  <a:pt x="778797" y="598215"/>
                </a:cubicBezTo>
                <a:lnTo>
                  <a:pt x="0" y="589018"/>
                </a:lnTo>
                <a:lnTo>
                  <a:pt x="0" y="92916"/>
                </a:lnTo>
                <a:lnTo>
                  <a:pt x="322517" y="90717"/>
                </a:lnTo>
                <a:lnTo>
                  <a:pt x="302340" y="82787"/>
                </a:lnTo>
                <a:lnTo>
                  <a:pt x="0" y="78056"/>
                </a:lnTo>
                <a:lnTo>
                  <a:pt x="0" y="69381"/>
                </a:lnTo>
                <a:lnTo>
                  <a:pt x="959" y="64631"/>
                </a:lnTo>
                <a:cubicBezTo>
                  <a:pt x="17024" y="26650"/>
                  <a:pt x="54632" y="0"/>
                  <a:pt x="98464" y="0"/>
                </a:cubicBezTo>
                <a:close/>
              </a:path>
            </a:pathLst>
          </a:custGeom>
          <a:solidFill>
            <a:schemeClr val="bg2"/>
          </a:solidFill>
          <a:ln>
            <a:noFill/>
            <a:prstDash val="sysDot"/>
          </a:ln>
          <a:effectLst>
            <a:outerShdw blurRad="215900" dist="101600" dir="2700000" algn="tl" rotWithShape="0">
              <a:schemeClr val="tx2">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013"/>
          </a:p>
        </p:txBody>
      </p:sp>
      <p:sp>
        <p:nvSpPr>
          <p:cNvPr id="5" name="Freeform 4">
            <a:extLst>
              <a:ext uri="{FF2B5EF4-FFF2-40B4-BE49-F238E27FC236}">
                <a16:creationId xmlns="" xmlns:a16="http://schemas.microsoft.com/office/drawing/2014/main" id="{A3CBDACE-1CC4-0E45-9EEE-4A20501CEF8A}"/>
              </a:ext>
            </a:extLst>
          </p:cNvPr>
          <p:cNvSpPr/>
          <p:nvPr userDrawn="1"/>
        </p:nvSpPr>
        <p:spPr>
          <a:xfrm>
            <a:off x="3550047" y="1958248"/>
            <a:ext cx="2043907" cy="2577947"/>
          </a:xfrm>
          <a:custGeom>
            <a:avLst/>
            <a:gdLst>
              <a:gd name="connsiteX0" fmla="*/ 98464 w 3465427"/>
              <a:gd name="connsiteY0" fmla="*/ 0 h 1132862"/>
              <a:gd name="connsiteX1" fmla="*/ 3359606 w 3465427"/>
              <a:gd name="connsiteY1" fmla="*/ 0 h 1132862"/>
              <a:gd name="connsiteX2" fmla="*/ 3465427 w 3465427"/>
              <a:gd name="connsiteY2" fmla="*/ 105821 h 1132862"/>
              <a:gd name="connsiteX3" fmla="*/ 3465427 w 3465427"/>
              <a:gd name="connsiteY3" fmla="*/ 290799 h 1132862"/>
              <a:gd name="connsiteX4" fmla="*/ 3423979 w 3465427"/>
              <a:gd name="connsiteY4" fmla="*/ 291279 h 1132862"/>
              <a:gd name="connsiteX5" fmla="*/ 3220042 w 3465427"/>
              <a:gd name="connsiteY5" fmla="*/ 295022 h 1132862"/>
              <a:gd name="connsiteX6" fmla="*/ 3234587 w 3465427"/>
              <a:gd name="connsiteY6" fmla="*/ 303551 h 1132862"/>
              <a:gd name="connsiteX7" fmla="*/ 3328812 w 3465427"/>
              <a:gd name="connsiteY7" fmla="*/ 309481 h 1132862"/>
              <a:gd name="connsiteX8" fmla="*/ 3465427 w 3465427"/>
              <a:gd name="connsiteY8" fmla="*/ 308184 h 1132862"/>
              <a:gd name="connsiteX9" fmla="*/ 3465427 w 3465427"/>
              <a:gd name="connsiteY9" fmla="*/ 947233 h 1132862"/>
              <a:gd name="connsiteX10" fmla="*/ 3351578 w 3465427"/>
              <a:gd name="connsiteY10" fmla="*/ 950852 h 1132862"/>
              <a:gd name="connsiteX11" fmla="*/ 3019336 w 3465427"/>
              <a:gd name="connsiteY11" fmla="*/ 960180 h 1132862"/>
              <a:gd name="connsiteX12" fmla="*/ 3032194 w 3465427"/>
              <a:gd name="connsiteY12" fmla="*/ 966843 h 1132862"/>
              <a:gd name="connsiteX13" fmla="*/ 3348627 w 3465427"/>
              <a:gd name="connsiteY13" fmla="*/ 977505 h 1132862"/>
              <a:gd name="connsiteX14" fmla="*/ 3413213 w 3465427"/>
              <a:gd name="connsiteY14" fmla="*/ 979704 h 1132862"/>
              <a:gd name="connsiteX15" fmla="*/ 3465427 w 3465427"/>
              <a:gd name="connsiteY15" fmla="*/ 981759 h 1132862"/>
              <a:gd name="connsiteX16" fmla="*/ 3465427 w 3465427"/>
              <a:gd name="connsiteY16" fmla="*/ 1027041 h 1132862"/>
              <a:gd name="connsiteX17" fmla="*/ 3457111 w 3465427"/>
              <a:gd name="connsiteY17" fmla="*/ 1068231 h 1132862"/>
              <a:gd name="connsiteX18" fmla="*/ 3439086 w 3465427"/>
              <a:gd name="connsiteY18" fmla="*/ 1094968 h 1132862"/>
              <a:gd name="connsiteX19" fmla="*/ 3393797 w 3465427"/>
              <a:gd name="connsiteY19" fmla="*/ 1096250 h 1132862"/>
              <a:gd name="connsiteX20" fmla="*/ 3437034 w 3465427"/>
              <a:gd name="connsiteY20" fmla="*/ 1098011 h 1132862"/>
              <a:gd name="connsiteX21" fmla="*/ 3434433 w 3465427"/>
              <a:gd name="connsiteY21" fmla="*/ 1101868 h 1132862"/>
              <a:gd name="connsiteX22" fmla="*/ 3359606 w 3465427"/>
              <a:gd name="connsiteY22" fmla="*/ 1132862 h 1132862"/>
              <a:gd name="connsiteX23" fmla="*/ 98464 w 3465427"/>
              <a:gd name="connsiteY23" fmla="*/ 1132862 h 1132862"/>
              <a:gd name="connsiteX24" fmla="*/ 959 w 3465427"/>
              <a:gd name="connsiteY24" fmla="*/ 1068231 h 1132862"/>
              <a:gd name="connsiteX25" fmla="*/ 0 w 3465427"/>
              <a:gd name="connsiteY25" fmla="*/ 1063481 h 1132862"/>
              <a:gd name="connsiteX26" fmla="*/ 0 w 3465427"/>
              <a:gd name="connsiteY26" fmla="*/ 605678 h 1132862"/>
              <a:gd name="connsiteX27" fmla="*/ 854743 w 3465427"/>
              <a:gd name="connsiteY27" fmla="*/ 608077 h 1132862"/>
              <a:gd name="connsiteX28" fmla="*/ 1046416 w 3465427"/>
              <a:gd name="connsiteY28" fmla="*/ 603279 h 1132862"/>
              <a:gd name="connsiteX29" fmla="*/ 778797 w 3465427"/>
              <a:gd name="connsiteY29" fmla="*/ 598215 h 1132862"/>
              <a:gd name="connsiteX30" fmla="*/ 0 w 3465427"/>
              <a:gd name="connsiteY30" fmla="*/ 589018 h 1132862"/>
              <a:gd name="connsiteX31" fmla="*/ 0 w 3465427"/>
              <a:gd name="connsiteY31" fmla="*/ 92916 h 1132862"/>
              <a:gd name="connsiteX32" fmla="*/ 322517 w 3465427"/>
              <a:gd name="connsiteY32" fmla="*/ 90717 h 1132862"/>
              <a:gd name="connsiteX33" fmla="*/ 302340 w 3465427"/>
              <a:gd name="connsiteY33" fmla="*/ 82787 h 1132862"/>
              <a:gd name="connsiteX34" fmla="*/ 0 w 3465427"/>
              <a:gd name="connsiteY34" fmla="*/ 78056 h 1132862"/>
              <a:gd name="connsiteX35" fmla="*/ 0 w 3465427"/>
              <a:gd name="connsiteY35" fmla="*/ 69381 h 1132862"/>
              <a:gd name="connsiteX36" fmla="*/ 959 w 3465427"/>
              <a:gd name="connsiteY36" fmla="*/ 64631 h 1132862"/>
              <a:gd name="connsiteX37" fmla="*/ 98464 w 3465427"/>
              <a:gd name="connsiteY37" fmla="*/ 0 h 113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65427" h="1132862">
                <a:moveTo>
                  <a:pt x="98464" y="0"/>
                </a:moveTo>
                <a:lnTo>
                  <a:pt x="3359606" y="0"/>
                </a:lnTo>
                <a:cubicBezTo>
                  <a:pt x="3418049" y="0"/>
                  <a:pt x="3465427" y="47378"/>
                  <a:pt x="3465427" y="105821"/>
                </a:cubicBezTo>
                <a:lnTo>
                  <a:pt x="3465427" y="290799"/>
                </a:lnTo>
                <a:lnTo>
                  <a:pt x="3423979" y="291279"/>
                </a:lnTo>
                <a:cubicBezTo>
                  <a:pt x="3334293" y="292494"/>
                  <a:pt x="3341724" y="293682"/>
                  <a:pt x="3220042" y="295022"/>
                </a:cubicBezTo>
                <a:lnTo>
                  <a:pt x="3234587" y="303551"/>
                </a:lnTo>
                <a:cubicBezTo>
                  <a:pt x="3322790" y="305683"/>
                  <a:pt x="3250276" y="310215"/>
                  <a:pt x="3328812" y="309481"/>
                </a:cubicBezTo>
                <a:lnTo>
                  <a:pt x="3465427" y="308184"/>
                </a:lnTo>
                <a:lnTo>
                  <a:pt x="3465427" y="947233"/>
                </a:lnTo>
                <a:lnTo>
                  <a:pt x="3351578" y="950852"/>
                </a:lnTo>
                <a:cubicBezTo>
                  <a:pt x="3241333" y="954116"/>
                  <a:pt x="3130123" y="957115"/>
                  <a:pt x="3019336" y="960180"/>
                </a:cubicBezTo>
                <a:lnTo>
                  <a:pt x="3032194" y="966843"/>
                </a:lnTo>
                <a:lnTo>
                  <a:pt x="3348627" y="977505"/>
                </a:lnTo>
                <a:cubicBezTo>
                  <a:pt x="3371709" y="978238"/>
                  <a:pt x="3393188" y="978971"/>
                  <a:pt x="3413213" y="979704"/>
                </a:cubicBezTo>
                <a:lnTo>
                  <a:pt x="3465427" y="981759"/>
                </a:lnTo>
                <a:lnTo>
                  <a:pt x="3465427" y="1027041"/>
                </a:lnTo>
                <a:cubicBezTo>
                  <a:pt x="3465427" y="1041652"/>
                  <a:pt x="3462466" y="1055571"/>
                  <a:pt x="3457111" y="1068231"/>
                </a:cubicBezTo>
                <a:lnTo>
                  <a:pt x="3439086" y="1094968"/>
                </a:lnTo>
                <a:lnTo>
                  <a:pt x="3393797" y="1096250"/>
                </a:lnTo>
                <a:lnTo>
                  <a:pt x="3437034" y="1098011"/>
                </a:lnTo>
                <a:lnTo>
                  <a:pt x="3434433" y="1101868"/>
                </a:lnTo>
                <a:cubicBezTo>
                  <a:pt x="3415283" y="1121018"/>
                  <a:pt x="3388828" y="1132862"/>
                  <a:pt x="3359606" y="1132862"/>
                </a:cubicBezTo>
                <a:lnTo>
                  <a:pt x="98464" y="1132862"/>
                </a:lnTo>
                <a:cubicBezTo>
                  <a:pt x="54632" y="1132862"/>
                  <a:pt x="17024" y="1106212"/>
                  <a:pt x="959" y="1068231"/>
                </a:cubicBezTo>
                <a:lnTo>
                  <a:pt x="0" y="1063481"/>
                </a:lnTo>
                <a:lnTo>
                  <a:pt x="0" y="605678"/>
                </a:lnTo>
                <a:cubicBezTo>
                  <a:pt x="284664" y="606543"/>
                  <a:pt x="572549" y="608077"/>
                  <a:pt x="854743" y="608077"/>
                </a:cubicBezTo>
                <a:cubicBezTo>
                  <a:pt x="920090" y="608143"/>
                  <a:pt x="985406" y="608077"/>
                  <a:pt x="1046416" y="603279"/>
                </a:cubicBezTo>
                <a:cubicBezTo>
                  <a:pt x="957159" y="601546"/>
                  <a:pt x="866879" y="599214"/>
                  <a:pt x="778797" y="598215"/>
                </a:cubicBezTo>
                <a:lnTo>
                  <a:pt x="0" y="589018"/>
                </a:lnTo>
                <a:lnTo>
                  <a:pt x="0" y="92916"/>
                </a:lnTo>
                <a:lnTo>
                  <a:pt x="322517" y="90717"/>
                </a:lnTo>
                <a:lnTo>
                  <a:pt x="302340" y="82787"/>
                </a:lnTo>
                <a:lnTo>
                  <a:pt x="0" y="78056"/>
                </a:lnTo>
                <a:lnTo>
                  <a:pt x="0" y="69381"/>
                </a:lnTo>
                <a:lnTo>
                  <a:pt x="959" y="64631"/>
                </a:lnTo>
                <a:cubicBezTo>
                  <a:pt x="17024" y="26650"/>
                  <a:pt x="54632" y="0"/>
                  <a:pt x="98464" y="0"/>
                </a:cubicBezTo>
                <a:close/>
              </a:path>
            </a:pathLst>
          </a:custGeom>
          <a:solidFill>
            <a:schemeClr val="bg2"/>
          </a:solidFill>
          <a:ln>
            <a:noFill/>
            <a:prstDash val="sysDot"/>
          </a:ln>
          <a:effectLst>
            <a:outerShdw blurRad="215900" dist="101600" dir="2700000" algn="tl" rotWithShape="0">
              <a:schemeClr val="tx2">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013"/>
          </a:p>
        </p:txBody>
      </p:sp>
      <p:sp>
        <p:nvSpPr>
          <p:cNvPr id="7" name="Freeform 6">
            <a:extLst>
              <a:ext uri="{FF2B5EF4-FFF2-40B4-BE49-F238E27FC236}">
                <a16:creationId xmlns="" xmlns:a16="http://schemas.microsoft.com/office/drawing/2014/main" id="{D86BEBA8-C565-D04C-9002-03CF5BE62FAA}"/>
              </a:ext>
            </a:extLst>
          </p:cNvPr>
          <p:cNvSpPr/>
          <p:nvPr userDrawn="1"/>
        </p:nvSpPr>
        <p:spPr>
          <a:xfrm>
            <a:off x="6388338" y="1958248"/>
            <a:ext cx="2043907" cy="2577947"/>
          </a:xfrm>
          <a:custGeom>
            <a:avLst/>
            <a:gdLst>
              <a:gd name="connsiteX0" fmla="*/ 98464 w 3465427"/>
              <a:gd name="connsiteY0" fmla="*/ 0 h 1132862"/>
              <a:gd name="connsiteX1" fmla="*/ 3359606 w 3465427"/>
              <a:gd name="connsiteY1" fmla="*/ 0 h 1132862"/>
              <a:gd name="connsiteX2" fmla="*/ 3465427 w 3465427"/>
              <a:gd name="connsiteY2" fmla="*/ 105821 h 1132862"/>
              <a:gd name="connsiteX3" fmla="*/ 3465427 w 3465427"/>
              <a:gd name="connsiteY3" fmla="*/ 290799 h 1132862"/>
              <a:gd name="connsiteX4" fmla="*/ 3423979 w 3465427"/>
              <a:gd name="connsiteY4" fmla="*/ 291279 h 1132862"/>
              <a:gd name="connsiteX5" fmla="*/ 3220042 w 3465427"/>
              <a:gd name="connsiteY5" fmla="*/ 295022 h 1132862"/>
              <a:gd name="connsiteX6" fmla="*/ 3234587 w 3465427"/>
              <a:gd name="connsiteY6" fmla="*/ 303551 h 1132862"/>
              <a:gd name="connsiteX7" fmla="*/ 3328812 w 3465427"/>
              <a:gd name="connsiteY7" fmla="*/ 309481 h 1132862"/>
              <a:gd name="connsiteX8" fmla="*/ 3465427 w 3465427"/>
              <a:gd name="connsiteY8" fmla="*/ 308184 h 1132862"/>
              <a:gd name="connsiteX9" fmla="*/ 3465427 w 3465427"/>
              <a:gd name="connsiteY9" fmla="*/ 947233 h 1132862"/>
              <a:gd name="connsiteX10" fmla="*/ 3351578 w 3465427"/>
              <a:gd name="connsiteY10" fmla="*/ 950852 h 1132862"/>
              <a:gd name="connsiteX11" fmla="*/ 3019336 w 3465427"/>
              <a:gd name="connsiteY11" fmla="*/ 960180 h 1132862"/>
              <a:gd name="connsiteX12" fmla="*/ 3032194 w 3465427"/>
              <a:gd name="connsiteY12" fmla="*/ 966843 h 1132862"/>
              <a:gd name="connsiteX13" fmla="*/ 3348627 w 3465427"/>
              <a:gd name="connsiteY13" fmla="*/ 977505 h 1132862"/>
              <a:gd name="connsiteX14" fmla="*/ 3413213 w 3465427"/>
              <a:gd name="connsiteY14" fmla="*/ 979704 h 1132862"/>
              <a:gd name="connsiteX15" fmla="*/ 3465427 w 3465427"/>
              <a:gd name="connsiteY15" fmla="*/ 981759 h 1132862"/>
              <a:gd name="connsiteX16" fmla="*/ 3465427 w 3465427"/>
              <a:gd name="connsiteY16" fmla="*/ 1027041 h 1132862"/>
              <a:gd name="connsiteX17" fmla="*/ 3457111 w 3465427"/>
              <a:gd name="connsiteY17" fmla="*/ 1068231 h 1132862"/>
              <a:gd name="connsiteX18" fmla="*/ 3439086 w 3465427"/>
              <a:gd name="connsiteY18" fmla="*/ 1094968 h 1132862"/>
              <a:gd name="connsiteX19" fmla="*/ 3393797 w 3465427"/>
              <a:gd name="connsiteY19" fmla="*/ 1096250 h 1132862"/>
              <a:gd name="connsiteX20" fmla="*/ 3437034 w 3465427"/>
              <a:gd name="connsiteY20" fmla="*/ 1098011 h 1132862"/>
              <a:gd name="connsiteX21" fmla="*/ 3434433 w 3465427"/>
              <a:gd name="connsiteY21" fmla="*/ 1101868 h 1132862"/>
              <a:gd name="connsiteX22" fmla="*/ 3359606 w 3465427"/>
              <a:gd name="connsiteY22" fmla="*/ 1132862 h 1132862"/>
              <a:gd name="connsiteX23" fmla="*/ 98464 w 3465427"/>
              <a:gd name="connsiteY23" fmla="*/ 1132862 h 1132862"/>
              <a:gd name="connsiteX24" fmla="*/ 959 w 3465427"/>
              <a:gd name="connsiteY24" fmla="*/ 1068231 h 1132862"/>
              <a:gd name="connsiteX25" fmla="*/ 0 w 3465427"/>
              <a:gd name="connsiteY25" fmla="*/ 1063481 h 1132862"/>
              <a:gd name="connsiteX26" fmla="*/ 0 w 3465427"/>
              <a:gd name="connsiteY26" fmla="*/ 605678 h 1132862"/>
              <a:gd name="connsiteX27" fmla="*/ 854743 w 3465427"/>
              <a:gd name="connsiteY27" fmla="*/ 608077 h 1132862"/>
              <a:gd name="connsiteX28" fmla="*/ 1046416 w 3465427"/>
              <a:gd name="connsiteY28" fmla="*/ 603279 h 1132862"/>
              <a:gd name="connsiteX29" fmla="*/ 778797 w 3465427"/>
              <a:gd name="connsiteY29" fmla="*/ 598215 h 1132862"/>
              <a:gd name="connsiteX30" fmla="*/ 0 w 3465427"/>
              <a:gd name="connsiteY30" fmla="*/ 589018 h 1132862"/>
              <a:gd name="connsiteX31" fmla="*/ 0 w 3465427"/>
              <a:gd name="connsiteY31" fmla="*/ 92916 h 1132862"/>
              <a:gd name="connsiteX32" fmla="*/ 322517 w 3465427"/>
              <a:gd name="connsiteY32" fmla="*/ 90717 h 1132862"/>
              <a:gd name="connsiteX33" fmla="*/ 302340 w 3465427"/>
              <a:gd name="connsiteY33" fmla="*/ 82787 h 1132862"/>
              <a:gd name="connsiteX34" fmla="*/ 0 w 3465427"/>
              <a:gd name="connsiteY34" fmla="*/ 78056 h 1132862"/>
              <a:gd name="connsiteX35" fmla="*/ 0 w 3465427"/>
              <a:gd name="connsiteY35" fmla="*/ 69381 h 1132862"/>
              <a:gd name="connsiteX36" fmla="*/ 959 w 3465427"/>
              <a:gd name="connsiteY36" fmla="*/ 64631 h 1132862"/>
              <a:gd name="connsiteX37" fmla="*/ 98464 w 3465427"/>
              <a:gd name="connsiteY37" fmla="*/ 0 h 113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65427" h="1132862">
                <a:moveTo>
                  <a:pt x="98464" y="0"/>
                </a:moveTo>
                <a:lnTo>
                  <a:pt x="3359606" y="0"/>
                </a:lnTo>
                <a:cubicBezTo>
                  <a:pt x="3418049" y="0"/>
                  <a:pt x="3465427" y="47378"/>
                  <a:pt x="3465427" y="105821"/>
                </a:cubicBezTo>
                <a:lnTo>
                  <a:pt x="3465427" y="290799"/>
                </a:lnTo>
                <a:lnTo>
                  <a:pt x="3423979" y="291279"/>
                </a:lnTo>
                <a:cubicBezTo>
                  <a:pt x="3334293" y="292494"/>
                  <a:pt x="3341724" y="293682"/>
                  <a:pt x="3220042" y="295022"/>
                </a:cubicBezTo>
                <a:lnTo>
                  <a:pt x="3234587" y="303551"/>
                </a:lnTo>
                <a:cubicBezTo>
                  <a:pt x="3322790" y="305683"/>
                  <a:pt x="3250276" y="310215"/>
                  <a:pt x="3328812" y="309481"/>
                </a:cubicBezTo>
                <a:lnTo>
                  <a:pt x="3465427" y="308184"/>
                </a:lnTo>
                <a:lnTo>
                  <a:pt x="3465427" y="947233"/>
                </a:lnTo>
                <a:lnTo>
                  <a:pt x="3351578" y="950852"/>
                </a:lnTo>
                <a:cubicBezTo>
                  <a:pt x="3241333" y="954116"/>
                  <a:pt x="3130123" y="957115"/>
                  <a:pt x="3019336" y="960180"/>
                </a:cubicBezTo>
                <a:lnTo>
                  <a:pt x="3032194" y="966843"/>
                </a:lnTo>
                <a:lnTo>
                  <a:pt x="3348627" y="977505"/>
                </a:lnTo>
                <a:cubicBezTo>
                  <a:pt x="3371709" y="978238"/>
                  <a:pt x="3393188" y="978971"/>
                  <a:pt x="3413213" y="979704"/>
                </a:cubicBezTo>
                <a:lnTo>
                  <a:pt x="3465427" y="981759"/>
                </a:lnTo>
                <a:lnTo>
                  <a:pt x="3465427" y="1027041"/>
                </a:lnTo>
                <a:cubicBezTo>
                  <a:pt x="3465427" y="1041652"/>
                  <a:pt x="3462466" y="1055571"/>
                  <a:pt x="3457111" y="1068231"/>
                </a:cubicBezTo>
                <a:lnTo>
                  <a:pt x="3439086" y="1094968"/>
                </a:lnTo>
                <a:lnTo>
                  <a:pt x="3393797" y="1096250"/>
                </a:lnTo>
                <a:lnTo>
                  <a:pt x="3437034" y="1098011"/>
                </a:lnTo>
                <a:lnTo>
                  <a:pt x="3434433" y="1101868"/>
                </a:lnTo>
                <a:cubicBezTo>
                  <a:pt x="3415283" y="1121018"/>
                  <a:pt x="3388828" y="1132862"/>
                  <a:pt x="3359606" y="1132862"/>
                </a:cubicBezTo>
                <a:lnTo>
                  <a:pt x="98464" y="1132862"/>
                </a:lnTo>
                <a:cubicBezTo>
                  <a:pt x="54632" y="1132862"/>
                  <a:pt x="17024" y="1106212"/>
                  <a:pt x="959" y="1068231"/>
                </a:cubicBezTo>
                <a:lnTo>
                  <a:pt x="0" y="1063481"/>
                </a:lnTo>
                <a:lnTo>
                  <a:pt x="0" y="605678"/>
                </a:lnTo>
                <a:cubicBezTo>
                  <a:pt x="284664" y="606543"/>
                  <a:pt x="572549" y="608077"/>
                  <a:pt x="854743" y="608077"/>
                </a:cubicBezTo>
                <a:cubicBezTo>
                  <a:pt x="920090" y="608143"/>
                  <a:pt x="985406" y="608077"/>
                  <a:pt x="1046416" y="603279"/>
                </a:cubicBezTo>
                <a:cubicBezTo>
                  <a:pt x="957159" y="601546"/>
                  <a:pt x="866879" y="599214"/>
                  <a:pt x="778797" y="598215"/>
                </a:cubicBezTo>
                <a:lnTo>
                  <a:pt x="0" y="589018"/>
                </a:lnTo>
                <a:lnTo>
                  <a:pt x="0" y="92916"/>
                </a:lnTo>
                <a:lnTo>
                  <a:pt x="322517" y="90717"/>
                </a:lnTo>
                <a:lnTo>
                  <a:pt x="302340" y="82787"/>
                </a:lnTo>
                <a:lnTo>
                  <a:pt x="0" y="78056"/>
                </a:lnTo>
                <a:lnTo>
                  <a:pt x="0" y="69381"/>
                </a:lnTo>
                <a:lnTo>
                  <a:pt x="959" y="64631"/>
                </a:lnTo>
                <a:cubicBezTo>
                  <a:pt x="17024" y="26650"/>
                  <a:pt x="54632" y="0"/>
                  <a:pt x="98464" y="0"/>
                </a:cubicBezTo>
                <a:close/>
              </a:path>
            </a:pathLst>
          </a:custGeom>
          <a:solidFill>
            <a:schemeClr val="bg2"/>
          </a:solidFill>
          <a:ln>
            <a:noFill/>
            <a:prstDash val="sysDot"/>
          </a:ln>
          <a:effectLst>
            <a:outerShdw blurRad="215900" dist="101600" dir="2700000" algn="tl" rotWithShape="0">
              <a:schemeClr val="tx2">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013"/>
          </a:p>
        </p:txBody>
      </p:sp>
      <p:sp>
        <p:nvSpPr>
          <p:cNvPr id="13" name="Picture Placeholder 12">
            <a:extLst>
              <a:ext uri="{FF2B5EF4-FFF2-40B4-BE49-F238E27FC236}">
                <a16:creationId xmlns="" xmlns:a16="http://schemas.microsoft.com/office/drawing/2014/main" id="{F2083E31-5468-D844-A527-09916E806EAA}"/>
              </a:ext>
            </a:extLst>
          </p:cNvPr>
          <p:cNvSpPr>
            <a:spLocks noGrp="1"/>
          </p:cNvSpPr>
          <p:nvPr>
            <p:ph type="pic" sz="quarter" idx="10"/>
          </p:nvPr>
        </p:nvSpPr>
        <p:spPr>
          <a:xfrm>
            <a:off x="711758" y="1958249"/>
            <a:ext cx="2043907" cy="1454227"/>
          </a:xfrm>
          <a:custGeom>
            <a:avLst/>
            <a:gdLst>
              <a:gd name="connsiteX0" fmla="*/ 77432 w 2725209"/>
              <a:gd name="connsiteY0" fmla="*/ 0 h 1938969"/>
              <a:gd name="connsiteX1" fmla="*/ 2641992 w 2725209"/>
              <a:gd name="connsiteY1" fmla="*/ 0 h 1938969"/>
              <a:gd name="connsiteX2" fmla="*/ 2725209 w 2725209"/>
              <a:gd name="connsiteY2" fmla="*/ 321076 h 1938969"/>
              <a:gd name="connsiteX3" fmla="*/ 2725209 w 2725209"/>
              <a:gd name="connsiteY3" fmla="*/ 882325 h 1938969"/>
              <a:gd name="connsiteX4" fmla="*/ 2692614 w 2725209"/>
              <a:gd name="connsiteY4" fmla="*/ 883782 h 1938969"/>
              <a:gd name="connsiteX5" fmla="*/ 2532239 w 2725209"/>
              <a:gd name="connsiteY5" fmla="*/ 895138 h 1938969"/>
              <a:gd name="connsiteX6" fmla="*/ 2543677 w 2725209"/>
              <a:gd name="connsiteY6" fmla="*/ 921017 h 1938969"/>
              <a:gd name="connsiteX7" fmla="*/ 2617775 w 2725209"/>
              <a:gd name="connsiteY7" fmla="*/ 939009 h 1938969"/>
              <a:gd name="connsiteX8" fmla="*/ 2725209 w 2725209"/>
              <a:gd name="connsiteY8" fmla="*/ 935074 h 1938969"/>
              <a:gd name="connsiteX9" fmla="*/ 2725209 w 2725209"/>
              <a:gd name="connsiteY9" fmla="*/ 1938969 h 1938969"/>
              <a:gd name="connsiteX10" fmla="*/ 0 w 2725209"/>
              <a:gd name="connsiteY10" fmla="*/ 1938969 h 1938969"/>
              <a:gd name="connsiteX11" fmla="*/ 0 w 2725209"/>
              <a:gd name="connsiteY11" fmla="*/ 1837713 h 1938969"/>
              <a:gd name="connsiteX12" fmla="*/ 672169 w 2725209"/>
              <a:gd name="connsiteY12" fmla="*/ 1844992 h 1938969"/>
              <a:gd name="connsiteX13" fmla="*/ 822901 w 2725209"/>
              <a:gd name="connsiteY13" fmla="*/ 1830434 h 1938969"/>
              <a:gd name="connsiteX14" fmla="*/ 612445 w 2725209"/>
              <a:gd name="connsiteY14" fmla="*/ 1815069 h 1938969"/>
              <a:gd name="connsiteX15" fmla="*/ 0 w 2725209"/>
              <a:gd name="connsiteY15" fmla="*/ 1787164 h 1938969"/>
              <a:gd name="connsiteX16" fmla="*/ 0 w 2725209"/>
              <a:gd name="connsiteY16" fmla="*/ 281920 h 1938969"/>
              <a:gd name="connsiteX17" fmla="*/ 253627 w 2725209"/>
              <a:gd name="connsiteY17" fmla="*/ 275248 h 1938969"/>
              <a:gd name="connsiteX18" fmla="*/ 237760 w 2725209"/>
              <a:gd name="connsiteY18" fmla="*/ 251188 h 1938969"/>
              <a:gd name="connsiteX19" fmla="*/ 0 w 2725209"/>
              <a:gd name="connsiteY19" fmla="*/ 236833 h 1938969"/>
              <a:gd name="connsiteX20" fmla="*/ 0 w 2725209"/>
              <a:gd name="connsiteY20" fmla="*/ 210512 h 1938969"/>
              <a:gd name="connsiteX21" fmla="*/ 754 w 2725209"/>
              <a:gd name="connsiteY21" fmla="*/ 196100 h 1938969"/>
              <a:gd name="connsiteX22" fmla="*/ 77432 w 2725209"/>
              <a:gd name="connsiteY22" fmla="*/ 0 h 19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25209" h="1938969">
                <a:moveTo>
                  <a:pt x="77432" y="0"/>
                </a:moveTo>
                <a:lnTo>
                  <a:pt x="2641992" y="0"/>
                </a:lnTo>
                <a:cubicBezTo>
                  <a:pt x="2687951" y="0"/>
                  <a:pt x="2725209" y="143752"/>
                  <a:pt x="2725209" y="321076"/>
                </a:cubicBezTo>
                <a:lnTo>
                  <a:pt x="2725209" y="882325"/>
                </a:lnTo>
                <a:lnTo>
                  <a:pt x="2692614" y="883782"/>
                </a:lnTo>
                <a:cubicBezTo>
                  <a:pt x="2622085" y="887468"/>
                  <a:pt x="2627929" y="891073"/>
                  <a:pt x="2532239" y="895138"/>
                </a:cubicBezTo>
                <a:lnTo>
                  <a:pt x="2543677" y="921017"/>
                </a:lnTo>
                <a:cubicBezTo>
                  <a:pt x="2613040" y="927485"/>
                  <a:pt x="2556015" y="941236"/>
                  <a:pt x="2617775" y="939009"/>
                </a:cubicBezTo>
                <a:lnTo>
                  <a:pt x="2725209" y="935074"/>
                </a:lnTo>
                <a:lnTo>
                  <a:pt x="2725209" y="1938969"/>
                </a:lnTo>
                <a:lnTo>
                  <a:pt x="0" y="1938969"/>
                </a:lnTo>
                <a:lnTo>
                  <a:pt x="0" y="1837713"/>
                </a:lnTo>
                <a:cubicBezTo>
                  <a:pt x="223860" y="1840337"/>
                  <a:pt x="450252" y="1844992"/>
                  <a:pt x="672169" y="1844992"/>
                </a:cubicBezTo>
                <a:cubicBezTo>
                  <a:pt x="723558" y="1845192"/>
                  <a:pt x="774923" y="1844992"/>
                  <a:pt x="822901" y="1830434"/>
                </a:cubicBezTo>
                <a:cubicBezTo>
                  <a:pt x="752709" y="1825176"/>
                  <a:pt x="681713" y="1818100"/>
                  <a:pt x="612445" y="1815069"/>
                </a:cubicBezTo>
                <a:lnTo>
                  <a:pt x="0" y="1787164"/>
                </a:lnTo>
                <a:lnTo>
                  <a:pt x="0" y="281920"/>
                </a:lnTo>
                <a:lnTo>
                  <a:pt x="253627" y="275248"/>
                </a:lnTo>
                <a:lnTo>
                  <a:pt x="237760" y="251188"/>
                </a:lnTo>
                <a:lnTo>
                  <a:pt x="0" y="236833"/>
                </a:lnTo>
                <a:lnTo>
                  <a:pt x="0" y="210512"/>
                </a:lnTo>
                <a:lnTo>
                  <a:pt x="754" y="196100"/>
                </a:lnTo>
                <a:cubicBezTo>
                  <a:pt x="13388" y="80860"/>
                  <a:pt x="42963" y="0"/>
                  <a:pt x="77432" y="0"/>
                </a:cubicBezTo>
                <a:close/>
              </a:path>
            </a:pathLst>
          </a:custGeom>
          <a:blipFill>
            <a:blip r:embed="rId2"/>
            <a:stretch>
              <a:fillRect/>
            </a:stretch>
          </a:blipFill>
        </p:spPr>
        <p:txBody>
          <a:bodyPr wrap="square">
            <a:noAutofit/>
          </a:bodyPr>
          <a:lstStyle/>
          <a:p>
            <a:endParaRPr lang="x-none"/>
          </a:p>
        </p:txBody>
      </p:sp>
      <p:sp>
        <p:nvSpPr>
          <p:cNvPr id="15" name="Picture Placeholder 14">
            <a:extLst>
              <a:ext uri="{FF2B5EF4-FFF2-40B4-BE49-F238E27FC236}">
                <a16:creationId xmlns="" xmlns:a16="http://schemas.microsoft.com/office/drawing/2014/main" id="{56059C78-A89B-AD41-A342-FDDAA218D98E}"/>
              </a:ext>
            </a:extLst>
          </p:cNvPr>
          <p:cNvSpPr>
            <a:spLocks noGrp="1"/>
          </p:cNvSpPr>
          <p:nvPr>
            <p:ph type="pic" sz="quarter" idx="12"/>
          </p:nvPr>
        </p:nvSpPr>
        <p:spPr>
          <a:xfrm>
            <a:off x="6388338" y="1958249"/>
            <a:ext cx="2043907" cy="1454227"/>
          </a:xfrm>
          <a:custGeom>
            <a:avLst/>
            <a:gdLst>
              <a:gd name="connsiteX0" fmla="*/ 77432 w 2725209"/>
              <a:gd name="connsiteY0" fmla="*/ 0 h 1938969"/>
              <a:gd name="connsiteX1" fmla="*/ 2641992 w 2725209"/>
              <a:gd name="connsiteY1" fmla="*/ 0 h 1938969"/>
              <a:gd name="connsiteX2" fmla="*/ 2725209 w 2725209"/>
              <a:gd name="connsiteY2" fmla="*/ 321076 h 1938969"/>
              <a:gd name="connsiteX3" fmla="*/ 2725209 w 2725209"/>
              <a:gd name="connsiteY3" fmla="*/ 882325 h 1938969"/>
              <a:gd name="connsiteX4" fmla="*/ 2692614 w 2725209"/>
              <a:gd name="connsiteY4" fmla="*/ 883782 h 1938969"/>
              <a:gd name="connsiteX5" fmla="*/ 2532239 w 2725209"/>
              <a:gd name="connsiteY5" fmla="*/ 895138 h 1938969"/>
              <a:gd name="connsiteX6" fmla="*/ 2543677 w 2725209"/>
              <a:gd name="connsiteY6" fmla="*/ 921017 h 1938969"/>
              <a:gd name="connsiteX7" fmla="*/ 2617775 w 2725209"/>
              <a:gd name="connsiteY7" fmla="*/ 939009 h 1938969"/>
              <a:gd name="connsiteX8" fmla="*/ 2725209 w 2725209"/>
              <a:gd name="connsiteY8" fmla="*/ 935074 h 1938969"/>
              <a:gd name="connsiteX9" fmla="*/ 2725209 w 2725209"/>
              <a:gd name="connsiteY9" fmla="*/ 1938969 h 1938969"/>
              <a:gd name="connsiteX10" fmla="*/ 0 w 2725209"/>
              <a:gd name="connsiteY10" fmla="*/ 1938969 h 1938969"/>
              <a:gd name="connsiteX11" fmla="*/ 0 w 2725209"/>
              <a:gd name="connsiteY11" fmla="*/ 1837713 h 1938969"/>
              <a:gd name="connsiteX12" fmla="*/ 672169 w 2725209"/>
              <a:gd name="connsiteY12" fmla="*/ 1844992 h 1938969"/>
              <a:gd name="connsiteX13" fmla="*/ 822901 w 2725209"/>
              <a:gd name="connsiteY13" fmla="*/ 1830434 h 1938969"/>
              <a:gd name="connsiteX14" fmla="*/ 612445 w 2725209"/>
              <a:gd name="connsiteY14" fmla="*/ 1815069 h 1938969"/>
              <a:gd name="connsiteX15" fmla="*/ 0 w 2725209"/>
              <a:gd name="connsiteY15" fmla="*/ 1787164 h 1938969"/>
              <a:gd name="connsiteX16" fmla="*/ 0 w 2725209"/>
              <a:gd name="connsiteY16" fmla="*/ 281920 h 1938969"/>
              <a:gd name="connsiteX17" fmla="*/ 253627 w 2725209"/>
              <a:gd name="connsiteY17" fmla="*/ 275248 h 1938969"/>
              <a:gd name="connsiteX18" fmla="*/ 237760 w 2725209"/>
              <a:gd name="connsiteY18" fmla="*/ 251188 h 1938969"/>
              <a:gd name="connsiteX19" fmla="*/ 0 w 2725209"/>
              <a:gd name="connsiteY19" fmla="*/ 236833 h 1938969"/>
              <a:gd name="connsiteX20" fmla="*/ 0 w 2725209"/>
              <a:gd name="connsiteY20" fmla="*/ 210512 h 1938969"/>
              <a:gd name="connsiteX21" fmla="*/ 754 w 2725209"/>
              <a:gd name="connsiteY21" fmla="*/ 196100 h 1938969"/>
              <a:gd name="connsiteX22" fmla="*/ 77432 w 2725209"/>
              <a:gd name="connsiteY22" fmla="*/ 0 h 19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25209" h="1938969">
                <a:moveTo>
                  <a:pt x="77432" y="0"/>
                </a:moveTo>
                <a:lnTo>
                  <a:pt x="2641992" y="0"/>
                </a:lnTo>
                <a:cubicBezTo>
                  <a:pt x="2687951" y="0"/>
                  <a:pt x="2725209" y="143752"/>
                  <a:pt x="2725209" y="321076"/>
                </a:cubicBezTo>
                <a:lnTo>
                  <a:pt x="2725209" y="882325"/>
                </a:lnTo>
                <a:lnTo>
                  <a:pt x="2692614" y="883782"/>
                </a:lnTo>
                <a:cubicBezTo>
                  <a:pt x="2622085" y="887468"/>
                  <a:pt x="2627929" y="891073"/>
                  <a:pt x="2532239" y="895138"/>
                </a:cubicBezTo>
                <a:lnTo>
                  <a:pt x="2543677" y="921017"/>
                </a:lnTo>
                <a:cubicBezTo>
                  <a:pt x="2613040" y="927485"/>
                  <a:pt x="2556015" y="941236"/>
                  <a:pt x="2617775" y="939009"/>
                </a:cubicBezTo>
                <a:lnTo>
                  <a:pt x="2725209" y="935074"/>
                </a:lnTo>
                <a:lnTo>
                  <a:pt x="2725209" y="1938969"/>
                </a:lnTo>
                <a:lnTo>
                  <a:pt x="0" y="1938969"/>
                </a:lnTo>
                <a:lnTo>
                  <a:pt x="0" y="1837713"/>
                </a:lnTo>
                <a:cubicBezTo>
                  <a:pt x="223860" y="1840337"/>
                  <a:pt x="450252" y="1844992"/>
                  <a:pt x="672169" y="1844992"/>
                </a:cubicBezTo>
                <a:cubicBezTo>
                  <a:pt x="723558" y="1845192"/>
                  <a:pt x="774923" y="1844992"/>
                  <a:pt x="822901" y="1830434"/>
                </a:cubicBezTo>
                <a:cubicBezTo>
                  <a:pt x="752709" y="1825176"/>
                  <a:pt x="681713" y="1818100"/>
                  <a:pt x="612445" y="1815069"/>
                </a:cubicBezTo>
                <a:lnTo>
                  <a:pt x="0" y="1787164"/>
                </a:lnTo>
                <a:lnTo>
                  <a:pt x="0" y="281920"/>
                </a:lnTo>
                <a:lnTo>
                  <a:pt x="253627" y="275248"/>
                </a:lnTo>
                <a:lnTo>
                  <a:pt x="237760" y="251188"/>
                </a:lnTo>
                <a:lnTo>
                  <a:pt x="0" y="236833"/>
                </a:lnTo>
                <a:lnTo>
                  <a:pt x="0" y="210512"/>
                </a:lnTo>
                <a:lnTo>
                  <a:pt x="754" y="196100"/>
                </a:lnTo>
                <a:cubicBezTo>
                  <a:pt x="13388" y="80860"/>
                  <a:pt x="42963" y="0"/>
                  <a:pt x="77432" y="0"/>
                </a:cubicBezTo>
                <a:close/>
              </a:path>
            </a:pathLst>
          </a:custGeom>
          <a:blipFill>
            <a:blip r:embed="rId2"/>
            <a:stretch>
              <a:fillRect/>
            </a:stretch>
          </a:blipFill>
        </p:spPr>
        <p:txBody>
          <a:bodyPr wrap="square">
            <a:noAutofit/>
          </a:bodyPr>
          <a:lstStyle/>
          <a:p>
            <a:endParaRPr lang="x-none" dirty="0"/>
          </a:p>
        </p:txBody>
      </p:sp>
      <p:sp>
        <p:nvSpPr>
          <p:cNvPr id="14" name="Picture Placeholder 13">
            <a:extLst>
              <a:ext uri="{FF2B5EF4-FFF2-40B4-BE49-F238E27FC236}">
                <a16:creationId xmlns="" xmlns:a16="http://schemas.microsoft.com/office/drawing/2014/main" id="{B0426DE2-2AB2-DF42-A43C-570B139A440E}"/>
              </a:ext>
            </a:extLst>
          </p:cNvPr>
          <p:cNvSpPr>
            <a:spLocks noGrp="1"/>
          </p:cNvSpPr>
          <p:nvPr>
            <p:ph type="pic" sz="quarter" idx="11"/>
          </p:nvPr>
        </p:nvSpPr>
        <p:spPr>
          <a:xfrm>
            <a:off x="3550048" y="1958249"/>
            <a:ext cx="2043907" cy="1454227"/>
          </a:xfrm>
          <a:custGeom>
            <a:avLst/>
            <a:gdLst>
              <a:gd name="connsiteX0" fmla="*/ 77432 w 2725209"/>
              <a:gd name="connsiteY0" fmla="*/ 0 h 1938969"/>
              <a:gd name="connsiteX1" fmla="*/ 2641992 w 2725209"/>
              <a:gd name="connsiteY1" fmla="*/ 0 h 1938969"/>
              <a:gd name="connsiteX2" fmla="*/ 2725209 w 2725209"/>
              <a:gd name="connsiteY2" fmla="*/ 321076 h 1938969"/>
              <a:gd name="connsiteX3" fmla="*/ 2725209 w 2725209"/>
              <a:gd name="connsiteY3" fmla="*/ 882325 h 1938969"/>
              <a:gd name="connsiteX4" fmla="*/ 2692614 w 2725209"/>
              <a:gd name="connsiteY4" fmla="*/ 883782 h 1938969"/>
              <a:gd name="connsiteX5" fmla="*/ 2532239 w 2725209"/>
              <a:gd name="connsiteY5" fmla="*/ 895138 h 1938969"/>
              <a:gd name="connsiteX6" fmla="*/ 2543677 w 2725209"/>
              <a:gd name="connsiteY6" fmla="*/ 921017 h 1938969"/>
              <a:gd name="connsiteX7" fmla="*/ 2617775 w 2725209"/>
              <a:gd name="connsiteY7" fmla="*/ 939009 h 1938969"/>
              <a:gd name="connsiteX8" fmla="*/ 2725209 w 2725209"/>
              <a:gd name="connsiteY8" fmla="*/ 935074 h 1938969"/>
              <a:gd name="connsiteX9" fmla="*/ 2725209 w 2725209"/>
              <a:gd name="connsiteY9" fmla="*/ 1938969 h 1938969"/>
              <a:gd name="connsiteX10" fmla="*/ 0 w 2725209"/>
              <a:gd name="connsiteY10" fmla="*/ 1938969 h 1938969"/>
              <a:gd name="connsiteX11" fmla="*/ 0 w 2725209"/>
              <a:gd name="connsiteY11" fmla="*/ 1837713 h 1938969"/>
              <a:gd name="connsiteX12" fmla="*/ 672169 w 2725209"/>
              <a:gd name="connsiteY12" fmla="*/ 1844992 h 1938969"/>
              <a:gd name="connsiteX13" fmla="*/ 822901 w 2725209"/>
              <a:gd name="connsiteY13" fmla="*/ 1830434 h 1938969"/>
              <a:gd name="connsiteX14" fmla="*/ 612445 w 2725209"/>
              <a:gd name="connsiteY14" fmla="*/ 1815069 h 1938969"/>
              <a:gd name="connsiteX15" fmla="*/ 0 w 2725209"/>
              <a:gd name="connsiteY15" fmla="*/ 1787164 h 1938969"/>
              <a:gd name="connsiteX16" fmla="*/ 0 w 2725209"/>
              <a:gd name="connsiteY16" fmla="*/ 281920 h 1938969"/>
              <a:gd name="connsiteX17" fmla="*/ 253627 w 2725209"/>
              <a:gd name="connsiteY17" fmla="*/ 275248 h 1938969"/>
              <a:gd name="connsiteX18" fmla="*/ 237760 w 2725209"/>
              <a:gd name="connsiteY18" fmla="*/ 251188 h 1938969"/>
              <a:gd name="connsiteX19" fmla="*/ 0 w 2725209"/>
              <a:gd name="connsiteY19" fmla="*/ 236833 h 1938969"/>
              <a:gd name="connsiteX20" fmla="*/ 0 w 2725209"/>
              <a:gd name="connsiteY20" fmla="*/ 210512 h 1938969"/>
              <a:gd name="connsiteX21" fmla="*/ 754 w 2725209"/>
              <a:gd name="connsiteY21" fmla="*/ 196100 h 1938969"/>
              <a:gd name="connsiteX22" fmla="*/ 77432 w 2725209"/>
              <a:gd name="connsiteY22" fmla="*/ 0 h 19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25209" h="1938969">
                <a:moveTo>
                  <a:pt x="77432" y="0"/>
                </a:moveTo>
                <a:lnTo>
                  <a:pt x="2641992" y="0"/>
                </a:lnTo>
                <a:cubicBezTo>
                  <a:pt x="2687951" y="0"/>
                  <a:pt x="2725209" y="143752"/>
                  <a:pt x="2725209" y="321076"/>
                </a:cubicBezTo>
                <a:lnTo>
                  <a:pt x="2725209" y="882325"/>
                </a:lnTo>
                <a:lnTo>
                  <a:pt x="2692614" y="883782"/>
                </a:lnTo>
                <a:cubicBezTo>
                  <a:pt x="2622085" y="887468"/>
                  <a:pt x="2627929" y="891073"/>
                  <a:pt x="2532239" y="895138"/>
                </a:cubicBezTo>
                <a:lnTo>
                  <a:pt x="2543677" y="921017"/>
                </a:lnTo>
                <a:cubicBezTo>
                  <a:pt x="2613040" y="927485"/>
                  <a:pt x="2556015" y="941236"/>
                  <a:pt x="2617775" y="939009"/>
                </a:cubicBezTo>
                <a:lnTo>
                  <a:pt x="2725209" y="935074"/>
                </a:lnTo>
                <a:lnTo>
                  <a:pt x="2725209" y="1938969"/>
                </a:lnTo>
                <a:lnTo>
                  <a:pt x="0" y="1938969"/>
                </a:lnTo>
                <a:lnTo>
                  <a:pt x="0" y="1837713"/>
                </a:lnTo>
                <a:cubicBezTo>
                  <a:pt x="223860" y="1840337"/>
                  <a:pt x="450252" y="1844992"/>
                  <a:pt x="672169" y="1844992"/>
                </a:cubicBezTo>
                <a:cubicBezTo>
                  <a:pt x="723558" y="1845192"/>
                  <a:pt x="774923" y="1844992"/>
                  <a:pt x="822901" y="1830434"/>
                </a:cubicBezTo>
                <a:cubicBezTo>
                  <a:pt x="752709" y="1825176"/>
                  <a:pt x="681713" y="1818100"/>
                  <a:pt x="612445" y="1815069"/>
                </a:cubicBezTo>
                <a:lnTo>
                  <a:pt x="0" y="1787164"/>
                </a:lnTo>
                <a:lnTo>
                  <a:pt x="0" y="281920"/>
                </a:lnTo>
                <a:lnTo>
                  <a:pt x="253627" y="275248"/>
                </a:lnTo>
                <a:lnTo>
                  <a:pt x="237760" y="251188"/>
                </a:lnTo>
                <a:lnTo>
                  <a:pt x="0" y="236833"/>
                </a:lnTo>
                <a:lnTo>
                  <a:pt x="0" y="210512"/>
                </a:lnTo>
                <a:lnTo>
                  <a:pt x="754" y="196100"/>
                </a:lnTo>
                <a:cubicBezTo>
                  <a:pt x="13388" y="80860"/>
                  <a:pt x="42963" y="0"/>
                  <a:pt x="77432"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3686453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254AB97-B046-BD43-8B22-99E74D1C82DB}"/>
              </a:ext>
            </a:extLst>
          </p:cNvPr>
          <p:cNvGrpSpPr/>
          <p:nvPr userDrawn="1"/>
        </p:nvGrpSpPr>
        <p:grpSpPr>
          <a:xfrm>
            <a:off x="1142558" y="2473892"/>
            <a:ext cx="6858886" cy="2166323"/>
            <a:chOff x="1523410" y="3298523"/>
            <a:chExt cx="9145181" cy="2888430"/>
          </a:xfrm>
        </p:grpSpPr>
        <p:grpSp>
          <p:nvGrpSpPr>
            <p:cNvPr id="3" name="Group 2">
              <a:extLst>
                <a:ext uri="{FF2B5EF4-FFF2-40B4-BE49-F238E27FC236}">
                  <a16:creationId xmlns="" xmlns:a16="http://schemas.microsoft.com/office/drawing/2014/main" id="{7AB56391-7C8D-1249-A092-5932EA59F7B2}"/>
                </a:ext>
              </a:extLst>
            </p:cNvPr>
            <p:cNvGrpSpPr/>
            <p:nvPr userDrawn="1"/>
          </p:nvGrpSpPr>
          <p:grpSpPr>
            <a:xfrm>
              <a:off x="1523410" y="3298523"/>
              <a:ext cx="2541895" cy="2888430"/>
              <a:chOff x="5045630" y="2976111"/>
              <a:chExt cx="2100740" cy="3227188"/>
            </a:xfrm>
            <a:solidFill>
              <a:schemeClr val="bg2"/>
            </a:solidFill>
          </p:grpSpPr>
          <p:sp>
            <p:nvSpPr>
              <p:cNvPr id="5" name="Rounded Rectangle 4">
                <a:extLst>
                  <a:ext uri="{FF2B5EF4-FFF2-40B4-BE49-F238E27FC236}">
                    <a16:creationId xmlns="" xmlns:a16="http://schemas.microsoft.com/office/drawing/2014/main" id="{5A5F62B9-1369-7940-B85D-7C4160470FB6}"/>
                  </a:ext>
                </a:extLst>
              </p:cNvPr>
              <p:cNvSpPr/>
              <p:nvPr/>
            </p:nvSpPr>
            <p:spPr>
              <a:xfrm>
                <a:off x="5045630" y="2976111"/>
                <a:ext cx="2100740" cy="3227188"/>
              </a:xfrm>
              <a:prstGeom prst="roundRect">
                <a:avLst>
                  <a:gd name="adj" fmla="val 6951"/>
                </a:avLst>
              </a:prstGeom>
              <a:grpFill/>
              <a:ln>
                <a:noFill/>
              </a:ln>
              <a:effectLst>
                <a:outerShdw blurRad="184239" dist="38100" dir="13200000" algn="tl" rotWithShape="0">
                  <a:srgbClr val="FFFFFF">
                    <a:alpha val="2107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4" name="Rounded Rectangle 3">
                <a:extLst>
                  <a:ext uri="{FF2B5EF4-FFF2-40B4-BE49-F238E27FC236}">
                    <a16:creationId xmlns="" xmlns:a16="http://schemas.microsoft.com/office/drawing/2014/main" id="{D43853F2-FD5F-D547-8D7D-3347E977002D}"/>
                  </a:ext>
                </a:extLst>
              </p:cNvPr>
              <p:cNvSpPr/>
              <p:nvPr/>
            </p:nvSpPr>
            <p:spPr>
              <a:xfrm>
                <a:off x="5045630" y="2976111"/>
                <a:ext cx="2100740" cy="3227188"/>
              </a:xfrm>
              <a:prstGeom prst="roundRect">
                <a:avLst>
                  <a:gd name="adj" fmla="val 6951"/>
                </a:avLst>
              </a:prstGeom>
              <a:grpFill/>
              <a:ln>
                <a:noFill/>
              </a:ln>
              <a:effectLst>
                <a:outerShdw blurRad="127000" dist="38100" dir="3000000" algn="b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grpSp>
        <p:grpSp>
          <p:nvGrpSpPr>
            <p:cNvPr id="7" name="Group 6">
              <a:extLst>
                <a:ext uri="{FF2B5EF4-FFF2-40B4-BE49-F238E27FC236}">
                  <a16:creationId xmlns="" xmlns:a16="http://schemas.microsoft.com/office/drawing/2014/main" id="{7FC52B39-AA40-9E4C-AE17-4E8704409089}"/>
                </a:ext>
              </a:extLst>
            </p:cNvPr>
            <p:cNvGrpSpPr/>
            <p:nvPr userDrawn="1"/>
          </p:nvGrpSpPr>
          <p:grpSpPr>
            <a:xfrm>
              <a:off x="4825053" y="3298523"/>
              <a:ext cx="2541895" cy="2888430"/>
              <a:chOff x="5045630" y="2976111"/>
              <a:chExt cx="2100740" cy="3227188"/>
            </a:xfrm>
            <a:solidFill>
              <a:schemeClr val="bg2"/>
            </a:solidFill>
          </p:grpSpPr>
          <p:sp>
            <p:nvSpPr>
              <p:cNvPr id="9" name="Rounded Rectangle 8">
                <a:extLst>
                  <a:ext uri="{FF2B5EF4-FFF2-40B4-BE49-F238E27FC236}">
                    <a16:creationId xmlns="" xmlns:a16="http://schemas.microsoft.com/office/drawing/2014/main" id="{BE3E9C1C-1396-FA41-8C70-A7C32ACDD108}"/>
                  </a:ext>
                </a:extLst>
              </p:cNvPr>
              <p:cNvSpPr/>
              <p:nvPr/>
            </p:nvSpPr>
            <p:spPr>
              <a:xfrm>
                <a:off x="5045630" y="2976111"/>
                <a:ext cx="2100740" cy="3227188"/>
              </a:xfrm>
              <a:prstGeom prst="roundRect">
                <a:avLst>
                  <a:gd name="adj" fmla="val 6951"/>
                </a:avLst>
              </a:prstGeom>
              <a:grpFill/>
              <a:ln>
                <a:noFill/>
              </a:ln>
              <a:effectLst>
                <a:outerShdw blurRad="184239" dist="38100" dir="13200000" algn="tl" rotWithShape="0">
                  <a:srgbClr val="FFFFFF">
                    <a:alpha val="2107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8" name="Rounded Rectangle 7">
                <a:extLst>
                  <a:ext uri="{FF2B5EF4-FFF2-40B4-BE49-F238E27FC236}">
                    <a16:creationId xmlns="" xmlns:a16="http://schemas.microsoft.com/office/drawing/2014/main" id="{29AE7B7C-CA63-8A4A-AD6D-CC00ADD85A22}"/>
                  </a:ext>
                </a:extLst>
              </p:cNvPr>
              <p:cNvSpPr/>
              <p:nvPr/>
            </p:nvSpPr>
            <p:spPr>
              <a:xfrm>
                <a:off x="5045630" y="2976111"/>
                <a:ext cx="2100740" cy="3227188"/>
              </a:xfrm>
              <a:prstGeom prst="roundRect">
                <a:avLst>
                  <a:gd name="adj" fmla="val 6951"/>
                </a:avLst>
              </a:prstGeom>
              <a:grpFill/>
              <a:ln>
                <a:noFill/>
              </a:ln>
              <a:effectLst>
                <a:outerShdw blurRad="127000" dist="38100" dir="3000000" algn="b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grpSp>
        <p:grpSp>
          <p:nvGrpSpPr>
            <p:cNvPr id="11" name="Group 10">
              <a:extLst>
                <a:ext uri="{FF2B5EF4-FFF2-40B4-BE49-F238E27FC236}">
                  <a16:creationId xmlns="" xmlns:a16="http://schemas.microsoft.com/office/drawing/2014/main" id="{80497DEA-60E7-384A-BE5A-F381D030E6CC}"/>
                </a:ext>
              </a:extLst>
            </p:cNvPr>
            <p:cNvGrpSpPr/>
            <p:nvPr userDrawn="1"/>
          </p:nvGrpSpPr>
          <p:grpSpPr>
            <a:xfrm>
              <a:off x="8126696" y="3298523"/>
              <a:ext cx="2541895" cy="2888430"/>
              <a:chOff x="5045630" y="2976111"/>
              <a:chExt cx="2100740" cy="3227188"/>
            </a:xfrm>
            <a:solidFill>
              <a:schemeClr val="bg2"/>
            </a:solidFill>
          </p:grpSpPr>
          <p:sp>
            <p:nvSpPr>
              <p:cNvPr id="13" name="Rounded Rectangle 12">
                <a:extLst>
                  <a:ext uri="{FF2B5EF4-FFF2-40B4-BE49-F238E27FC236}">
                    <a16:creationId xmlns="" xmlns:a16="http://schemas.microsoft.com/office/drawing/2014/main" id="{CA479DDC-F8A8-D546-8B58-30E2694FED4F}"/>
                  </a:ext>
                </a:extLst>
              </p:cNvPr>
              <p:cNvSpPr/>
              <p:nvPr/>
            </p:nvSpPr>
            <p:spPr>
              <a:xfrm>
                <a:off x="5045630" y="2976111"/>
                <a:ext cx="2100740" cy="3227188"/>
              </a:xfrm>
              <a:prstGeom prst="roundRect">
                <a:avLst>
                  <a:gd name="adj" fmla="val 6951"/>
                </a:avLst>
              </a:prstGeom>
              <a:grpFill/>
              <a:ln>
                <a:noFill/>
              </a:ln>
              <a:effectLst>
                <a:outerShdw blurRad="184239" dist="38100" dir="13200000" algn="tl" rotWithShape="0">
                  <a:srgbClr val="FFFFFF">
                    <a:alpha val="2107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12" name="Rounded Rectangle 11">
                <a:extLst>
                  <a:ext uri="{FF2B5EF4-FFF2-40B4-BE49-F238E27FC236}">
                    <a16:creationId xmlns="" xmlns:a16="http://schemas.microsoft.com/office/drawing/2014/main" id="{17E12831-B5BB-7D40-905B-EFB45FDE4328}"/>
                  </a:ext>
                </a:extLst>
              </p:cNvPr>
              <p:cNvSpPr/>
              <p:nvPr/>
            </p:nvSpPr>
            <p:spPr>
              <a:xfrm>
                <a:off x="5045630" y="2976111"/>
                <a:ext cx="2100740" cy="3227188"/>
              </a:xfrm>
              <a:prstGeom prst="roundRect">
                <a:avLst>
                  <a:gd name="adj" fmla="val 6951"/>
                </a:avLst>
              </a:prstGeom>
              <a:grpFill/>
              <a:ln>
                <a:noFill/>
              </a:ln>
              <a:effectLst>
                <a:outerShdw blurRad="127000" dist="38100" dir="3000000" algn="b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grpSp>
      </p:grpSp>
      <p:sp>
        <p:nvSpPr>
          <p:cNvPr id="19" name="Picture Placeholder 18">
            <a:extLst>
              <a:ext uri="{FF2B5EF4-FFF2-40B4-BE49-F238E27FC236}">
                <a16:creationId xmlns="" xmlns:a16="http://schemas.microsoft.com/office/drawing/2014/main" id="{11A504D1-B388-984A-AC69-0F12E7569DD5}"/>
              </a:ext>
            </a:extLst>
          </p:cNvPr>
          <p:cNvSpPr>
            <a:spLocks noGrp="1"/>
          </p:cNvSpPr>
          <p:nvPr>
            <p:ph type="pic" sz="quarter" idx="10"/>
          </p:nvPr>
        </p:nvSpPr>
        <p:spPr>
          <a:xfrm>
            <a:off x="1675269" y="1881696"/>
            <a:ext cx="868103" cy="868103"/>
          </a:xfrm>
          <a:custGeom>
            <a:avLst/>
            <a:gdLst>
              <a:gd name="connsiteX0" fmla="*/ 578735 w 1157470"/>
              <a:gd name="connsiteY0" fmla="*/ 0 h 1157470"/>
              <a:gd name="connsiteX1" fmla="*/ 1157470 w 1157470"/>
              <a:gd name="connsiteY1" fmla="*/ 578735 h 1157470"/>
              <a:gd name="connsiteX2" fmla="*/ 578735 w 1157470"/>
              <a:gd name="connsiteY2" fmla="*/ 1157470 h 1157470"/>
              <a:gd name="connsiteX3" fmla="*/ 0 w 1157470"/>
              <a:gd name="connsiteY3" fmla="*/ 578735 h 1157470"/>
              <a:gd name="connsiteX4" fmla="*/ 578735 w 1157470"/>
              <a:gd name="connsiteY4" fmla="*/ 0 h 115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70" h="1157470">
                <a:moveTo>
                  <a:pt x="578735" y="0"/>
                </a:moveTo>
                <a:cubicBezTo>
                  <a:pt x="898362" y="0"/>
                  <a:pt x="1157470" y="259108"/>
                  <a:pt x="1157470" y="578735"/>
                </a:cubicBezTo>
                <a:cubicBezTo>
                  <a:pt x="1157470" y="898362"/>
                  <a:pt x="898362" y="1157470"/>
                  <a:pt x="578735" y="1157470"/>
                </a:cubicBezTo>
                <a:cubicBezTo>
                  <a:pt x="259108" y="1157470"/>
                  <a:pt x="0" y="898362"/>
                  <a:pt x="0" y="578735"/>
                </a:cubicBezTo>
                <a:cubicBezTo>
                  <a:pt x="0" y="259108"/>
                  <a:pt x="259108" y="0"/>
                  <a:pt x="578735" y="0"/>
                </a:cubicBezTo>
                <a:close/>
              </a:path>
            </a:pathLst>
          </a:custGeom>
          <a:blipFill>
            <a:blip r:embed="rId2"/>
            <a:stretch>
              <a:fillRect/>
            </a:stretch>
          </a:blipFill>
        </p:spPr>
        <p:txBody>
          <a:bodyPr wrap="square">
            <a:noAutofit/>
          </a:bodyPr>
          <a:lstStyle/>
          <a:p>
            <a:endParaRPr lang="x-none" dirty="0"/>
          </a:p>
        </p:txBody>
      </p:sp>
      <p:sp>
        <p:nvSpPr>
          <p:cNvPr id="20" name="Picture Placeholder 19">
            <a:extLst>
              <a:ext uri="{FF2B5EF4-FFF2-40B4-BE49-F238E27FC236}">
                <a16:creationId xmlns="" xmlns:a16="http://schemas.microsoft.com/office/drawing/2014/main" id="{785C84D3-DF9B-5344-BBBD-2ADA03E80046}"/>
              </a:ext>
            </a:extLst>
          </p:cNvPr>
          <p:cNvSpPr>
            <a:spLocks noGrp="1"/>
          </p:cNvSpPr>
          <p:nvPr>
            <p:ph type="pic" sz="quarter" idx="11"/>
          </p:nvPr>
        </p:nvSpPr>
        <p:spPr>
          <a:xfrm>
            <a:off x="4151501" y="1881696"/>
            <a:ext cx="868103" cy="868103"/>
          </a:xfrm>
          <a:custGeom>
            <a:avLst/>
            <a:gdLst>
              <a:gd name="connsiteX0" fmla="*/ 578735 w 1157470"/>
              <a:gd name="connsiteY0" fmla="*/ 0 h 1157470"/>
              <a:gd name="connsiteX1" fmla="*/ 1157470 w 1157470"/>
              <a:gd name="connsiteY1" fmla="*/ 578735 h 1157470"/>
              <a:gd name="connsiteX2" fmla="*/ 578735 w 1157470"/>
              <a:gd name="connsiteY2" fmla="*/ 1157470 h 1157470"/>
              <a:gd name="connsiteX3" fmla="*/ 0 w 1157470"/>
              <a:gd name="connsiteY3" fmla="*/ 578735 h 1157470"/>
              <a:gd name="connsiteX4" fmla="*/ 578735 w 1157470"/>
              <a:gd name="connsiteY4" fmla="*/ 0 h 115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70" h="1157470">
                <a:moveTo>
                  <a:pt x="578735" y="0"/>
                </a:moveTo>
                <a:cubicBezTo>
                  <a:pt x="898362" y="0"/>
                  <a:pt x="1157470" y="259108"/>
                  <a:pt x="1157470" y="578735"/>
                </a:cubicBezTo>
                <a:cubicBezTo>
                  <a:pt x="1157470" y="898362"/>
                  <a:pt x="898362" y="1157470"/>
                  <a:pt x="578735" y="1157470"/>
                </a:cubicBezTo>
                <a:cubicBezTo>
                  <a:pt x="259108" y="1157470"/>
                  <a:pt x="0" y="898362"/>
                  <a:pt x="0" y="578735"/>
                </a:cubicBezTo>
                <a:cubicBezTo>
                  <a:pt x="0" y="259108"/>
                  <a:pt x="259108" y="0"/>
                  <a:pt x="578735" y="0"/>
                </a:cubicBezTo>
                <a:close/>
              </a:path>
            </a:pathLst>
          </a:custGeom>
          <a:blipFill>
            <a:blip r:embed="rId2"/>
            <a:stretch>
              <a:fillRect/>
            </a:stretch>
          </a:blipFill>
        </p:spPr>
        <p:txBody>
          <a:bodyPr wrap="square">
            <a:noAutofit/>
          </a:bodyPr>
          <a:lstStyle/>
          <a:p>
            <a:endParaRPr lang="x-none"/>
          </a:p>
        </p:txBody>
      </p:sp>
      <p:sp>
        <p:nvSpPr>
          <p:cNvPr id="21" name="Picture Placeholder 20">
            <a:extLst>
              <a:ext uri="{FF2B5EF4-FFF2-40B4-BE49-F238E27FC236}">
                <a16:creationId xmlns="" xmlns:a16="http://schemas.microsoft.com/office/drawing/2014/main" id="{905CB791-82E9-4144-A6AE-CC2D2A9CA3AA}"/>
              </a:ext>
            </a:extLst>
          </p:cNvPr>
          <p:cNvSpPr>
            <a:spLocks noGrp="1"/>
          </p:cNvSpPr>
          <p:nvPr>
            <p:ph type="pic" sz="quarter" idx="12"/>
          </p:nvPr>
        </p:nvSpPr>
        <p:spPr>
          <a:xfrm>
            <a:off x="6627733" y="1881696"/>
            <a:ext cx="868103" cy="868103"/>
          </a:xfrm>
          <a:custGeom>
            <a:avLst/>
            <a:gdLst>
              <a:gd name="connsiteX0" fmla="*/ 578735 w 1157470"/>
              <a:gd name="connsiteY0" fmla="*/ 0 h 1157470"/>
              <a:gd name="connsiteX1" fmla="*/ 1157470 w 1157470"/>
              <a:gd name="connsiteY1" fmla="*/ 578735 h 1157470"/>
              <a:gd name="connsiteX2" fmla="*/ 578735 w 1157470"/>
              <a:gd name="connsiteY2" fmla="*/ 1157470 h 1157470"/>
              <a:gd name="connsiteX3" fmla="*/ 0 w 1157470"/>
              <a:gd name="connsiteY3" fmla="*/ 578735 h 1157470"/>
              <a:gd name="connsiteX4" fmla="*/ 578735 w 1157470"/>
              <a:gd name="connsiteY4" fmla="*/ 0 h 115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70" h="1157470">
                <a:moveTo>
                  <a:pt x="578735" y="0"/>
                </a:moveTo>
                <a:cubicBezTo>
                  <a:pt x="898362" y="0"/>
                  <a:pt x="1157470" y="259108"/>
                  <a:pt x="1157470" y="578735"/>
                </a:cubicBezTo>
                <a:cubicBezTo>
                  <a:pt x="1157470" y="898362"/>
                  <a:pt x="898362" y="1157470"/>
                  <a:pt x="578735" y="1157470"/>
                </a:cubicBezTo>
                <a:cubicBezTo>
                  <a:pt x="259108" y="1157470"/>
                  <a:pt x="0" y="898362"/>
                  <a:pt x="0" y="578735"/>
                </a:cubicBezTo>
                <a:cubicBezTo>
                  <a:pt x="0" y="259108"/>
                  <a:pt x="259108" y="0"/>
                  <a:pt x="578735" y="0"/>
                </a:cubicBezTo>
                <a:close/>
              </a:path>
            </a:pathLst>
          </a:custGeom>
          <a:blipFill>
            <a:blip r:embed="rId2"/>
            <a:stretch>
              <a:fillRect/>
            </a:stretch>
          </a:blipFill>
        </p:spPr>
        <p:txBody>
          <a:bodyPr wrap="square">
            <a:noAutofit/>
          </a:bodyPr>
          <a:lstStyle/>
          <a:p>
            <a:endParaRPr lang="x-none" dirty="0"/>
          </a:p>
        </p:txBody>
      </p:sp>
    </p:spTree>
    <p:extLst>
      <p:ext uri="{BB962C8B-B14F-4D97-AF65-F5344CB8AC3E}">
        <p14:creationId xmlns:p14="http://schemas.microsoft.com/office/powerpoint/2010/main" val="3632423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4" name="Picture Placeholder 23">
            <a:extLst>
              <a:ext uri="{FF2B5EF4-FFF2-40B4-BE49-F238E27FC236}">
                <a16:creationId xmlns="" xmlns:a16="http://schemas.microsoft.com/office/drawing/2014/main" id="{8CFE1445-8625-4B43-A1EA-0AA7BD8393CD}"/>
              </a:ext>
            </a:extLst>
          </p:cNvPr>
          <p:cNvSpPr>
            <a:spLocks noGrp="1"/>
          </p:cNvSpPr>
          <p:nvPr>
            <p:ph type="pic" sz="quarter" idx="10"/>
          </p:nvPr>
        </p:nvSpPr>
        <p:spPr>
          <a:xfrm rot="744195">
            <a:off x="4811110" y="658408"/>
            <a:ext cx="1858097" cy="1913344"/>
          </a:xfrm>
          <a:custGeom>
            <a:avLst/>
            <a:gdLst>
              <a:gd name="connsiteX0" fmla="*/ 70393 w 2477463"/>
              <a:gd name="connsiteY0" fmla="*/ 0 h 2551125"/>
              <a:gd name="connsiteX1" fmla="*/ 2401811 w 2477463"/>
              <a:gd name="connsiteY1" fmla="*/ 0 h 2551125"/>
              <a:gd name="connsiteX2" fmla="*/ 2477463 w 2477463"/>
              <a:gd name="connsiteY2" fmla="*/ 291887 h 2551125"/>
              <a:gd name="connsiteX3" fmla="*/ 2477463 w 2477463"/>
              <a:gd name="connsiteY3" fmla="*/ 802114 h 2551125"/>
              <a:gd name="connsiteX4" fmla="*/ 2447832 w 2477463"/>
              <a:gd name="connsiteY4" fmla="*/ 803438 h 2551125"/>
              <a:gd name="connsiteX5" fmla="*/ 2302035 w 2477463"/>
              <a:gd name="connsiteY5" fmla="*/ 813762 h 2551125"/>
              <a:gd name="connsiteX6" fmla="*/ 2312434 w 2477463"/>
              <a:gd name="connsiteY6" fmla="*/ 837288 h 2551125"/>
              <a:gd name="connsiteX7" fmla="*/ 2379796 w 2477463"/>
              <a:gd name="connsiteY7" fmla="*/ 853645 h 2551125"/>
              <a:gd name="connsiteX8" fmla="*/ 2477463 w 2477463"/>
              <a:gd name="connsiteY8" fmla="*/ 850067 h 2551125"/>
              <a:gd name="connsiteX9" fmla="*/ 2477463 w 2477463"/>
              <a:gd name="connsiteY9" fmla="*/ 2551125 h 2551125"/>
              <a:gd name="connsiteX10" fmla="*/ 0 w 2477463"/>
              <a:gd name="connsiteY10" fmla="*/ 2551125 h 2551125"/>
              <a:gd name="connsiteX11" fmla="*/ 0 w 2477463"/>
              <a:gd name="connsiteY11" fmla="*/ 1670648 h 2551125"/>
              <a:gd name="connsiteX12" fmla="*/ 611063 w 2477463"/>
              <a:gd name="connsiteY12" fmla="*/ 1677265 h 2551125"/>
              <a:gd name="connsiteX13" fmla="*/ 748092 w 2477463"/>
              <a:gd name="connsiteY13" fmla="*/ 1664031 h 2551125"/>
              <a:gd name="connsiteX14" fmla="*/ 556769 w 2477463"/>
              <a:gd name="connsiteY14" fmla="*/ 1650063 h 2551125"/>
              <a:gd name="connsiteX15" fmla="*/ 0 w 2477463"/>
              <a:gd name="connsiteY15" fmla="*/ 1624695 h 2551125"/>
              <a:gd name="connsiteX16" fmla="*/ 0 w 2477463"/>
              <a:gd name="connsiteY16" fmla="*/ 256291 h 2551125"/>
              <a:gd name="connsiteX17" fmla="*/ 230570 w 2477463"/>
              <a:gd name="connsiteY17" fmla="*/ 250226 h 2551125"/>
              <a:gd name="connsiteX18" fmla="*/ 216146 w 2477463"/>
              <a:gd name="connsiteY18" fmla="*/ 228352 h 2551125"/>
              <a:gd name="connsiteX19" fmla="*/ 0 w 2477463"/>
              <a:gd name="connsiteY19" fmla="*/ 215303 h 2551125"/>
              <a:gd name="connsiteX20" fmla="*/ 0 w 2477463"/>
              <a:gd name="connsiteY20" fmla="*/ 191374 h 2551125"/>
              <a:gd name="connsiteX21" fmla="*/ 686 w 2477463"/>
              <a:gd name="connsiteY21" fmla="*/ 178272 h 2551125"/>
              <a:gd name="connsiteX22" fmla="*/ 70393 w 2477463"/>
              <a:gd name="connsiteY22" fmla="*/ 0 h 25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7463" h="2551125">
                <a:moveTo>
                  <a:pt x="70393" y="0"/>
                </a:moveTo>
                <a:lnTo>
                  <a:pt x="2401811" y="0"/>
                </a:lnTo>
                <a:cubicBezTo>
                  <a:pt x="2443592" y="0"/>
                  <a:pt x="2477463" y="130683"/>
                  <a:pt x="2477463" y="291887"/>
                </a:cubicBezTo>
                <a:lnTo>
                  <a:pt x="2477463" y="802114"/>
                </a:lnTo>
                <a:lnTo>
                  <a:pt x="2447832" y="803438"/>
                </a:lnTo>
                <a:cubicBezTo>
                  <a:pt x="2383714" y="806789"/>
                  <a:pt x="2389027" y="810066"/>
                  <a:pt x="2302035" y="813762"/>
                </a:cubicBezTo>
                <a:lnTo>
                  <a:pt x="2312434" y="837288"/>
                </a:lnTo>
                <a:cubicBezTo>
                  <a:pt x="2375490" y="843169"/>
                  <a:pt x="2323650" y="855669"/>
                  <a:pt x="2379796" y="853645"/>
                </a:cubicBezTo>
                <a:lnTo>
                  <a:pt x="2477463" y="850067"/>
                </a:lnTo>
                <a:lnTo>
                  <a:pt x="2477463" y="2551125"/>
                </a:lnTo>
                <a:lnTo>
                  <a:pt x="0" y="2551125"/>
                </a:lnTo>
                <a:lnTo>
                  <a:pt x="0" y="1670648"/>
                </a:lnTo>
                <a:cubicBezTo>
                  <a:pt x="203509" y="1673034"/>
                  <a:pt x="409320" y="1677265"/>
                  <a:pt x="611063" y="1677265"/>
                </a:cubicBezTo>
                <a:cubicBezTo>
                  <a:pt x="657780" y="1677447"/>
                  <a:pt x="704475" y="1677265"/>
                  <a:pt x="748092" y="1664031"/>
                </a:cubicBezTo>
                <a:cubicBezTo>
                  <a:pt x="684281" y="1659251"/>
                  <a:pt x="619739" y="1652818"/>
                  <a:pt x="556769" y="1650063"/>
                </a:cubicBezTo>
                <a:lnTo>
                  <a:pt x="0" y="1624695"/>
                </a:lnTo>
                <a:lnTo>
                  <a:pt x="0" y="256291"/>
                </a:lnTo>
                <a:lnTo>
                  <a:pt x="230570" y="250226"/>
                </a:lnTo>
                <a:lnTo>
                  <a:pt x="216146" y="228352"/>
                </a:lnTo>
                <a:lnTo>
                  <a:pt x="0" y="215303"/>
                </a:lnTo>
                <a:lnTo>
                  <a:pt x="0" y="191374"/>
                </a:lnTo>
                <a:lnTo>
                  <a:pt x="686" y="178272"/>
                </a:lnTo>
                <a:cubicBezTo>
                  <a:pt x="12171" y="73509"/>
                  <a:pt x="39057" y="0"/>
                  <a:pt x="70393" y="0"/>
                </a:cubicBezTo>
                <a:close/>
              </a:path>
            </a:pathLst>
          </a:custGeom>
          <a:blipFill>
            <a:blip r:embed="rId2"/>
            <a:stretch>
              <a:fillRect/>
            </a:stretch>
          </a:blipFill>
        </p:spPr>
        <p:txBody>
          <a:bodyPr wrap="square">
            <a:noAutofit/>
          </a:bodyPr>
          <a:lstStyle/>
          <a:p>
            <a:endParaRPr lang="x-none" dirty="0"/>
          </a:p>
        </p:txBody>
      </p:sp>
      <p:sp>
        <p:nvSpPr>
          <p:cNvPr id="23" name="Picture Placeholder 22">
            <a:extLst>
              <a:ext uri="{FF2B5EF4-FFF2-40B4-BE49-F238E27FC236}">
                <a16:creationId xmlns="" xmlns:a16="http://schemas.microsoft.com/office/drawing/2014/main" id="{2FDCDA4C-B840-8A47-9953-E9C62AA1ED41}"/>
              </a:ext>
            </a:extLst>
          </p:cNvPr>
          <p:cNvSpPr>
            <a:spLocks noGrp="1"/>
          </p:cNvSpPr>
          <p:nvPr>
            <p:ph type="pic" sz="quarter" idx="11"/>
          </p:nvPr>
        </p:nvSpPr>
        <p:spPr>
          <a:xfrm rot="20580000">
            <a:off x="6481004" y="1178731"/>
            <a:ext cx="1858097" cy="1909214"/>
          </a:xfrm>
          <a:custGeom>
            <a:avLst/>
            <a:gdLst>
              <a:gd name="connsiteX0" fmla="*/ 70393 w 2477463"/>
              <a:gd name="connsiteY0" fmla="*/ 0 h 2545618"/>
              <a:gd name="connsiteX1" fmla="*/ 2401811 w 2477463"/>
              <a:gd name="connsiteY1" fmla="*/ 0 h 2545618"/>
              <a:gd name="connsiteX2" fmla="*/ 2477463 w 2477463"/>
              <a:gd name="connsiteY2" fmla="*/ 291887 h 2545618"/>
              <a:gd name="connsiteX3" fmla="*/ 2477463 w 2477463"/>
              <a:gd name="connsiteY3" fmla="*/ 802114 h 2545618"/>
              <a:gd name="connsiteX4" fmla="*/ 2447832 w 2477463"/>
              <a:gd name="connsiteY4" fmla="*/ 803438 h 2545618"/>
              <a:gd name="connsiteX5" fmla="*/ 2302035 w 2477463"/>
              <a:gd name="connsiteY5" fmla="*/ 813762 h 2545618"/>
              <a:gd name="connsiteX6" fmla="*/ 2312434 w 2477463"/>
              <a:gd name="connsiteY6" fmla="*/ 837288 h 2545618"/>
              <a:gd name="connsiteX7" fmla="*/ 2379796 w 2477463"/>
              <a:gd name="connsiteY7" fmla="*/ 853645 h 2545618"/>
              <a:gd name="connsiteX8" fmla="*/ 2477463 w 2477463"/>
              <a:gd name="connsiteY8" fmla="*/ 850067 h 2545618"/>
              <a:gd name="connsiteX9" fmla="*/ 2477463 w 2477463"/>
              <a:gd name="connsiteY9" fmla="*/ 2545618 h 2545618"/>
              <a:gd name="connsiteX10" fmla="*/ 0 w 2477463"/>
              <a:gd name="connsiteY10" fmla="*/ 2545618 h 2545618"/>
              <a:gd name="connsiteX11" fmla="*/ 0 w 2477463"/>
              <a:gd name="connsiteY11" fmla="*/ 1670648 h 2545618"/>
              <a:gd name="connsiteX12" fmla="*/ 611063 w 2477463"/>
              <a:gd name="connsiteY12" fmla="*/ 1677265 h 2545618"/>
              <a:gd name="connsiteX13" fmla="*/ 748092 w 2477463"/>
              <a:gd name="connsiteY13" fmla="*/ 1664031 h 2545618"/>
              <a:gd name="connsiteX14" fmla="*/ 556769 w 2477463"/>
              <a:gd name="connsiteY14" fmla="*/ 1650063 h 2545618"/>
              <a:gd name="connsiteX15" fmla="*/ 0 w 2477463"/>
              <a:gd name="connsiteY15" fmla="*/ 1624695 h 2545618"/>
              <a:gd name="connsiteX16" fmla="*/ 0 w 2477463"/>
              <a:gd name="connsiteY16" fmla="*/ 256291 h 2545618"/>
              <a:gd name="connsiteX17" fmla="*/ 230570 w 2477463"/>
              <a:gd name="connsiteY17" fmla="*/ 250226 h 2545618"/>
              <a:gd name="connsiteX18" fmla="*/ 216145 w 2477463"/>
              <a:gd name="connsiteY18" fmla="*/ 228352 h 2545618"/>
              <a:gd name="connsiteX19" fmla="*/ 0 w 2477463"/>
              <a:gd name="connsiteY19" fmla="*/ 215303 h 2545618"/>
              <a:gd name="connsiteX20" fmla="*/ 0 w 2477463"/>
              <a:gd name="connsiteY20" fmla="*/ 191375 h 2545618"/>
              <a:gd name="connsiteX21" fmla="*/ 686 w 2477463"/>
              <a:gd name="connsiteY21" fmla="*/ 178273 h 2545618"/>
              <a:gd name="connsiteX22" fmla="*/ 70393 w 2477463"/>
              <a:gd name="connsiteY22" fmla="*/ 0 h 254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7463" h="2545618">
                <a:moveTo>
                  <a:pt x="70393" y="0"/>
                </a:moveTo>
                <a:lnTo>
                  <a:pt x="2401811" y="0"/>
                </a:lnTo>
                <a:cubicBezTo>
                  <a:pt x="2443592" y="0"/>
                  <a:pt x="2477463" y="130683"/>
                  <a:pt x="2477463" y="291887"/>
                </a:cubicBezTo>
                <a:lnTo>
                  <a:pt x="2477463" y="802114"/>
                </a:lnTo>
                <a:lnTo>
                  <a:pt x="2447832" y="803438"/>
                </a:lnTo>
                <a:cubicBezTo>
                  <a:pt x="2383714" y="806789"/>
                  <a:pt x="2389027" y="810066"/>
                  <a:pt x="2302035" y="813762"/>
                </a:cubicBezTo>
                <a:lnTo>
                  <a:pt x="2312434" y="837288"/>
                </a:lnTo>
                <a:cubicBezTo>
                  <a:pt x="2375490" y="843169"/>
                  <a:pt x="2323650" y="855669"/>
                  <a:pt x="2379796" y="853645"/>
                </a:cubicBezTo>
                <a:lnTo>
                  <a:pt x="2477463" y="850067"/>
                </a:lnTo>
                <a:lnTo>
                  <a:pt x="2477463" y="2545618"/>
                </a:lnTo>
                <a:lnTo>
                  <a:pt x="0" y="2545618"/>
                </a:lnTo>
                <a:lnTo>
                  <a:pt x="0" y="1670648"/>
                </a:lnTo>
                <a:cubicBezTo>
                  <a:pt x="203509" y="1673034"/>
                  <a:pt x="409320" y="1677265"/>
                  <a:pt x="611063" y="1677265"/>
                </a:cubicBezTo>
                <a:cubicBezTo>
                  <a:pt x="657780" y="1677447"/>
                  <a:pt x="704475" y="1677265"/>
                  <a:pt x="748092" y="1664031"/>
                </a:cubicBezTo>
                <a:cubicBezTo>
                  <a:pt x="684281" y="1659251"/>
                  <a:pt x="619739" y="1652818"/>
                  <a:pt x="556769" y="1650063"/>
                </a:cubicBezTo>
                <a:lnTo>
                  <a:pt x="0" y="1624695"/>
                </a:lnTo>
                <a:lnTo>
                  <a:pt x="0" y="256291"/>
                </a:lnTo>
                <a:lnTo>
                  <a:pt x="230570" y="250226"/>
                </a:lnTo>
                <a:lnTo>
                  <a:pt x="216145" y="228352"/>
                </a:lnTo>
                <a:lnTo>
                  <a:pt x="0" y="215303"/>
                </a:lnTo>
                <a:lnTo>
                  <a:pt x="0" y="191375"/>
                </a:lnTo>
                <a:lnTo>
                  <a:pt x="686" y="178273"/>
                </a:lnTo>
                <a:cubicBezTo>
                  <a:pt x="12171" y="73509"/>
                  <a:pt x="39057" y="0"/>
                  <a:pt x="70393" y="0"/>
                </a:cubicBezTo>
                <a:close/>
              </a:path>
            </a:pathLst>
          </a:custGeom>
          <a:blipFill>
            <a:blip r:embed="rId2"/>
            <a:stretch>
              <a:fillRect/>
            </a:stretch>
          </a:blipFill>
        </p:spPr>
        <p:txBody>
          <a:bodyPr wrap="square">
            <a:noAutofit/>
          </a:bodyPr>
          <a:lstStyle/>
          <a:p>
            <a:endParaRPr lang="x-none"/>
          </a:p>
        </p:txBody>
      </p:sp>
      <p:sp>
        <p:nvSpPr>
          <p:cNvPr id="22" name="Picture Placeholder 21">
            <a:extLst>
              <a:ext uri="{FF2B5EF4-FFF2-40B4-BE49-F238E27FC236}">
                <a16:creationId xmlns="" xmlns:a16="http://schemas.microsoft.com/office/drawing/2014/main" id="{46274E72-3AC3-3A40-9FC9-88DAEDD85DBE}"/>
              </a:ext>
            </a:extLst>
          </p:cNvPr>
          <p:cNvSpPr>
            <a:spLocks noGrp="1"/>
          </p:cNvSpPr>
          <p:nvPr>
            <p:ph type="pic" sz="quarter" idx="12"/>
          </p:nvPr>
        </p:nvSpPr>
        <p:spPr>
          <a:xfrm rot="20580000">
            <a:off x="5551855" y="2141507"/>
            <a:ext cx="1858097" cy="1853463"/>
          </a:xfrm>
          <a:custGeom>
            <a:avLst/>
            <a:gdLst>
              <a:gd name="connsiteX0" fmla="*/ 70393 w 2477463"/>
              <a:gd name="connsiteY0" fmla="*/ 0 h 2471284"/>
              <a:gd name="connsiteX1" fmla="*/ 2401811 w 2477463"/>
              <a:gd name="connsiteY1" fmla="*/ 0 h 2471284"/>
              <a:gd name="connsiteX2" fmla="*/ 2477463 w 2477463"/>
              <a:gd name="connsiteY2" fmla="*/ 291887 h 2471284"/>
              <a:gd name="connsiteX3" fmla="*/ 2477463 w 2477463"/>
              <a:gd name="connsiteY3" fmla="*/ 802114 h 2471284"/>
              <a:gd name="connsiteX4" fmla="*/ 2447832 w 2477463"/>
              <a:gd name="connsiteY4" fmla="*/ 803438 h 2471284"/>
              <a:gd name="connsiteX5" fmla="*/ 2302035 w 2477463"/>
              <a:gd name="connsiteY5" fmla="*/ 813762 h 2471284"/>
              <a:gd name="connsiteX6" fmla="*/ 2312434 w 2477463"/>
              <a:gd name="connsiteY6" fmla="*/ 837288 h 2471284"/>
              <a:gd name="connsiteX7" fmla="*/ 2379796 w 2477463"/>
              <a:gd name="connsiteY7" fmla="*/ 853645 h 2471284"/>
              <a:gd name="connsiteX8" fmla="*/ 2477463 w 2477463"/>
              <a:gd name="connsiteY8" fmla="*/ 850067 h 2471284"/>
              <a:gd name="connsiteX9" fmla="*/ 2477463 w 2477463"/>
              <a:gd name="connsiteY9" fmla="*/ 2471284 h 2471284"/>
              <a:gd name="connsiteX10" fmla="*/ 0 w 2477463"/>
              <a:gd name="connsiteY10" fmla="*/ 2471284 h 2471284"/>
              <a:gd name="connsiteX11" fmla="*/ 0 w 2477463"/>
              <a:gd name="connsiteY11" fmla="*/ 1670648 h 2471284"/>
              <a:gd name="connsiteX12" fmla="*/ 611063 w 2477463"/>
              <a:gd name="connsiteY12" fmla="*/ 1677265 h 2471284"/>
              <a:gd name="connsiteX13" fmla="*/ 748092 w 2477463"/>
              <a:gd name="connsiteY13" fmla="*/ 1664031 h 2471284"/>
              <a:gd name="connsiteX14" fmla="*/ 556769 w 2477463"/>
              <a:gd name="connsiteY14" fmla="*/ 1650063 h 2471284"/>
              <a:gd name="connsiteX15" fmla="*/ 0 w 2477463"/>
              <a:gd name="connsiteY15" fmla="*/ 1624695 h 2471284"/>
              <a:gd name="connsiteX16" fmla="*/ 0 w 2477463"/>
              <a:gd name="connsiteY16" fmla="*/ 256291 h 2471284"/>
              <a:gd name="connsiteX17" fmla="*/ 230570 w 2477463"/>
              <a:gd name="connsiteY17" fmla="*/ 250226 h 2471284"/>
              <a:gd name="connsiteX18" fmla="*/ 216146 w 2477463"/>
              <a:gd name="connsiteY18" fmla="*/ 228352 h 2471284"/>
              <a:gd name="connsiteX19" fmla="*/ 0 w 2477463"/>
              <a:gd name="connsiteY19" fmla="*/ 215303 h 2471284"/>
              <a:gd name="connsiteX20" fmla="*/ 0 w 2477463"/>
              <a:gd name="connsiteY20" fmla="*/ 191374 h 2471284"/>
              <a:gd name="connsiteX21" fmla="*/ 686 w 2477463"/>
              <a:gd name="connsiteY21" fmla="*/ 178272 h 2471284"/>
              <a:gd name="connsiteX22" fmla="*/ 70393 w 2477463"/>
              <a:gd name="connsiteY22" fmla="*/ 0 h 24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7463" h="2471284">
                <a:moveTo>
                  <a:pt x="70393" y="0"/>
                </a:moveTo>
                <a:lnTo>
                  <a:pt x="2401811" y="0"/>
                </a:lnTo>
                <a:cubicBezTo>
                  <a:pt x="2443592" y="0"/>
                  <a:pt x="2477463" y="130683"/>
                  <a:pt x="2477463" y="291887"/>
                </a:cubicBezTo>
                <a:lnTo>
                  <a:pt x="2477463" y="802114"/>
                </a:lnTo>
                <a:lnTo>
                  <a:pt x="2447832" y="803438"/>
                </a:lnTo>
                <a:cubicBezTo>
                  <a:pt x="2383714" y="806789"/>
                  <a:pt x="2389027" y="810066"/>
                  <a:pt x="2302035" y="813762"/>
                </a:cubicBezTo>
                <a:lnTo>
                  <a:pt x="2312434" y="837288"/>
                </a:lnTo>
                <a:cubicBezTo>
                  <a:pt x="2375490" y="843169"/>
                  <a:pt x="2323650" y="855669"/>
                  <a:pt x="2379796" y="853645"/>
                </a:cubicBezTo>
                <a:lnTo>
                  <a:pt x="2477463" y="850067"/>
                </a:lnTo>
                <a:lnTo>
                  <a:pt x="2477463" y="2471284"/>
                </a:lnTo>
                <a:lnTo>
                  <a:pt x="0" y="2471284"/>
                </a:lnTo>
                <a:lnTo>
                  <a:pt x="0" y="1670648"/>
                </a:lnTo>
                <a:cubicBezTo>
                  <a:pt x="203509" y="1673034"/>
                  <a:pt x="409320" y="1677265"/>
                  <a:pt x="611063" y="1677265"/>
                </a:cubicBezTo>
                <a:cubicBezTo>
                  <a:pt x="657780" y="1677447"/>
                  <a:pt x="704475" y="1677265"/>
                  <a:pt x="748092" y="1664031"/>
                </a:cubicBezTo>
                <a:cubicBezTo>
                  <a:pt x="684281" y="1659251"/>
                  <a:pt x="619739" y="1652818"/>
                  <a:pt x="556769" y="1650063"/>
                </a:cubicBezTo>
                <a:lnTo>
                  <a:pt x="0" y="1624695"/>
                </a:lnTo>
                <a:lnTo>
                  <a:pt x="0" y="256291"/>
                </a:lnTo>
                <a:lnTo>
                  <a:pt x="230570" y="250226"/>
                </a:lnTo>
                <a:lnTo>
                  <a:pt x="216146" y="228352"/>
                </a:lnTo>
                <a:lnTo>
                  <a:pt x="0" y="215303"/>
                </a:lnTo>
                <a:lnTo>
                  <a:pt x="0" y="191374"/>
                </a:lnTo>
                <a:lnTo>
                  <a:pt x="686" y="178272"/>
                </a:lnTo>
                <a:cubicBezTo>
                  <a:pt x="12171" y="73509"/>
                  <a:pt x="39057" y="0"/>
                  <a:pt x="70393"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211719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3" name="Freeform 2">
            <a:extLst>
              <a:ext uri="{FF2B5EF4-FFF2-40B4-BE49-F238E27FC236}">
                <a16:creationId xmlns="" xmlns:a16="http://schemas.microsoft.com/office/drawing/2014/main" id="{081EEAEE-2145-7246-B3E0-BF937D3C27AE}"/>
              </a:ext>
            </a:extLst>
          </p:cNvPr>
          <p:cNvSpPr/>
          <p:nvPr userDrawn="1"/>
        </p:nvSpPr>
        <p:spPr>
          <a:xfrm flipH="1">
            <a:off x="4671727" y="1"/>
            <a:ext cx="3212402" cy="5189105"/>
          </a:xfrm>
          <a:custGeom>
            <a:avLst/>
            <a:gdLst>
              <a:gd name="connsiteX0" fmla="*/ 3570150 w 3645175"/>
              <a:gd name="connsiteY0" fmla="*/ 4694892 h 6918807"/>
              <a:gd name="connsiteX1" fmla="*/ 3497579 w 3645175"/>
              <a:gd name="connsiteY1" fmla="*/ 6918806 h 6918807"/>
              <a:gd name="connsiteX2" fmla="*/ 3466630 w 3645175"/>
              <a:gd name="connsiteY2" fmla="*/ 6918592 h 6918807"/>
              <a:gd name="connsiteX3" fmla="*/ 3547738 w 3645175"/>
              <a:gd name="connsiteY3" fmla="*/ 4705569 h 6918807"/>
              <a:gd name="connsiteX4" fmla="*/ 3610063 w 3645175"/>
              <a:gd name="connsiteY4" fmla="*/ 106 h 6918807"/>
              <a:gd name="connsiteX5" fmla="*/ 3645175 w 3645175"/>
              <a:gd name="connsiteY5" fmla="*/ 106 h 6918807"/>
              <a:gd name="connsiteX6" fmla="*/ 3578687 w 3645175"/>
              <a:gd name="connsiteY6" fmla="*/ 3387814 h 6918807"/>
              <a:gd name="connsiteX7" fmla="*/ 36712 w 3645175"/>
              <a:gd name="connsiteY7" fmla="*/ 0 h 6918807"/>
              <a:gd name="connsiteX8" fmla="*/ 929116 w 3645175"/>
              <a:gd name="connsiteY8" fmla="*/ 0 h 6918807"/>
              <a:gd name="connsiteX9" fmla="*/ 941603 w 3645175"/>
              <a:gd name="connsiteY9" fmla="*/ 496588 h 6918807"/>
              <a:gd name="connsiteX10" fmla="*/ 966575 w 3645175"/>
              <a:gd name="connsiteY10" fmla="*/ 467546 h 6918807"/>
              <a:gd name="connsiteX11" fmla="*/ 983864 w 3645175"/>
              <a:gd name="connsiteY11" fmla="*/ 279631 h 6918807"/>
              <a:gd name="connsiteX12" fmla="*/ 979916 w 3645175"/>
              <a:gd name="connsiteY12" fmla="*/ 0 h 6918807"/>
              <a:gd name="connsiteX13" fmla="*/ 2846366 w 3645175"/>
              <a:gd name="connsiteY13" fmla="*/ 0 h 6918807"/>
              <a:gd name="connsiteX14" fmla="*/ 2857038 w 3645175"/>
              <a:gd name="connsiteY14" fmla="*/ 234360 h 6918807"/>
              <a:gd name="connsiteX15" fmla="*/ 2884145 w 3645175"/>
              <a:gd name="connsiteY15" fmla="*/ 896975 h 6918807"/>
              <a:gd name="connsiteX16" fmla="*/ 2904102 w 3645175"/>
              <a:gd name="connsiteY16" fmla="*/ 871884 h 6918807"/>
              <a:gd name="connsiteX17" fmla="*/ 2935051 w 3645175"/>
              <a:gd name="connsiteY17" fmla="*/ 240767 h 6918807"/>
              <a:gd name="connsiteX18" fmla="*/ 2947965 w 3645175"/>
              <a:gd name="connsiteY18" fmla="*/ 534 h 6918807"/>
              <a:gd name="connsiteX19" fmla="*/ 3275706 w 3645175"/>
              <a:gd name="connsiteY19" fmla="*/ 534 h 6918807"/>
              <a:gd name="connsiteX20" fmla="*/ 3281896 w 3645175"/>
              <a:gd name="connsiteY20" fmla="*/ 150012 h 6918807"/>
              <a:gd name="connsiteX21" fmla="*/ 3290967 w 3645175"/>
              <a:gd name="connsiteY21" fmla="*/ 534 h 6918807"/>
              <a:gd name="connsiteX22" fmla="*/ 3480717 w 3645175"/>
              <a:gd name="connsiteY22" fmla="*/ 534 h 6918807"/>
              <a:gd name="connsiteX23" fmla="*/ 3438883 w 3645175"/>
              <a:gd name="connsiteY23" fmla="*/ 3812225 h 6918807"/>
              <a:gd name="connsiteX24" fmla="*/ 3393419 w 3645175"/>
              <a:gd name="connsiteY24" fmla="*/ 6527281 h 6918807"/>
              <a:gd name="connsiteX25" fmla="*/ 3384882 w 3645175"/>
              <a:gd name="connsiteY25" fmla="*/ 6918700 h 6918807"/>
              <a:gd name="connsiteX26" fmla="*/ 1849588 w 3645175"/>
              <a:gd name="connsiteY26" fmla="*/ 6918700 h 6918807"/>
              <a:gd name="connsiteX27" fmla="*/ 1856205 w 3645175"/>
              <a:gd name="connsiteY27" fmla="*/ 5214009 h 6918807"/>
              <a:gd name="connsiteX28" fmla="*/ 1842118 w 3645175"/>
              <a:gd name="connsiteY28" fmla="*/ 4831773 h 6918807"/>
              <a:gd name="connsiteX29" fmla="*/ 1827177 w 3645175"/>
              <a:gd name="connsiteY29" fmla="*/ 5365623 h 6918807"/>
              <a:gd name="connsiteX30" fmla="*/ 1800390 w 3645175"/>
              <a:gd name="connsiteY30" fmla="*/ 6918807 h 6918807"/>
              <a:gd name="connsiteX31" fmla="*/ 351433 w 3645175"/>
              <a:gd name="connsiteY31" fmla="*/ 6918807 h 6918807"/>
              <a:gd name="connsiteX32" fmla="*/ 344923 w 3645175"/>
              <a:gd name="connsiteY32" fmla="*/ 6275624 h 6918807"/>
              <a:gd name="connsiteX33" fmla="*/ 321658 w 3645175"/>
              <a:gd name="connsiteY33" fmla="*/ 6315770 h 6918807"/>
              <a:gd name="connsiteX34" fmla="*/ 307998 w 3645175"/>
              <a:gd name="connsiteY34" fmla="*/ 6918807 h 6918807"/>
              <a:gd name="connsiteX35" fmla="*/ 61578 w 3645175"/>
              <a:gd name="connsiteY35" fmla="*/ 6918807 h 6918807"/>
              <a:gd name="connsiteX36" fmla="*/ 56029 w 3645175"/>
              <a:gd name="connsiteY36" fmla="*/ 6383035 h 6918807"/>
              <a:gd name="connsiteX37" fmla="*/ 48131 w 3645175"/>
              <a:gd name="connsiteY37" fmla="*/ 6219036 h 6918807"/>
              <a:gd name="connsiteX38" fmla="*/ 31163 w 3645175"/>
              <a:gd name="connsiteY38" fmla="*/ 6248504 h 6918807"/>
              <a:gd name="connsiteX39" fmla="*/ 24653 w 3645175"/>
              <a:gd name="connsiteY39" fmla="*/ 6918807 h 6918807"/>
              <a:gd name="connsiteX40" fmla="*/ 0 w 3645175"/>
              <a:gd name="connsiteY40" fmla="*/ 6918807 h 6918807"/>
              <a:gd name="connsiteX41" fmla="*/ 1601 w 3645175"/>
              <a:gd name="connsiteY41" fmla="*/ 648308 h 6918807"/>
              <a:gd name="connsiteX42" fmla="*/ 10672 w 3645175"/>
              <a:gd name="connsiteY42" fmla="*/ 628876 h 6918807"/>
              <a:gd name="connsiteX43" fmla="*/ 23159 w 3645175"/>
              <a:gd name="connsiteY43" fmla="*/ 1584681 h 6918807"/>
              <a:gd name="connsiteX44" fmla="*/ 40554 w 3645175"/>
              <a:gd name="connsiteY44" fmla="*/ 1564395 h 6918807"/>
              <a:gd name="connsiteX45" fmla="*/ 48985 w 3645175"/>
              <a:gd name="connsiteY45" fmla="*/ 1129093 h 6918807"/>
              <a:gd name="connsiteX46" fmla="*/ 36712 w 3645175"/>
              <a:gd name="connsiteY46" fmla="*/ 0 h 691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45175" h="6918807">
                <a:moveTo>
                  <a:pt x="3570150" y="4694892"/>
                </a:moveTo>
                <a:cubicBezTo>
                  <a:pt x="3545956" y="5436229"/>
                  <a:pt x="3521773" y="6177533"/>
                  <a:pt x="3497579" y="6918806"/>
                </a:cubicBezTo>
                <a:lnTo>
                  <a:pt x="3466630" y="6918592"/>
                </a:lnTo>
                <a:cubicBezTo>
                  <a:pt x="3492243" y="6181559"/>
                  <a:pt x="3521912" y="5442282"/>
                  <a:pt x="3547738" y="4705569"/>
                </a:cubicBezTo>
                <a:close/>
                <a:moveTo>
                  <a:pt x="3610063" y="106"/>
                </a:moveTo>
                <a:lnTo>
                  <a:pt x="3645175" y="106"/>
                </a:lnTo>
                <a:cubicBezTo>
                  <a:pt x="3639838" y="1107813"/>
                  <a:pt x="3617672" y="2237046"/>
                  <a:pt x="3578687" y="3387814"/>
                </a:cubicBezTo>
                <a:close/>
                <a:moveTo>
                  <a:pt x="36712" y="0"/>
                </a:moveTo>
                <a:lnTo>
                  <a:pt x="929116" y="0"/>
                </a:lnTo>
                <a:cubicBezTo>
                  <a:pt x="933172" y="278136"/>
                  <a:pt x="937227" y="218985"/>
                  <a:pt x="941603" y="496588"/>
                </a:cubicBezTo>
                <a:lnTo>
                  <a:pt x="966575" y="467546"/>
                </a:lnTo>
                <a:cubicBezTo>
                  <a:pt x="973192" y="291589"/>
                  <a:pt x="985999" y="436262"/>
                  <a:pt x="983864" y="279631"/>
                </a:cubicBezTo>
                <a:cubicBezTo>
                  <a:pt x="982655" y="186314"/>
                  <a:pt x="981338" y="93103"/>
                  <a:pt x="979916" y="0"/>
                </a:cubicBezTo>
                <a:lnTo>
                  <a:pt x="2846366" y="0"/>
                </a:lnTo>
                <a:cubicBezTo>
                  <a:pt x="2849888" y="77622"/>
                  <a:pt x="2853623" y="155457"/>
                  <a:pt x="2857038" y="234360"/>
                </a:cubicBezTo>
                <a:cubicBezTo>
                  <a:pt x="2866429" y="454200"/>
                  <a:pt x="2875181" y="675961"/>
                  <a:pt x="2884145" y="896975"/>
                </a:cubicBezTo>
                <a:lnTo>
                  <a:pt x="2904102" y="871884"/>
                </a:lnTo>
                <a:cubicBezTo>
                  <a:pt x="2914635" y="661619"/>
                  <a:pt x="2924945" y="451246"/>
                  <a:pt x="2935051" y="240767"/>
                </a:cubicBezTo>
                <a:cubicBezTo>
                  <a:pt x="2939534" y="148731"/>
                  <a:pt x="2943695" y="69401"/>
                  <a:pt x="2947965" y="534"/>
                </a:cubicBezTo>
                <a:lnTo>
                  <a:pt x="3275706" y="534"/>
                </a:lnTo>
                <a:cubicBezTo>
                  <a:pt x="3277488" y="48296"/>
                  <a:pt x="3279548" y="98122"/>
                  <a:pt x="3281896" y="150012"/>
                </a:cubicBezTo>
                <a:cubicBezTo>
                  <a:pt x="3285418" y="92997"/>
                  <a:pt x="3288406" y="43776"/>
                  <a:pt x="3290967" y="534"/>
                </a:cubicBezTo>
                <a:lnTo>
                  <a:pt x="3480717" y="534"/>
                </a:lnTo>
                <a:cubicBezTo>
                  <a:pt x="3468903" y="1267969"/>
                  <a:pt x="3454966" y="2538533"/>
                  <a:pt x="3438883" y="3812225"/>
                </a:cubicBezTo>
                <a:cubicBezTo>
                  <a:pt x="3427464" y="4712190"/>
                  <a:pt x="3407400" y="5623686"/>
                  <a:pt x="3393419" y="6527281"/>
                </a:cubicBezTo>
                <a:cubicBezTo>
                  <a:pt x="3391360" y="6658395"/>
                  <a:pt x="3388510" y="6788868"/>
                  <a:pt x="3384882" y="6918700"/>
                </a:cubicBezTo>
                <a:lnTo>
                  <a:pt x="1849588" y="6918700"/>
                </a:lnTo>
                <a:cubicBezTo>
                  <a:pt x="1851509" y="6351004"/>
                  <a:pt x="1856205" y="5776794"/>
                  <a:pt x="1856205" y="5214009"/>
                </a:cubicBezTo>
                <a:cubicBezTo>
                  <a:pt x="1856205" y="5083643"/>
                  <a:pt x="1856205" y="4953384"/>
                  <a:pt x="1842118" y="4831773"/>
                </a:cubicBezTo>
                <a:cubicBezTo>
                  <a:pt x="1836995" y="5009865"/>
                  <a:pt x="1830165" y="5189879"/>
                  <a:pt x="1827177" y="5365623"/>
                </a:cubicBezTo>
                <a:cubicBezTo>
                  <a:pt x="1818212" y="5883319"/>
                  <a:pt x="1809279" y="6401047"/>
                  <a:pt x="1800390" y="6918807"/>
                </a:cubicBezTo>
                <a:lnTo>
                  <a:pt x="351433" y="6918807"/>
                </a:lnTo>
                <a:cubicBezTo>
                  <a:pt x="349228" y="6704413"/>
                  <a:pt x="347058" y="6490019"/>
                  <a:pt x="344923" y="6275624"/>
                </a:cubicBezTo>
                <a:lnTo>
                  <a:pt x="321658" y="6315770"/>
                </a:lnTo>
                <a:cubicBezTo>
                  <a:pt x="317104" y="6516711"/>
                  <a:pt x="312552" y="6717727"/>
                  <a:pt x="307998" y="6918807"/>
                </a:cubicBezTo>
                <a:lnTo>
                  <a:pt x="61578" y="6918807"/>
                </a:lnTo>
                <a:cubicBezTo>
                  <a:pt x="54962" y="6757691"/>
                  <a:pt x="52080" y="6582802"/>
                  <a:pt x="56029" y="6383035"/>
                </a:cubicBezTo>
                <a:cubicBezTo>
                  <a:pt x="57203" y="6324525"/>
                  <a:pt x="50906" y="6273489"/>
                  <a:pt x="48131" y="6219036"/>
                </a:cubicBezTo>
                <a:lnTo>
                  <a:pt x="31163" y="6248504"/>
                </a:lnTo>
                <a:cubicBezTo>
                  <a:pt x="28957" y="6472007"/>
                  <a:pt x="26787" y="6695444"/>
                  <a:pt x="24653" y="6918807"/>
                </a:cubicBezTo>
                <a:lnTo>
                  <a:pt x="0" y="6918807"/>
                </a:lnTo>
                <a:lnTo>
                  <a:pt x="1601" y="648308"/>
                </a:lnTo>
                <a:lnTo>
                  <a:pt x="10672" y="628876"/>
                </a:lnTo>
                <a:cubicBezTo>
                  <a:pt x="14870" y="947478"/>
                  <a:pt x="19032" y="1266079"/>
                  <a:pt x="23159" y="1584681"/>
                </a:cubicBezTo>
                <a:cubicBezTo>
                  <a:pt x="28921" y="1577955"/>
                  <a:pt x="34791" y="1571228"/>
                  <a:pt x="40554" y="1564395"/>
                </a:cubicBezTo>
                <a:cubicBezTo>
                  <a:pt x="43542" y="1418867"/>
                  <a:pt x="50372" y="1264798"/>
                  <a:pt x="48985" y="1129093"/>
                </a:cubicBezTo>
                <a:cubicBezTo>
                  <a:pt x="44787" y="752480"/>
                  <a:pt x="40696" y="376116"/>
                  <a:pt x="36712" y="0"/>
                </a:cubicBezTo>
                <a:close/>
              </a:path>
            </a:pathLst>
          </a:custGeom>
          <a:gradFill>
            <a:gsLst>
              <a:gs pos="0">
                <a:schemeClr val="accent1"/>
              </a:gs>
              <a:gs pos="100000">
                <a:schemeClr val="accent1">
                  <a:lumMod val="75000"/>
                </a:schemeClr>
              </a:gs>
            </a:gsLst>
            <a:lin ang="5400000" scaled="0"/>
          </a:gradFill>
          <a:ln w="10672" cap="flat">
            <a:noFill/>
            <a:prstDash val="solid"/>
            <a:miter/>
          </a:ln>
        </p:spPr>
        <p:txBody>
          <a:bodyPr rtlCol="0" anchor="ctr"/>
          <a:lstStyle/>
          <a:p>
            <a:endParaRPr lang="x-none" sz="1013"/>
          </a:p>
        </p:txBody>
      </p:sp>
      <p:sp>
        <p:nvSpPr>
          <p:cNvPr id="4" name="Freeform 3">
            <a:extLst>
              <a:ext uri="{FF2B5EF4-FFF2-40B4-BE49-F238E27FC236}">
                <a16:creationId xmlns="" xmlns:a16="http://schemas.microsoft.com/office/drawing/2014/main" id="{0A1BBF05-D132-6B44-97D6-688C728C3193}"/>
              </a:ext>
            </a:extLst>
          </p:cNvPr>
          <p:cNvSpPr>
            <a:spLocks noChangeAspect="1"/>
          </p:cNvSpPr>
          <p:nvPr userDrawn="1"/>
        </p:nvSpPr>
        <p:spPr>
          <a:xfrm>
            <a:off x="6449771" y="123639"/>
            <a:ext cx="1689179" cy="2130536"/>
          </a:xfrm>
          <a:custGeom>
            <a:avLst/>
            <a:gdLst>
              <a:gd name="connsiteX0" fmla="*/ 98464 w 3465427"/>
              <a:gd name="connsiteY0" fmla="*/ 0 h 1132862"/>
              <a:gd name="connsiteX1" fmla="*/ 3359606 w 3465427"/>
              <a:gd name="connsiteY1" fmla="*/ 0 h 1132862"/>
              <a:gd name="connsiteX2" fmla="*/ 3465427 w 3465427"/>
              <a:gd name="connsiteY2" fmla="*/ 105821 h 1132862"/>
              <a:gd name="connsiteX3" fmla="*/ 3465427 w 3465427"/>
              <a:gd name="connsiteY3" fmla="*/ 290799 h 1132862"/>
              <a:gd name="connsiteX4" fmla="*/ 3423979 w 3465427"/>
              <a:gd name="connsiteY4" fmla="*/ 291279 h 1132862"/>
              <a:gd name="connsiteX5" fmla="*/ 3220042 w 3465427"/>
              <a:gd name="connsiteY5" fmla="*/ 295022 h 1132862"/>
              <a:gd name="connsiteX6" fmla="*/ 3234587 w 3465427"/>
              <a:gd name="connsiteY6" fmla="*/ 303551 h 1132862"/>
              <a:gd name="connsiteX7" fmla="*/ 3328812 w 3465427"/>
              <a:gd name="connsiteY7" fmla="*/ 309481 h 1132862"/>
              <a:gd name="connsiteX8" fmla="*/ 3465427 w 3465427"/>
              <a:gd name="connsiteY8" fmla="*/ 308184 h 1132862"/>
              <a:gd name="connsiteX9" fmla="*/ 3465427 w 3465427"/>
              <a:gd name="connsiteY9" fmla="*/ 947233 h 1132862"/>
              <a:gd name="connsiteX10" fmla="*/ 3351578 w 3465427"/>
              <a:gd name="connsiteY10" fmla="*/ 950852 h 1132862"/>
              <a:gd name="connsiteX11" fmla="*/ 3019336 w 3465427"/>
              <a:gd name="connsiteY11" fmla="*/ 960180 h 1132862"/>
              <a:gd name="connsiteX12" fmla="*/ 3032194 w 3465427"/>
              <a:gd name="connsiteY12" fmla="*/ 966843 h 1132862"/>
              <a:gd name="connsiteX13" fmla="*/ 3348627 w 3465427"/>
              <a:gd name="connsiteY13" fmla="*/ 977505 h 1132862"/>
              <a:gd name="connsiteX14" fmla="*/ 3413213 w 3465427"/>
              <a:gd name="connsiteY14" fmla="*/ 979704 h 1132862"/>
              <a:gd name="connsiteX15" fmla="*/ 3465427 w 3465427"/>
              <a:gd name="connsiteY15" fmla="*/ 981759 h 1132862"/>
              <a:gd name="connsiteX16" fmla="*/ 3465427 w 3465427"/>
              <a:gd name="connsiteY16" fmla="*/ 1027041 h 1132862"/>
              <a:gd name="connsiteX17" fmla="*/ 3457111 w 3465427"/>
              <a:gd name="connsiteY17" fmla="*/ 1068231 h 1132862"/>
              <a:gd name="connsiteX18" fmla="*/ 3439086 w 3465427"/>
              <a:gd name="connsiteY18" fmla="*/ 1094968 h 1132862"/>
              <a:gd name="connsiteX19" fmla="*/ 3393797 w 3465427"/>
              <a:gd name="connsiteY19" fmla="*/ 1096250 h 1132862"/>
              <a:gd name="connsiteX20" fmla="*/ 3437034 w 3465427"/>
              <a:gd name="connsiteY20" fmla="*/ 1098011 h 1132862"/>
              <a:gd name="connsiteX21" fmla="*/ 3434433 w 3465427"/>
              <a:gd name="connsiteY21" fmla="*/ 1101868 h 1132862"/>
              <a:gd name="connsiteX22" fmla="*/ 3359606 w 3465427"/>
              <a:gd name="connsiteY22" fmla="*/ 1132862 h 1132862"/>
              <a:gd name="connsiteX23" fmla="*/ 98464 w 3465427"/>
              <a:gd name="connsiteY23" fmla="*/ 1132862 h 1132862"/>
              <a:gd name="connsiteX24" fmla="*/ 959 w 3465427"/>
              <a:gd name="connsiteY24" fmla="*/ 1068231 h 1132862"/>
              <a:gd name="connsiteX25" fmla="*/ 0 w 3465427"/>
              <a:gd name="connsiteY25" fmla="*/ 1063481 h 1132862"/>
              <a:gd name="connsiteX26" fmla="*/ 0 w 3465427"/>
              <a:gd name="connsiteY26" fmla="*/ 605678 h 1132862"/>
              <a:gd name="connsiteX27" fmla="*/ 854743 w 3465427"/>
              <a:gd name="connsiteY27" fmla="*/ 608077 h 1132862"/>
              <a:gd name="connsiteX28" fmla="*/ 1046416 w 3465427"/>
              <a:gd name="connsiteY28" fmla="*/ 603279 h 1132862"/>
              <a:gd name="connsiteX29" fmla="*/ 778797 w 3465427"/>
              <a:gd name="connsiteY29" fmla="*/ 598215 h 1132862"/>
              <a:gd name="connsiteX30" fmla="*/ 0 w 3465427"/>
              <a:gd name="connsiteY30" fmla="*/ 589018 h 1132862"/>
              <a:gd name="connsiteX31" fmla="*/ 0 w 3465427"/>
              <a:gd name="connsiteY31" fmla="*/ 92916 h 1132862"/>
              <a:gd name="connsiteX32" fmla="*/ 322517 w 3465427"/>
              <a:gd name="connsiteY32" fmla="*/ 90717 h 1132862"/>
              <a:gd name="connsiteX33" fmla="*/ 302340 w 3465427"/>
              <a:gd name="connsiteY33" fmla="*/ 82787 h 1132862"/>
              <a:gd name="connsiteX34" fmla="*/ 0 w 3465427"/>
              <a:gd name="connsiteY34" fmla="*/ 78056 h 1132862"/>
              <a:gd name="connsiteX35" fmla="*/ 0 w 3465427"/>
              <a:gd name="connsiteY35" fmla="*/ 69381 h 1132862"/>
              <a:gd name="connsiteX36" fmla="*/ 959 w 3465427"/>
              <a:gd name="connsiteY36" fmla="*/ 64631 h 1132862"/>
              <a:gd name="connsiteX37" fmla="*/ 98464 w 3465427"/>
              <a:gd name="connsiteY37" fmla="*/ 0 h 113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65427" h="1132862">
                <a:moveTo>
                  <a:pt x="98464" y="0"/>
                </a:moveTo>
                <a:lnTo>
                  <a:pt x="3359606" y="0"/>
                </a:lnTo>
                <a:cubicBezTo>
                  <a:pt x="3418049" y="0"/>
                  <a:pt x="3465427" y="47378"/>
                  <a:pt x="3465427" y="105821"/>
                </a:cubicBezTo>
                <a:lnTo>
                  <a:pt x="3465427" y="290799"/>
                </a:lnTo>
                <a:lnTo>
                  <a:pt x="3423979" y="291279"/>
                </a:lnTo>
                <a:cubicBezTo>
                  <a:pt x="3334293" y="292494"/>
                  <a:pt x="3341724" y="293682"/>
                  <a:pt x="3220042" y="295022"/>
                </a:cubicBezTo>
                <a:lnTo>
                  <a:pt x="3234587" y="303551"/>
                </a:lnTo>
                <a:cubicBezTo>
                  <a:pt x="3322790" y="305683"/>
                  <a:pt x="3250276" y="310215"/>
                  <a:pt x="3328812" y="309481"/>
                </a:cubicBezTo>
                <a:lnTo>
                  <a:pt x="3465427" y="308184"/>
                </a:lnTo>
                <a:lnTo>
                  <a:pt x="3465427" y="947233"/>
                </a:lnTo>
                <a:lnTo>
                  <a:pt x="3351578" y="950852"/>
                </a:lnTo>
                <a:cubicBezTo>
                  <a:pt x="3241333" y="954116"/>
                  <a:pt x="3130123" y="957115"/>
                  <a:pt x="3019336" y="960180"/>
                </a:cubicBezTo>
                <a:lnTo>
                  <a:pt x="3032194" y="966843"/>
                </a:lnTo>
                <a:lnTo>
                  <a:pt x="3348627" y="977505"/>
                </a:lnTo>
                <a:cubicBezTo>
                  <a:pt x="3371709" y="978238"/>
                  <a:pt x="3393188" y="978971"/>
                  <a:pt x="3413213" y="979704"/>
                </a:cubicBezTo>
                <a:lnTo>
                  <a:pt x="3465427" y="981759"/>
                </a:lnTo>
                <a:lnTo>
                  <a:pt x="3465427" y="1027041"/>
                </a:lnTo>
                <a:cubicBezTo>
                  <a:pt x="3465427" y="1041652"/>
                  <a:pt x="3462466" y="1055571"/>
                  <a:pt x="3457111" y="1068231"/>
                </a:cubicBezTo>
                <a:lnTo>
                  <a:pt x="3439086" y="1094968"/>
                </a:lnTo>
                <a:lnTo>
                  <a:pt x="3393797" y="1096250"/>
                </a:lnTo>
                <a:lnTo>
                  <a:pt x="3437034" y="1098011"/>
                </a:lnTo>
                <a:lnTo>
                  <a:pt x="3434433" y="1101868"/>
                </a:lnTo>
                <a:cubicBezTo>
                  <a:pt x="3415283" y="1121018"/>
                  <a:pt x="3388828" y="1132862"/>
                  <a:pt x="3359606" y="1132862"/>
                </a:cubicBezTo>
                <a:lnTo>
                  <a:pt x="98464" y="1132862"/>
                </a:lnTo>
                <a:cubicBezTo>
                  <a:pt x="54632" y="1132862"/>
                  <a:pt x="17024" y="1106212"/>
                  <a:pt x="959" y="1068231"/>
                </a:cubicBezTo>
                <a:lnTo>
                  <a:pt x="0" y="1063481"/>
                </a:lnTo>
                <a:lnTo>
                  <a:pt x="0" y="605678"/>
                </a:lnTo>
                <a:cubicBezTo>
                  <a:pt x="284664" y="606543"/>
                  <a:pt x="572549" y="608077"/>
                  <a:pt x="854743" y="608077"/>
                </a:cubicBezTo>
                <a:cubicBezTo>
                  <a:pt x="920090" y="608143"/>
                  <a:pt x="985406" y="608077"/>
                  <a:pt x="1046416" y="603279"/>
                </a:cubicBezTo>
                <a:cubicBezTo>
                  <a:pt x="957159" y="601546"/>
                  <a:pt x="866879" y="599214"/>
                  <a:pt x="778797" y="598215"/>
                </a:cubicBezTo>
                <a:lnTo>
                  <a:pt x="0" y="589018"/>
                </a:lnTo>
                <a:lnTo>
                  <a:pt x="0" y="92916"/>
                </a:lnTo>
                <a:lnTo>
                  <a:pt x="322517" y="90717"/>
                </a:lnTo>
                <a:lnTo>
                  <a:pt x="302340" y="82787"/>
                </a:lnTo>
                <a:lnTo>
                  <a:pt x="0" y="78056"/>
                </a:lnTo>
                <a:lnTo>
                  <a:pt x="0" y="69381"/>
                </a:lnTo>
                <a:lnTo>
                  <a:pt x="959" y="64631"/>
                </a:lnTo>
                <a:cubicBezTo>
                  <a:pt x="17024" y="26650"/>
                  <a:pt x="54632" y="0"/>
                  <a:pt x="98464" y="0"/>
                </a:cubicBezTo>
                <a:close/>
              </a:path>
            </a:pathLst>
          </a:custGeom>
          <a:solidFill>
            <a:schemeClr val="bg2"/>
          </a:solidFill>
          <a:ln>
            <a:noFill/>
            <a:prstDash val="sysDot"/>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013"/>
          </a:p>
        </p:txBody>
      </p:sp>
      <p:sp>
        <p:nvSpPr>
          <p:cNvPr id="6" name="Freeform 5">
            <a:extLst>
              <a:ext uri="{FF2B5EF4-FFF2-40B4-BE49-F238E27FC236}">
                <a16:creationId xmlns="" xmlns:a16="http://schemas.microsoft.com/office/drawing/2014/main" id="{554D4E0C-D66F-AE46-B455-825E9C406F36}"/>
              </a:ext>
            </a:extLst>
          </p:cNvPr>
          <p:cNvSpPr>
            <a:spLocks noChangeAspect="1"/>
          </p:cNvSpPr>
          <p:nvPr userDrawn="1"/>
        </p:nvSpPr>
        <p:spPr>
          <a:xfrm>
            <a:off x="4407857" y="415104"/>
            <a:ext cx="1689179" cy="2130536"/>
          </a:xfrm>
          <a:custGeom>
            <a:avLst/>
            <a:gdLst>
              <a:gd name="connsiteX0" fmla="*/ 98464 w 3465427"/>
              <a:gd name="connsiteY0" fmla="*/ 0 h 1132862"/>
              <a:gd name="connsiteX1" fmla="*/ 3359606 w 3465427"/>
              <a:gd name="connsiteY1" fmla="*/ 0 h 1132862"/>
              <a:gd name="connsiteX2" fmla="*/ 3465427 w 3465427"/>
              <a:gd name="connsiteY2" fmla="*/ 105821 h 1132862"/>
              <a:gd name="connsiteX3" fmla="*/ 3465427 w 3465427"/>
              <a:gd name="connsiteY3" fmla="*/ 290799 h 1132862"/>
              <a:gd name="connsiteX4" fmla="*/ 3423979 w 3465427"/>
              <a:gd name="connsiteY4" fmla="*/ 291279 h 1132862"/>
              <a:gd name="connsiteX5" fmla="*/ 3220042 w 3465427"/>
              <a:gd name="connsiteY5" fmla="*/ 295022 h 1132862"/>
              <a:gd name="connsiteX6" fmla="*/ 3234587 w 3465427"/>
              <a:gd name="connsiteY6" fmla="*/ 303551 h 1132862"/>
              <a:gd name="connsiteX7" fmla="*/ 3328812 w 3465427"/>
              <a:gd name="connsiteY7" fmla="*/ 309481 h 1132862"/>
              <a:gd name="connsiteX8" fmla="*/ 3465427 w 3465427"/>
              <a:gd name="connsiteY8" fmla="*/ 308184 h 1132862"/>
              <a:gd name="connsiteX9" fmla="*/ 3465427 w 3465427"/>
              <a:gd name="connsiteY9" fmla="*/ 947233 h 1132862"/>
              <a:gd name="connsiteX10" fmla="*/ 3351578 w 3465427"/>
              <a:gd name="connsiteY10" fmla="*/ 950852 h 1132862"/>
              <a:gd name="connsiteX11" fmla="*/ 3019336 w 3465427"/>
              <a:gd name="connsiteY11" fmla="*/ 960180 h 1132862"/>
              <a:gd name="connsiteX12" fmla="*/ 3032194 w 3465427"/>
              <a:gd name="connsiteY12" fmla="*/ 966843 h 1132862"/>
              <a:gd name="connsiteX13" fmla="*/ 3348627 w 3465427"/>
              <a:gd name="connsiteY13" fmla="*/ 977505 h 1132862"/>
              <a:gd name="connsiteX14" fmla="*/ 3413213 w 3465427"/>
              <a:gd name="connsiteY14" fmla="*/ 979704 h 1132862"/>
              <a:gd name="connsiteX15" fmla="*/ 3465427 w 3465427"/>
              <a:gd name="connsiteY15" fmla="*/ 981759 h 1132862"/>
              <a:gd name="connsiteX16" fmla="*/ 3465427 w 3465427"/>
              <a:gd name="connsiteY16" fmla="*/ 1027041 h 1132862"/>
              <a:gd name="connsiteX17" fmla="*/ 3457111 w 3465427"/>
              <a:gd name="connsiteY17" fmla="*/ 1068231 h 1132862"/>
              <a:gd name="connsiteX18" fmla="*/ 3439086 w 3465427"/>
              <a:gd name="connsiteY18" fmla="*/ 1094968 h 1132862"/>
              <a:gd name="connsiteX19" fmla="*/ 3393797 w 3465427"/>
              <a:gd name="connsiteY19" fmla="*/ 1096250 h 1132862"/>
              <a:gd name="connsiteX20" fmla="*/ 3437034 w 3465427"/>
              <a:gd name="connsiteY20" fmla="*/ 1098011 h 1132862"/>
              <a:gd name="connsiteX21" fmla="*/ 3434433 w 3465427"/>
              <a:gd name="connsiteY21" fmla="*/ 1101868 h 1132862"/>
              <a:gd name="connsiteX22" fmla="*/ 3359606 w 3465427"/>
              <a:gd name="connsiteY22" fmla="*/ 1132862 h 1132862"/>
              <a:gd name="connsiteX23" fmla="*/ 98464 w 3465427"/>
              <a:gd name="connsiteY23" fmla="*/ 1132862 h 1132862"/>
              <a:gd name="connsiteX24" fmla="*/ 959 w 3465427"/>
              <a:gd name="connsiteY24" fmla="*/ 1068231 h 1132862"/>
              <a:gd name="connsiteX25" fmla="*/ 0 w 3465427"/>
              <a:gd name="connsiteY25" fmla="*/ 1063481 h 1132862"/>
              <a:gd name="connsiteX26" fmla="*/ 0 w 3465427"/>
              <a:gd name="connsiteY26" fmla="*/ 605678 h 1132862"/>
              <a:gd name="connsiteX27" fmla="*/ 854743 w 3465427"/>
              <a:gd name="connsiteY27" fmla="*/ 608077 h 1132862"/>
              <a:gd name="connsiteX28" fmla="*/ 1046416 w 3465427"/>
              <a:gd name="connsiteY28" fmla="*/ 603279 h 1132862"/>
              <a:gd name="connsiteX29" fmla="*/ 778797 w 3465427"/>
              <a:gd name="connsiteY29" fmla="*/ 598215 h 1132862"/>
              <a:gd name="connsiteX30" fmla="*/ 0 w 3465427"/>
              <a:gd name="connsiteY30" fmla="*/ 589018 h 1132862"/>
              <a:gd name="connsiteX31" fmla="*/ 0 w 3465427"/>
              <a:gd name="connsiteY31" fmla="*/ 92916 h 1132862"/>
              <a:gd name="connsiteX32" fmla="*/ 322517 w 3465427"/>
              <a:gd name="connsiteY32" fmla="*/ 90717 h 1132862"/>
              <a:gd name="connsiteX33" fmla="*/ 302340 w 3465427"/>
              <a:gd name="connsiteY33" fmla="*/ 82787 h 1132862"/>
              <a:gd name="connsiteX34" fmla="*/ 0 w 3465427"/>
              <a:gd name="connsiteY34" fmla="*/ 78056 h 1132862"/>
              <a:gd name="connsiteX35" fmla="*/ 0 w 3465427"/>
              <a:gd name="connsiteY35" fmla="*/ 69381 h 1132862"/>
              <a:gd name="connsiteX36" fmla="*/ 959 w 3465427"/>
              <a:gd name="connsiteY36" fmla="*/ 64631 h 1132862"/>
              <a:gd name="connsiteX37" fmla="*/ 98464 w 3465427"/>
              <a:gd name="connsiteY37" fmla="*/ 0 h 113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65427" h="1132862">
                <a:moveTo>
                  <a:pt x="98464" y="0"/>
                </a:moveTo>
                <a:lnTo>
                  <a:pt x="3359606" y="0"/>
                </a:lnTo>
                <a:cubicBezTo>
                  <a:pt x="3418049" y="0"/>
                  <a:pt x="3465427" y="47378"/>
                  <a:pt x="3465427" y="105821"/>
                </a:cubicBezTo>
                <a:lnTo>
                  <a:pt x="3465427" y="290799"/>
                </a:lnTo>
                <a:lnTo>
                  <a:pt x="3423979" y="291279"/>
                </a:lnTo>
                <a:cubicBezTo>
                  <a:pt x="3334293" y="292494"/>
                  <a:pt x="3341724" y="293682"/>
                  <a:pt x="3220042" y="295022"/>
                </a:cubicBezTo>
                <a:lnTo>
                  <a:pt x="3234587" y="303551"/>
                </a:lnTo>
                <a:cubicBezTo>
                  <a:pt x="3322790" y="305683"/>
                  <a:pt x="3250276" y="310215"/>
                  <a:pt x="3328812" y="309481"/>
                </a:cubicBezTo>
                <a:lnTo>
                  <a:pt x="3465427" y="308184"/>
                </a:lnTo>
                <a:lnTo>
                  <a:pt x="3465427" y="947233"/>
                </a:lnTo>
                <a:lnTo>
                  <a:pt x="3351578" y="950852"/>
                </a:lnTo>
                <a:cubicBezTo>
                  <a:pt x="3241333" y="954116"/>
                  <a:pt x="3130123" y="957115"/>
                  <a:pt x="3019336" y="960180"/>
                </a:cubicBezTo>
                <a:lnTo>
                  <a:pt x="3032194" y="966843"/>
                </a:lnTo>
                <a:lnTo>
                  <a:pt x="3348627" y="977505"/>
                </a:lnTo>
                <a:cubicBezTo>
                  <a:pt x="3371709" y="978238"/>
                  <a:pt x="3393188" y="978971"/>
                  <a:pt x="3413213" y="979704"/>
                </a:cubicBezTo>
                <a:lnTo>
                  <a:pt x="3465427" y="981759"/>
                </a:lnTo>
                <a:lnTo>
                  <a:pt x="3465427" y="1027041"/>
                </a:lnTo>
                <a:cubicBezTo>
                  <a:pt x="3465427" y="1041652"/>
                  <a:pt x="3462466" y="1055571"/>
                  <a:pt x="3457111" y="1068231"/>
                </a:cubicBezTo>
                <a:lnTo>
                  <a:pt x="3439086" y="1094968"/>
                </a:lnTo>
                <a:lnTo>
                  <a:pt x="3393797" y="1096250"/>
                </a:lnTo>
                <a:lnTo>
                  <a:pt x="3437034" y="1098011"/>
                </a:lnTo>
                <a:lnTo>
                  <a:pt x="3434433" y="1101868"/>
                </a:lnTo>
                <a:cubicBezTo>
                  <a:pt x="3415283" y="1121018"/>
                  <a:pt x="3388828" y="1132862"/>
                  <a:pt x="3359606" y="1132862"/>
                </a:cubicBezTo>
                <a:lnTo>
                  <a:pt x="98464" y="1132862"/>
                </a:lnTo>
                <a:cubicBezTo>
                  <a:pt x="54632" y="1132862"/>
                  <a:pt x="17024" y="1106212"/>
                  <a:pt x="959" y="1068231"/>
                </a:cubicBezTo>
                <a:lnTo>
                  <a:pt x="0" y="1063481"/>
                </a:lnTo>
                <a:lnTo>
                  <a:pt x="0" y="605678"/>
                </a:lnTo>
                <a:cubicBezTo>
                  <a:pt x="284664" y="606543"/>
                  <a:pt x="572549" y="608077"/>
                  <a:pt x="854743" y="608077"/>
                </a:cubicBezTo>
                <a:cubicBezTo>
                  <a:pt x="920090" y="608143"/>
                  <a:pt x="985406" y="608077"/>
                  <a:pt x="1046416" y="603279"/>
                </a:cubicBezTo>
                <a:cubicBezTo>
                  <a:pt x="957159" y="601546"/>
                  <a:pt x="866879" y="599214"/>
                  <a:pt x="778797" y="598215"/>
                </a:cubicBezTo>
                <a:lnTo>
                  <a:pt x="0" y="589018"/>
                </a:lnTo>
                <a:lnTo>
                  <a:pt x="0" y="92916"/>
                </a:lnTo>
                <a:lnTo>
                  <a:pt x="322517" y="90717"/>
                </a:lnTo>
                <a:lnTo>
                  <a:pt x="302340" y="82787"/>
                </a:lnTo>
                <a:lnTo>
                  <a:pt x="0" y="78056"/>
                </a:lnTo>
                <a:lnTo>
                  <a:pt x="0" y="69381"/>
                </a:lnTo>
                <a:lnTo>
                  <a:pt x="959" y="64631"/>
                </a:lnTo>
                <a:cubicBezTo>
                  <a:pt x="17024" y="26650"/>
                  <a:pt x="54632" y="0"/>
                  <a:pt x="98464" y="0"/>
                </a:cubicBezTo>
                <a:close/>
              </a:path>
            </a:pathLst>
          </a:custGeom>
          <a:solidFill>
            <a:schemeClr val="bg2"/>
          </a:solidFill>
          <a:ln>
            <a:noFill/>
            <a:prstDash val="sysDot"/>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013"/>
          </a:p>
        </p:txBody>
      </p:sp>
      <p:sp>
        <p:nvSpPr>
          <p:cNvPr id="8" name="Freeform 7">
            <a:extLst>
              <a:ext uri="{FF2B5EF4-FFF2-40B4-BE49-F238E27FC236}">
                <a16:creationId xmlns="" xmlns:a16="http://schemas.microsoft.com/office/drawing/2014/main" id="{B3A2ED9E-EE06-3F45-8A0F-D14A1A432355}"/>
              </a:ext>
            </a:extLst>
          </p:cNvPr>
          <p:cNvSpPr>
            <a:spLocks noChangeAspect="1"/>
          </p:cNvSpPr>
          <p:nvPr userDrawn="1"/>
        </p:nvSpPr>
        <p:spPr>
          <a:xfrm>
            <a:off x="6432626" y="2597861"/>
            <a:ext cx="1689179" cy="2130536"/>
          </a:xfrm>
          <a:custGeom>
            <a:avLst/>
            <a:gdLst>
              <a:gd name="connsiteX0" fmla="*/ 98464 w 3465427"/>
              <a:gd name="connsiteY0" fmla="*/ 0 h 1132862"/>
              <a:gd name="connsiteX1" fmla="*/ 3359606 w 3465427"/>
              <a:gd name="connsiteY1" fmla="*/ 0 h 1132862"/>
              <a:gd name="connsiteX2" fmla="*/ 3465427 w 3465427"/>
              <a:gd name="connsiteY2" fmla="*/ 105821 h 1132862"/>
              <a:gd name="connsiteX3" fmla="*/ 3465427 w 3465427"/>
              <a:gd name="connsiteY3" fmla="*/ 290799 h 1132862"/>
              <a:gd name="connsiteX4" fmla="*/ 3423979 w 3465427"/>
              <a:gd name="connsiteY4" fmla="*/ 291279 h 1132862"/>
              <a:gd name="connsiteX5" fmla="*/ 3220042 w 3465427"/>
              <a:gd name="connsiteY5" fmla="*/ 295022 h 1132862"/>
              <a:gd name="connsiteX6" fmla="*/ 3234587 w 3465427"/>
              <a:gd name="connsiteY6" fmla="*/ 303551 h 1132862"/>
              <a:gd name="connsiteX7" fmla="*/ 3328812 w 3465427"/>
              <a:gd name="connsiteY7" fmla="*/ 309481 h 1132862"/>
              <a:gd name="connsiteX8" fmla="*/ 3465427 w 3465427"/>
              <a:gd name="connsiteY8" fmla="*/ 308184 h 1132862"/>
              <a:gd name="connsiteX9" fmla="*/ 3465427 w 3465427"/>
              <a:gd name="connsiteY9" fmla="*/ 947233 h 1132862"/>
              <a:gd name="connsiteX10" fmla="*/ 3351578 w 3465427"/>
              <a:gd name="connsiteY10" fmla="*/ 950852 h 1132862"/>
              <a:gd name="connsiteX11" fmla="*/ 3019336 w 3465427"/>
              <a:gd name="connsiteY11" fmla="*/ 960180 h 1132862"/>
              <a:gd name="connsiteX12" fmla="*/ 3032194 w 3465427"/>
              <a:gd name="connsiteY12" fmla="*/ 966843 h 1132862"/>
              <a:gd name="connsiteX13" fmla="*/ 3348627 w 3465427"/>
              <a:gd name="connsiteY13" fmla="*/ 977505 h 1132862"/>
              <a:gd name="connsiteX14" fmla="*/ 3413213 w 3465427"/>
              <a:gd name="connsiteY14" fmla="*/ 979704 h 1132862"/>
              <a:gd name="connsiteX15" fmla="*/ 3465427 w 3465427"/>
              <a:gd name="connsiteY15" fmla="*/ 981759 h 1132862"/>
              <a:gd name="connsiteX16" fmla="*/ 3465427 w 3465427"/>
              <a:gd name="connsiteY16" fmla="*/ 1027041 h 1132862"/>
              <a:gd name="connsiteX17" fmla="*/ 3457111 w 3465427"/>
              <a:gd name="connsiteY17" fmla="*/ 1068231 h 1132862"/>
              <a:gd name="connsiteX18" fmla="*/ 3439086 w 3465427"/>
              <a:gd name="connsiteY18" fmla="*/ 1094968 h 1132862"/>
              <a:gd name="connsiteX19" fmla="*/ 3393797 w 3465427"/>
              <a:gd name="connsiteY19" fmla="*/ 1096250 h 1132862"/>
              <a:gd name="connsiteX20" fmla="*/ 3437034 w 3465427"/>
              <a:gd name="connsiteY20" fmla="*/ 1098011 h 1132862"/>
              <a:gd name="connsiteX21" fmla="*/ 3434433 w 3465427"/>
              <a:gd name="connsiteY21" fmla="*/ 1101868 h 1132862"/>
              <a:gd name="connsiteX22" fmla="*/ 3359606 w 3465427"/>
              <a:gd name="connsiteY22" fmla="*/ 1132862 h 1132862"/>
              <a:gd name="connsiteX23" fmla="*/ 98464 w 3465427"/>
              <a:gd name="connsiteY23" fmla="*/ 1132862 h 1132862"/>
              <a:gd name="connsiteX24" fmla="*/ 959 w 3465427"/>
              <a:gd name="connsiteY24" fmla="*/ 1068231 h 1132862"/>
              <a:gd name="connsiteX25" fmla="*/ 0 w 3465427"/>
              <a:gd name="connsiteY25" fmla="*/ 1063481 h 1132862"/>
              <a:gd name="connsiteX26" fmla="*/ 0 w 3465427"/>
              <a:gd name="connsiteY26" fmla="*/ 605678 h 1132862"/>
              <a:gd name="connsiteX27" fmla="*/ 854743 w 3465427"/>
              <a:gd name="connsiteY27" fmla="*/ 608077 h 1132862"/>
              <a:gd name="connsiteX28" fmla="*/ 1046416 w 3465427"/>
              <a:gd name="connsiteY28" fmla="*/ 603279 h 1132862"/>
              <a:gd name="connsiteX29" fmla="*/ 778797 w 3465427"/>
              <a:gd name="connsiteY29" fmla="*/ 598215 h 1132862"/>
              <a:gd name="connsiteX30" fmla="*/ 0 w 3465427"/>
              <a:gd name="connsiteY30" fmla="*/ 589018 h 1132862"/>
              <a:gd name="connsiteX31" fmla="*/ 0 w 3465427"/>
              <a:gd name="connsiteY31" fmla="*/ 92916 h 1132862"/>
              <a:gd name="connsiteX32" fmla="*/ 322517 w 3465427"/>
              <a:gd name="connsiteY32" fmla="*/ 90717 h 1132862"/>
              <a:gd name="connsiteX33" fmla="*/ 302340 w 3465427"/>
              <a:gd name="connsiteY33" fmla="*/ 82787 h 1132862"/>
              <a:gd name="connsiteX34" fmla="*/ 0 w 3465427"/>
              <a:gd name="connsiteY34" fmla="*/ 78056 h 1132862"/>
              <a:gd name="connsiteX35" fmla="*/ 0 w 3465427"/>
              <a:gd name="connsiteY35" fmla="*/ 69381 h 1132862"/>
              <a:gd name="connsiteX36" fmla="*/ 959 w 3465427"/>
              <a:gd name="connsiteY36" fmla="*/ 64631 h 1132862"/>
              <a:gd name="connsiteX37" fmla="*/ 98464 w 3465427"/>
              <a:gd name="connsiteY37" fmla="*/ 0 h 113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65427" h="1132862">
                <a:moveTo>
                  <a:pt x="98464" y="0"/>
                </a:moveTo>
                <a:lnTo>
                  <a:pt x="3359606" y="0"/>
                </a:lnTo>
                <a:cubicBezTo>
                  <a:pt x="3418049" y="0"/>
                  <a:pt x="3465427" y="47378"/>
                  <a:pt x="3465427" y="105821"/>
                </a:cubicBezTo>
                <a:lnTo>
                  <a:pt x="3465427" y="290799"/>
                </a:lnTo>
                <a:lnTo>
                  <a:pt x="3423979" y="291279"/>
                </a:lnTo>
                <a:cubicBezTo>
                  <a:pt x="3334293" y="292494"/>
                  <a:pt x="3341724" y="293682"/>
                  <a:pt x="3220042" y="295022"/>
                </a:cubicBezTo>
                <a:lnTo>
                  <a:pt x="3234587" y="303551"/>
                </a:lnTo>
                <a:cubicBezTo>
                  <a:pt x="3322790" y="305683"/>
                  <a:pt x="3250276" y="310215"/>
                  <a:pt x="3328812" y="309481"/>
                </a:cubicBezTo>
                <a:lnTo>
                  <a:pt x="3465427" y="308184"/>
                </a:lnTo>
                <a:lnTo>
                  <a:pt x="3465427" y="947233"/>
                </a:lnTo>
                <a:lnTo>
                  <a:pt x="3351578" y="950852"/>
                </a:lnTo>
                <a:cubicBezTo>
                  <a:pt x="3241333" y="954116"/>
                  <a:pt x="3130123" y="957115"/>
                  <a:pt x="3019336" y="960180"/>
                </a:cubicBezTo>
                <a:lnTo>
                  <a:pt x="3032194" y="966843"/>
                </a:lnTo>
                <a:lnTo>
                  <a:pt x="3348627" y="977505"/>
                </a:lnTo>
                <a:cubicBezTo>
                  <a:pt x="3371709" y="978238"/>
                  <a:pt x="3393188" y="978971"/>
                  <a:pt x="3413213" y="979704"/>
                </a:cubicBezTo>
                <a:lnTo>
                  <a:pt x="3465427" y="981759"/>
                </a:lnTo>
                <a:lnTo>
                  <a:pt x="3465427" y="1027041"/>
                </a:lnTo>
                <a:cubicBezTo>
                  <a:pt x="3465427" y="1041652"/>
                  <a:pt x="3462466" y="1055571"/>
                  <a:pt x="3457111" y="1068231"/>
                </a:cubicBezTo>
                <a:lnTo>
                  <a:pt x="3439086" y="1094968"/>
                </a:lnTo>
                <a:lnTo>
                  <a:pt x="3393797" y="1096250"/>
                </a:lnTo>
                <a:lnTo>
                  <a:pt x="3437034" y="1098011"/>
                </a:lnTo>
                <a:lnTo>
                  <a:pt x="3434433" y="1101868"/>
                </a:lnTo>
                <a:cubicBezTo>
                  <a:pt x="3415283" y="1121018"/>
                  <a:pt x="3388828" y="1132862"/>
                  <a:pt x="3359606" y="1132862"/>
                </a:cubicBezTo>
                <a:lnTo>
                  <a:pt x="98464" y="1132862"/>
                </a:lnTo>
                <a:cubicBezTo>
                  <a:pt x="54632" y="1132862"/>
                  <a:pt x="17024" y="1106212"/>
                  <a:pt x="959" y="1068231"/>
                </a:cubicBezTo>
                <a:lnTo>
                  <a:pt x="0" y="1063481"/>
                </a:lnTo>
                <a:lnTo>
                  <a:pt x="0" y="605678"/>
                </a:lnTo>
                <a:cubicBezTo>
                  <a:pt x="284664" y="606543"/>
                  <a:pt x="572549" y="608077"/>
                  <a:pt x="854743" y="608077"/>
                </a:cubicBezTo>
                <a:cubicBezTo>
                  <a:pt x="920090" y="608143"/>
                  <a:pt x="985406" y="608077"/>
                  <a:pt x="1046416" y="603279"/>
                </a:cubicBezTo>
                <a:cubicBezTo>
                  <a:pt x="957159" y="601546"/>
                  <a:pt x="866879" y="599214"/>
                  <a:pt x="778797" y="598215"/>
                </a:cubicBezTo>
                <a:lnTo>
                  <a:pt x="0" y="589018"/>
                </a:lnTo>
                <a:lnTo>
                  <a:pt x="0" y="92916"/>
                </a:lnTo>
                <a:lnTo>
                  <a:pt x="322517" y="90717"/>
                </a:lnTo>
                <a:lnTo>
                  <a:pt x="302340" y="82787"/>
                </a:lnTo>
                <a:lnTo>
                  <a:pt x="0" y="78056"/>
                </a:lnTo>
                <a:lnTo>
                  <a:pt x="0" y="69381"/>
                </a:lnTo>
                <a:lnTo>
                  <a:pt x="959" y="64631"/>
                </a:lnTo>
                <a:cubicBezTo>
                  <a:pt x="17024" y="26650"/>
                  <a:pt x="54632" y="0"/>
                  <a:pt x="98464" y="0"/>
                </a:cubicBezTo>
                <a:close/>
              </a:path>
            </a:pathLst>
          </a:custGeom>
          <a:solidFill>
            <a:schemeClr val="bg2"/>
          </a:solidFill>
          <a:ln>
            <a:noFill/>
            <a:prstDash val="sysDot"/>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013"/>
          </a:p>
        </p:txBody>
      </p:sp>
      <p:sp>
        <p:nvSpPr>
          <p:cNvPr id="10" name="Freeform 9">
            <a:extLst>
              <a:ext uri="{FF2B5EF4-FFF2-40B4-BE49-F238E27FC236}">
                <a16:creationId xmlns="" xmlns:a16="http://schemas.microsoft.com/office/drawing/2014/main" id="{4EA39571-934F-0048-994D-BFD4AE26A703}"/>
              </a:ext>
            </a:extLst>
          </p:cNvPr>
          <p:cNvSpPr>
            <a:spLocks noChangeAspect="1"/>
          </p:cNvSpPr>
          <p:nvPr userDrawn="1"/>
        </p:nvSpPr>
        <p:spPr>
          <a:xfrm>
            <a:off x="4390712" y="2889326"/>
            <a:ext cx="1689179" cy="2130536"/>
          </a:xfrm>
          <a:custGeom>
            <a:avLst/>
            <a:gdLst>
              <a:gd name="connsiteX0" fmla="*/ 98464 w 3465427"/>
              <a:gd name="connsiteY0" fmla="*/ 0 h 1132862"/>
              <a:gd name="connsiteX1" fmla="*/ 3359606 w 3465427"/>
              <a:gd name="connsiteY1" fmla="*/ 0 h 1132862"/>
              <a:gd name="connsiteX2" fmla="*/ 3465427 w 3465427"/>
              <a:gd name="connsiteY2" fmla="*/ 105821 h 1132862"/>
              <a:gd name="connsiteX3" fmla="*/ 3465427 w 3465427"/>
              <a:gd name="connsiteY3" fmla="*/ 290799 h 1132862"/>
              <a:gd name="connsiteX4" fmla="*/ 3423979 w 3465427"/>
              <a:gd name="connsiteY4" fmla="*/ 291279 h 1132862"/>
              <a:gd name="connsiteX5" fmla="*/ 3220042 w 3465427"/>
              <a:gd name="connsiteY5" fmla="*/ 295022 h 1132862"/>
              <a:gd name="connsiteX6" fmla="*/ 3234587 w 3465427"/>
              <a:gd name="connsiteY6" fmla="*/ 303551 h 1132862"/>
              <a:gd name="connsiteX7" fmla="*/ 3328812 w 3465427"/>
              <a:gd name="connsiteY7" fmla="*/ 309481 h 1132862"/>
              <a:gd name="connsiteX8" fmla="*/ 3465427 w 3465427"/>
              <a:gd name="connsiteY8" fmla="*/ 308184 h 1132862"/>
              <a:gd name="connsiteX9" fmla="*/ 3465427 w 3465427"/>
              <a:gd name="connsiteY9" fmla="*/ 947233 h 1132862"/>
              <a:gd name="connsiteX10" fmla="*/ 3351578 w 3465427"/>
              <a:gd name="connsiteY10" fmla="*/ 950852 h 1132862"/>
              <a:gd name="connsiteX11" fmla="*/ 3019336 w 3465427"/>
              <a:gd name="connsiteY11" fmla="*/ 960180 h 1132862"/>
              <a:gd name="connsiteX12" fmla="*/ 3032194 w 3465427"/>
              <a:gd name="connsiteY12" fmla="*/ 966843 h 1132862"/>
              <a:gd name="connsiteX13" fmla="*/ 3348627 w 3465427"/>
              <a:gd name="connsiteY13" fmla="*/ 977505 h 1132862"/>
              <a:gd name="connsiteX14" fmla="*/ 3413213 w 3465427"/>
              <a:gd name="connsiteY14" fmla="*/ 979704 h 1132862"/>
              <a:gd name="connsiteX15" fmla="*/ 3465427 w 3465427"/>
              <a:gd name="connsiteY15" fmla="*/ 981759 h 1132862"/>
              <a:gd name="connsiteX16" fmla="*/ 3465427 w 3465427"/>
              <a:gd name="connsiteY16" fmla="*/ 1027041 h 1132862"/>
              <a:gd name="connsiteX17" fmla="*/ 3457111 w 3465427"/>
              <a:gd name="connsiteY17" fmla="*/ 1068231 h 1132862"/>
              <a:gd name="connsiteX18" fmla="*/ 3439086 w 3465427"/>
              <a:gd name="connsiteY18" fmla="*/ 1094968 h 1132862"/>
              <a:gd name="connsiteX19" fmla="*/ 3393797 w 3465427"/>
              <a:gd name="connsiteY19" fmla="*/ 1096250 h 1132862"/>
              <a:gd name="connsiteX20" fmla="*/ 3437034 w 3465427"/>
              <a:gd name="connsiteY20" fmla="*/ 1098011 h 1132862"/>
              <a:gd name="connsiteX21" fmla="*/ 3434433 w 3465427"/>
              <a:gd name="connsiteY21" fmla="*/ 1101868 h 1132862"/>
              <a:gd name="connsiteX22" fmla="*/ 3359606 w 3465427"/>
              <a:gd name="connsiteY22" fmla="*/ 1132862 h 1132862"/>
              <a:gd name="connsiteX23" fmla="*/ 98464 w 3465427"/>
              <a:gd name="connsiteY23" fmla="*/ 1132862 h 1132862"/>
              <a:gd name="connsiteX24" fmla="*/ 959 w 3465427"/>
              <a:gd name="connsiteY24" fmla="*/ 1068231 h 1132862"/>
              <a:gd name="connsiteX25" fmla="*/ 0 w 3465427"/>
              <a:gd name="connsiteY25" fmla="*/ 1063481 h 1132862"/>
              <a:gd name="connsiteX26" fmla="*/ 0 w 3465427"/>
              <a:gd name="connsiteY26" fmla="*/ 605678 h 1132862"/>
              <a:gd name="connsiteX27" fmla="*/ 854743 w 3465427"/>
              <a:gd name="connsiteY27" fmla="*/ 608077 h 1132862"/>
              <a:gd name="connsiteX28" fmla="*/ 1046416 w 3465427"/>
              <a:gd name="connsiteY28" fmla="*/ 603279 h 1132862"/>
              <a:gd name="connsiteX29" fmla="*/ 778797 w 3465427"/>
              <a:gd name="connsiteY29" fmla="*/ 598215 h 1132862"/>
              <a:gd name="connsiteX30" fmla="*/ 0 w 3465427"/>
              <a:gd name="connsiteY30" fmla="*/ 589018 h 1132862"/>
              <a:gd name="connsiteX31" fmla="*/ 0 w 3465427"/>
              <a:gd name="connsiteY31" fmla="*/ 92916 h 1132862"/>
              <a:gd name="connsiteX32" fmla="*/ 322517 w 3465427"/>
              <a:gd name="connsiteY32" fmla="*/ 90717 h 1132862"/>
              <a:gd name="connsiteX33" fmla="*/ 302340 w 3465427"/>
              <a:gd name="connsiteY33" fmla="*/ 82787 h 1132862"/>
              <a:gd name="connsiteX34" fmla="*/ 0 w 3465427"/>
              <a:gd name="connsiteY34" fmla="*/ 78056 h 1132862"/>
              <a:gd name="connsiteX35" fmla="*/ 0 w 3465427"/>
              <a:gd name="connsiteY35" fmla="*/ 69381 h 1132862"/>
              <a:gd name="connsiteX36" fmla="*/ 959 w 3465427"/>
              <a:gd name="connsiteY36" fmla="*/ 64631 h 1132862"/>
              <a:gd name="connsiteX37" fmla="*/ 98464 w 3465427"/>
              <a:gd name="connsiteY37" fmla="*/ 0 h 113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65427" h="1132862">
                <a:moveTo>
                  <a:pt x="98464" y="0"/>
                </a:moveTo>
                <a:lnTo>
                  <a:pt x="3359606" y="0"/>
                </a:lnTo>
                <a:cubicBezTo>
                  <a:pt x="3418049" y="0"/>
                  <a:pt x="3465427" y="47378"/>
                  <a:pt x="3465427" y="105821"/>
                </a:cubicBezTo>
                <a:lnTo>
                  <a:pt x="3465427" y="290799"/>
                </a:lnTo>
                <a:lnTo>
                  <a:pt x="3423979" y="291279"/>
                </a:lnTo>
                <a:cubicBezTo>
                  <a:pt x="3334293" y="292494"/>
                  <a:pt x="3341724" y="293682"/>
                  <a:pt x="3220042" y="295022"/>
                </a:cubicBezTo>
                <a:lnTo>
                  <a:pt x="3234587" y="303551"/>
                </a:lnTo>
                <a:cubicBezTo>
                  <a:pt x="3322790" y="305683"/>
                  <a:pt x="3250276" y="310215"/>
                  <a:pt x="3328812" y="309481"/>
                </a:cubicBezTo>
                <a:lnTo>
                  <a:pt x="3465427" y="308184"/>
                </a:lnTo>
                <a:lnTo>
                  <a:pt x="3465427" y="947233"/>
                </a:lnTo>
                <a:lnTo>
                  <a:pt x="3351578" y="950852"/>
                </a:lnTo>
                <a:cubicBezTo>
                  <a:pt x="3241333" y="954116"/>
                  <a:pt x="3130123" y="957115"/>
                  <a:pt x="3019336" y="960180"/>
                </a:cubicBezTo>
                <a:lnTo>
                  <a:pt x="3032194" y="966843"/>
                </a:lnTo>
                <a:lnTo>
                  <a:pt x="3348627" y="977505"/>
                </a:lnTo>
                <a:cubicBezTo>
                  <a:pt x="3371709" y="978238"/>
                  <a:pt x="3393188" y="978971"/>
                  <a:pt x="3413213" y="979704"/>
                </a:cubicBezTo>
                <a:lnTo>
                  <a:pt x="3465427" y="981759"/>
                </a:lnTo>
                <a:lnTo>
                  <a:pt x="3465427" y="1027041"/>
                </a:lnTo>
                <a:cubicBezTo>
                  <a:pt x="3465427" y="1041652"/>
                  <a:pt x="3462466" y="1055571"/>
                  <a:pt x="3457111" y="1068231"/>
                </a:cubicBezTo>
                <a:lnTo>
                  <a:pt x="3439086" y="1094968"/>
                </a:lnTo>
                <a:lnTo>
                  <a:pt x="3393797" y="1096250"/>
                </a:lnTo>
                <a:lnTo>
                  <a:pt x="3437034" y="1098011"/>
                </a:lnTo>
                <a:lnTo>
                  <a:pt x="3434433" y="1101868"/>
                </a:lnTo>
                <a:cubicBezTo>
                  <a:pt x="3415283" y="1121018"/>
                  <a:pt x="3388828" y="1132862"/>
                  <a:pt x="3359606" y="1132862"/>
                </a:cubicBezTo>
                <a:lnTo>
                  <a:pt x="98464" y="1132862"/>
                </a:lnTo>
                <a:cubicBezTo>
                  <a:pt x="54632" y="1132862"/>
                  <a:pt x="17024" y="1106212"/>
                  <a:pt x="959" y="1068231"/>
                </a:cubicBezTo>
                <a:lnTo>
                  <a:pt x="0" y="1063481"/>
                </a:lnTo>
                <a:lnTo>
                  <a:pt x="0" y="605678"/>
                </a:lnTo>
                <a:cubicBezTo>
                  <a:pt x="284664" y="606543"/>
                  <a:pt x="572549" y="608077"/>
                  <a:pt x="854743" y="608077"/>
                </a:cubicBezTo>
                <a:cubicBezTo>
                  <a:pt x="920090" y="608143"/>
                  <a:pt x="985406" y="608077"/>
                  <a:pt x="1046416" y="603279"/>
                </a:cubicBezTo>
                <a:cubicBezTo>
                  <a:pt x="957159" y="601546"/>
                  <a:pt x="866879" y="599214"/>
                  <a:pt x="778797" y="598215"/>
                </a:cubicBezTo>
                <a:lnTo>
                  <a:pt x="0" y="589018"/>
                </a:lnTo>
                <a:lnTo>
                  <a:pt x="0" y="92916"/>
                </a:lnTo>
                <a:lnTo>
                  <a:pt x="322517" y="90717"/>
                </a:lnTo>
                <a:lnTo>
                  <a:pt x="302340" y="82787"/>
                </a:lnTo>
                <a:lnTo>
                  <a:pt x="0" y="78056"/>
                </a:lnTo>
                <a:lnTo>
                  <a:pt x="0" y="69381"/>
                </a:lnTo>
                <a:lnTo>
                  <a:pt x="959" y="64631"/>
                </a:lnTo>
                <a:cubicBezTo>
                  <a:pt x="17024" y="26650"/>
                  <a:pt x="54632" y="0"/>
                  <a:pt x="98464" y="0"/>
                </a:cubicBezTo>
                <a:close/>
              </a:path>
            </a:pathLst>
          </a:custGeom>
          <a:solidFill>
            <a:schemeClr val="bg2"/>
          </a:solidFill>
          <a:ln>
            <a:noFill/>
            <a:prstDash val="sysDot"/>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013"/>
          </a:p>
        </p:txBody>
      </p:sp>
      <p:sp>
        <p:nvSpPr>
          <p:cNvPr id="18" name="Picture Placeholder 17">
            <a:extLst>
              <a:ext uri="{FF2B5EF4-FFF2-40B4-BE49-F238E27FC236}">
                <a16:creationId xmlns="" xmlns:a16="http://schemas.microsoft.com/office/drawing/2014/main" id="{DED1FBCE-8F0B-D84A-A889-EF67E7E90F4E}"/>
              </a:ext>
            </a:extLst>
          </p:cNvPr>
          <p:cNvSpPr>
            <a:spLocks noGrp="1"/>
          </p:cNvSpPr>
          <p:nvPr>
            <p:ph type="pic" sz="quarter" idx="10"/>
          </p:nvPr>
        </p:nvSpPr>
        <p:spPr>
          <a:xfrm>
            <a:off x="6449772" y="123639"/>
            <a:ext cx="1689179" cy="1690255"/>
          </a:xfrm>
          <a:custGeom>
            <a:avLst/>
            <a:gdLst>
              <a:gd name="connsiteX0" fmla="*/ 63994 w 2252239"/>
              <a:gd name="connsiteY0" fmla="*/ 0 h 2253673"/>
              <a:gd name="connsiteX1" fmla="*/ 2183464 w 2252239"/>
              <a:gd name="connsiteY1" fmla="*/ 0 h 2253673"/>
              <a:gd name="connsiteX2" fmla="*/ 2252239 w 2252239"/>
              <a:gd name="connsiteY2" fmla="*/ 265352 h 2253673"/>
              <a:gd name="connsiteX3" fmla="*/ 2252239 w 2252239"/>
              <a:gd name="connsiteY3" fmla="*/ 729195 h 2253673"/>
              <a:gd name="connsiteX4" fmla="*/ 2225302 w 2252239"/>
              <a:gd name="connsiteY4" fmla="*/ 730398 h 2253673"/>
              <a:gd name="connsiteX5" fmla="*/ 2092759 w 2252239"/>
              <a:gd name="connsiteY5" fmla="*/ 739784 h 2253673"/>
              <a:gd name="connsiteX6" fmla="*/ 2102213 w 2252239"/>
              <a:gd name="connsiteY6" fmla="*/ 761171 h 2253673"/>
              <a:gd name="connsiteX7" fmla="*/ 2163451 w 2252239"/>
              <a:gd name="connsiteY7" fmla="*/ 776041 h 2253673"/>
              <a:gd name="connsiteX8" fmla="*/ 2252239 w 2252239"/>
              <a:gd name="connsiteY8" fmla="*/ 772788 h 2253673"/>
              <a:gd name="connsiteX9" fmla="*/ 2252239 w 2252239"/>
              <a:gd name="connsiteY9" fmla="*/ 2253673 h 2253673"/>
              <a:gd name="connsiteX10" fmla="*/ 0 w 2252239"/>
              <a:gd name="connsiteY10" fmla="*/ 2253673 h 2253673"/>
              <a:gd name="connsiteX11" fmla="*/ 0 w 2252239"/>
              <a:gd name="connsiteY11" fmla="*/ 1518771 h 2253673"/>
              <a:gd name="connsiteX12" fmla="*/ 555512 w 2252239"/>
              <a:gd name="connsiteY12" fmla="*/ 1524787 h 2253673"/>
              <a:gd name="connsiteX13" fmla="*/ 680084 w 2252239"/>
              <a:gd name="connsiteY13" fmla="*/ 1512756 h 2253673"/>
              <a:gd name="connsiteX14" fmla="*/ 506154 w 2252239"/>
              <a:gd name="connsiteY14" fmla="*/ 1500058 h 2253673"/>
              <a:gd name="connsiteX15" fmla="*/ 0 w 2252239"/>
              <a:gd name="connsiteY15" fmla="*/ 1476996 h 2253673"/>
              <a:gd name="connsiteX16" fmla="*/ 0 w 2252239"/>
              <a:gd name="connsiteY16" fmla="*/ 232992 h 2253673"/>
              <a:gd name="connsiteX17" fmla="*/ 209609 w 2252239"/>
              <a:gd name="connsiteY17" fmla="*/ 227478 h 2253673"/>
              <a:gd name="connsiteX18" fmla="*/ 196495 w 2252239"/>
              <a:gd name="connsiteY18" fmla="*/ 207593 h 2253673"/>
              <a:gd name="connsiteX19" fmla="*/ 0 w 2252239"/>
              <a:gd name="connsiteY19" fmla="*/ 195730 h 2253673"/>
              <a:gd name="connsiteX20" fmla="*/ 0 w 2252239"/>
              <a:gd name="connsiteY20" fmla="*/ 173976 h 2253673"/>
              <a:gd name="connsiteX21" fmla="*/ 624 w 2252239"/>
              <a:gd name="connsiteY21" fmla="*/ 162066 h 2253673"/>
              <a:gd name="connsiteX22" fmla="*/ 63994 w 2252239"/>
              <a:gd name="connsiteY22" fmla="*/ 0 h 225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2239" h="2253673">
                <a:moveTo>
                  <a:pt x="63994" y="0"/>
                </a:moveTo>
                <a:lnTo>
                  <a:pt x="2183464" y="0"/>
                </a:lnTo>
                <a:cubicBezTo>
                  <a:pt x="2221447" y="0"/>
                  <a:pt x="2252239" y="118803"/>
                  <a:pt x="2252239" y="265352"/>
                </a:cubicBezTo>
                <a:lnTo>
                  <a:pt x="2252239" y="729195"/>
                </a:lnTo>
                <a:lnTo>
                  <a:pt x="2225302" y="730398"/>
                </a:lnTo>
                <a:cubicBezTo>
                  <a:pt x="2167013" y="733445"/>
                  <a:pt x="2171843" y="736424"/>
                  <a:pt x="2092759" y="739784"/>
                </a:cubicBezTo>
                <a:lnTo>
                  <a:pt x="2102213" y="761171"/>
                </a:lnTo>
                <a:cubicBezTo>
                  <a:pt x="2159536" y="766517"/>
                  <a:pt x="2112409" y="777881"/>
                  <a:pt x="2163451" y="776041"/>
                </a:cubicBezTo>
                <a:lnTo>
                  <a:pt x="2252239" y="772788"/>
                </a:lnTo>
                <a:lnTo>
                  <a:pt x="2252239" y="2253673"/>
                </a:lnTo>
                <a:lnTo>
                  <a:pt x="0" y="2253673"/>
                </a:lnTo>
                <a:lnTo>
                  <a:pt x="0" y="1518771"/>
                </a:lnTo>
                <a:cubicBezTo>
                  <a:pt x="185008" y="1520940"/>
                  <a:pt x="372109" y="1524787"/>
                  <a:pt x="555512" y="1524787"/>
                </a:cubicBezTo>
                <a:cubicBezTo>
                  <a:pt x="597982" y="1524952"/>
                  <a:pt x="640432" y="1524787"/>
                  <a:pt x="680084" y="1512756"/>
                </a:cubicBezTo>
                <a:cubicBezTo>
                  <a:pt x="622074" y="1508410"/>
                  <a:pt x="563399" y="1502562"/>
                  <a:pt x="506154" y="1500058"/>
                </a:cubicBezTo>
                <a:lnTo>
                  <a:pt x="0" y="1476996"/>
                </a:lnTo>
                <a:lnTo>
                  <a:pt x="0" y="232992"/>
                </a:lnTo>
                <a:lnTo>
                  <a:pt x="209609" y="227478"/>
                </a:lnTo>
                <a:lnTo>
                  <a:pt x="196495" y="207593"/>
                </a:lnTo>
                <a:lnTo>
                  <a:pt x="0" y="195730"/>
                </a:lnTo>
                <a:lnTo>
                  <a:pt x="0" y="173976"/>
                </a:lnTo>
                <a:lnTo>
                  <a:pt x="624" y="162066"/>
                </a:lnTo>
                <a:cubicBezTo>
                  <a:pt x="11065" y="66826"/>
                  <a:pt x="35506" y="0"/>
                  <a:pt x="63994" y="0"/>
                </a:cubicBezTo>
                <a:close/>
              </a:path>
            </a:pathLst>
          </a:custGeom>
          <a:blipFill>
            <a:blip r:embed="rId2"/>
            <a:stretch>
              <a:fillRect/>
            </a:stretch>
          </a:blipFill>
        </p:spPr>
        <p:txBody>
          <a:bodyPr wrap="square">
            <a:noAutofit/>
          </a:bodyPr>
          <a:lstStyle/>
          <a:p>
            <a:endParaRPr lang="x-none"/>
          </a:p>
        </p:txBody>
      </p:sp>
      <p:sp>
        <p:nvSpPr>
          <p:cNvPr id="20" name="Picture Placeholder 19">
            <a:extLst>
              <a:ext uri="{FF2B5EF4-FFF2-40B4-BE49-F238E27FC236}">
                <a16:creationId xmlns="" xmlns:a16="http://schemas.microsoft.com/office/drawing/2014/main" id="{2A1DDEF8-934D-AE4A-BE3E-3D420D2BE265}"/>
              </a:ext>
            </a:extLst>
          </p:cNvPr>
          <p:cNvSpPr>
            <a:spLocks noGrp="1"/>
          </p:cNvSpPr>
          <p:nvPr>
            <p:ph type="pic" sz="quarter" idx="12"/>
          </p:nvPr>
        </p:nvSpPr>
        <p:spPr>
          <a:xfrm>
            <a:off x="6432627" y="2597862"/>
            <a:ext cx="1689179" cy="1690255"/>
          </a:xfrm>
          <a:custGeom>
            <a:avLst/>
            <a:gdLst>
              <a:gd name="connsiteX0" fmla="*/ 63994 w 2252239"/>
              <a:gd name="connsiteY0" fmla="*/ 0 h 2253673"/>
              <a:gd name="connsiteX1" fmla="*/ 2183464 w 2252239"/>
              <a:gd name="connsiteY1" fmla="*/ 0 h 2253673"/>
              <a:gd name="connsiteX2" fmla="*/ 2252239 w 2252239"/>
              <a:gd name="connsiteY2" fmla="*/ 265352 h 2253673"/>
              <a:gd name="connsiteX3" fmla="*/ 2252239 w 2252239"/>
              <a:gd name="connsiteY3" fmla="*/ 729195 h 2253673"/>
              <a:gd name="connsiteX4" fmla="*/ 2225302 w 2252239"/>
              <a:gd name="connsiteY4" fmla="*/ 730398 h 2253673"/>
              <a:gd name="connsiteX5" fmla="*/ 2092759 w 2252239"/>
              <a:gd name="connsiteY5" fmla="*/ 739784 h 2253673"/>
              <a:gd name="connsiteX6" fmla="*/ 2102213 w 2252239"/>
              <a:gd name="connsiteY6" fmla="*/ 761171 h 2253673"/>
              <a:gd name="connsiteX7" fmla="*/ 2163451 w 2252239"/>
              <a:gd name="connsiteY7" fmla="*/ 776041 h 2253673"/>
              <a:gd name="connsiteX8" fmla="*/ 2252239 w 2252239"/>
              <a:gd name="connsiteY8" fmla="*/ 772788 h 2253673"/>
              <a:gd name="connsiteX9" fmla="*/ 2252239 w 2252239"/>
              <a:gd name="connsiteY9" fmla="*/ 2253673 h 2253673"/>
              <a:gd name="connsiteX10" fmla="*/ 0 w 2252239"/>
              <a:gd name="connsiteY10" fmla="*/ 2253673 h 2253673"/>
              <a:gd name="connsiteX11" fmla="*/ 0 w 2252239"/>
              <a:gd name="connsiteY11" fmla="*/ 1518771 h 2253673"/>
              <a:gd name="connsiteX12" fmla="*/ 555512 w 2252239"/>
              <a:gd name="connsiteY12" fmla="*/ 1524787 h 2253673"/>
              <a:gd name="connsiteX13" fmla="*/ 680084 w 2252239"/>
              <a:gd name="connsiteY13" fmla="*/ 1512756 h 2253673"/>
              <a:gd name="connsiteX14" fmla="*/ 506154 w 2252239"/>
              <a:gd name="connsiteY14" fmla="*/ 1500058 h 2253673"/>
              <a:gd name="connsiteX15" fmla="*/ 0 w 2252239"/>
              <a:gd name="connsiteY15" fmla="*/ 1476996 h 2253673"/>
              <a:gd name="connsiteX16" fmla="*/ 0 w 2252239"/>
              <a:gd name="connsiteY16" fmla="*/ 232992 h 2253673"/>
              <a:gd name="connsiteX17" fmla="*/ 209609 w 2252239"/>
              <a:gd name="connsiteY17" fmla="*/ 227478 h 2253673"/>
              <a:gd name="connsiteX18" fmla="*/ 196495 w 2252239"/>
              <a:gd name="connsiteY18" fmla="*/ 207593 h 2253673"/>
              <a:gd name="connsiteX19" fmla="*/ 0 w 2252239"/>
              <a:gd name="connsiteY19" fmla="*/ 195730 h 2253673"/>
              <a:gd name="connsiteX20" fmla="*/ 0 w 2252239"/>
              <a:gd name="connsiteY20" fmla="*/ 173977 h 2253673"/>
              <a:gd name="connsiteX21" fmla="*/ 624 w 2252239"/>
              <a:gd name="connsiteY21" fmla="*/ 162066 h 2253673"/>
              <a:gd name="connsiteX22" fmla="*/ 63994 w 2252239"/>
              <a:gd name="connsiteY22" fmla="*/ 0 h 225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2239" h="2253673">
                <a:moveTo>
                  <a:pt x="63994" y="0"/>
                </a:moveTo>
                <a:lnTo>
                  <a:pt x="2183464" y="0"/>
                </a:lnTo>
                <a:cubicBezTo>
                  <a:pt x="2221447" y="0"/>
                  <a:pt x="2252239" y="118803"/>
                  <a:pt x="2252239" y="265352"/>
                </a:cubicBezTo>
                <a:lnTo>
                  <a:pt x="2252239" y="729195"/>
                </a:lnTo>
                <a:lnTo>
                  <a:pt x="2225302" y="730398"/>
                </a:lnTo>
                <a:cubicBezTo>
                  <a:pt x="2167013" y="733445"/>
                  <a:pt x="2171843" y="736424"/>
                  <a:pt x="2092759" y="739784"/>
                </a:cubicBezTo>
                <a:lnTo>
                  <a:pt x="2102213" y="761171"/>
                </a:lnTo>
                <a:cubicBezTo>
                  <a:pt x="2159536" y="766518"/>
                  <a:pt x="2112409" y="777881"/>
                  <a:pt x="2163451" y="776041"/>
                </a:cubicBezTo>
                <a:lnTo>
                  <a:pt x="2252239" y="772788"/>
                </a:lnTo>
                <a:lnTo>
                  <a:pt x="2252239" y="2253673"/>
                </a:lnTo>
                <a:lnTo>
                  <a:pt x="0" y="2253673"/>
                </a:lnTo>
                <a:lnTo>
                  <a:pt x="0" y="1518771"/>
                </a:lnTo>
                <a:cubicBezTo>
                  <a:pt x="185008" y="1520940"/>
                  <a:pt x="372109" y="1524787"/>
                  <a:pt x="555512" y="1524787"/>
                </a:cubicBezTo>
                <a:cubicBezTo>
                  <a:pt x="597982" y="1524952"/>
                  <a:pt x="640432" y="1524787"/>
                  <a:pt x="680084" y="1512756"/>
                </a:cubicBezTo>
                <a:cubicBezTo>
                  <a:pt x="622074" y="1508410"/>
                  <a:pt x="563399" y="1502562"/>
                  <a:pt x="506154" y="1500058"/>
                </a:cubicBezTo>
                <a:lnTo>
                  <a:pt x="0" y="1476996"/>
                </a:lnTo>
                <a:lnTo>
                  <a:pt x="0" y="232992"/>
                </a:lnTo>
                <a:lnTo>
                  <a:pt x="209609" y="227478"/>
                </a:lnTo>
                <a:lnTo>
                  <a:pt x="196495" y="207593"/>
                </a:lnTo>
                <a:lnTo>
                  <a:pt x="0" y="195730"/>
                </a:lnTo>
                <a:lnTo>
                  <a:pt x="0" y="173977"/>
                </a:lnTo>
                <a:lnTo>
                  <a:pt x="624" y="162066"/>
                </a:lnTo>
                <a:cubicBezTo>
                  <a:pt x="11065" y="66827"/>
                  <a:pt x="35506" y="0"/>
                  <a:pt x="63994" y="0"/>
                </a:cubicBezTo>
                <a:close/>
              </a:path>
            </a:pathLst>
          </a:custGeom>
          <a:blipFill>
            <a:blip r:embed="rId2"/>
            <a:stretch>
              <a:fillRect/>
            </a:stretch>
          </a:blipFill>
        </p:spPr>
        <p:txBody>
          <a:bodyPr wrap="square">
            <a:noAutofit/>
          </a:bodyPr>
          <a:lstStyle/>
          <a:p>
            <a:endParaRPr lang="x-none"/>
          </a:p>
        </p:txBody>
      </p:sp>
      <p:sp>
        <p:nvSpPr>
          <p:cNvPr id="19" name="Picture Placeholder 18">
            <a:extLst>
              <a:ext uri="{FF2B5EF4-FFF2-40B4-BE49-F238E27FC236}">
                <a16:creationId xmlns="" xmlns:a16="http://schemas.microsoft.com/office/drawing/2014/main" id="{7EABDD96-45BA-9143-85F0-89D7A412C0E6}"/>
              </a:ext>
            </a:extLst>
          </p:cNvPr>
          <p:cNvSpPr>
            <a:spLocks noGrp="1"/>
          </p:cNvSpPr>
          <p:nvPr>
            <p:ph type="pic" sz="quarter" idx="13"/>
          </p:nvPr>
        </p:nvSpPr>
        <p:spPr>
          <a:xfrm>
            <a:off x="4390713" y="2889327"/>
            <a:ext cx="1689179" cy="1690255"/>
          </a:xfrm>
          <a:custGeom>
            <a:avLst/>
            <a:gdLst>
              <a:gd name="connsiteX0" fmla="*/ 63994 w 2252239"/>
              <a:gd name="connsiteY0" fmla="*/ 0 h 2253673"/>
              <a:gd name="connsiteX1" fmla="*/ 2183465 w 2252239"/>
              <a:gd name="connsiteY1" fmla="*/ 0 h 2253673"/>
              <a:gd name="connsiteX2" fmla="*/ 2252239 w 2252239"/>
              <a:gd name="connsiteY2" fmla="*/ 265352 h 2253673"/>
              <a:gd name="connsiteX3" fmla="*/ 2252239 w 2252239"/>
              <a:gd name="connsiteY3" fmla="*/ 729195 h 2253673"/>
              <a:gd name="connsiteX4" fmla="*/ 2225302 w 2252239"/>
              <a:gd name="connsiteY4" fmla="*/ 730398 h 2253673"/>
              <a:gd name="connsiteX5" fmla="*/ 2092759 w 2252239"/>
              <a:gd name="connsiteY5" fmla="*/ 739784 h 2253673"/>
              <a:gd name="connsiteX6" fmla="*/ 2102213 w 2252239"/>
              <a:gd name="connsiteY6" fmla="*/ 761171 h 2253673"/>
              <a:gd name="connsiteX7" fmla="*/ 2163451 w 2252239"/>
              <a:gd name="connsiteY7" fmla="*/ 776041 h 2253673"/>
              <a:gd name="connsiteX8" fmla="*/ 2252239 w 2252239"/>
              <a:gd name="connsiteY8" fmla="*/ 772788 h 2253673"/>
              <a:gd name="connsiteX9" fmla="*/ 2252239 w 2252239"/>
              <a:gd name="connsiteY9" fmla="*/ 2253673 h 2253673"/>
              <a:gd name="connsiteX10" fmla="*/ 0 w 2252239"/>
              <a:gd name="connsiteY10" fmla="*/ 2253673 h 2253673"/>
              <a:gd name="connsiteX11" fmla="*/ 0 w 2252239"/>
              <a:gd name="connsiteY11" fmla="*/ 1518771 h 2253673"/>
              <a:gd name="connsiteX12" fmla="*/ 555512 w 2252239"/>
              <a:gd name="connsiteY12" fmla="*/ 1524787 h 2253673"/>
              <a:gd name="connsiteX13" fmla="*/ 680084 w 2252239"/>
              <a:gd name="connsiteY13" fmla="*/ 1512756 h 2253673"/>
              <a:gd name="connsiteX14" fmla="*/ 506154 w 2252239"/>
              <a:gd name="connsiteY14" fmla="*/ 1500058 h 2253673"/>
              <a:gd name="connsiteX15" fmla="*/ 0 w 2252239"/>
              <a:gd name="connsiteY15" fmla="*/ 1476996 h 2253673"/>
              <a:gd name="connsiteX16" fmla="*/ 0 w 2252239"/>
              <a:gd name="connsiteY16" fmla="*/ 232992 h 2253673"/>
              <a:gd name="connsiteX17" fmla="*/ 209609 w 2252239"/>
              <a:gd name="connsiteY17" fmla="*/ 227478 h 2253673"/>
              <a:gd name="connsiteX18" fmla="*/ 196496 w 2252239"/>
              <a:gd name="connsiteY18" fmla="*/ 207593 h 2253673"/>
              <a:gd name="connsiteX19" fmla="*/ 0 w 2252239"/>
              <a:gd name="connsiteY19" fmla="*/ 195730 h 2253673"/>
              <a:gd name="connsiteX20" fmla="*/ 0 w 2252239"/>
              <a:gd name="connsiteY20" fmla="*/ 173977 h 2253673"/>
              <a:gd name="connsiteX21" fmla="*/ 624 w 2252239"/>
              <a:gd name="connsiteY21" fmla="*/ 162066 h 2253673"/>
              <a:gd name="connsiteX22" fmla="*/ 63994 w 2252239"/>
              <a:gd name="connsiteY22" fmla="*/ 0 h 225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2239" h="2253673">
                <a:moveTo>
                  <a:pt x="63994" y="0"/>
                </a:moveTo>
                <a:lnTo>
                  <a:pt x="2183465" y="0"/>
                </a:lnTo>
                <a:cubicBezTo>
                  <a:pt x="2221447" y="0"/>
                  <a:pt x="2252239" y="118803"/>
                  <a:pt x="2252239" y="265352"/>
                </a:cubicBezTo>
                <a:lnTo>
                  <a:pt x="2252239" y="729195"/>
                </a:lnTo>
                <a:lnTo>
                  <a:pt x="2225302" y="730398"/>
                </a:lnTo>
                <a:cubicBezTo>
                  <a:pt x="2167013" y="733445"/>
                  <a:pt x="2171843" y="736424"/>
                  <a:pt x="2092759" y="739784"/>
                </a:cubicBezTo>
                <a:lnTo>
                  <a:pt x="2102213" y="761171"/>
                </a:lnTo>
                <a:cubicBezTo>
                  <a:pt x="2159536" y="766518"/>
                  <a:pt x="2112409" y="777881"/>
                  <a:pt x="2163451" y="776041"/>
                </a:cubicBezTo>
                <a:lnTo>
                  <a:pt x="2252239" y="772788"/>
                </a:lnTo>
                <a:lnTo>
                  <a:pt x="2252239" y="2253673"/>
                </a:lnTo>
                <a:lnTo>
                  <a:pt x="0" y="2253673"/>
                </a:lnTo>
                <a:lnTo>
                  <a:pt x="0" y="1518771"/>
                </a:lnTo>
                <a:cubicBezTo>
                  <a:pt x="185008" y="1520940"/>
                  <a:pt x="372109" y="1524787"/>
                  <a:pt x="555512" y="1524787"/>
                </a:cubicBezTo>
                <a:cubicBezTo>
                  <a:pt x="597982" y="1524952"/>
                  <a:pt x="640432" y="1524787"/>
                  <a:pt x="680084" y="1512756"/>
                </a:cubicBezTo>
                <a:cubicBezTo>
                  <a:pt x="622074" y="1508410"/>
                  <a:pt x="563399" y="1502562"/>
                  <a:pt x="506154" y="1500058"/>
                </a:cubicBezTo>
                <a:lnTo>
                  <a:pt x="0" y="1476996"/>
                </a:lnTo>
                <a:lnTo>
                  <a:pt x="0" y="232992"/>
                </a:lnTo>
                <a:lnTo>
                  <a:pt x="209609" y="227478"/>
                </a:lnTo>
                <a:lnTo>
                  <a:pt x="196496" y="207593"/>
                </a:lnTo>
                <a:lnTo>
                  <a:pt x="0" y="195730"/>
                </a:lnTo>
                <a:lnTo>
                  <a:pt x="0" y="173977"/>
                </a:lnTo>
                <a:lnTo>
                  <a:pt x="624" y="162066"/>
                </a:lnTo>
                <a:cubicBezTo>
                  <a:pt x="11065" y="66827"/>
                  <a:pt x="35507" y="0"/>
                  <a:pt x="63994" y="0"/>
                </a:cubicBezTo>
                <a:close/>
              </a:path>
            </a:pathLst>
          </a:custGeom>
          <a:blipFill>
            <a:blip r:embed="rId2"/>
            <a:stretch>
              <a:fillRect/>
            </a:stretch>
          </a:blipFill>
        </p:spPr>
        <p:txBody>
          <a:bodyPr wrap="square">
            <a:noAutofit/>
          </a:bodyPr>
          <a:lstStyle/>
          <a:p>
            <a:endParaRPr lang="x-none"/>
          </a:p>
        </p:txBody>
      </p:sp>
      <p:sp>
        <p:nvSpPr>
          <p:cNvPr id="17" name="Picture Placeholder 16">
            <a:extLst>
              <a:ext uri="{FF2B5EF4-FFF2-40B4-BE49-F238E27FC236}">
                <a16:creationId xmlns="" xmlns:a16="http://schemas.microsoft.com/office/drawing/2014/main" id="{D684611C-8640-7B48-8E2C-2C14E36F926D}"/>
              </a:ext>
            </a:extLst>
          </p:cNvPr>
          <p:cNvSpPr>
            <a:spLocks noGrp="1"/>
          </p:cNvSpPr>
          <p:nvPr>
            <p:ph type="pic" sz="quarter" idx="11"/>
          </p:nvPr>
        </p:nvSpPr>
        <p:spPr>
          <a:xfrm>
            <a:off x="4407858" y="415104"/>
            <a:ext cx="1689179" cy="1690255"/>
          </a:xfrm>
          <a:custGeom>
            <a:avLst/>
            <a:gdLst>
              <a:gd name="connsiteX0" fmla="*/ 63994 w 2252239"/>
              <a:gd name="connsiteY0" fmla="*/ 0 h 2253673"/>
              <a:gd name="connsiteX1" fmla="*/ 2183465 w 2252239"/>
              <a:gd name="connsiteY1" fmla="*/ 0 h 2253673"/>
              <a:gd name="connsiteX2" fmla="*/ 2252239 w 2252239"/>
              <a:gd name="connsiteY2" fmla="*/ 265352 h 2253673"/>
              <a:gd name="connsiteX3" fmla="*/ 2252239 w 2252239"/>
              <a:gd name="connsiteY3" fmla="*/ 729195 h 2253673"/>
              <a:gd name="connsiteX4" fmla="*/ 2225302 w 2252239"/>
              <a:gd name="connsiteY4" fmla="*/ 730398 h 2253673"/>
              <a:gd name="connsiteX5" fmla="*/ 2092759 w 2252239"/>
              <a:gd name="connsiteY5" fmla="*/ 739784 h 2253673"/>
              <a:gd name="connsiteX6" fmla="*/ 2102213 w 2252239"/>
              <a:gd name="connsiteY6" fmla="*/ 761171 h 2253673"/>
              <a:gd name="connsiteX7" fmla="*/ 2163451 w 2252239"/>
              <a:gd name="connsiteY7" fmla="*/ 776041 h 2253673"/>
              <a:gd name="connsiteX8" fmla="*/ 2252239 w 2252239"/>
              <a:gd name="connsiteY8" fmla="*/ 772788 h 2253673"/>
              <a:gd name="connsiteX9" fmla="*/ 2252239 w 2252239"/>
              <a:gd name="connsiteY9" fmla="*/ 2253673 h 2253673"/>
              <a:gd name="connsiteX10" fmla="*/ 0 w 2252239"/>
              <a:gd name="connsiteY10" fmla="*/ 2253673 h 2253673"/>
              <a:gd name="connsiteX11" fmla="*/ 0 w 2252239"/>
              <a:gd name="connsiteY11" fmla="*/ 1518771 h 2253673"/>
              <a:gd name="connsiteX12" fmla="*/ 555512 w 2252239"/>
              <a:gd name="connsiteY12" fmla="*/ 1524787 h 2253673"/>
              <a:gd name="connsiteX13" fmla="*/ 680084 w 2252239"/>
              <a:gd name="connsiteY13" fmla="*/ 1512756 h 2253673"/>
              <a:gd name="connsiteX14" fmla="*/ 506154 w 2252239"/>
              <a:gd name="connsiteY14" fmla="*/ 1500058 h 2253673"/>
              <a:gd name="connsiteX15" fmla="*/ 0 w 2252239"/>
              <a:gd name="connsiteY15" fmla="*/ 1476996 h 2253673"/>
              <a:gd name="connsiteX16" fmla="*/ 0 w 2252239"/>
              <a:gd name="connsiteY16" fmla="*/ 232992 h 2253673"/>
              <a:gd name="connsiteX17" fmla="*/ 209609 w 2252239"/>
              <a:gd name="connsiteY17" fmla="*/ 227478 h 2253673"/>
              <a:gd name="connsiteX18" fmla="*/ 196496 w 2252239"/>
              <a:gd name="connsiteY18" fmla="*/ 207593 h 2253673"/>
              <a:gd name="connsiteX19" fmla="*/ 0 w 2252239"/>
              <a:gd name="connsiteY19" fmla="*/ 195730 h 2253673"/>
              <a:gd name="connsiteX20" fmla="*/ 0 w 2252239"/>
              <a:gd name="connsiteY20" fmla="*/ 173976 h 2253673"/>
              <a:gd name="connsiteX21" fmla="*/ 624 w 2252239"/>
              <a:gd name="connsiteY21" fmla="*/ 162066 h 2253673"/>
              <a:gd name="connsiteX22" fmla="*/ 63994 w 2252239"/>
              <a:gd name="connsiteY22" fmla="*/ 0 h 225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2239" h="2253673">
                <a:moveTo>
                  <a:pt x="63994" y="0"/>
                </a:moveTo>
                <a:lnTo>
                  <a:pt x="2183465" y="0"/>
                </a:lnTo>
                <a:cubicBezTo>
                  <a:pt x="2221447" y="0"/>
                  <a:pt x="2252239" y="118803"/>
                  <a:pt x="2252239" y="265352"/>
                </a:cubicBezTo>
                <a:lnTo>
                  <a:pt x="2252239" y="729195"/>
                </a:lnTo>
                <a:lnTo>
                  <a:pt x="2225302" y="730398"/>
                </a:lnTo>
                <a:cubicBezTo>
                  <a:pt x="2167013" y="733445"/>
                  <a:pt x="2171843" y="736424"/>
                  <a:pt x="2092759" y="739784"/>
                </a:cubicBezTo>
                <a:lnTo>
                  <a:pt x="2102213" y="761171"/>
                </a:lnTo>
                <a:cubicBezTo>
                  <a:pt x="2159536" y="766517"/>
                  <a:pt x="2112409" y="777881"/>
                  <a:pt x="2163451" y="776041"/>
                </a:cubicBezTo>
                <a:lnTo>
                  <a:pt x="2252239" y="772788"/>
                </a:lnTo>
                <a:lnTo>
                  <a:pt x="2252239" y="2253673"/>
                </a:lnTo>
                <a:lnTo>
                  <a:pt x="0" y="2253673"/>
                </a:lnTo>
                <a:lnTo>
                  <a:pt x="0" y="1518771"/>
                </a:lnTo>
                <a:cubicBezTo>
                  <a:pt x="185008" y="1520940"/>
                  <a:pt x="372109" y="1524787"/>
                  <a:pt x="555512" y="1524787"/>
                </a:cubicBezTo>
                <a:cubicBezTo>
                  <a:pt x="597982" y="1524952"/>
                  <a:pt x="640432" y="1524787"/>
                  <a:pt x="680084" y="1512756"/>
                </a:cubicBezTo>
                <a:cubicBezTo>
                  <a:pt x="622074" y="1508410"/>
                  <a:pt x="563399" y="1502562"/>
                  <a:pt x="506154" y="1500058"/>
                </a:cubicBezTo>
                <a:lnTo>
                  <a:pt x="0" y="1476996"/>
                </a:lnTo>
                <a:lnTo>
                  <a:pt x="0" y="232992"/>
                </a:lnTo>
                <a:lnTo>
                  <a:pt x="209609" y="227478"/>
                </a:lnTo>
                <a:lnTo>
                  <a:pt x="196496" y="207593"/>
                </a:lnTo>
                <a:lnTo>
                  <a:pt x="0" y="195730"/>
                </a:lnTo>
                <a:lnTo>
                  <a:pt x="0" y="173976"/>
                </a:lnTo>
                <a:lnTo>
                  <a:pt x="624" y="162066"/>
                </a:lnTo>
                <a:cubicBezTo>
                  <a:pt x="11065" y="66826"/>
                  <a:pt x="35507" y="0"/>
                  <a:pt x="63994" y="0"/>
                </a:cubicBezTo>
                <a:close/>
              </a:path>
            </a:pathLst>
          </a:custGeom>
          <a:blipFill>
            <a:blip r:embed="rId2"/>
            <a:stretch>
              <a:fillRect/>
            </a:stretch>
          </a:blipFill>
        </p:spPr>
        <p:txBody>
          <a:bodyPr wrap="square">
            <a:noAutofit/>
          </a:bodyPr>
          <a:lstStyle/>
          <a:p>
            <a:endParaRPr lang="x-none" dirty="0"/>
          </a:p>
        </p:txBody>
      </p:sp>
      <p:sp>
        <p:nvSpPr>
          <p:cNvPr id="11" name="TextBox 10">
            <a:extLst>
              <a:ext uri="{FF2B5EF4-FFF2-40B4-BE49-F238E27FC236}">
                <a16:creationId xmlns="" xmlns:a16="http://schemas.microsoft.com/office/drawing/2014/main" id="{29CF4E7F-C61A-2E46-A0F4-71BD760DA082}"/>
              </a:ext>
            </a:extLst>
          </p:cNvPr>
          <p:cNvSpPr txBox="1"/>
          <p:nvPr userDrawn="1"/>
        </p:nvSpPr>
        <p:spPr>
          <a:xfrm>
            <a:off x="440532" y="4779043"/>
            <a:ext cx="1484381" cy="126958"/>
          </a:xfrm>
          <a:prstGeom prst="rect">
            <a:avLst/>
          </a:prstGeom>
          <a:noFill/>
        </p:spPr>
        <p:txBody>
          <a:bodyPr wrap="none" lIns="0" tIns="0" rIns="0" bIns="0" rtlCol="0">
            <a:spAutoFit/>
          </a:bodyPr>
          <a:lstStyle/>
          <a:p>
            <a:pPr algn="l"/>
            <a:r>
              <a:rPr lang="x-none" sz="825">
                <a:solidFill>
                  <a:schemeClr val="tx2"/>
                </a:solidFill>
                <a:latin typeface="Raleway" panose="020B0503030101060003" pitchFamily="34" charset="77"/>
                <a:ea typeface="Roboto" panose="02000000000000000000" pitchFamily="2" charset="0"/>
                <a:cs typeface="Open Sans" panose="020B0606030504020204" pitchFamily="34" charset="0"/>
              </a:rPr>
              <a:t>www.</a:t>
            </a:r>
            <a:r>
              <a:rPr lang="pt-BR" sz="825" dirty="0" err="1">
                <a:solidFill>
                  <a:schemeClr val="tx2"/>
                </a:solidFill>
                <a:latin typeface="Raleway" panose="020B0503030101060003" pitchFamily="34" charset="77"/>
                <a:ea typeface="Roboto" panose="02000000000000000000" pitchFamily="2" charset="0"/>
                <a:cs typeface="Open Sans" panose="020B0606030504020204" pitchFamily="34" charset="0"/>
              </a:rPr>
              <a:t>visitmozambique</a:t>
            </a:r>
            <a:r>
              <a:rPr lang="x-none" sz="825">
                <a:solidFill>
                  <a:schemeClr val="tx2"/>
                </a:solidFill>
                <a:latin typeface="Raleway" panose="020B0503030101060003" pitchFamily="34" charset="77"/>
                <a:ea typeface="Roboto" panose="02000000000000000000" pitchFamily="2" charset="0"/>
                <a:cs typeface="Open Sans" panose="020B0606030504020204" pitchFamily="34" charset="0"/>
              </a:rPr>
              <a:t>.</a:t>
            </a:r>
            <a:r>
              <a:rPr lang="pt-BR" sz="825" dirty="0" err="1">
                <a:solidFill>
                  <a:schemeClr val="tx2"/>
                </a:solidFill>
                <a:latin typeface="Raleway" panose="020B0503030101060003" pitchFamily="34" charset="77"/>
                <a:ea typeface="Roboto" panose="02000000000000000000" pitchFamily="2" charset="0"/>
                <a:cs typeface="Open Sans" panose="020B0606030504020204" pitchFamily="34" charset="0"/>
              </a:rPr>
              <a:t>gov.mz</a:t>
            </a:r>
            <a:endParaRPr lang="x-none" sz="675" dirty="0">
              <a:solidFill>
                <a:schemeClr val="tx2"/>
              </a:solidFill>
              <a:latin typeface="Raleway" panose="020B0503030101060003" pitchFamily="34" charset="77"/>
              <a:ea typeface="Roboto" panose="02000000000000000000" pitchFamily="2" charset="0"/>
              <a:cs typeface="Open Sans" panose="020B0606030504020204" pitchFamily="34" charset="0"/>
            </a:endParaRPr>
          </a:p>
        </p:txBody>
      </p:sp>
      <p:cxnSp>
        <p:nvCxnSpPr>
          <p:cNvPr id="24" name="Straight Connector 23">
            <a:extLst>
              <a:ext uri="{FF2B5EF4-FFF2-40B4-BE49-F238E27FC236}">
                <a16:creationId xmlns="" xmlns:a16="http://schemas.microsoft.com/office/drawing/2014/main" id="{46548B1E-6E48-E346-8F54-20A88FFC9538}"/>
              </a:ext>
            </a:extLst>
          </p:cNvPr>
          <p:cNvCxnSpPr>
            <a:cxnSpLocks/>
          </p:cNvCxnSpPr>
          <p:nvPr userDrawn="1"/>
        </p:nvCxnSpPr>
        <p:spPr>
          <a:xfrm>
            <a:off x="1505658" y="4884338"/>
            <a:ext cx="531071" cy="0"/>
          </a:xfrm>
          <a:prstGeom prst="line">
            <a:avLst/>
          </a:prstGeom>
          <a:ln w="15875"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78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1195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9A4660BA-9617-0C4E-90FD-EFB55846EE35}"/>
              </a:ext>
            </a:extLst>
          </p:cNvPr>
          <p:cNvSpPr>
            <a:spLocks noGrp="1"/>
          </p:cNvSpPr>
          <p:nvPr>
            <p:ph type="pic" sz="quarter" idx="10"/>
          </p:nvPr>
        </p:nvSpPr>
        <p:spPr>
          <a:xfrm>
            <a:off x="3210640" y="879438"/>
            <a:ext cx="2482691" cy="1692312"/>
          </a:xfrm>
          <a:custGeom>
            <a:avLst/>
            <a:gdLst>
              <a:gd name="connsiteX0" fmla="*/ 156843 w 3310255"/>
              <a:gd name="connsiteY0" fmla="*/ 0 h 2256416"/>
              <a:gd name="connsiteX1" fmla="*/ 3153412 w 3310255"/>
              <a:gd name="connsiteY1" fmla="*/ 0 h 2256416"/>
              <a:gd name="connsiteX2" fmla="*/ 3310255 w 3310255"/>
              <a:gd name="connsiteY2" fmla="*/ 156843 h 2256416"/>
              <a:gd name="connsiteX3" fmla="*/ 3310255 w 3310255"/>
              <a:gd name="connsiteY3" fmla="*/ 2099573 h 2256416"/>
              <a:gd name="connsiteX4" fmla="*/ 3153412 w 3310255"/>
              <a:gd name="connsiteY4" fmla="*/ 2256416 h 2256416"/>
              <a:gd name="connsiteX5" fmla="*/ 156843 w 3310255"/>
              <a:gd name="connsiteY5" fmla="*/ 2256416 h 2256416"/>
              <a:gd name="connsiteX6" fmla="*/ 0 w 3310255"/>
              <a:gd name="connsiteY6" fmla="*/ 2099573 h 2256416"/>
              <a:gd name="connsiteX7" fmla="*/ 0 w 3310255"/>
              <a:gd name="connsiteY7" fmla="*/ 156843 h 2256416"/>
              <a:gd name="connsiteX8" fmla="*/ 156843 w 3310255"/>
              <a:gd name="connsiteY8" fmla="*/ 0 h 22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255" h="2256416">
                <a:moveTo>
                  <a:pt x="156843" y="0"/>
                </a:moveTo>
                <a:lnTo>
                  <a:pt x="3153412" y="0"/>
                </a:lnTo>
                <a:cubicBezTo>
                  <a:pt x="3240034" y="0"/>
                  <a:pt x="3310255" y="70221"/>
                  <a:pt x="3310255" y="156843"/>
                </a:cubicBezTo>
                <a:lnTo>
                  <a:pt x="3310255" y="2099573"/>
                </a:lnTo>
                <a:cubicBezTo>
                  <a:pt x="3310255" y="2186195"/>
                  <a:pt x="3240034" y="2256416"/>
                  <a:pt x="3153412" y="2256416"/>
                </a:cubicBezTo>
                <a:lnTo>
                  <a:pt x="156843" y="2256416"/>
                </a:lnTo>
                <a:cubicBezTo>
                  <a:pt x="70221" y="2256416"/>
                  <a:pt x="0" y="2186195"/>
                  <a:pt x="0" y="2099573"/>
                </a:cubicBezTo>
                <a:lnTo>
                  <a:pt x="0" y="156843"/>
                </a:lnTo>
                <a:cubicBezTo>
                  <a:pt x="0" y="70221"/>
                  <a:pt x="70221" y="0"/>
                  <a:pt x="156843" y="0"/>
                </a:cubicBezTo>
                <a:close/>
              </a:path>
            </a:pathLst>
          </a:custGeom>
          <a:blipFill>
            <a:blip r:embed="rId2"/>
            <a:stretch>
              <a:fillRect/>
            </a:stretch>
          </a:blipFill>
        </p:spPr>
        <p:txBody>
          <a:bodyPr wrap="square">
            <a:noAutofit/>
          </a:bodyPr>
          <a:lstStyle/>
          <a:p>
            <a:endParaRPr lang="x-none"/>
          </a:p>
        </p:txBody>
      </p:sp>
      <p:sp>
        <p:nvSpPr>
          <p:cNvPr id="11" name="Picture Placeholder 10">
            <a:extLst>
              <a:ext uri="{FF2B5EF4-FFF2-40B4-BE49-F238E27FC236}">
                <a16:creationId xmlns="" xmlns:a16="http://schemas.microsoft.com/office/drawing/2014/main" id="{F0BC1D8D-4D83-E64B-A22D-28E30769B6D0}"/>
              </a:ext>
            </a:extLst>
          </p:cNvPr>
          <p:cNvSpPr>
            <a:spLocks noGrp="1"/>
          </p:cNvSpPr>
          <p:nvPr>
            <p:ph type="pic" sz="quarter" idx="11"/>
          </p:nvPr>
        </p:nvSpPr>
        <p:spPr>
          <a:xfrm>
            <a:off x="3210640" y="2786063"/>
            <a:ext cx="2482691" cy="1692312"/>
          </a:xfrm>
          <a:custGeom>
            <a:avLst/>
            <a:gdLst>
              <a:gd name="connsiteX0" fmla="*/ 156843 w 3310255"/>
              <a:gd name="connsiteY0" fmla="*/ 0 h 2256416"/>
              <a:gd name="connsiteX1" fmla="*/ 3153412 w 3310255"/>
              <a:gd name="connsiteY1" fmla="*/ 0 h 2256416"/>
              <a:gd name="connsiteX2" fmla="*/ 3310255 w 3310255"/>
              <a:gd name="connsiteY2" fmla="*/ 156843 h 2256416"/>
              <a:gd name="connsiteX3" fmla="*/ 3310255 w 3310255"/>
              <a:gd name="connsiteY3" fmla="*/ 2099573 h 2256416"/>
              <a:gd name="connsiteX4" fmla="*/ 3153412 w 3310255"/>
              <a:gd name="connsiteY4" fmla="*/ 2256416 h 2256416"/>
              <a:gd name="connsiteX5" fmla="*/ 156843 w 3310255"/>
              <a:gd name="connsiteY5" fmla="*/ 2256416 h 2256416"/>
              <a:gd name="connsiteX6" fmla="*/ 0 w 3310255"/>
              <a:gd name="connsiteY6" fmla="*/ 2099573 h 2256416"/>
              <a:gd name="connsiteX7" fmla="*/ 0 w 3310255"/>
              <a:gd name="connsiteY7" fmla="*/ 156843 h 2256416"/>
              <a:gd name="connsiteX8" fmla="*/ 156843 w 3310255"/>
              <a:gd name="connsiteY8" fmla="*/ 0 h 22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255" h="2256416">
                <a:moveTo>
                  <a:pt x="156843" y="0"/>
                </a:moveTo>
                <a:lnTo>
                  <a:pt x="3153412" y="0"/>
                </a:lnTo>
                <a:cubicBezTo>
                  <a:pt x="3240034" y="0"/>
                  <a:pt x="3310255" y="70221"/>
                  <a:pt x="3310255" y="156843"/>
                </a:cubicBezTo>
                <a:lnTo>
                  <a:pt x="3310255" y="2099573"/>
                </a:lnTo>
                <a:cubicBezTo>
                  <a:pt x="3310255" y="2186195"/>
                  <a:pt x="3240034" y="2256416"/>
                  <a:pt x="3153412" y="2256416"/>
                </a:cubicBezTo>
                <a:lnTo>
                  <a:pt x="156843" y="2256416"/>
                </a:lnTo>
                <a:cubicBezTo>
                  <a:pt x="70221" y="2256416"/>
                  <a:pt x="0" y="2186195"/>
                  <a:pt x="0" y="2099573"/>
                </a:cubicBezTo>
                <a:lnTo>
                  <a:pt x="0" y="156843"/>
                </a:lnTo>
                <a:cubicBezTo>
                  <a:pt x="0" y="70221"/>
                  <a:pt x="70221" y="0"/>
                  <a:pt x="156843" y="0"/>
                </a:cubicBezTo>
                <a:close/>
              </a:path>
            </a:pathLst>
          </a:custGeom>
          <a:blipFill>
            <a:blip r:embed="rId2"/>
            <a:stretch>
              <a:fillRect/>
            </a:stretch>
          </a:blipFill>
        </p:spPr>
        <p:txBody>
          <a:bodyPr wrap="square">
            <a:noAutofit/>
          </a:bodyPr>
          <a:lstStyle/>
          <a:p>
            <a:endParaRPr lang="x-none"/>
          </a:p>
        </p:txBody>
      </p:sp>
      <p:sp>
        <p:nvSpPr>
          <p:cNvPr id="12" name="Picture Placeholder 11">
            <a:extLst>
              <a:ext uri="{FF2B5EF4-FFF2-40B4-BE49-F238E27FC236}">
                <a16:creationId xmlns="" xmlns:a16="http://schemas.microsoft.com/office/drawing/2014/main" id="{340CDE01-974A-AC41-B7D4-943ADC675E0C}"/>
              </a:ext>
            </a:extLst>
          </p:cNvPr>
          <p:cNvSpPr>
            <a:spLocks noGrp="1"/>
          </p:cNvSpPr>
          <p:nvPr>
            <p:ph type="pic" sz="quarter" idx="12"/>
          </p:nvPr>
        </p:nvSpPr>
        <p:spPr>
          <a:xfrm>
            <a:off x="440531" y="2786063"/>
            <a:ext cx="2482691" cy="1692312"/>
          </a:xfrm>
          <a:custGeom>
            <a:avLst/>
            <a:gdLst>
              <a:gd name="connsiteX0" fmla="*/ 156843 w 3310255"/>
              <a:gd name="connsiteY0" fmla="*/ 0 h 2256416"/>
              <a:gd name="connsiteX1" fmla="*/ 3153412 w 3310255"/>
              <a:gd name="connsiteY1" fmla="*/ 0 h 2256416"/>
              <a:gd name="connsiteX2" fmla="*/ 3310255 w 3310255"/>
              <a:gd name="connsiteY2" fmla="*/ 156843 h 2256416"/>
              <a:gd name="connsiteX3" fmla="*/ 3310255 w 3310255"/>
              <a:gd name="connsiteY3" fmla="*/ 2099573 h 2256416"/>
              <a:gd name="connsiteX4" fmla="*/ 3153412 w 3310255"/>
              <a:gd name="connsiteY4" fmla="*/ 2256416 h 2256416"/>
              <a:gd name="connsiteX5" fmla="*/ 156843 w 3310255"/>
              <a:gd name="connsiteY5" fmla="*/ 2256416 h 2256416"/>
              <a:gd name="connsiteX6" fmla="*/ 0 w 3310255"/>
              <a:gd name="connsiteY6" fmla="*/ 2099573 h 2256416"/>
              <a:gd name="connsiteX7" fmla="*/ 0 w 3310255"/>
              <a:gd name="connsiteY7" fmla="*/ 156843 h 2256416"/>
              <a:gd name="connsiteX8" fmla="*/ 156843 w 3310255"/>
              <a:gd name="connsiteY8" fmla="*/ 0 h 22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255" h="2256416">
                <a:moveTo>
                  <a:pt x="156843" y="0"/>
                </a:moveTo>
                <a:lnTo>
                  <a:pt x="3153412" y="0"/>
                </a:lnTo>
                <a:cubicBezTo>
                  <a:pt x="3240034" y="0"/>
                  <a:pt x="3310255" y="70221"/>
                  <a:pt x="3310255" y="156843"/>
                </a:cubicBezTo>
                <a:lnTo>
                  <a:pt x="3310255" y="2099573"/>
                </a:lnTo>
                <a:cubicBezTo>
                  <a:pt x="3310255" y="2186195"/>
                  <a:pt x="3240034" y="2256416"/>
                  <a:pt x="3153412" y="2256416"/>
                </a:cubicBezTo>
                <a:lnTo>
                  <a:pt x="156843" y="2256416"/>
                </a:lnTo>
                <a:cubicBezTo>
                  <a:pt x="70221" y="2256416"/>
                  <a:pt x="0" y="2186195"/>
                  <a:pt x="0" y="2099573"/>
                </a:cubicBezTo>
                <a:lnTo>
                  <a:pt x="0" y="156843"/>
                </a:lnTo>
                <a:cubicBezTo>
                  <a:pt x="0" y="70221"/>
                  <a:pt x="70221" y="0"/>
                  <a:pt x="156843"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2731172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ounded Rectangle 2">
            <a:extLst>
              <a:ext uri="{FF2B5EF4-FFF2-40B4-BE49-F238E27FC236}">
                <a16:creationId xmlns="" xmlns:a16="http://schemas.microsoft.com/office/drawing/2014/main" id="{EFBFC4AA-CC0A-EB4C-96DC-996B29597F46}"/>
              </a:ext>
            </a:extLst>
          </p:cNvPr>
          <p:cNvSpPr/>
          <p:nvPr userDrawn="1"/>
        </p:nvSpPr>
        <p:spPr>
          <a:xfrm>
            <a:off x="440532" y="591995"/>
            <a:ext cx="8262938" cy="3951923"/>
          </a:xfrm>
          <a:prstGeom prst="roundRect">
            <a:avLst>
              <a:gd name="adj" fmla="val 2179"/>
            </a:avLst>
          </a:prstGeom>
          <a:solidFill>
            <a:schemeClr val="bg2"/>
          </a:solidFill>
          <a:ln>
            <a:noFill/>
          </a:ln>
          <a:effectLst>
            <a:outerShdw blurRad="174670" dist="25400" dir="2700000" algn="tl"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dirty="0"/>
          </a:p>
        </p:txBody>
      </p:sp>
      <p:sp>
        <p:nvSpPr>
          <p:cNvPr id="4" name="Round Same Side Corner Rectangle 3">
            <a:extLst>
              <a:ext uri="{FF2B5EF4-FFF2-40B4-BE49-F238E27FC236}">
                <a16:creationId xmlns="" xmlns:a16="http://schemas.microsoft.com/office/drawing/2014/main" id="{5194208B-3D44-584A-B243-0BDD9D32FDB0}"/>
              </a:ext>
            </a:extLst>
          </p:cNvPr>
          <p:cNvSpPr/>
          <p:nvPr userDrawn="1"/>
        </p:nvSpPr>
        <p:spPr>
          <a:xfrm>
            <a:off x="440531" y="1731153"/>
            <a:ext cx="8262938" cy="2820353"/>
          </a:xfrm>
          <a:prstGeom prst="round2SameRect">
            <a:avLst>
              <a:gd name="adj1" fmla="val 0"/>
              <a:gd name="adj2" fmla="val 2948"/>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5" name="Round Same Side Corner Rectangle 4">
            <a:extLst>
              <a:ext uri="{FF2B5EF4-FFF2-40B4-BE49-F238E27FC236}">
                <a16:creationId xmlns="" xmlns:a16="http://schemas.microsoft.com/office/drawing/2014/main" id="{623D97AB-2BBD-DC40-A5C4-0A472471D14E}"/>
              </a:ext>
            </a:extLst>
          </p:cNvPr>
          <p:cNvSpPr/>
          <p:nvPr userDrawn="1"/>
        </p:nvSpPr>
        <p:spPr>
          <a:xfrm>
            <a:off x="440531" y="591996"/>
            <a:ext cx="8262938" cy="433999"/>
          </a:xfrm>
          <a:prstGeom prst="round2SameRect">
            <a:avLst>
              <a:gd name="adj1" fmla="val 18396"/>
              <a:gd name="adj2" fmla="val 0"/>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6" name="Rounded Rectangle 5">
            <a:extLst>
              <a:ext uri="{FF2B5EF4-FFF2-40B4-BE49-F238E27FC236}">
                <a16:creationId xmlns="" xmlns:a16="http://schemas.microsoft.com/office/drawing/2014/main" id="{FF18D6D0-3989-504A-B1CB-14EC57FCACD0}"/>
              </a:ext>
            </a:extLst>
          </p:cNvPr>
          <p:cNvSpPr/>
          <p:nvPr userDrawn="1"/>
        </p:nvSpPr>
        <p:spPr>
          <a:xfrm>
            <a:off x="542017" y="1966789"/>
            <a:ext cx="1941395" cy="2382955"/>
          </a:xfrm>
          <a:prstGeom prst="roundRect">
            <a:avLst>
              <a:gd name="adj" fmla="val 6951"/>
            </a:avLst>
          </a:prstGeom>
          <a:solidFill>
            <a:srgbClr val="EAECF0"/>
          </a:solidFill>
          <a:ln>
            <a:noFill/>
          </a:ln>
          <a:effectLst>
            <a:outerShdw blurRad="88900" dist="12700" dir="27000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7" name="Rounded Rectangle 6">
            <a:extLst>
              <a:ext uri="{FF2B5EF4-FFF2-40B4-BE49-F238E27FC236}">
                <a16:creationId xmlns="" xmlns:a16="http://schemas.microsoft.com/office/drawing/2014/main" id="{85E76DE5-A8EE-2D41-A3BC-5C948D267F2F}"/>
              </a:ext>
            </a:extLst>
          </p:cNvPr>
          <p:cNvSpPr/>
          <p:nvPr userDrawn="1"/>
        </p:nvSpPr>
        <p:spPr>
          <a:xfrm>
            <a:off x="2581541" y="1966789"/>
            <a:ext cx="1941395" cy="2382955"/>
          </a:xfrm>
          <a:prstGeom prst="roundRect">
            <a:avLst>
              <a:gd name="adj" fmla="val 6951"/>
            </a:avLst>
          </a:prstGeom>
          <a:solidFill>
            <a:srgbClr val="EAECF0"/>
          </a:solidFill>
          <a:ln>
            <a:noFill/>
          </a:ln>
          <a:effectLst>
            <a:outerShdw blurRad="88900" dist="12700" dir="27000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8" name="Rounded Rectangle 7">
            <a:extLst>
              <a:ext uri="{FF2B5EF4-FFF2-40B4-BE49-F238E27FC236}">
                <a16:creationId xmlns="" xmlns:a16="http://schemas.microsoft.com/office/drawing/2014/main" id="{27AED64C-6778-5F4D-AFA3-B992816E1436}"/>
              </a:ext>
            </a:extLst>
          </p:cNvPr>
          <p:cNvSpPr/>
          <p:nvPr userDrawn="1"/>
        </p:nvSpPr>
        <p:spPr>
          <a:xfrm>
            <a:off x="4621065" y="1966789"/>
            <a:ext cx="1941395" cy="2382955"/>
          </a:xfrm>
          <a:prstGeom prst="roundRect">
            <a:avLst>
              <a:gd name="adj" fmla="val 6951"/>
            </a:avLst>
          </a:prstGeom>
          <a:solidFill>
            <a:srgbClr val="EAECF0"/>
          </a:solidFill>
          <a:ln>
            <a:noFill/>
          </a:ln>
          <a:effectLst>
            <a:outerShdw blurRad="88900" dist="12700" dir="27000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9" name="Rounded Rectangle 8">
            <a:extLst>
              <a:ext uri="{FF2B5EF4-FFF2-40B4-BE49-F238E27FC236}">
                <a16:creationId xmlns="" xmlns:a16="http://schemas.microsoft.com/office/drawing/2014/main" id="{2B485253-83CC-AC46-9431-CA704CF83ADB}"/>
              </a:ext>
            </a:extLst>
          </p:cNvPr>
          <p:cNvSpPr/>
          <p:nvPr userDrawn="1"/>
        </p:nvSpPr>
        <p:spPr>
          <a:xfrm>
            <a:off x="6660589" y="1966789"/>
            <a:ext cx="1941395" cy="2382955"/>
          </a:xfrm>
          <a:prstGeom prst="roundRect">
            <a:avLst>
              <a:gd name="adj" fmla="val 6951"/>
            </a:avLst>
          </a:prstGeom>
          <a:solidFill>
            <a:srgbClr val="EAECF0"/>
          </a:solidFill>
          <a:ln>
            <a:noFill/>
          </a:ln>
          <a:effectLst>
            <a:outerShdw blurRad="88900" dist="12700" dir="27000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10" name="Rounded Rectangle 9">
            <a:extLst>
              <a:ext uri="{FF2B5EF4-FFF2-40B4-BE49-F238E27FC236}">
                <a16:creationId xmlns="" xmlns:a16="http://schemas.microsoft.com/office/drawing/2014/main" id="{386182F0-C352-A541-A806-FD677F3B524B}"/>
              </a:ext>
            </a:extLst>
          </p:cNvPr>
          <p:cNvSpPr>
            <a:spLocks noChangeAspect="1"/>
          </p:cNvSpPr>
          <p:nvPr userDrawn="1"/>
        </p:nvSpPr>
        <p:spPr>
          <a:xfrm>
            <a:off x="639052" y="2066340"/>
            <a:ext cx="1747325" cy="1842721"/>
          </a:xfrm>
          <a:prstGeom prst="roundRect">
            <a:avLst>
              <a:gd name="adj" fmla="val 6951"/>
            </a:avLst>
          </a:prstGeom>
          <a:solidFill>
            <a:srgbClr val="EAECF0"/>
          </a:solidFill>
          <a:ln>
            <a:noFill/>
          </a:ln>
          <a:effectLst>
            <a:outerShdw blurRad="88900" dist="12700" dir="27000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11" name="Rounded Rectangle 10">
            <a:extLst>
              <a:ext uri="{FF2B5EF4-FFF2-40B4-BE49-F238E27FC236}">
                <a16:creationId xmlns="" xmlns:a16="http://schemas.microsoft.com/office/drawing/2014/main" id="{3ADF6564-DC3A-284E-8255-D47D553D4BF3}"/>
              </a:ext>
            </a:extLst>
          </p:cNvPr>
          <p:cNvSpPr>
            <a:spLocks noChangeAspect="1"/>
          </p:cNvSpPr>
          <p:nvPr userDrawn="1"/>
        </p:nvSpPr>
        <p:spPr>
          <a:xfrm>
            <a:off x="2678576" y="2066340"/>
            <a:ext cx="1747325" cy="1842721"/>
          </a:xfrm>
          <a:prstGeom prst="roundRect">
            <a:avLst>
              <a:gd name="adj" fmla="val 6951"/>
            </a:avLst>
          </a:prstGeom>
          <a:solidFill>
            <a:srgbClr val="EAECF0"/>
          </a:solidFill>
          <a:ln>
            <a:noFill/>
          </a:ln>
          <a:effectLst>
            <a:outerShdw blurRad="88900" dist="12700" dir="27000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12" name="Rounded Rectangle 11">
            <a:extLst>
              <a:ext uri="{FF2B5EF4-FFF2-40B4-BE49-F238E27FC236}">
                <a16:creationId xmlns="" xmlns:a16="http://schemas.microsoft.com/office/drawing/2014/main" id="{307E4023-226D-5941-9F04-B93D6C1988F8}"/>
              </a:ext>
            </a:extLst>
          </p:cNvPr>
          <p:cNvSpPr>
            <a:spLocks noChangeAspect="1"/>
          </p:cNvSpPr>
          <p:nvPr userDrawn="1"/>
        </p:nvSpPr>
        <p:spPr>
          <a:xfrm>
            <a:off x="4718100" y="2066340"/>
            <a:ext cx="1747325" cy="1842721"/>
          </a:xfrm>
          <a:prstGeom prst="roundRect">
            <a:avLst>
              <a:gd name="adj" fmla="val 6951"/>
            </a:avLst>
          </a:prstGeom>
          <a:solidFill>
            <a:srgbClr val="EAECF0"/>
          </a:solidFill>
          <a:ln>
            <a:noFill/>
          </a:ln>
          <a:effectLst>
            <a:outerShdw blurRad="88900" dist="12700" dir="27000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13" name="Rounded Rectangle 12">
            <a:extLst>
              <a:ext uri="{FF2B5EF4-FFF2-40B4-BE49-F238E27FC236}">
                <a16:creationId xmlns="" xmlns:a16="http://schemas.microsoft.com/office/drawing/2014/main" id="{6074C342-9594-3743-9C08-AE90855FC2F2}"/>
              </a:ext>
            </a:extLst>
          </p:cNvPr>
          <p:cNvSpPr>
            <a:spLocks noChangeAspect="1"/>
          </p:cNvSpPr>
          <p:nvPr userDrawn="1"/>
        </p:nvSpPr>
        <p:spPr>
          <a:xfrm>
            <a:off x="6757624" y="2066340"/>
            <a:ext cx="1747325" cy="1842721"/>
          </a:xfrm>
          <a:prstGeom prst="roundRect">
            <a:avLst>
              <a:gd name="adj" fmla="val 6951"/>
            </a:avLst>
          </a:prstGeom>
          <a:solidFill>
            <a:srgbClr val="EAECF0"/>
          </a:solidFill>
          <a:ln>
            <a:noFill/>
          </a:ln>
          <a:effectLst>
            <a:outerShdw blurRad="88900" dist="12700" dir="27000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27" name="Picture Placeholder 26">
            <a:extLst>
              <a:ext uri="{FF2B5EF4-FFF2-40B4-BE49-F238E27FC236}">
                <a16:creationId xmlns="" xmlns:a16="http://schemas.microsoft.com/office/drawing/2014/main" id="{7FDA158D-9504-D54E-A684-A05DD61BC6AB}"/>
              </a:ext>
            </a:extLst>
          </p:cNvPr>
          <p:cNvSpPr>
            <a:spLocks noGrp="1"/>
          </p:cNvSpPr>
          <p:nvPr>
            <p:ph type="pic" sz="quarter" idx="10"/>
          </p:nvPr>
        </p:nvSpPr>
        <p:spPr>
          <a:xfrm>
            <a:off x="639052" y="2066340"/>
            <a:ext cx="1747325" cy="1842721"/>
          </a:xfrm>
          <a:custGeom>
            <a:avLst/>
            <a:gdLst>
              <a:gd name="connsiteX0" fmla="*/ 161942 w 2329767"/>
              <a:gd name="connsiteY0" fmla="*/ 0 h 2611874"/>
              <a:gd name="connsiteX1" fmla="*/ 2167825 w 2329767"/>
              <a:gd name="connsiteY1" fmla="*/ 0 h 2611874"/>
              <a:gd name="connsiteX2" fmla="*/ 2329767 w 2329767"/>
              <a:gd name="connsiteY2" fmla="*/ 161942 h 2611874"/>
              <a:gd name="connsiteX3" fmla="*/ 2329767 w 2329767"/>
              <a:gd name="connsiteY3" fmla="*/ 2449932 h 2611874"/>
              <a:gd name="connsiteX4" fmla="*/ 2167825 w 2329767"/>
              <a:gd name="connsiteY4" fmla="*/ 2611874 h 2611874"/>
              <a:gd name="connsiteX5" fmla="*/ 161942 w 2329767"/>
              <a:gd name="connsiteY5" fmla="*/ 2611874 h 2611874"/>
              <a:gd name="connsiteX6" fmla="*/ 0 w 2329767"/>
              <a:gd name="connsiteY6" fmla="*/ 2449932 h 2611874"/>
              <a:gd name="connsiteX7" fmla="*/ 0 w 2329767"/>
              <a:gd name="connsiteY7" fmla="*/ 161942 h 2611874"/>
              <a:gd name="connsiteX8" fmla="*/ 161942 w 2329767"/>
              <a:gd name="connsiteY8" fmla="*/ 0 h 26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767" h="2611874">
                <a:moveTo>
                  <a:pt x="161942" y="0"/>
                </a:moveTo>
                <a:lnTo>
                  <a:pt x="2167825" y="0"/>
                </a:lnTo>
                <a:cubicBezTo>
                  <a:pt x="2257263" y="0"/>
                  <a:pt x="2329767" y="72504"/>
                  <a:pt x="2329767" y="161942"/>
                </a:cubicBezTo>
                <a:lnTo>
                  <a:pt x="2329767" y="2449932"/>
                </a:lnTo>
                <a:cubicBezTo>
                  <a:pt x="2329767" y="2539370"/>
                  <a:pt x="2257263" y="2611874"/>
                  <a:pt x="2167825" y="2611874"/>
                </a:cubicBezTo>
                <a:lnTo>
                  <a:pt x="161942" y="2611874"/>
                </a:lnTo>
                <a:cubicBezTo>
                  <a:pt x="72504" y="2611874"/>
                  <a:pt x="0" y="2539370"/>
                  <a:pt x="0" y="2449932"/>
                </a:cubicBezTo>
                <a:lnTo>
                  <a:pt x="0" y="161942"/>
                </a:lnTo>
                <a:cubicBezTo>
                  <a:pt x="0" y="72504"/>
                  <a:pt x="72504" y="0"/>
                  <a:pt x="161942" y="0"/>
                </a:cubicBezTo>
                <a:close/>
              </a:path>
            </a:pathLst>
          </a:custGeom>
          <a:blipFill>
            <a:blip r:embed="rId2"/>
            <a:stretch>
              <a:fillRect/>
            </a:stretch>
          </a:blipFill>
        </p:spPr>
        <p:txBody>
          <a:bodyPr wrap="square">
            <a:noAutofit/>
          </a:bodyPr>
          <a:lstStyle/>
          <a:p>
            <a:endParaRPr lang="x-none"/>
          </a:p>
        </p:txBody>
      </p:sp>
      <p:sp>
        <p:nvSpPr>
          <p:cNvPr id="28" name="Picture Placeholder 27">
            <a:extLst>
              <a:ext uri="{FF2B5EF4-FFF2-40B4-BE49-F238E27FC236}">
                <a16:creationId xmlns="" xmlns:a16="http://schemas.microsoft.com/office/drawing/2014/main" id="{25FC5119-5FE3-A74F-BD4E-132661D4A66B}"/>
              </a:ext>
            </a:extLst>
          </p:cNvPr>
          <p:cNvSpPr>
            <a:spLocks noGrp="1"/>
          </p:cNvSpPr>
          <p:nvPr>
            <p:ph type="pic" sz="quarter" idx="11"/>
          </p:nvPr>
        </p:nvSpPr>
        <p:spPr>
          <a:xfrm>
            <a:off x="2678576" y="2066340"/>
            <a:ext cx="1747325" cy="1842721"/>
          </a:xfrm>
          <a:custGeom>
            <a:avLst/>
            <a:gdLst>
              <a:gd name="connsiteX0" fmla="*/ 161942 w 2329767"/>
              <a:gd name="connsiteY0" fmla="*/ 0 h 2611874"/>
              <a:gd name="connsiteX1" fmla="*/ 2167825 w 2329767"/>
              <a:gd name="connsiteY1" fmla="*/ 0 h 2611874"/>
              <a:gd name="connsiteX2" fmla="*/ 2329767 w 2329767"/>
              <a:gd name="connsiteY2" fmla="*/ 161942 h 2611874"/>
              <a:gd name="connsiteX3" fmla="*/ 2329767 w 2329767"/>
              <a:gd name="connsiteY3" fmla="*/ 2449932 h 2611874"/>
              <a:gd name="connsiteX4" fmla="*/ 2167825 w 2329767"/>
              <a:gd name="connsiteY4" fmla="*/ 2611874 h 2611874"/>
              <a:gd name="connsiteX5" fmla="*/ 161942 w 2329767"/>
              <a:gd name="connsiteY5" fmla="*/ 2611874 h 2611874"/>
              <a:gd name="connsiteX6" fmla="*/ 0 w 2329767"/>
              <a:gd name="connsiteY6" fmla="*/ 2449932 h 2611874"/>
              <a:gd name="connsiteX7" fmla="*/ 0 w 2329767"/>
              <a:gd name="connsiteY7" fmla="*/ 161942 h 2611874"/>
              <a:gd name="connsiteX8" fmla="*/ 161942 w 2329767"/>
              <a:gd name="connsiteY8" fmla="*/ 0 h 26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767" h="2611874">
                <a:moveTo>
                  <a:pt x="161942" y="0"/>
                </a:moveTo>
                <a:lnTo>
                  <a:pt x="2167825" y="0"/>
                </a:lnTo>
                <a:cubicBezTo>
                  <a:pt x="2257263" y="0"/>
                  <a:pt x="2329767" y="72504"/>
                  <a:pt x="2329767" y="161942"/>
                </a:cubicBezTo>
                <a:lnTo>
                  <a:pt x="2329767" y="2449932"/>
                </a:lnTo>
                <a:cubicBezTo>
                  <a:pt x="2329767" y="2539370"/>
                  <a:pt x="2257263" y="2611874"/>
                  <a:pt x="2167825" y="2611874"/>
                </a:cubicBezTo>
                <a:lnTo>
                  <a:pt x="161942" y="2611874"/>
                </a:lnTo>
                <a:cubicBezTo>
                  <a:pt x="72504" y="2611874"/>
                  <a:pt x="0" y="2539370"/>
                  <a:pt x="0" y="2449932"/>
                </a:cubicBezTo>
                <a:lnTo>
                  <a:pt x="0" y="161942"/>
                </a:lnTo>
                <a:cubicBezTo>
                  <a:pt x="0" y="72504"/>
                  <a:pt x="72504" y="0"/>
                  <a:pt x="161942" y="0"/>
                </a:cubicBezTo>
                <a:close/>
              </a:path>
            </a:pathLst>
          </a:custGeom>
          <a:blipFill>
            <a:blip r:embed="rId2"/>
            <a:stretch>
              <a:fillRect/>
            </a:stretch>
          </a:blipFill>
        </p:spPr>
        <p:txBody>
          <a:bodyPr wrap="square">
            <a:noAutofit/>
          </a:bodyPr>
          <a:lstStyle/>
          <a:p>
            <a:endParaRPr lang="x-none"/>
          </a:p>
        </p:txBody>
      </p:sp>
      <p:sp>
        <p:nvSpPr>
          <p:cNvPr id="29" name="Picture Placeholder 28">
            <a:extLst>
              <a:ext uri="{FF2B5EF4-FFF2-40B4-BE49-F238E27FC236}">
                <a16:creationId xmlns="" xmlns:a16="http://schemas.microsoft.com/office/drawing/2014/main" id="{BE3DE141-B484-0A4C-967D-7E559B1093A3}"/>
              </a:ext>
            </a:extLst>
          </p:cNvPr>
          <p:cNvSpPr>
            <a:spLocks noGrp="1"/>
          </p:cNvSpPr>
          <p:nvPr>
            <p:ph type="pic" sz="quarter" idx="12"/>
          </p:nvPr>
        </p:nvSpPr>
        <p:spPr>
          <a:xfrm>
            <a:off x="4718100" y="2066340"/>
            <a:ext cx="1747325" cy="1842721"/>
          </a:xfrm>
          <a:custGeom>
            <a:avLst/>
            <a:gdLst>
              <a:gd name="connsiteX0" fmla="*/ 161942 w 2329767"/>
              <a:gd name="connsiteY0" fmla="*/ 0 h 2611874"/>
              <a:gd name="connsiteX1" fmla="*/ 2167825 w 2329767"/>
              <a:gd name="connsiteY1" fmla="*/ 0 h 2611874"/>
              <a:gd name="connsiteX2" fmla="*/ 2329767 w 2329767"/>
              <a:gd name="connsiteY2" fmla="*/ 161942 h 2611874"/>
              <a:gd name="connsiteX3" fmla="*/ 2329767 w 2329767"/>
              <a:gd name="connsiteY3" fmla="*/ 2449932 h 2611874"/>
              <a:gd name="connsiteX4" fmla="*/ 2167825 w 2329767"/>
              <a:gd name="connsiteY4" fmla="*/ 2611874 h 2611874"/>
              <a:gd name="connsiteX5" fmla="*/ 161942 w 2329767"/>
              <a:gd name="connsiteY5" fmla="*/ 2611874 h 2611874"/>
              <a:gd name="connsiteX6" fmla="*/ 0 w 2329767"/>
              <a:gd name="connsiteY6" fmla="*/ 2449932 h 2611874"/>
              <a:gd name="connsiteX7" fmla="*/ 0 w 2329767"/>
              <a:gd name="connsiteY7" fmla="*/ 161942 h 2611874"/>
              <a:gd name="connsiteX8" fmla="*/ 161942 w 2329767"/>
              <a:gd name="connsiteY8" fmla="*/ 0 h 26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767" h="2611874">
                <a:moveTo>
                  <a:pt x="161942" y="0"/>
                </a:moveTo>
                <a:lnTo>
                  <a:pt x="2167825" y="0"/>
                </a:lnTo>
                <a:cubicBezTo>
                  <a:pt x="2257263" y="0"/>
                  <a:pt x="2329767" y="72504"/>
                  <a:pt x="2329767" y="161942"/>
                </a:cubicBezTo>
                <a:lnTo>
                  <a:pt x="2329767" y="2449932"/>
                </a:lnTo>
                <a:cubicBezTo>
                  <a:pt x="2329767" y="2539370"/>
                  <a:pt x="2257263" y="2611874"/>
                  <a:pt x="2167825" y="2611874"/>
                </a:cubicBezTo>
                <a:lnTo>
                  <a:pt x="161942" y="2611874"/>
                </a:lnTo>
                <a:cubicBezTo>
                  <a:pt x="72504" y="2611874"/>
                  <a:pt x="0" y="2539370"/>
                  <a:pt x="0" y="2449932"/>
                </a:cubicBezTo>
                <a:lnTo>
                  <a:pt x="0" y="161942"/>
                </a:lnTo>
                <a:cubicBezTo>
                  <a:pt x="0" y="72504"/>
                  <a:pt x="72504" y="0"/>
                  <a:pt x="161942" y="0"/>
                </a:cubicBezTo>
                <a:close/>
              </a:path>
            </a:pathLst>
          </a:custGeom>
          <a:blipFill>
            <a:blip r:embed="rId2"/>
            <a:stretch>
              <a:fillRect/>
            </a:stretch>
          </a:blipFill>
        </p:spPr>
        <p:txBody>
          <a:bodyPr wrap="square">
            <a:noAutofit/>
          </a:bodyPr>
          <a:lstStyle/>
          <a:p>
            <a:endParaRPr lang="x-none"/>
          </a:p>
        </p:txBody>
      </p:sp>
      <p:sp>
        <p:nvSpPr>
          <p:cNvPr id="30" name="Picture Placeholder 29">
            <a:extLst>
              <a:ext uri="{FF2B5EF4-FFF2-40B4-BE49-F238E27FC236}">
                <a16:creationId xmlns="" xmlns:a16="http://schemas.microsoft.com/office/drawing/2014/main" id="{BE2DF338-91DD-9C4D-AC4A-20E3F03D42C6}"/>
              </a:ext>
            </a:extLst>
          </p:cNvPr>
          <p:cNvSpPr>
            <a:spLocks noGrp="1"/>
          </p:cNvSpPr>
          <p:nvPr>
            <p:ph type="pic" sz="quarter" idx="13"/>
          </p:nvPr>
        </p:nvSpPr>
        <p:spPr>
          <a:xfrm>
            <a:off x="6757624" y="2066340"/>
            <a:ext cx="1747325" cy="1842721"/>
          </a:xfrm>
          <a:custGeom>
            <a:avLst/>
            <a:gdLst>
              <a:gd name="connsiteX0" fmla="*/ 161942 w 2329767"/>
              <a:gd name="connsiteY0" fmla="*/ 0 h 2611874"/>
              <a:gd name="connsiteX1" fmla="*/ 2167825 w 2329767"/>
              <a:gd name="connsiteY1" fmla="*/ 0 h 2611874"/>
              <a:gd name="connsiteX2" fmla="*/ 2329767 w 2329767"/>
              <a:gd name="connsiteY2" fmla="*/ 161942 h 2611874"/>
              <a:gd name="connsiteX3" fmla="*/ 2329767 w 2329767"/>
              <a:gd name="connsiteY3" fmla="*/ 2449932 h 2611874"/>
              <a:gd name="connsiteX4" fmla="*/ 2167825 w 2329767"/>
              <a:gd name="connsiteY4" fmla="*/ 2611874 h 2611874"/>
              <a:gd name="connsiteX5" fmla="*/ 161942 w 2329767"/>
              <a:gd name="connsiteY5" fmla="*/ 2611874 h 2611874"/>
              <a:gd name="connsiteX6" fmla="*/ 0 w 2329767"/>
              <a:gd name="connsiteY6" fmla="*/ 2449932 h 2611874"/>
              <a:gd name="connsiteX7" fmla="*/ 0 w 2329767"/>
              <a:gd name="connsiteY7" fmla="*/ 161942 h 2611874"/>
              <a:gd name="connsiteX8" fmla="*/ 161942 w 2329767"/>
              <a:gd name="connsiteY8" fmla="*/ 0 h 26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767" h="2611874">
                <a:moveTo>
                  <a:pt x="161942" y="0"/>
                </a:moveTo>
                <a:lnTo>
                  <a:pt x="2167825" y="0"/>
                </a:lnTo>
                <a:cubicBezTo>
                  <a:pt x="2257263" y="0"/>
                  <a:pt x="2329767" y="72504"/>
                  <a:pt x="2329767" y="161942"/>
                </a:cubicBezTo>
                <a:lnTo>
                  <a:pt x="2329767" y="2449932"/>
                </a:lnTo>
                <a:cubicBezTo>
                  <a:pt x="2329767" y="2539370"/>
                  <a:pt x="2257263" y="2611874"/>
                  <a:pt x="2167825" y="2611874"/>
                </a:cubicBezTo>
                <a:lnTo>
                  <a:pt x="161942" y="2611874"/>
                </a:lnTo>
                <a:cubicBezTo>
                  <a:pt x="72504" y="2611874"/>
                  <a:pt x="0" y="2539370"/>
                  <a:pt x="0" y="2449932"/>
                </a:cubicBezTo>
                <a:lnTo>
                  <a:pt x="0" y="161942"/>
                </a:lnTo>
                <a:cubicBezTo>
                  <a:pt x="0" y="72504"/>
                  <a:pt x="72504" y="0"/>
                  <a:pt x="161942" y="0"/>
                </a:cubicBezTo>
                <a:close/>
              </a:path>
            </a:pathLst>
          </a:custGeom>
          <a:blipFill>
            <a:blip r:embed="rId2"/>
            <a:stretch>
              <a:fillRect/>
            </a:stretch>
          </a:blipFill>
        </p:spPr>
        <p:txBody>
          <a:bodyPr wrap="square">
            <a:noAutofit/>
          </a:bodyPr>
          <a:lstStyle/>
          <a:p>
            <a:endParaRPr lang="x-none" dirty="0"/>
          </a:p>
        </p:txBody>
      </p:sp>
    </p:spTree>
    <p:extLst>
      <p:ext uri="{BB962C8B-B14F-4D97-AF65-F5344CB8AC3E}">
        <p14:creationId xmlns:p14="http://schemas.microsoft.com/office/powerpoint/2010/main" val="1452716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A818D9A7-EB13-0447-8F3B-E63D9911466C}"/>
              </a:ext>
            </a:extLst>
          </p:cNvPr>
          <p:cNvSpPr>
            <a:spLocks noGrp="1"/>
          </p:cNvSpPr>
          <p:nvPr>
            <p:ph type="pic" sz="quarter" idx="10"/>
          </p:nvPr>
        </p:nvSpPr>
        <p:spPr>
          <a:xfrm>
            <a:off x="440533" y="438150"/>
            <a:ext cx="1941395" cy="3199935"/>
          </a:xfrm>
          <a:custGeom>
            <a:avLst/>
            <a:gdLst>
              <a:gd name="connsiteX0" fmla="*/ 179929 w 2588527"/>
              <a:gd name="connsiteY0" fmla="*/ 0 h 4850780"/>
              <a:gd name="connsiteX1" fmla="*/ 2408598 w 2588527"/>
              <a:gd name="connsiteY1" fmla="*/ 0 h 4850780"/>
              <a:gd name="connsiteX2" fmla="*/ 2588527 w 2588527"/>
              <a:gd name="connsiteY2" fmla="*/ 179929 h 4850780"/>
              <a:gd name="connsiteX3" fmla="*/ 2588527 w 2588527"/>
              <a:gd name="connsiteY3" fmla="*/ 4670851 h 4850780"/>
              <a:gd name="connsiteX4" fmla="*/ 2408598 w 2588527"/>
              <a:gd name="connsiteY4" fmla="*/ 4850780 h 4850780"/>
              <a:gd name="connsiteX5" fmla="*/ 179929 w 2588527"/>
              <a:gd name="connsiteY5" fmla="*/ 4850780 h 4850780"/>
              <a:gd name="connsiteX6" fmla="*/ 0 w 2588527"/>
              <a:gd name="connsiteY6" fmla="*/ 4670851 h 4850780"/>
              <a:gd name="connsiteX7" fmla="*/ 0 w 2588527"/>
              <a:gd name="connsiteY7" fmla="*/ 179929 h 4850780"/>
              <a:gd name="connsiteX8" fmla="*/ 179929 w 2588527"/>
              <a:gd name="connsiteY8" fmla="*/ 0 h 48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527" h="4850780">
                <a:moveTo>
                  <a:pt x="179929" y="0"/>
                </a:moveTo>
                <a:lnTo>
                  <a:pt x="2408598" y="0"/>
                </a:lnTo>
                <a:cubicBezTo>
                  <a:pt x="2507970" y="0"/>
                  <a:pt x="2588527" y="80557"/>
                  <a:pt x="2588527" y="179929"/>
                </a:cubicBezTo>
                <a:lnTo>
                  <a:pt x="2588527" y="4670851"/>
                </a:lnTo>
                <a:cubicBezTo>
                  <a:pt x="2588527" y="4770223"/>
                  <a:pt x="2507970" y="4850780"/>
                  <a:pt x="2408598" y="4850780"/>
                </a:cubicBezTo>
                <a:lnTo>
                  <a:pt x="179929" y="4850780"/>
                </a:lnTo>
                <a:cubicBezTo>
                  <a:pt x="80557" y="4850780"/>
                  <a:pt x="0" y="4770223"/>
                  <a:pt x="0" y="4670851"/>
                </a:cubicBezTo>
                <a:lnTo>
                  <a:pt x="0" y="179929"/>
                </a:lnTo>
                <a:cubicBezTo>
                  <a:pt x="0" y="80557"/>
                  <a:pt x="80557" y="0"/>
                  <a:pt x="179929" y="0"/>
                </a:cubicBezTo>
                <a:close/>
              </a:path>
            </a:pathLst>
          </a:custGeom>
          <a:blipFill>
            <a:blip r:embed="rId2"/>
            <a:stretch>
              <a:fillRect/>
            </a:stretch>
          </a:blipFill>
        </p:spPr>
        <p:txBody>
          <a:bodyPr wrap="square">
            <a:noAutofit/>
          </a:bodyPr>
          <a:lstStyle/>
          <a:p>
            <a:endParaRPr lang="x-none"/>
          </a:p>
        </p:txBody>
      </p:sp>
      <p:sp>
        <p:nvSpPr>
          <p:cNvPr id="13" name="Picture Placeholder 12">
            <a:extLst>
              <a:ext uri="{FF2B5EF4-FFF2-40B4-BE49-F238E27FC236}">
                <a16:creationId xmlns="" xmlns:a16="http://schemas.microsoft.com/office/drawing/2014/main" id="{DF530398-7D67-1C41-8F6C-A30D1A4A8530}"/>
              </a:ext>
            </a:extLst>
          </p:cNvPr>
          <p:cNvSpPr>
            <a:spLocks noGrp="1"/>
          </p:cNvSpPr>
          <p:nvPr>
            <p:ph type="pic" sz="quarter" idx="11"/>
          </p:nvPr>
        </p:nvSpPr>
        <p:spPr>
          <a:xfrm>
            <a:off x="2547713" y="438150"/>
            <a:ext cx="1941395" cy="3199935"/>
          </a:xfrm>
          <a:custGeom>
            <a:avLst/>
            <a:gdLst>
              <a:gd name="connsiteX0" fmla="*/ 179929 w 2588527"/>
              <a:gd name="connsiteY0" fmla="*/ 0 h 4850780"/>
              <a:gd name="connsiteX1" fmla="*/ 2408598 w 2588527"/>
              <a:gd name="connsiteY1" fmla="*/ 0 h 4850780"/>
              <a:gd name="connsiteX2" fmla="*/ 2588527 w 2588527"/>
              <a:gd name="connsiteY2" fmla="*/ 179929 h 4850780"/>
              <a:gd name="connsiteX3" fmla="*/ 2588527 w 2588527"/>
              <a:gd name="connsiteY3" fmla="*/ 4670851 h 4850780"/>
              <a:gd name="connsiteX4" fmla="*/ 2408598 w 2588527"/>
              <a:gd name="connsiteY4" fmla="*/ 4850780 h 4850780"/>
              <a:gd name="connsiteX5" fmla="*/ 179929 w 2588527"/>
              <a:gd name="connsiteY5" fmla="*/ 4850780 h 4850780"/>
              <a:gd name="connsiteX6" fmla="*/ 0 w 2588527"/>
              <a:gd name="connsiteY6" fmla="*/ 4670851 h 4850780"/>
              <a:gd name="connsiteX7" fmla="*/ 0 w 2588527"/>
              <a:gd name="connsiteY7" fmla="*/ 179929 h 4850780"/>
              <a:gd name="connsiteX8" fmla="*/ 179929 w 2588527"/>
              <a:gd name="connsiteY8" fmla="*/ 0 h 48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527" h="4850780">
                <a:moveTo>
                  <a:pt x="179929" y="0"/>
                </a:moveTo>
                <a:lnTo>
                  <a:pt x="2408598" y="0"/>
                </a:lnTo>
                <a:cubicBezTo>
                  <a:pt x="2507970" y="0"/>
                  <a:pt x="2588527" y="80557"/>
                  <a:pt x="2588527" y="179929"/>
                </a:cubicBezTo>
                <a:lnTo>
                  <a:pt x="2588527" y="4670851"/>
                </a:lnTo>
                <a:cubicBezTo>
                  <a:pt x="2588527" y="4770223"/>
                  <a:pt x="2507970" y="4850780"/>
                  <a:pt x="2408598" y="4850780"/>
                </a:cubicBezTo>
                <a:lnTo>
                  <a:pt x="179929" y="4850780"/>
                </a:lnTo>
                <a:cubicBezTo>
                  <a:pt x="80557" y="4850780"/>
                  <a:pt x="0" y="4770223"/>
                  <a:pt x="0" y="4670851"/>
                </a:cubicBezTo>
                <a:lnTo>
                  <a:pt x="0" y="179929"/>
                </a:lnTo>
                <a:cubicBezTo>
                  <a:pt x="0" y="80557"/>
                  <a:pt x="80557" y="0"/>
                  <a:pt x="179929" y="0"/>
                </a:cubicBezTo>
                <a:close/>
              </a:path>
            </a:pathLst>
          </a:custGeom>
          <a:blipFill>
            <a:blip r:embed="rId2"/>
            <a:stretch>
              <a:fillRect/>
            </a:stretch>
          </a:blipFill>
        </p:spPr>
        <p:txBody>
          <a:bodyPr wrap="square">
            <a:noAutofit/>
          </a:bodyPr>
          <a:lstStyle/>
          <a:p>
            <a:endParaRPr lang="x-none"/>
          </a:p>
        </p:txBody>
      </p:sp>
      <p:sp>
        <p:nvSpPr>
          <p:cNvPr id="14" name="Picture Placeholder 13">
            <a:extLst>
              <a:ext uri="{FF2B5EF4-FFF2-40B4-BE49-F238E27FC236}">
                <a16:creationId xmlns="" xmlns:a16="http://schemas.microsoft.com/office/drawing/2014/main" id="{D32D298E-BD59-A048-949B-F6EF106DB6DA}"/>
              </a:ext>
            </a:extLst>
          </p:cNvPr>
          <p:cNvSpPr>
            <a:spLocks noGrp="1"/>
          </p:cNvSpPr>
          <p:nvPr>
            <p:ph type="pic" sz="quarter" idx="12"/>
          </p:nvPr>
        </p:nvSpPr>
        <p:spPr>
          <a:xfrm>
            <a:off x="4654894" y="438150"/>
            <a:ext cx="1941395" cy="3199935"/>
          </a:xfrm>
          <a:custGeom>
            <a:avLst/>
            <a:gdLst>
              <a:gd name="connsiteX0" fmla="*/ 179929 w 2588527"/>
              <a:gd name="connsiteY0" fmla="*/ 0 h 4850780"/>
              <a:gd name="connsiteX1" fmla="*/ 2408598 w 2588527"/>
              <a:gd name="connsiteY1" fmla="*/ 0 h 4850780"/>
              <a:gd name="connsiteX2" fmla="*/ 2588527 w 2588527"/>
              <a:gd name="connsiteY2" fmla="*/ 179929 h 4850780"/>
              <a:gd name="connsiteX3" fmla="*/ 2588527 w 2588527"/>
              <a:gd name="connsiteY3" fmla="*/ 4670851 h 4850780"/>
              <a:gd name="connsiteX4" fmla="*/ 2408598 w 2588527"/>
              <a:gd name="connsiteY4" fmla="*/ 4850780 h 4850780"/>
              <a:gd name="connsiteX5" fmla="*/ 179929 w 2588527"/>
              <a:gd name="connsiteY5" fmla="*/ 4850780 h 4850780"/>
              <a:gd name="connsiteX6" fmla="*/ 0 w 2588527"/>
              <a:gd name="connsiteY6" fmla="*/ 4670851 h 4850780"/>
              <a:gd name="connsiteX7" fmla="*/ 0 w 2588527"/>
              <a:gd name="connsiteY7" fmla="*/ 179929 h 4850780"/>
              <a:gd name="connsiteX8" fmla="*/ 179929 w 2588527"/>
              <a:gd name="connsiteY8" fmla="*/ 0 h 48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527" h="4850780">
                <a:moveTo>
                  <a:pt x="179929" y="0"/>
                </a:moveTo>
                <a:lnTo>
                  <a:pt x="2408598" y="0"/>
                </a:lnTo>
                <a:cubicBezTo>
                  <a:pt x="2507970" y="0"/>
                  <a:pt x="2588527" y="80557"/>
                  <a:pt x="2588527" y="179929"/>
                </a:cubicBezTo>
                <a:lnTo>
                  <a:pt x="2588527" y="4670851"/>
                </a:lnTo>
                <a:cubicBezTo>
                  <a:pt x="2588527" y="4770223"/>
                  <a:pt x="2507970" y="4850780"/>
                  <a:pt x="2408598" y="4850780"/>
                </a:cubicBezTo>
                <a:lnTo>
                  <a:pt x="179929" y="4850780"/>
                </a:lnTo>
                <a:cubicBezTo>
                  <a:pt x="80557" y="4850780"/>
                  <a:pt x="0" y="4770223"/>
                  <a:pt x="0" y="4670851"/>
                </a:cubicBezTo>
                <a:lnTo>
                  <a:pt x="0" y="179929"/>
                </a:lnTo>
                <a:cubicBezTo>
                  <a:pt x="0" y="80557"/>
                  <a:pt x="80557" y="0"/>
                  <a:pt x="179929" y="0"/>
                </a:cubicBezTo>
                <a:close/>
              </a:path>
            </a:pathLst>
          </a:custGeom>
          <a:blipFill>
            <a:blip r:embed="rId2"/>
            <a:stretch>
              <a:fillRect/>
            </a:stretch>
          </a:blipFill>
        </p:spPr>
        <p:txBody>
          <a:bodyPr wrap="square">
            <a:noAutofit/>
          </a:bodyPr>
          <a:lstStyle/>
          <a:p>
            <a:endParaRPr lang="x-none"/>
          </a:p>
        </p:txBody>
      </p:sp>
      <p:sp>
        <p:nvSpPr>
          <p:cNvPr id="15" name="Picture Placeholder 14">
            <a:extLst>
              <a:ext uri="{FF2B5EF4-FFF2-40B4-BE49-F238E27FC236}">
                <a16:creationId xmlns="" xmlns:a16="http://schemas.microsoft.com/office/drawing/2014/main" id="{9E256723-BAA7-4649-8468-E48B15F1DB9F}"/>
              </a:ext>
            </a:extLst>
          </p:cNvPr>
          <p:cNvSpPr>
            <a:spLocks noGrp="1"/>
          </p:cNvSpPr>
          <p:nvPr>
            <p:ph type="pic" sz="quarter" idx="13"/>
          </p:nvPr>
        </p:nvSpPr>
        <p:spPr>
          <a:xfrm>
            <a:off x="6762075" y="438150"/>
            <a:ext cx="1941395" cy="3199935"/>
          </a:xfrm>
          <a:custGeom>
            <a:avLst/>
            <a:gdLst>
              <a:gd name="connsiteX0" fmla="*/ 179929 w 2588527"/>
              <a:gd name="connsiteY0" fmla="*/ 0 h 4850780"/>
              <a:gd name="connsiteX1" fmla="*/ 2408598 w 2588527"/>
              <a:gd name="connsiteY1" fmla="*/ 0 h 4850780"/>
              <a:gd name="connsiteX2" fmla="*/ 2588527 w 2588527"/>
              <a:gd name="connsiteY2" fmla="*/ 179929 h 4850780"/>
              <a:gd name="connsiteX3" fmla="*/ 2588527 w 2588527"/>
              <a:gd name="connsiteY3" fmla="*/ 4670851 h 4850780"/>
              <a:gd name="connsiteX4" fmla="*/ 2408598 w 2588527"/>
              <a:gd name="connsiteY4" fmla="*/ 4850780 h 4850780"/>
              <a:gd name="connsiteX5" fmla="*/ 179929 w 2588527"/>
              <a:gd name="connsiteY5" fmla="*/ 4850780 h 4850780"/>
              <a:gd name="connsiteX6" fmla="*/ 0 w 2588527"/>
              <a:gd name="connsiteY6" fmla="*/ 4670851 h 4850780"/>
              <a:gd name="connsiteX7" fmla="*/ 0 w 2588527"/>
              <a:gd name="connsiteY7" fmla="*/ 179929 h 4850780"/>
              <a:gd name="connsiteX8" fmla="*/ 179929 w 2588527"/>
              <a:gd name="connsiteY8" fmla="*/ 0 h 48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527" h="4850780">
                <a:moveTo>
                  <a:pt x="179929" y="0"/>
                </a:moveTo>
                <a:lnTo>
                  <a:pt x="2408598" y="0"/>
                </a:lnTo>
                <a:cubicBezTo>
                  <a:pt x="2507970" y="0"/>
                  <a:pt x="2588527" y="80557"/>
                  <a:pt x="2588527" y="179929"/>
                </a:cubicBezTo>
                <a:lnTo>
                  <a:pt x="2588527" y="4670851"/>
                </a:lnTo>
                <a:cubicBezTo>
                  <a:pt x="2588527" y="4770223"/>
                  <a:pt x="2507970" y="4850780"/>
                  <a:pt x="2408598" y="4850780"/>
                </a:cubicBezTo>
                <a:lnTo>
                  <a:pt x="179929" y="4850780"/>
                </a:lnTo>
                <a:cubicBezTo>
                  <a:pt x="80557" y="4850780"/>
                  <a:pt x="0" y="4770223"/>
                  <a:pt x="0" y="4670851"/>
                </a:cubicBezTo>
                <a:lnTo>
                  <a:pt x="0" y="179929"/>
                </a:lnTo>
                <a:cubicBezTo>
                  <a:pt x="0" y="80557"/>
                  <a:pt x="80557" y="0"/>
                  <a:pt x="179929" y="0"/>
                </a:cubicBezTo>
                <a:close/>
              </a:path>
            </a:pathLst>
          </a:custGeom>
          <a:blipFill>
            <a:blip r:embed="rId2"/>
            <a:stretch>
              <a:fillRect/>
            </a:stretch>
          </a:blipFill>
        </p:spPr>
        <p:txBody>
          <a:bodyPr wrap="square">
            <a:noAutofit/>
          </a:bodyPr>
          <a:lstStyle/>
          <a:p>
            <a:endParaRPr lang="x-none"/>
          </a:p>
        </p:txBody>
      </p:sp>
    </p:spTree>
    <p:extLst>
      <p:ext uri="{BB962C8B-B14F-4D97-AF65-F5344CB8AC3E}">
        <p14:creationId xmlns:p14="http://schemas.microsoft.com/office/powerpoint/2010/main" val="3819506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C10DD080-1FF2-5E4E-8601-F509F3AD642B}"/>
              </a:ext>
            </a:extLst>
          </p:cNvPr>
          <p:cNvSpPr>
            <a:spLocks noGrp="1"/>
          </p:cNvSpPr>
          <p:nvPr>
            <p:ph type="pic" sz="quarter" idx="10"/>
          </p:nvPr>
        </p:nvSpPr>
        <p:spPr>
          <a:xfrm>
            <a:off x="-8364" y="1115616"/>
            <a:ext cx="3949304" cy="2693919"/>
          </a:xfrm>
          <a:prstGeom prst="rect">
            <a:avLst/>
          </a:prstGeom>
          <a:blipFill>
            <a:blip r:embed="rId2"/>
            <a:stretch>
              <a:fillRect/>
            </a:stretch>
          </a:blipFill>
        </p:spPr>
        <p:txBody>
          <a:bodyPr/>
          <a:lstStyle/>
          <a:p>
            <a:endParaRPr lang="x-none"/>
          </a:p>
        </p:txBody>
      </p:sp>
    </p:spTree>
    <p:extLst>
      <p:ext uri="{BB962C8B-B14F-4D97-AF65-F5344CB8AC3E}">
        <p14:creationId xmlns:p14="http://schemas.microsoft.com/office/powerpoint/2010/main" val="708919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1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 xmlns:a16="http://schemas.microsoft.com/office/drawing/2014/main" id="{2EEC1CD4-1A2D-1C46-BB11-C60FC2E7FD66}"/>
              </a:ext>
            </a:extLst>
          </p:cNvPr>
          <p:cNvSpPr>
            <a:spLocks noGrp="1"/>
          </p:cNvSpPr>
          <p:nvPr>
            <p:ph type="pic" sz="quarter" idx="10"/>
          </p:nvPr>
        </p:nvSpPr>
        <p:spPr>
          <a:xfrm>
            <a:off x="5098055" y="-141194"/>
            <a:ext cx="1315011" cy="2204978"/>
          </a:xfrm>
          <a:custGeom>
            <a:avLst/>
            <a:gdLst>
              <a:gd name="connsiteX0" fmla="*/ 183014 w 1753348"/>
              <a:gd name="connsiteY0" fmla="*/ 0 h 2939971"/>
              <a:gd name="connsiteX1" fmla="*/ 1570334 w 1753348"/>
              <a:gd name="connsiteY1" fmla="*/ 0 h 2939971"/>
              <a:gd name="connsiteX2" fmla="*/ 1753348 w 1753348"/>
              <a:gd name="connsiteY2" fmla="*/ 183014 h 2939971"/>
              <a:gd name="connsiteX3" fmla="*/ 1753348 w 1753348"/>
              <a:gd name="connsiteY3" fmla="*/ 2756957 h 2939971"/>
              <a:gd name="connsiteX4" fmla="*/ 1570334 w 1753348"/>
              <a:gd name="connsiteY4" fmla="*/ 2939971 h 2939971"/>
              <a:gd name="connsiteX5" fmla="*/ 183014 w 1753348"/>
              <a:gd name="connsiteY5" fmla="*/ 2939971 h 2939971"/>
              <a:gd name="connsiteX6" fmla="*/ 0 w 1753348"/>
              <a:gd name="connsiteY6" fmla="*/ 2756957 h 2939971"/>
              <a:gd name="connsiteX7" fmla="*/ 0 w 1753348"/>
              <a:gd name="connsiteY7" fmla="*/ 183014 h 2939971"/>
              <a:gd name="connsiteX8" fmla="*/ 183014 w 1753348"/>
              <a:gd name="connsiteY8" fmla="*/ 0 h 293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3348" h="2939971">
                <a:moveTo>
                  <a:pt x="183014" y="0"/>
                </a:moveTo>
                <a:lnTo>
                  <a:pt x="1570334" y="0"/>
                </a:lnTo>
                <a:cubicBezTo>
                  <a:pt x="1671410" y="0"/>
                  <a:pt x="1753348" y="81938"/>
                  <a:pt x="1753348" y="183014"/>
                </a:cubicBezTo>
                <a:lnTo>
                  <a:pt x="1753348" y="2756957"/>
                </a:lnTo>
                <a:cubicBezTo>
                  <a:pt x="1753348" y="2858033"/>
                  <a:pt x="1671410" y="2939971"/>
                  <a:pt x="1570334" y="2939971"/>
                </a:cubicBezTo>
                <a:lnTo>
                  <a:pt x="183014" y="2939971"/>
                </a:lnTo>
                <a:cubicBezTo>
                  <a:pt x="81938" y="2939971"/>
                  <a:pt x="0" y="2858033"/>
                  <a:pt x="0" y="2756957"/>
                </a:cubicBezTo>
                <a:lnTo>
                  <a:pt x="0" y="183014"/>
                </a:lnTo>
                <a:cubicBezTo>
                  <a:pt x="0" y="81938"/>
                  <a:pt x="81938" y="0"/>
                  <a:pt x="183014" y="0"/>
                </a:cubicBezTo>
                <a:close/>
              </a:path>
            </a:pathLst>
          </a:custGeom>
          <a:blipFill>
            <a:blip r:embed="rId2"/>
            <a:stretch>
              <a:fillRect/>
            </a:stretch>
          </a:blipFill>
        </p:spPr>
        <p:txBody>
          <a:bodyPr wrap="square">
            <a:noAutofit/>
          </a:bodyPr>
          <a:lstStyle/>
          <a:p>
            <a:endParaRPr lang="x-none"/>
          </a:p>
        </p:txBody>
      </p:sp>
      <p:sp>
        <p:nvSpPr>
          <p:cNvPr id="19" name="Picture Placeholder 18">
            <a:extLst>
              <a:ext uri="{FF2B5EF4-FFF2-40B4-BE49-F238E27FC236}">
                <a16:creationId xmlns="" xmlns:a16="http://schemas.microsoft.com/office/drawing/2014/main" id="{B6388784-9E76-6D43-95DF-85434FAD6FAD}"/>
              </a:ext>
            </a:extLst>
          </p:cNvPr>
          <p:cNvSpPr>
            <a:spLocks noGrp="1"/>
          </p:cNvSpPr>
          <p:nvPr>
            <p:ph type="pic" sz="quarter" idx="11"/>
          </p:nvPr>
        </p:nvSpPr>
        <p:spPr>
          <a:xfrm>
            <a:off x="5098055" y="2435320"/>
            <a:ext cx="1315011" cy="2708180"/>
          </a:xfrm>
          <a:custGeom>
            <a:avLst/>
            <a:gdLst>
              <a:gd name="connsiteX0" fmla="*/ 183014 w 1753348"/>
              <a:gd name="connsiteY0" fmla="*/ 0 h 3610906"/>
              <a:gd name="connsiteX1" fmla="*/ 1570334 w 1753348"/>
              <a:gd name="connsiteY1" fmla="*/ 0 h 3610906"/>
              <a:gd name="connsiteX2" fmla="*/ 1753348 w 1753348"/>
              <a:gd name="connsiteY2" fmla="*/ 183014 h 3610906"/>
              <a:gd name="connsiteX3" fmla="*/ 1753348 w 1753348"/>
              <a:gd name="connsiteY3" fmla="*/ 3427892 h 3610906"/>
              <a:gd name="connsiteX4" fmla="*/ 1570334 w 1753348"/>
              <a:gd name="connsiteY4" fmla="*/ 3610906 h 3610906"/>
              <a:gd name="connsiteX5" fmla="*/ 183014 w 1753348"/>
              <a:gd name="connsiteY5" fmla="*/ 3610906 h 3610906"/>
              <a:gd name="connsiteX6" fmla="*/ 0 w 1753348"/>
              <a:gd name="connsiteY6" fmla="*/ 3427892 h 3610906"/>
              <a:gd name="connsiteX7" fmla="*/ 0 w 1753348"/>
              <a:gd name="connsiteY7" fmla="*/ 183014 h 3610906"/>
              <a:gd name="connsiteX8" fmla="*/ 183014 w 1753348"/>
              <a:gd name="connsiteY8" fmla="*/ 0 h 36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3348" h="3610906">
                <a:moveTo>
                  <a:pt x="183014" y="0"/>
                </a:moveTo>
                <a:lnTo>
                  <a:pt x="1570334" y="0"/>
                </a:lnTo>
                <a:cubicBezTo>
                  <a:pt x="1671410" y="0"/>
                  <a:pt x="1753348" y="81938"/>
                  <a:pt x="1753348" y="183014"/>
                </a:cubicBezTo>
                <a:lnTo>
                  <a:pt x="1753348" y="3427892"/>
                </a:lnTo>
                <a:cubicBezTo>
                  <a:pt x="1753348" y="3528968"/>
                  <a:pt x="1671410" y="3610906"/>
                  <a:pt x="1570334" y="3610906"/>
                </a:cubicBezTo>
                <a:lnTo>
                  <a:pt x="183014" y="3610906"/>
                </a:lnTo>
                <a:cubicBezTo>
                  <a:pt x="81938" y="3610906"/>
                  <a:pt x="0" y="3528968"/>
                  <a:pt x="0" y="3427892"/>
                </a:cubicBezTo>
                <a:lnTo>
                  <a:pt x="0" y="183014"/>
                </a:lnTo>
                <a:cubicBezTo>
                  <a:pt x="0" y="81938"/>
                  <a:pt x="81938" y="0"/>
                  <a:pt x="183014" y="0"/>
                </a:cubicBezTo>
                <a:close/>
              </a:path>
            </a:pathLst>
          </a:custGeom>
          <a:blipFill>
            <a:blip r:embed="rId2"/>
            <a:stretch>
              <a:fillRect/>
            </a:stretch>
          </a:blipFill>
        </p:spPr>
        <p:txBody>
          <a:bodyPr wrap="square">
            <a:noAutofit/>
          </a:bodyPr>
          <a:lstStyle/>
          <a:p>
            <a:endParaRPr lang="x-none"/>
          </a:p>
        </p:txBody>
      </p:sp>
      <p:sp>
        <p:nvSpPr>
          <p:cNvPr id="17" name="Picture Placeholder 16">
            <a:extLst>
              <a:ext uri="{FF2B5EF4-FFF2-40B4-BE49-F238E27FC236}">
                <a16:creationId xmlns="" xmlns:a16="http://schemas.microsoft.com/office/drawing/2014/main" id="{04101D4E-8AC3-0041-8FFC-A5F8B240771C}"/>
              </a:ext>
            </a:extLst>
          </p:cNvPr>
          <p:cNvSpPr>
            <a:spLocks noGrp="1"/>
          </p:cNvSpPr>
          <p:nvPr>
            <p:ph type="pic" sz="quarter" idx="12"/>
          </p:nvPr>
        </p:nvSpPr>
        <p:spPr>
          <a:xfrm>
            <a:off x="6971461" y="55839"/>
            <a:ext cx="1315011" cy="2677417"/>
          </a:xfrm>
          <a:custGeom>
            <a:avLst/>
            <a:gdLst>
              <a:gd name="connsiteX0" fmla="*/ 147334 w 1753348"/>
              <a:gd name="connsiteY0" fmla="*/ 0 h 3569889"/>
              <a:gd name="connsiteX1" fmla="*/ 1606014 w 1753348"/>
              <a:gd name="connsiteY1" fmla="*/ 0 h 3569889"/>
              <a:gd name="connsiteX2" fmla="*/ 1753348 w 1753348"/>
              <a:gd name="connsiteY2" fmla="*/ 147334 h 3569889"/>
              <a:gd name="connsiteX3" fmla="*/ 1753348 w 1753348"/>
              <a:gd name="connsiteY3" fmla="*/ 3434438 h 3569889"/>
              <a:gd name="connsiteX4" fmla="*/ 1710195 w 1753348"/>
              <a:gd name="connsiteY4" fmla="*/ 3538619 h 3569889"/>
              <a:gd name="connsiteX5" fmla="*/ 1663815 w 1753348"/>
              <a:gd name="connsiteY5" fmla="*/ 3569889 h 3569889"/>
              <a:gd name="connsiteX6" fmla="*/ 89533 w 1753348"/>
              <a:gd name="connsiteY6" fmla="*/ 3569889 h 3569889"/>
              <a:gd name="connsiteX7" fmla="*/ 43153 w 1753348"/>
              <a:gd name="connsiteY7" fmla="*/ 3538619 h 3569889"/>
              <a:gd name="connsiteX8" fmla="*/ 0 w 1753348"/>
              <a:gd name="connsiteY8" fmla="*/ 3434438 h 3569889"/>
              <a:gd name="connsiteX9" fmla="*/ 0 w 1753348"/>
              <a:gd name="connsiteY9" fmla="*/ 147334 h 3569889"/>
              <a:gd name="connsiteX10" fmla="*/ 147334 w 1753348"/>
              <a:gd name="connsiteY10" fmla="*/ 0 h 356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3348" h="3569889">
                <a:moveTo>
                  <a:pt x="147334" y="0"/>
                </a:moveTo>
                <a:lnTo>
                  <a:pt x="1606014" y="0"/>
                </a:lnTo>
                <a:cubicBezTo>
                  <a:pt x="1687384" y="0"/>
                  <a:pt x="1753348" y="65964"/>
                  <a:pt x="1753348" y="147334"/>
                </a:cubicBezTo>
                <a:lnTo>
                  <a:pt x="1753348" y="3434438"/>
                </a:lnTo>
                <a:cubicBezTo>
                  <a:pt x="1753348" y="3475123"/>
                  <a:pt x="1736857" y="3511957"/>
                  <a:pt x="1710195" y="3538619"/>
                </a:cubicBezTo>
                <a:lnTo>
                  <a:pt x="1663815" y="3569889"/>
                </a:lnTo>
                <a:lnTo>
                  <a:pt x="89533" y="3569889"/>
                </a:lnTo>
                <a:lnTo>
                  <a:pt x="43153" y="3538619"/>
                </a:lnTo>
                <a:cubicBezTo>
                  <a:pt x="16491" y="3511957"/>
                  <a:pt x="0" y="3475123"/>
                  <a:pt x="0" y="3434438"/>
                </a:cubicBezTo>
                <a:lnTo>
                  <a:pt x="0" y="147334"/>
                </a:lnTo>
                <a:cubicBezTo>
                  <a:pt x="0" y="65964"/>
                  <a:pt x="65964" y="0"/>
                  <a:pt x="147334" y="0"/>
                </a:cubicBezTo>
                <a:close/>
              </a:path>
            </a:pathLst>
          </a:custGeom>
          <a:blipFill>
            <a:blip r:embed="rId2"/>
            <a:stretch>
              <a:fillRect/>
            </a:stretch>
          </a:blipFill>
        </p:spPr>
        <p:txBody>
          <a:bodyPr wrap="square">
            <a:noAutofit/>
          </a:bodyPr>
          <a:lstStyle/>
          <a:p>
            <a:endParaRPr lang="x-none"/>
          </a:p>
        </p:txBody>
      </p:sp>
      <p:sp>
        <p:nvSpPr>
          <p:cNvPr id="18" name="Picture Placeholder 17">
            <a:extLst>
              <a:ext uri="{FF2B5EF4-FFF2-40B4-BE49-F238E27FC236}">
                <a16:creationId xmlns="" xmlns:a16="http://schemas.microsoft.com/office/drawing/2014/main" id="{0B7395CF-A781-2644-B151-77B34695CB3C}"/>
              </a:ext>
            </a:extLst>
          </p:cNvPr>
          <p:cNvSpPr>
            <a:spLocks noGrp="1"/>
          </p:cNvSpPr>
          <p:nvPr>
            <p:ph type="pic" sz="quarter" idx="13"/>
          </p:nvPr>
        </p:nvSpPr>
        <p:spPr>
          <a:xfrm>
            <a:off x="6971461" y="3147049"/>
            <a:ext cx="1315011" cy="2127560"/>
          </a:xfrm>
          <a:custGeom>
            <a:avLst/>
            <a:gdLst>
              <a:gd name="connsiteX0" fmla="*/ 147334 w 1753348"/>
              <a:gd name="connsiteY0" fmla="*/ 0 h 2836746"/>
              <a:gd name="connsiteX1" fmla="*/ 1606014 w 1753348"/>
              <a:gd name="connsiteY1" fmla="*/ 0 h 2836746"/>
              <a:gd name="connsiteX2" fmla="*/ 1753348 w 1753348"/>
              <a:gd name="connsiteY2" fmla="*/ 147334 h 2836746"/>
              <a:gd name="connsiteX3" fmla="*/ 1753348 w 1753348"/>
              <a:gd name="connsiteY3" fmla="*/ 2689412 h 2836746"/>
              <a:gd name="connsiteX4" fmla="*/ 1606014 w 1753348"/>
              <a:gd name="connsiteY4" fmla="*/ 2836746 h 2836746"/>
              <a:gd name="connsiteX5" fmla="*/ 147334 w 1753348"/>
              <a:gd name="connsiteY5" fmla="*/ 2836746 h 2836746"/>
              <a:gd name="connsiteX6" fmla="*/ 0 w 1753348"/>
              <a:gd name="connsiteY6" fmla="*/ 2689412 h 2836746"/>
              <a:gd name="connsiteX7" fmla="*/ 0 w 1753348"/>
              <a:gd name="connsiteY7" fmla="*/ 147334 h 2836746"/>
              <a:gd name="connsiteX8" fmla="*/ 147334 w 1753348"/>
              <a:gd name="connsiteY8" fmla="*/ 0 h 283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3348" h="2836746">
                <a:moveTo>
                  <a:pt x="147334" y="0"/>
                </a:moveTo>
                <a:lnTo>
                  <a:pt x="1606014" y="0"/>
                </a:lnTo>
                <a:cubicBezTo>
                  <a:pt x="1687384" y="0"/>
                  <a:pt x="1753348" y="65964"/>
                  <a:pt x="1753348" y="147334"/>
                </a:cubicBezTo>
                <a:lnTo>
                  <a:pt x="1753348" y="2689412"/>
                </a:lnTo>
                <a:cubicBezTo>
                  <a:pt x="1753348" y="2770782"/>
                  <a:pt x="1687384" y="2836746"/>
                  <a:pt x="1606014" y="2836746"/>
                </a:cubicBezTo>
                <a:lnTo>
                  <a:pt x="147334" y="2836746"/>
                </a:lnTo>
                <a:cubicBezTo>
                  <a:pt x="65964" y="2836746"/>
                  <a:pt x="0" y="2770782"/>
                  <a:pt x="0" y="2689412"/>
                </a:cubicBezTo>
                <a:lnTo>
                  <a:pt x="0" y="147334"/>
                </a:lnTo>
                <a:cubicBezTo>
                  <a:pt x="0" y="65964"/>
                  <a:pt x="65964" y="0"/>
                  <a:pt x="147334" y="0"/>
                </a:cubicBezTo>
                <a:close/>
              </a:path>
            </a:pathLst>
          </a:custGeom>
          <a:blipFill>
            <a:blip r:embed="rId2"/>
            <a:stretch>
              <a:fillRect/>
            </a:stretch>
          </a:blipFill>
        </p:spPr>
        <p:txBody>
          <a:bodyPr wrap="square">
            <a:noAutofit/>
          </a:bodyPr>
          <a:lstStyle/>
          <a:p>
            <a:endParaRPr lang="x-none"/>
          </a:p>
        </p:txBody>
      </p:sp>
      <p:sp>
        <p:nvSpPr>
          <p:cNvPr id="6" name="TextBox 5">
            <a:extLst>
              <a:ext uri="{FF2B5EF4-FFF2-40B4-BE49-F238E27FC236}">
                <a16:creationId xmlns="" xmlns:a16="http://schemas.microsoft.com/office/drawing/2014/main" id="{F37724ED-7F58-FD47-A5BF-341198C8033B}"/>
              </a:ext>
            </a:extLst>
          </p:cNvPr>
          <p:cNvSpPr txBox="1"/>
          <p:nvPr userDrawn="1"/>
        </p:nvSpPr>
        <p:spPr>
          <a:xfrm>
            <a:off x="440532" y="4779043"/>
            <a:ext cx="1484381" cy="126958"/>
          </a:xfrm>
          <a:prstGeom prst="rect">
            <a:avLst/>
          </a:prstGeom>
          <a:noFill/>
        </p:spPr>
        <p:txBody>
          <a:bodyPr wrap="none" lIns="0" tIns="0" rIns="0" bIns="0" rtlCol="0">
            <a:spAutoFit/>
          </a:bodyPr>
          <a:lstStyle/>
          <a:p>
            <a:pPr algn="l"/>
            <a:r>
              <a:rPr lang="pt-BR" sz="825" dirty="0" err="1">
                <a:solidFill>
                  <a:schemeClr val="tx2"/>
                </a:solidFill>
                <a:latin typeface="Raleway" panose="020B0503030101060003" pitchFamily="34" charset="77"/>
                <a:ea typeface="Roboto" panose="02000000000000000000" pitchFamily="2" charset="0"/>
                <a:cs typeface="Open Sans" panose="020B0606030504020204" pitchFamily="34" charset="0"/>
              </a:rPr>
              <a:t>www.visitmozambique.gov.mz</a:t>
            </a:r>
            <a:endParaRPr lang="x-none" sz="675" dirty="0">
              <a:solidFill>
                <a:schemeClr val="tx2"/>
              </a:solidFill>
              <a:latin typeface="Raleway" panose="020B0503030101060003" pitchFamily="34" charset="77"/>
              <a:ea typeface="Roboto" panose="02000000000000000000" pitchFamily="2" charset="0"/>
              <a:cs typeface="Open Sans" panose="020B0606030504020204" pitchFamily="34" charset="0"/>
            </a:endParaRPr>
          </a:p>
        </p:txBody>
      </p:sp>
      <p:sp>
        <p:nvSpPr>
          <p:cNvPr id="7" name="Slide Number Placeholder 5">
            <a:extLst>
              <a:ext uri="{FF2B5EF4-FFF2-40B4-BE49-F238E27FC236}">
                <a16:creationId xmlns="" xmlns:a16="http://schemas.microsoft.com/office/drawing/2014/main" id="{A52ADDBA-B796-4141-A616-FA22AB051898}"/>
              </a:ext>
            </a:extLst>
          </p:cNvPr>
          <p:cNvSpPr txBox="1">
            <a:spLocks/>
          </p:cNvSpPr>
          <p:nvPr userDrawn="1"/>
        </p:nvSpPr>
        <p:spPr>
          <a:xfrm>
            <a:off x="4401844" y="4705600"/>
            <a:ext cx="340313"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A454DBC-893C-0A48-8CE6-C0602109D889}" type="slidenum">
              <a:rPr lang="en-US" sz="788" b="1" i="0" smtClean="0">
                <a:solidFill>
                  <a:schemeClr val="tx2"/>
                </a:solidFill>
                <a:latin typeface="Raleway" panose="020B0503030101060003" pitchFamily="34" charset="77"/>
                <a:ea typeface="Roboto" panose="02000000000000000000" pitchFamily="2" charset="0"/>
                <a:cs typeface="Open Sans" panose="020B0606030504020204" pitchFamily="34" charset="0"/>
              </a:rPr>
              <a:pPr algn="ctr"/>
              <a:t>‹#›</a:t>
            </a:fld>
            <a:endParaRPr lang="en-US" sz="900" b="1" i="0" dirty="0">
              <a:solidFill>
                <a:schemeClr val="tx2"/>
              </a:solidFill>
              <a:latin typeface="Raleway" panose="020B0503030101060003" pitchFamily="34" charset="77"/>
              <a:ea typeface="Roboto" panose="02000000000000000000" pitchFamily="2" charset="0"/>
              <a:cs typeface="Open Sans" panose="020B0606030504020204" pitchFamily="34" charset="0"/>
            </a:endParaRPr>
          </a:p>
        </p:txBody>
      </p:sp>
    </p:spTree>
    <p:extLst>
      <p:ext uri="{BB962C8B-B14F-4D97-AF65-F5344CB8AC3E}">
        <p14:creationId xmlns:p14="http://schemas.microsoft.com/office/powerpoint/2010/main" val="1977256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21F4443F-651E-864D-AFE8-32E4E9307502}"/>
              </a:ext>
            </a:extLst>
          </p:cNvPr>
          <p:cNvSpPr>
            <a:spLocks noGrp="1"/>
          </p:cNvSpPr>
          <p:nvPr>
            <p:ph type="pic" sz="quarter" idx="10"/>
          </p:nvPr>
        </p:nvSpPr>
        <p:spPr>
          <a:xfrm>
            <a:off x="1595804" y="997928"/>
            <a:ext cx="2565065" cy="3411414"/>
          </a:xfrm>
          <a:prstGeom prst="rect">
            <a:avLst/>
          </a:prstGeom>
          <a:blipFill>
            <a:blip r:embed="rId2"/>
            <a:stretch>
              <a:fillRect/>
            </a:stretch>
          </a:blipFill>
        </p:spPr>
        <p:txBody>
          <a:bodyPr/>
          <a:lstStyle/>
          <a:p>
            <a:endParaRPr lang="x-none"/>
          </a:p>
        </p:txBody>
      </p:sp>
    </p:spTree>
    <p:extLst>
      <p:ext uri="{BB962C8B-B14F-4D97-AF65-F5344CB8AC3E}">
        <p14:creationId xmlns:p14="http://schemas.microsoft.com/office/powerpoint/2010/main" val="173895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643174" y="2914650"/>
            <a:ext cx="3857652" cy="1314450"/>
          </a:xfrm>
        </p:spPr>
        <p:txBody>
          <a:bodyPr/>
          <a:lstStyle>
            <a:lvl1pPr marL="0" indent="0" algn="l">
              <a:buNone/>
              <a:defRPr baseline="0">
                <a:solidFill>
                  <a:srgbClr val="152B8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noProof="0"/>
              <a:t>Cliquez pour modifier le style des sous-titres du masque</a:t>
            </a:r>
            <a:endParaRPr lang="en-US" noProof="0" dirty="0"/>
          </a:p>
        </p:txBody>
      </p:sp>
      <p:sp>
        <p:nvSpPr>
          <p:cNvPr id="10" name="Titre 9"/>
          <p:cNvSpPr>
            <a:spLocks noGrp="1"/>
          </p:cNvSpPr>
          <p:nvPr>
            <p:ph type="title"/>
          </p:nvPr>
        </p:nvSpPr>
        <p:spPr>
          <a:xfrm>
            <a:off x="2643174" y="1982387"/>
            <a:ext cx="3857652" cy="857250"/>
          </a:xfrm>
        </p:spPr>
        <p:txBody>
          <a:bodyPr>
            <a:noAutofit/>
          </a:bodyPr>
          <a:lstStyle>
            <a:lvl1pPr algn="l">
              <a:defRPr sz="3600" b="1">
                <a:solidFill>
                  <a:srgbClr val="009DE0"/>
                </a:solidFill>
                <a:latin typeface="Arial" pitchFamily="34" charset="0"/>
                <a:cs typeface="Arial" pitchFamily="34" charset="0"/>
              </a:defRPr>
            </a:lvl1pPr>
          </a:lstStyle>
          <a:p>
            <a:r>
              <a:rPr lang="fr-FR" noProof="0"/>
              <a:t>Cliquez pour modifier le style du titre</a:t>
            </a:r>
            <a:endParaRPr lang="en-US" noProof="0" dirty="0"/>
          </a:p>
        </p:txBody>
      </p:sp>
    </p:spTree>
    <p:extLst>
      <p:ext uri="{BB962C8B-B14F-4D97-AF65-F5344CB8AC3E}">
        <p14:creationId xmlns:p14="http://schemas.microsoft.com/office/powerpoint/2010/main" val="847369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23771" y="205978"/>
            <a:ext cx="7463005" cy="597681"/>
          </a:xfrm>
        </p:spPr>
        <p:txBody>
          <a:bodyPr>
            <a:normAutofit/>
          </a:bodyPr>
          <a:lstStyle>
            <a:lvl1pPr algn="l">
              <a:defRPr sz="3400" b="1">
                <a:solidFill>
                  <a:srgbClr val="009DE0"/>
                </a:solidFill>
                <a:latin typeface="Arial" pitchFamily="34" charset="0"/>
                <a:cs typeface="Arial" pitchFamily="34" charset="0"/>
              </a:defRPr>
            </a:lvl1pPr>
          </a:lstStyle>
          <a:p>
            <a:r>
              <a:rPr lang="fr-FR" noProof="0"/>
              <a:t>Cliquez pour modifier le style du titre</a:t>
            </a:r>
            <a:endParaRPr lang="en-US" noProof="0" dirty="0"/>
          </a:p>
        </p:txBody>
      </p:sp>
      <p:sp>
        <p:nvSpPr>
          <p:cNvPr id="3" name="Espace réservé du contenu 2"/>
          <p:cNvSpPr>
            <a:spLocks noGrp="1"/>
          </p:cNvSpPr>
          <p:nvPr>
            <p:ph idx="1"/>
          </p:nvPr>
        </p:nvSpPr>
        <p:spPr>
          <a:xfrm>
            <a:off x="839577" y="1200151"/>
            <a:ext cx="7459739" cy="2871797"/>
          </a:xfrm>
        </p:spPr>
        <p:txBody>
          <a:bodyPr/>
          <a:lstStyle>
            <a:lvl1pPr>
              <a:buNone/>
              <a:defRPr sz="3000" baseline="0">
                <a:solidFill>
                  <a:srgbClr val="152B81"/>
                </a:solidFill>
                <a:latin typeface="Arial" pitchFamily="34" charset="0"/>
                <a:cs typeface="Arial" pitchFamily="34" charset="0"/>
              </a:defRPr>
            </a:lvl1pPr>
            <a:lvl2pPr marL="0" indent="0">
              <a:buNone/>
              <a:defRPr sz="2000" baseline="0">
                <a:solidFill>
                  <a:srgbClr val="009DE0"/>
                </a:solidFill>
                <a:latin typeface="Arial" pitchFamily="34" charset="0"/>
                <a:cs typeface="Arial" pitchFamily="34" charset="0"/>
              </a:defRPr>
            </a:lvl2pPr>
            <a:lvl3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900" baseline="0">
                <a:latin typeface="Arial" pitchFamily="34" charset="0"/>
                <a:cs typeface="Arial" pitchFamily="34" charset="0"/>
              </a:defRPr>
            </a:lvl3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4" name="Espace réservé de la date 3"/>
          <p:cNvSpPr>
            <a:spLocks noGrp="1"/>
          </p:cNvSpPr>
          <p:nvPr>
            <p:ph type="dt" sz="half" idx="10"/>
          </p:nvPr>
        </p:nvSpPr>
        <p:spPr>
          <a:xfrm>
            <a:off x="6000751" y="4548188"/>
            <a:ext cx="1704975" cy="273844"/>
          </a:xfrm>
        </p:spPr>
        <p:txBody>
          <a:bodyPr wrap="square" numCol="1" anchorCtr="0" compatLnSpc="1">
            <a:prstTxWarp prst="textNoShape">
              <a:avLst/>
            </a:prstTxWarp>
          </a:bodyPr>
          <a:lstStyle>
            <a:lvl1pPr algn="ctr" fontAlgn="base">
              <a:spcBef>
                <a:spcPct val="0"/>
              </a:spcBef>
              <a:spcAft>
                <a:spcPct val="0"/>
              </a:spcAft>
              <a:defRPr sz="1000">
                <a:solidFill>
                  <a:schemeClr val="bg1"/>
                </a:solidFill>
                <a:latin typeface="Arial" pitchFamily="34" charset="0"/>
                <a:cs typeface="Arial" pitchFamily="34" charset="0"/>
              </a:defRPr>
            </a:lvl1pPr>
          </a:lstStyle>
          <a:p>
            <a:pPr>
              <a:defRPr/>
            </a:pPr>
            <a:fld id="{6314F170-8559-47E7-9CF1-383B1DFB43ED}" type="datetime1">
              <a:rPr lang="en-US">
                <a:solidFill>
                  <a:prstClr val="white"/>
                </a:solidFill>
              </a:rPr>
              <a:pPr>
                <a:defRPr/>
              </a:pPr>
              <a:t>7/24/2024</a:t>
            </a:fld>
            <a:r>
              <a:rPr lang="en-US">
                <a:solidFill>
                  <a:prstClr val="white"/>
                </a:solidFill>
              </a:rPr>
              <a:t>Tittle</a:t>
            </a:r>
          </a:p>
        </p:txBody>
      </p:sp>
      <p:sp>
        <p:nvSpPr>
          <p:cNvPr id="5" name="Espace réservé du pied de page 4"/>
          <p:cNvSpPr>
            <a:spLocks noGrp="1"/>
          </p:cNvSpPr>
          <p:nvPr>
            <p:ph type="ftr" sz="quarter" idx="11"/>
          </p:nvPr>
        </p:nvSpPr>
        <p:spPr>
          <a:xfrm>
            <a:off x="7858125" y="4548188"/>
            <a:ext cx="1143000" cy="273844"/>
          </a:xfrm>
        </p:spPr>
        <p:txBody>
          <a:bodyPr/>
          <a:lstStyle>
            <a:lvl1pPr>
              <a:defRPr sz="1000">
                <a:solidFill>
                  <a:schemeClr val="bg1"/>
                </a:solidFill>
                <a:latin typeface="Arial" pitchFamily="34" charset="0"/>
                <a:cs typeface="Arial" pitchFamily="34" charset="0"/>
              </a:defRPr>
            </a:lvl1pPr>
          </a:lstStyle>
          <a:p>
            <a:pPr>
              <a:defRPr/>
            </a:pPr>
            <a:r>
              <a:rPr lang="en-US">
                <a:solidFill>
                  <a:prstClr val="white"/>
                </a:solidFill>
              </a:rPr>
              <a:t>Date</a:t>
            </a:r>
          </a:p>
        </p:txBody>
      </p:sp>
      <p:sp>
        <p:nvSpPr>
          <p:cNvPr id="6" name="Espace réservé du numéro de diapositive 5"/>
          <p:cNvSpPr>
            <a:spLocks noGrp="1"/>
          </p:cNvSpPr>
          <p:nvPr>
            <p:ph type="sldNum" sz="quarter" idx="12"/>
          </p:nvPr>
        </p:nvSpPr>
        <p:spPr>
          <a:xfrm>
            <a:off x="7815263" y="4875610"/>
            <a:ext cx="1185862" cy="219075"/>
          </a:xfrm>
        </p:spPr>
        <p:txBody>
          <a:bodyPr/>
          <a:lstStyle>
            <a:lvl1pPr algn="ctr">
              <a:defRPr sz="1000">
                <a:solidFill>
                  <a:schemeClr val="bg1"/>
                </a:solidFill>
              </a:defRPr>
            </a:lvl1pPr>
          </a:lstStyle>
          <a:p>
            <a:r>
              <a:rPr lang="fr-FR" altLang="en-US">
                <a:solidFill>
                  <a:prstClr val="white"/>
                </a:solidFill>
              </a:rPr>
              <a:t>Page </a:t>
            </a:r>
            <a:fld id="{8362B54A-B0AF-45AA-967C-143037A677DF}" type="slidenum">
              <a:rPr lang="fr-FR" altLang="en-US">
                <a:solidFill>
                  <a:prstClr val="white"/>
                </a:solidFill>
              </a:rPr>
              <a:pPr/>
              <a:t>‹#›</a:t>
            </a:fld>
            <a:endParaRPr lang="fr-FR" altLang="en-US">
              <a:solidFill>
                <a:prstClr val="white"/>
              </a:solidFill>
            </a:endParaRPr>
          </a:p>
        </p:txBody>
      </p:sp>
    </p:spTree>
    <p:extLst>
      <p:ext uri="{BB962C8B-B14F-4D97-AF65-F5344CB8AC3E}">
        <p14:creationId xmlns:p14="http://schemas.microsoft.com/office/powerpoint/2010/main" val="2694831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5F069AA-F19B-4B82-BBD7-B77294A4352F}" type="datetime1">
              <a:rPr lang="fr-FR">
                <a:solidFill>
                  <a:prstClr val="black">
                    <a:tint val="75000"/>
                  </a:prstClr>
                </a:solidFill>
              </a:rPr>
              <a:pPr>
                <a:defRPr/>
              </a:pPr>
              <a:t>24/07/2024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pt-PT"/>
          </a:p>
        </p:txBody>
      </p:sp>
      <p:sp>
        <p:nvSpPr>
          <p:cNvPr id="6" name="Espace réservé du numéro de diapositive 5"/>
          <p:cNvSpPr>
            <a:spLocks noGrp="1"/>
          </p:cNvSpPr>
          <p:nvPr>
            <p:ph type="sldNum" sz="quarter" idx="12"/>
          </p:nvPr>
        </p:nvSpPr>
        <p:spPr/>
        <p:txBody>
          <a:bodyPr/>
          <a:lstStyle>
            <a:lvl1pPr>
              <a:defRPr/>
            </a:lvl1pPr>
          </a:lstStyle>
          <a:p>
            <a:fld id="{46798AC2-B1D7-440B-9459-0748DE901A50}" type="slidenum">
              <a:rPr lang="fr-FR" altLang="en-US"/>
              <a:pPr/>
              <a:t>‹#›</a:t>
            </a:fld>
            <a:endParaRPr lang="fr-FR" altLang="en-US"/>
          </a:p>
        </p:txBody>
      </p:sp>
    </p:spTree>
    <p:extLst>
      <p:ext uri="{BB962C8B-B14F-4D97-AF65-F5344CB8AC3E}">
        <p14:creationId xmlns:p14="http://schemas.microsoft.com/office/powerpoint/2010/main" val="32130293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97FDB468-F1A9-4309-9FED-639FAA19BE62}" type="datetime1">
              <a:rPr lang="fr-FR">
                <a:solidFill>
                  <a:prstClr val="black">
                    <a:tint val="75000"/>
                  </a:prstClr>
                </a:solidFill>
              </a:rPr>
              <a:pPr>
                <a:defRPr/>
              </a:pPr>
              <a:t>24/07/2024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pt-PT"/>
          </a:p>
        </p:txBody>
      </p:sp>
      <p:sp>
        <p:nvSpPr>
          <p:cNvPr id="7" name="Espace réservé du numéro de diapositive 5"/>
          <p:cNvSpPr>
            <a:spLocks noGrp="1"/>
          </p:cNvSpPr>
          <p:nvPr>
            <p:ph type="sldNum" sz="quarter" idx="12"/>
          </p:nvPr>
        </p:nvSpPr>
        <p:spPr/>
        <p:txBody>
          <a:bodyPr/>
          <a:lstStyle>
            <a:lvl1pPr>
              <a:defRPr/>
            </a:lvl1pPr>
          </a:lstStyle>
          <a:p>
            <a:fld id="{A9973A75-CD83-433E-BA43-D85E440AD338}" type="slidenum">
              <a:rPr lang="fr-FR" altLang="en-US"/>
              <a:pPr/>
              <a:t>‹#›</a:t>
            </a:fld>
            <a:endParaRPr lang="fr-FR" altLang="en-US"/>
          </a:p>
        </p:txBody>
      </p:sp>
    </p:spTree>
    <p:extLst>
      <p:ext uri="{BB962C8B-B14F-4D97-AF65-F5344CB8AC3E}">
        <p14:creationId xmlns:p14="http://schemas.microsoft.com/office/powerpoint/2010/main" val="138565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6275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F4000C0B-AC59-4010-B7F2-619DAA511ED1}" type="datetime1">
              <a:rPr lang="fr-FR">
                <a:solidFill>
                  <a:prstClr val="black">
                    <a:tint val="75000"/>
                  </a:prstClr>
                </a:solidFill>
              </a:rPr>
              <a:pPr>
                <a:defRPr/>
              </a:pPr>
              <a:t>24/07/2024</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pt-PT"/>
          </a:p>
        </p:txBody>
      </p:sp>
      <p:sp>
        <p:nvSpPr>
          <p:cNvPr id="9" name="Espace réservé du numéro de diapositive 5"/>
          <p:cNvSpPr>
            <a:spLocks noGrp="1"/>
          </p:cNvSpPr>
          <p:nvPr>
            <p:ph type="sldNum" sz="quarter" idx="12"/>
          </p:nvPr>
        </p:nvSpPr>
        <p:spPr/>
        <p:txBody>
          <a:bodyPr/>
          <a:lstStyle>
            <a:lvl1pPr>
              <a:defRPr/>
            </a:lvl1pPr>
          </a:lstStyle>
          <a:p>
            <a:fld id="{013AF816-8453-4752-88A2-52163E7CA241}" type="slidenum">
              <a:rPr lang="fr-FR" altLang="en-US"/>
              <a:pPr/>
              <a:t>‹#›</a:t>
            </a:fld>
            <a:endParaRPr lang="fr-FR" altLang="en-US"/>
          </a:p>
        </p:txBody>
      </p:sp>
    </p:spTree>
    <p:extLst>
      <p:ext uri="{BB962C8B-B14F-4D97-AF65-F5344CB8AC3E}">
        <p14:creationId xmlns:p14="http://schemas.microsoft.com/office/powerpoint/2010/main" val="4213261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E3CBF97A-EF99-48EF-AFC1-6DD524761FD3}" type="datetime1">
              <a:rPr lang="fr-FR">
                <a:solidFill>
                  <a:prstClr val="black">
                    <a:tint val="75000"/>
                  </a:prstClr>
                </a:solidFill>
              </a:rPr>
              <a:pPr>
                <a:defRPr/>
              </a:pPr>
              <a:t>24/07/2024</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pt-PT"/>
          </a:p>
        </p:txBody>
      </p:sp>
      <p:sp>
        <p:nvSpPr>
          <p:cNvPr id="5" name="Espace réservé du numéro de diapositive 5"/>
          <p:cNvSpPr>
            <a:spLocks noGrp="1"/>
          </p:cNvSpPr>
          <p:nvPr>
            <p:ph type="sldNum" sz="quarter" idx="12"/>
          </p:nvPr>
        </p:nvSpPr>
        <p:spPr/>
        <p:txBody>
          <a:bodyPr/>
          <a:lstStyle>
            <a:lvl1pPr>
              <a:defRPr/>
            </a:lvl1pPr>
          </a:lstStyle>
          <a:p>
            <a:fld id="{D0E088B3-3938-4671-8B56-86EE53B97819}" type="slidenum">
              <a:rPr lang="fr-FR" altLang="en-US"/>
              <a:pPr/>
              <a:t>‹#›</a:t>
            </a:fld>
            <a:endParaRPr lang="fr-FR" altLang="en-US"/>
          </a:p>
        </p:txBody>
      </p:sp>
    </p:spTree>
    <p:extLst>
      <p:ext uri="{BB962C8B-B14F-4D97-AF65-F5344CB8AC3E}">
        <p14:creationId xmlns:p14="http://schemas.microsoft.com/office/powerpoint/2010/main" val="3914018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75F2478-4116-4426-9F98-54EE14966A9A}" type="datetime1">
              <a:rPr lang="fr-FR">
                <a:solidFill>
                  <a:prstClr val="black">
                    <a:tint val="75000"/>
                  </a:prstClr>
                </a:solidFill>
              </a:rPr>
              <a:pPr>
                <a:defRPr/>
              </a:pPr>
              <a:t>24/07/2024</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pt-PT"/>
          </a:p>
        </p:txBody>
      </p:sp>
      <p:sp>
        <p:nvSpPr>
          <p:cNvPr id="4" name="Espace réservé du numéro de diapositive 5"/>
          <p:cNvSpPr>
            <a:spLocks noGrp="1"/>
          </p:cNvSpPr>
          <p:nvPr>
            <p:ph type="sldNum" sz="quarter" idx="12"/>
          </p:nvPr>
        </p:nvSpPr>
        <p:spPr/>
        <p:txBody>
          <a:bodyPr/>
          <a:lstStyle>
            <a:lvl1pPr>
              <a:defRPr/>
            </a:lvl1pPr>
          </a:lstStyle>
          <a:p>
            <a:fld id="{7F96A04F-8FFB-443A-82BB-7AA0B4E9D66C}" type="slidenum">
              <a:rPr lang="fr-FR" altLang="en-US"/>
              <a:pPr/>
              <a:t>‹#›</a:t>
            </a:fld>
            <a:endParaRPr lang="fr-FR" altLang="en-US"/>
          </a:p>
        </p:txBody>
      </p:sp>
    </p:spTree>
    <p:extLst>
      <p:ext uri="{BB962C8B-B14F-4D97-AF65-F5344CB8AC3E}">
        <p14:creationId xmlns:p14="http://schemas.microsoft.com/office/powerpoint/2010/main" val="1499807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A5A4118-9DA6-4D19-A591-B66512518219}" type="datetime1">
              <a:rPr lang="fr-FR">
                <a:solidFill>
                  <a:prstClr val="black">
                    <a:tint val="75000"/>
                  </a:prstClr>
                </a:solidFill>
              </a:rPr>
              <a:pPr>
                <a:defRPr/>
              </a:pPr>
              <a:t>24/07/2024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pt-PT"/>
          </a:p>
        </p:txBody>
      </p:sp>
      <p:sp>
        <p:nvSpPr>
          <p:cNvPr id="7" name="Espace réservé du numéro de diapositive 5"/>
          <p:cNvSpPr>
            <a:spLocks noGrp="1"/>
          </p:cNvSpPr>
          <p:nvPr>
            <p:ph type="sldNum" sz="quarter" idx="12"/>
          </p:nvPr>
        </p:nvSpPr>
        <p:spPr/>
        <p:txBody>
          <a:bodyPr/>
          <a:lstStyle>
            <a:lvl1pPr>
              <a:defRPr/>
            </a:lvl1pPr>
          </a:lstStyle>
          <a:p>
            <a:fld id="{65C39028-F73C-4C4B-9655-87C91F572D1F}" type="slidenum">
              <a:rPr lang="fr-FR" altLang="en-US"/>
              <a:pPr/>
              <a:t>‹#›</a:t>
            </a:fld>
            <a:endParaRPr lang="fr-FR" altLang="en-US"/>
          </a:p>
        </p:txBody>
      </p:sp>
    </p:spTree>
    <p:extLst>
      <p:ext uri="{BB962C8B-B14F-4D97-AF65-F5344CB8AC3E}">
        <p14:creationId xmlns:p14="http://schemas.microsoft.com/office/powerpoint/2010/main" val="3828424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94319F6-F7CE-4BDC-AAF8-BEE2912D78A0}" type="datetime1">
              <a:rPr lang="fr-FR">
                <a:solidFill>
                  <a:prstClr val="black">
                    <a:tint val="75000"/>
                  </a:prstClr>
                </a:solidFill>
              </a:rPr>
              <a:pPr>
                <a:defRPr/>
              </a:pPr>
              <a:t>24/07/2024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pt-PT"/>
          </a:p>
        </p:txBody>
      </p:sp>
      <p:sp>
        <p:nvSpPr>
          <p:cNvPr id="7" name="Espace réservé du numéro de diapositive 5"/>
          <p:cNvSpPr>
            <a:spLocks noGrp="1"/>
          </p:cNvSpPr>
          <p:nvPr>
            <p:ph type="sldNum" sz="quarter" idx="12"/>
          </p:nvPr>
        </p:nvSpPr>
        <p:spPr/>
        <p:txBody>
          <a:bodyPr/>
          <a:lstStyle>
            <a:lvl1pPr>
              <a:defRPr/>
            </a:lvl1pPr>
          </a:lstStyle>
          <a:p>
            <a:fld id="{1475B072-0D24-431A-BC79-DCE6787FB0B4}" type="slidenum">
              <a:rPr lang="fr-FR" altLang="en-US"/>
              <a:pPr/>
              <a:t>‹#›</a:t>
            </a:fld>
            <a:endParaRPr lang="fr-FR" altLang="en-US"/>
          </a:p>
        </p:txBody>
      </p:sp>
    </p:spTree>
    <p:extLst>
      <p:ext uri="{BB962C8B-B14F-4D97-AF65-F5344CB8AC3E}">
        <p14:creationId xmlns:p14="http://schemas.microsoft.com/office/powerpoint/2010/main" val="1265117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C4EC2E31-B450-4EFE-9FAD-933281C5DA7F}" type="datetime1">
              <a:rPr lang="fr-FR">
                <a:solidFill>
                  <a:prstClr val="black">
                    <a:tint val="75000"/>
                  </a:prstClr>
                </a:solidFill>
              </a:rPr>
              <a:pPr>
                <a:defRPr/>
              </a:pPr>
              <a:t>24/07/2024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pt-PT"/>
          </a:p>
        </p:txBody>
      </p:sp>
      <p:sp>
        <p:nvSpPr>
          <p:cNvPr id="6" name="Espace réservé du numéro de diapositive 5"/>
          <p:cNvSpPr>
            <a:spLocks noGrp="1"/>
          </p:cNvSpPr>
          <p:nvPr>
            <p:ph type="sldNum" sz="quarter" idx="12"/>
          </p:nvPr>
        </p:nvSpPr>
        <p:spPr/>
        <p:txBody>
          <a:bodyPr/>
          <a:lstStyle>
            <a:lvl1pPr>
              <a:defRPr/>
            </a:lvl1pPr>
          </a:lstStyle>
          <a:p>
            <a:fld id="{3091F0CB-DD98-492B-B719-4DDE5E763281}" type="slidenum">
              <a:rPr lang="fr-FR" altLang="en-US"/>
              <a:pPr/>
              <a:t>‹#›</a:t>
            </a:fld>
            <a:endParaRPr lang="fr-FR" altLang="en-US"/>
          </a:p>
        </p:txBody>
      </p:sp>
    </p:spTree>
    <p:extLst>
      <p:ext uri="{BB962C8B-B14F-4D97-AF65-F5344CB8AC3E}">
        <p14:creationId xmlns:p14="http://schemas.microsoft.com/office/powerpoint/2010/main" val="1447302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65DBC0E-B5E4-4644-822C-436D010152D9}" type="datetime1">
              <a:rPr lang="fr-FR">
                <a:solidFill>
                  <a:prstClr val="black">
                    <a:tint val="75000"/>
                  </a:prstClr>
                </a:solidFill>
              </a:rPr>
              <a:pPr>
                <a:defRPr/>
              </a:pPr>
              <a:t>24/07/2024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pt-PT"/>
          </a:p>
        </p:txBody>
      </p:sp>
      <p:sp>
        <p:nvSpPr>
          <p:cNvPr id="6" name="Espace réservé du numéro de diapositive 5"/>
          <p:cNvSpPr>
            <a:spLocks noGrp="1"/>
          </p:cNvSpPr>
          <p:nvPr>
            <p:ph type="sldNum" sz="quarter" idx="12"/>
          </p:nvPr>
        </p:nvSpPr>
        <p:spPr/>
        <p:txBody>
          <a:bodyPr/>
          <a:lstStyle>
            <a:lvl1pPr>
              <a:defRPr/>
            </a:lvl1pPr>
          </a:lstStyle>
          <a:p>
            <a:fld id="{F3A28A93-6A5B-4661-846A-C9D83F4E13CA}" type="slidenum">
              <a:rPr lang="fr-FR" altLang="en-US"/>
              <a:pPr/>
              <a:t>‹#›</a:t>
            </a:fld>
            <a:endParaRPr lang="fr-FR" altLang="en-US"/>
          </a:p>
        </p:txBody>
      </p:sp>
    </p:spTree>
    <p:extLst>
      <p:ext uri="{BB962C8B-B14F-4D97-AF65-F5344CB8AC3E}">
        <p14:creationId xmlns:p14="http://schemas.microsoft.com/office/powerpoint/2010/main" val="709238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tângulo 6"/>
          <p:cNvSpPr/>
          <p:nvPr userDrawn="1"/>
        </p:nvSpPr>
        <p:spPr>
          <a:xfrm>
            <a:off x="0" y="-104376"/>
            <a:ext cx="9144000" cy="1487994"/>
          </a:xfrm>
          <a:prstGeom prst="rect">
            <a:avLst/>
          </a:prstGeom>
          <a:gradFill flip="none" rotWithShape="1">
            <a:gsLst>
              <a:gs pos="0">
                <a:schemeClr val="accent5">
                  <a:lumMod val="5000"/>
                  <a:lumOff val="95000"/>
                </a:schemeClr>
              </a:gs>
              <a:gs pos="71000">
                <a:schemeClr val="accent5">
                  <a:lumMod val="45000"/>
                  <a:lumOff val="55000"/>
                </a:schemeClr>
              </a:gs>
              <a:gs pos="100000">
                <a:schemeClr val="accent5">
                  <a:lumMod val="45000"/>
                  <a:lumOff val="55000"/>
                </a:schemeClr>
              </a:gs>
              <a:gs pos="100000">
                <a:schemeClr val="accent5">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x-none" dirty="0">
              <a:solidFill>
                <a:prstClr val="white"/>
              </a:solidFill>
            </a:endParaRPr>
          </a:p>
        </p:txBody>
      </p:sp>
      <p:pic>
        <p:nvPicPr>
          <p:cNvPr id="5" name="Imagem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550" y="4454129"/>
            <a:ext cx="1035050"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7175" y="4762"/>
            <a:ext cx="8651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9"/>
          <p:cNvSpPr/>
          <p:nvPr userDrawn="1"/>
        </p:nvSpPr>
        <p:spPr>
          <a:xfrm>
            <a:off x="-36000" y="673361"/>
            <a:ext cx="9180000" cy="699918"/>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glow>
              <a:schemeClr val="accent1">
                <a:alpha val="0"/>
              </a:schemeClr>
            </a:glow>
            <a:softEdge rad="1270000"/>
          </a:effectLst>
        </p:spPr>
        <p:style>
          <a:lnRef idx="2">
            <a:schemeClr val="dk1"/>
          </a:lnRef>
          <a:fillRef idx="1">
            <a:schemeClr val="lt1"/>
          </a:fillRef>
          <a:effectRef idx="0">
            <a:schemeClr val="dk1"/>
          </a:effectRef>
          <a:fontRef idx="minor">
            <a:schemeClr val="dk1"/>
          </a:fontRef>
        </p:style>
        <p:txBody>
          <a:bodyPr anchor="ctr"/>
          <a:lstStyle/>
          <a:p>
            <a:pPr algn="ctr" defTabSz="914400" eaLnBrk="0" fontAlgn="base" hangingPunct="0">
              <a:spcBef>
                <a:spcPct val="0"/>
              </a:spcBef>
              <a:defRPr/>
            </a:pPr>
            <a:r>
              <a:rPr lang="pt-BR" dirty="0">
                <a:solidFill>
                  <a:prstClr val="black"/>
                </a:solidFill>
                <a:latin typeface="Arial" panose="020B0604020202020204" pitchFamily="34" charset="0"/>
                <a:cs typeface="Arial" panose="020B0604020202020204" pitchFamily="34" charset="0"/>
              </a:rPr>
              <a:t>República de Moçambique</a:t>
            </a:r>
          </a:p>
          <a:p>
            <a:pPr algn="ctr" defTabSz="914400" eaLnBrk="0" fontAlgn="base" hangingPunct="0">
              <a:spcBef>
                <a:spcPct val="0"/>
              </a:spcBef>
              <a:defRPr/>
            </a:pPr>
            <a:r>
              <a:rPr lang="pt-BR" dirty="0">
                <a:solidFill>
                  <a:srgbClr val="FF0000"/>
                </a:solidFill>
                <a:latin typeface="Arial" panose="020B0604020202020204" pitchFamily="34" charset="0"/>
                <a:cs typeface="Arial" panose="020B0604020202020204" pitchFamily="34" charset="0"/>
              </a:rPr>
              <a:t>____</a:t>
            </a:r>
          </a:p>
          <a:p>
            <a:pPr algn="ctr" defTabSz="914400" eaLnBrk="0" fontAlgn="base" hangingPunct="0">
              <a:spcBef>
                <a:spcPct val="0"/>
              </a:spcBef>
              <a:defRPr/>
            </a:pPr>
            <a:r>
              <a:rPr lang="pt-BR" b="1" dirty="0">
                <a:solidFill>
                  <a:prstClr val="black"/>
                </a:solidFill>
                <a:latin typeface="Arial" panose="020B0604020202020204" pitchFamily="34" charset="0"/>
                <a:cs typeface="Arial" panose="020B0604020202020204" pitchFamily="34" charset="0"/>
              </a:rPr>
              <a:t>MINISTÉRIO DA CULTURA E TURISMO</a:t>
            </a:r>
            <a:endParaRPr lang="x-none" b="1" dirty="0">
              <a:solidFill>
                <a:prstClr val="black"/>
              </a:solidFill>
              <a:latin typeface="Arial" panose="020B0604020202020204" pitchFamily="34" charset="0"/>
              <a:cs typeface="Arial" panose="020B0604020202020204" pitchFamily="34" charset="0"/>
            </a:endParaRPr>
          </a:p>
        </p:txBody>
      </p:sp>
      <p:sp>
        <p:nvSpPr>
          <p:cNvPr id="3" name="Sous-titre 2"/>
          <p:cNvSpPr>
            <a:spLocks noGrp="1"/>
          </p:cNvSpPr>
          <p:nvPr>
            <p:ph type="subTitle" idx="1"/>
          </p:nvPr>
        </p:nvSpPr>
        <p:spPr>
          <a:xfrm>
            <a:off x="2643174" y="2914650"/>
            <a:ext cx="3857652" cy="1314450"/>
          </a:xfrm>
        </p:spPr>
        <p:txBody>
          <a:bodyPr/>
          <a:lstStyle>
            <a:lvl1pPr marL="0" indent="0" algn="l">
              <a:buNone/>
              <a:defRPr baseline="0">
                <a:solidFill>
                  <a:srgbClr val="152B8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noProof="0"/>
              <a:t>Cliquez pour modifier le style des sous-titres du masque</a:t>
            </a:r>
            <a:endParaRPr lang="en-US" noProof="0" dirty="0"/>
          </a:p>
        </p:txBody>
      </p:sp>
      <p:sp>
        <p:nvSpPr>
          <p:cNvPr id="10" name="Titre 9"/>
          <p:cNvSpPr>
            <a:spLocks noGrp="1"/>
          </p:cNvSpPr>
          <p:nvPr>
            <p:ph type="title"/>
          </p:nvPr>
        </p:nvSpPr>
        <p:spPr>
          <a:xfrm>
            <a:off x="2643174" y="1982387"/>
            <a:ext cx="3857652" cy="857250"/>
          </a:xfrm>
        </p:spPr>
        <p:txBody>
          <a:bodyPr>
            <a:noAutofit/>
          </a:bodyPr>
          <a:lstStyle>
            <a:lvl1pPr algn="l">
              <a:defRPr sz="3600" b="1">
                <a:solidFill>
                  <a:srgbClr val="009DE0"/>
                </a:solidFill>
                <a:latin typeface="Arial" pitchFamily="34" charset="0"/>
                <a:cs typeface="Arial" pitchFamily="34" charset="0"/>
              </a:defRPr>
            </a:lvl1pPr>
          </a:lstStyle>
          <a:p>
            <a:r>
              <a:rPr lang="fr-FR" noProof="0"/>
              <a:t>Cliquez pour modifier le style du titre</a:t>
            </a:r>
            <a:endParaRPr lang="en-US" noProof="0" dirty="0"/>
          </a:p>
        </p:txBody>
      </p:sp>
    </p:spTree>
    <p:extLst>
      <p:ext uri="{BB962C8B-B14F-4D97-AF65-F5344CB8AC3E}">
        <p14:creationId xmlns:p14="http://schemas.microsoft.com/office/powerpoint/2010/main" val="1624986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tângulo 6"/>
          <p:cNvSpPr/>
          <p:nvPr userDrawn="1"/>
        </p:nvSpPr>
        <p:spPr>
          <a:xfrm>
            <a:off x="0" y="4445794"/>
            <a:ext cx="9144000" cy="6977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x-none">
              <a:solidFill>
                <a:prstClr val="white"/>
              </a:solidFill>
            </a:endParaRPr>
          </a:p>
        </p:txBody>
      </p:sp>
      <p:pic>
        <p:nvPicPr>
          <p:cNvPr id="4" name="Imagem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550" y="4454129"/>
            <a:ext cx="1035050"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823771" y="205979"/>
            <a:ext cx="7463005" cy="597681"/>
          </a:xfrm>
        </p:spPr>
        <p:txBody>
          <a:bodyPr>
            <a:normAutofit/>
          </a:bodyPr>
          <a:lstStyle>
            <a:lvl1pPr algn="l">
              <a:defRPr sz="3400" b="1">
                <a:solidFill>
                  <a:srgbClr val="009DE0"/>
                </a:solidFill>
                <a:latin typeface="Arial" pitchFamily="34" charset="0"/>
                <a:cs typeface="Arial" pitchFamily="34" charset="0"/>
              </a:defRPr>
            </a:lvl1pPr>
          </a:lstStyle>
          <a:p>
            <a:r>
              <a:rPr lang="fr-FR" noProof="0" dirty="0"/>
              <a:t>Cliquez pour modifier le style du titre</a:t>
            </a:r>
            <a:endParaRPr lang="en-US" noProof="0" dirty="0"/>
          </a:p>
        </p:txBody>
      </p:sp>
    </p:spTree>
    <p:extLst>
      <p:ext uri="{BB962C8B-B14F-4D97-AF65-F5344CB8AC3E}">
        <p14:creationId xmlns:p14="http://schemas.microsoft.com/office/powerpoint/2010/main" val="9215213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6" name="Espace réservé du numéro de diapositive 5"/>
          <p:cNvSpPr>
            <a:spLocks noGrp="1"/>
          </p:cNvSpPr>
          <p:nvPr>
            <p:ph type="sldNum" sz="quarter" idx="12"/>
          </p:nvPr>
        </p:nvSpPr>
        <p:spPr/>
        <p:txBody>
          <a:bodyPr/>
          <a:lstStyle>
            <a:lvl1pPr>
              <a:defRPr/>
            </a:lvl1pPr>
          </a:lstStyle>
          <a:p>
            <a:fld id="{65C57173-7074-4B45-8384-C28D24E1B24A}" type="slidenum">
              <a:rPr lang="fr-FR" altLang="en-US"/>
              <a:pPr/>
              <a:t>‹#›</a:t>
            </a:fld>
            <a:endParaRPr lang="fr-FR" altLang="en-US"/>
          </a:p>
        </p:txBody>
      </p:sp>
    </p:spTree>
    <p:extLst>
      <p:ext uri="{BB962C8B-B14F-4D97-AF65-F5344CB8AC3E}">
        <p14:creationId xmlns:p14="http://schemas.microsoft.com/office/powerpoint/2010/main" val="236961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10677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7" name="Espace réservé du numéro de diapositive 5"/>
          <p:cNvSpPr>
            <a:spLocks noGrp="1"/>
          </p:cNvSpPr>
          <p:nvPr>
            <p:ph type="sldNum" sz="quarter" idx="12"/>
          </p:nvPr>
        </p:nvSpPr>
        <p:spPr/>
        <p:txBody>
          <a:bodyPr/>
          <a:lstStyle>
            <a:lvl1pPr>
              <a:defRPr/>
            </a:lvl1pPr>
          </a:lstStyle>
          <a:p>
            <a:fld id="{02FC7291-A3CC-42C7-A776-DED9546D4E82}" type="slidenum">
              <a:rPr lang="fr-FR" altLang="en-US"/>
              <a:pPr/>
              <a:t>‹#›</a:t>
            </a:fld>
            <a:endParaRPr lang="fr-FR" altLang="en-US"/>
          </a:p>
        </p:txBody>
      </p:sp>
    </p:spTree>
    <p:extLst>
      <p:ext uri="{BB962C8B-B14F-4D97-AF65-F5344CB8AC3E}">
        <p14:creationId xmlns:p14="http://schemas.microsoft.com/office/powerpoint/2010/main" val="30391758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9" name="Espace réservé du numéro de diapositive 5"/>
          <p:cNvSpPr>
            <a:spLocks noGrp="1"/>
          </p:cNvSpPr>
          <p:nvPr>
            <p:ph type="sldNum" sz="quarter" idx="12"/>
          </p:nvPr>
        </p:nvSpPr>
        <p:spPr/>
        <p:txBody>
          <a:bodyPr/>
          <a:lstStyle>
            <a:lvl1pPr>
              <a:defRPr/>
            </a:lvl1pPr>
          </a:lstStyle>
          <a:p>
            <a:fld id="{E3076215-DE05-495C-9EC9-5942020F22B6}" type="slidenum">
              <a:rPr lang="fr-FR" altLang="en-US"/>
              <a:pPr/>
              <a:t>‹#›</a:t>
            </a:fld>
            <a:endParaRPr lang="fr-FR" altLang="en-US"/>
          </a:p>
        </p:txBody>
      </p:sp>
    </p:spTree>
    <p:extLst>
      <p:ext uri="{BB962C8B-B14F-4D97-AF65-F5344CB8AC3E}">
        <p14:creationId xmlns:p14="http://schemas.microsoft.com/office/powerpoint/2010/main" val="1648518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5" name="Espace réservé du numéro de diapositive 5"/>
          <p:cNvSpPr>
            <a:spLocks noGrp="1"/>
          </p:cNvSpPr>
          <p:nvPr>
            <p:ph type="sldNum" sz="quarter" idx="12"/>
          </p:nvPr>
        </p:nvSpPr>
        <p:spPr/>
        <p:txBody>
          <a:bodyPr/>
          <a:lstStyle>
            <a:lvl1pPr>
              <a:defRPr/>
            </a:lvl1pPr>
          </a:lstStyle>
          <a:p>
            <a:fld id="{06CEDD81-97C5-4B66-9BE8-48CB65F54523}" type="slidenum">
              <a:rPr lang="fr-FR" altLang="en-US"/>
              <a:pPr/>
              <a:t>‹#›</a:t>
            </a:fld>
            <a:endParaRPr lang="fr-FR" altLang="en-US"/>
          </a:p>
        </p:txBody>
      </p:sp>
    </p:spTree>
    <p:extLst>
      <p:ext uri="{BB962C8B-B14F-4D97-AF65-F5344CB8AC3E}">
        <p14:creationId xmlns:p14="http://schemas.microsoft.com/office/powerpoint/2010/main" val="1473367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4" name="Espace réservé du numéro de diapositive 5"/>
          <p:cNvSpPr>
            <a:spLocks noGrp="1"/>
          </p:cNvSpPr>
          <p:nvPr>
            <p:ph type="sldNum" sz="quarter" idx="12"/>
          </p:nvPr>
        </p:nvSpPr>
        <p:spPr/>
        <p:txBody>
          <a:bodyPr/>
          <a:lstStyle>
            <a:lvl1pPr>
              <a:defRPr/>
            </a:lvl1pPr>
          </a:lstStyle>
          <a:p>
            <a:fld id="{E646B910-6FD1-4925-9669-D6FEC68DD62D}" type="slidenum">
              <a:rPr lang="fr-FR" altLang="en-US"/>
              <a:pPr/>
              <a:t>‹#›</a:t>
            </a:fld>
            <a:endParaRPr lang="fr-FR" altLang="en-US"/>
          </a:p>
        </p:txBody>
      </p:sp>
    </p:spTree>
    <p:extLst>
      <p:ext uri="{BB962C8B-B14F-4D97-AF65-F5344CB8AC3E}">
        <p14:creationId xmlns:p14="http://schemas.microsoft.com/office/powerpoint/2010/main" val="16893807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7" name="Espace réservé du numéro de diapositive 5"/>
          <p:cNvSpPr>
            <a:spLocks noGrp="1"/>
          </p:cNvSpPr>
          <p:nvPr>
            <p:ph type="sldNum" sz="quarter" idx="12"/>
          </p:nvPr>
        </p:nvSpPr>
        <p:spPr/>
        <p:txBody>
          <a:bodyPr/>
          <a:lstStyle>
            <a:lvl1pPr>
              <a:defRPr/>
            </a:lvl1pPr>
          </a:lstStyle>
          <a:p>
            <a:fld id="{EE9073E7-567E-4ABF-A0FD-5668ECAA8D4B}" type="slidenum">
              <a:rPr lang="fr-FR" altLang="en-US"/>
              <a:pPr/>
              <a:t>‹#›</a:t>
            </a:fld>
            <a:endParaRPr lang="fr-FR" altLang="en-US"/>
          </a:p>
        </p:txBody>
      </p:sp>
    </p:spTree>
    <p:extLst>
      <p:ext uri="{BB962C8B-B14F-4D97-AF65-F5344CB8AC3E}">
        <p14:creationId xmlns:p14="http://schemas.microsoft.com/office/powerpoint/2010/main" val="2778218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7" name="Espace réservé du numéro de diapositive 5"/>
          <p:cNvSpPr>
            <a:spLocks noGrp="1"/>
          </p:cNvSpPr>
          <p:nvPr>
            <p:ph type="sldNum" sz="quarter" idx="12"/>
          </p:nvPr>
        </p:nvSpPr>
        <p:spPr/>
        <p:txBody>
          <a:bodyPr/>
          <a:lstStyle>
            <a:lvl1pPr>
              <a:defRPr/>
            </a:lvl1pPr>
          </a:lstStyle>
          <a:p>
            <a:fld id="{0879AB32-A489-42B9-A18A-9DCB7E9C97D4}" type="slidenum">
              <a:rPr lang="fr-FR" altLang="en-US"/>
              <a:pPr/>
              <a:t>‹#›</a:t>
            </a:fld>
            <a:endParaRPr lang="fr-FR" altLang="en-US"/>
          </a:p>
        </p:txBody>
      </p:sp>
    </p:spTree>
    <p:extLst>
      <p:ext uri="{BB962C8B-B14F-4D97-AF65-F5344CB8AC3E}">
        <p14:creationId xmlns:p14="http://schemas.microsoft.com/office/powerpoint/2010/main" val="1590765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6" name="Espace réservé du numéro de diapositive 5"/>
          <p:cNvSpPr>
            <a:spLocks noGrp="1"/>
          </p:cNvSpPr>
          <p:nvPr>
            <p:ph type="sldNum" sz="quarter" idx="12"/>
          </p:nvPr>
        </p:nvSpPr>
        <p:spPr/>
        <p:txBody>
          <a:bodyPr/>
          <a:lstStyle>
            <a:lvl1pPr>
              <a:defRPr/>
            </a:lvl1pPr>
          </a:lstStyle>
          <a:p>
            <a:fld id="{AD100A0D-48F6-4764-B0D2-3AA95AC32268}" type="slidenum">
              <a:rPr lang="fr-FR" altLang="en-US"/>
              <a:pPr/>
              <a:t>‹#›</a:t>
            </a:fld>
            <a:endParaRPr lang="fr-FR" altLang="en-US"/>
          </a:p>
        </p:txBody>
      </p:sp>
    </p:spTree>
    <p:extLst>
      <p:ext uri="{BB962C8B-B14F-4D97-AF65-F5344CB8AC3E}">
        <p14:creationId xmlns:p14="http://schemas.microsoft.com/office/powerpoint/2010/main" val="2477451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prstClr val="black">
                    <a:tint val="75000"/>
                  </a:prstClr>
                </a:solidFill>
              </a:rPr>
              <a:t>VIII Conselho Coordenador</a:t>
            </a:r>
          </a:p>
        </p:txBody>
      </p:sp>
      <p:sp>
        <p:nvSpPr>
          <p:cNvPr id="6" name="Espace réservé du numéro de diapositive 5"/>
          <p:cNvSpPr>
            <a:spLocks noGrp="1"/>
          </p:cNvSpPr>
          <p:nvPr>
            <p:ph type="sldNum" sz="quarter" idx="12"/>
          </p:nvPr>
        </p:nvSpPr>
        <p:spPr/>
        <p:txBody>
          <a:bodyPr/>
          <a:lstStyle>
            <a:lvl1pPr>
              <a:defRPr/>
            </a:lvl1pPr>
          </a:lstStyle>
          <a:p>
            <a:fld id="{52CBC4B7-1CCB-4949-9FCF-E04751F3ED3F}" type="slidenum">
              <a:rPr lang="fr-FR" altLang="en-US"/>
              <a:pPr/>
              <a:t>‹#›</a:t>
            </a:fld>
            <a:endParaRPr lang="fr-FR" altLang="en-US"/>
          </a:p>
        </p:txBody>
      </p:sp>
    </p:spTree>
    <p:extLst>
      <p:ext uri="{BB962C8B-B14F-4D97-AF65-F5344CB8AC3E}">
        <p14:creationId xmlns:p14="http://schemas.microsoft.com/office/powerpoint/2010/main" val="4160620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23771" y="205979"/>
            <a:ext cx="7463005" cy="597681"/>
          </a:xfrm>
        </p:spPr>
        <p:txBody>
          <a:bodyPr>
            <a:normAutofit/>
          </a:bodyPr>
          <a:lstStyle>
            <a:lvl1pPr algn="l">
              <a:defRPr sz="3400" b="1">
                <a:solidFill>
                  <a:srgbClr val="009DE0"/>
                </a:solidFill>
                <a:latin typeface="Arial" panose="020B0604020202020204" pitchFamily="34" charset="0"/>
                <a:cs typeface="Arial" panose="020B0604020202020204" pitchFamily="34" charset="0"/>
              </a:defRPr>
            </a:lvl1pPr>
          </a:lstStyle>
          <a:p>
            <a:r>
              <a:rPr lang="fr-FR" noProof="0"/>
              <a:t>Cliquez pour modifier le style du titre</a:t>
            </a:r>
            <a:endParaRPr lang="en-US" noProof="0" dirty="0"/>
          </a:p>
        </p:txBody>
      </p:sp>
      <p:sp>
        <p:nvSpPr>
          <p:cNvPr id="3" name="Espace réservé du contenu 2"/>
          <p:cNvSpPr>
            <a:spLocks noGrp="1"/>
          </p:cNvSpPr>
          <p:nvPr>
            <p:ph idx="1" hasCustomPrompt="1"/>
          </p:nvPr>
        </p:nvSpPr>
        <p:spPr>
          <a:xfrm>
            <a:off x="839577" y="1200151"/>
            <a:ext cx="7459739" cy="2871797"/>
          </a:xfrm>
        </p:spPr>
        <p:txBody>
          <a:bodyPr/>
          <a:lstStyle>
            <a:lvl1pPr>
              <a:buNone/>
              <a:defRPr sz="3000" baseline="0">
                <a:solidFill>
                  <a:srgbClr val="152B81"/>
                </a:solidFill>
                <a:latin typeface="Arial" panose="020B0604020202020204" pitchFamily="34" charset="0"/>
                <a:cs typeface="Arial" panose="020B0604020202020204" pitchFamily="34" charset="0"/>
              </a:defRPr>
            </a:lvl1pPr>
            <a:lvl2pPr marL="0" indent="0">
              <a:buNone/>
              <a:defRPr sz="2000" baseline="0">
                <a:solidFill>
                  <a:srgbClr val="009DE0"/>
                </a:solidFill>
                <a:latin typeface="Arial" panose="020B0604020202020204" pitchFamily="34" charset="0"/>
                <a:cs typeface="Arial" panose="020B0604020202020204" pitchFamily="34" charset="0"/>
              </a:defRPr>
            </a:lvl2pPr>
            <a:lvl3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sz="900" baseline="0">
                <a:latin typeface="Arial" panose="020B0604020202020204" pitchFamily="34" charset="0"/>
                <a:cs typeface="Arial" panose="020B0604020202020204" pitchFamily="34" charset="0"/>
              </a:defRPr>
            </a:lvl3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4" name="Espace réservé de la date 3"/>
          <p:cNvSpPr>
            <a:spLocks noGrp="1"/>
          </p:cNvSpPr>
          <p:nvPr>
            <p:ph type="dt" sz="half" idx="10"/>
          </p:nvPr>
        </p:nvSpPr>
        <p:spPr>
          <a:xfrm>
            <a:off x="6000751" y="4548188"/>
            <a:ext cx="1704975" cy="273844"/>
          </a:xfrm>
        </p:spPr>
        <p:txBody>
          <a:bodyPr wrap="square" numCol="1" anchorCtr="0" compatLnSpc="1"/>
          <a:lstStyle>
            <a:lvl1pPr algn="ctr" fontAlgn="base">
              <a:spcBef>
                <a:spcPct val="0"/>
              </a:spcBef>
              <a:spcAft>
                <a:spcPct val="0"/>
              </a:spcAft>
              <a:defRPr sz="1000">
                <a:solidFill>
                  <a:schemeClr val="bg1"/>
                </a:solidFill>
                <a:latin typeface="Arial" panose="020B0604020202020204" pitchFamily="34" charset="0"/>
                <a:cs typeface="Arial" panose="020B0604020202020204" pitchFamily="34" charset="0"/>
              </a:defRPr>
            </a:lvl1pPr>
          </a:lstStyle>
          <a:p>
            <a:pPr>
              <a:defRPr/>
            </a:pPr>
            <a:fld id="{A88EA349-F322-074E-9663-EA85777458CD}" type="datetime1">
              <a:rPr lang="en-US" altLang="en-US"/>
              <a:t>7/24/2024</a:t>
            </a:fld>
            <a:r>
              <a:rPr lang="en-US" altLang="en-US"/>
              <a:t>Tittle</a:t>
            </a:r>
          </a:p>
        </p:txBody>
      </p:sp>
      <p:sp>
        <p:nvSpPr>
          <p:cNvPr id="5" name="Espace réservé du pied de page 4"/>
          <p:cNvSpPr>
            <a:spLocks noGrp="1"/>
          </p:cNvSpPr>
          <p:nvPr>
            <p:ph type="ftr" sz="quarter" idx="11"/>
          </p:nvPr>
        </p:nvSpPr>
        <p:spPr>
          <a:xfrm>
            <a:off x="7858125" y="4548188"/>
            <a:ext cx="1143000" cy="273844"/>
          </a:xfrm>
        </p:spPr>
        <p:txBody>
          <a:bodyPr/>
          <a:lstStyle>
            <a:lvl1pPr>
              <a:defRPr sz="1000">
                <a:solidFill>
                  <a:schemeClr val="bg1"/>
                </a:solidFill>
                <a:latin typeface="Arial" panose="020B0604020202020204" pitchFamily="34" charset="0"/>
                <a:cs typeface="Arial" panose="020B0604020202020204" pitchFamily="34" charset="0"/>
              </a:defRPr>
            </a:lvl1pPr>
          </a:lstStyle>
          <a:p>
            <a:pPr>
              <a:defRPr/>
            </a:pPr>
            <a:r>
              <a:rPr lang="en-US" altLang="en-US"/>
              <a:t>Date</a:t>
            </a:r>
          </a:p>
        </p:txBody>
      </p:sp>
      <p:sp>
        <p:nvSpPr>
          <p:cNvPr id="6" name="Espace réservé du numéro de diapositive 5"/>
          <p:cNvSpPr>
            <a:spLocks noGrp="1"/>
          </p:cNvSpPr>
          <p:nvPr>
            <p:ph type="sldNum" sz="quarter" idx="12"/>
          </p:nvPr>
        </p:nvSpPr>
        <p:spPr>
          <a:xfrm>
            <a:off x="7815263" y="4875610"/>
            <a:ext cx="1185862" cy="219075"/>
          </a:xfrm>
        </p:spPr>
        <p:txBody>
          <a:bodyPr/>
          <a:lstStyle>
            <a:lvl1pPr algn="ctr">
              <a:defRPr sz="1000">
                <a:solidFill>
                  <a:schemeClr val="bg1"/>
                </a:solidFill>
              </a:defRPr>
            </a:lvl1pPr>
          </a:lstStyle>
          <a:p>
            <a:r>
              <a:rPr lang="fr-FR" altLang="en-US"/>
              <a:t>Page </a:t>
            </a:r>
            <a:fld id="{C81EE7FC-15B7-9F40-B53F-49E65DC333A5}" type="slidenum">
              <a:rPr lang="fr-FR" altLang="en-US"/>
              <a:t>‹#›</a:t>
            </a:fld>
            <a:endParaRPr lang="fr-FR" altLang="en-US"/>
          </a:p>
        </p:txBody>
      </p:sp>
    </p:spTree>
    <p:extLst>
      <p:ext uri="{BB962C8B-B14F-4D97-AF65-F5344CB8AC3E}">
        <p14:creationId xmlns:p14="http://schemas.microsoft.com/office/powerpoint/2010/main" val="1901711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2643174" y="2914650"/>
            <a:ext cx="3857652" cy="1314450"/>
          </a:xfrm>
        </p:spPr>
        <p:txBody>
          <a:bodyPr/>
          <a:lstStyle>
            <a:lvl1pPr marL="0" indent="0" algn="l">
              <a:buNone/>
              <a:defRPr baseline="0">
                <a:solidFill>
                  <a:srgbClr val="152B8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noProof="0"/>
              <a:t>Cliquez pour modifier le style des sous-titres du masque</a:t>
            </a:r>
            <a:endParaRPr lang="en-US" noProof="0" dirty="0"/>
          </a:p>
        </p:txBody>
      </p:sp>
      <p:sp>
        <p:nvSpPr>
          <p:cNvPr id="10" name="Titre 9"/>
          <p:cNvSpPr>
            <a:spLocks noGrp="1"/>
          </p:cNvSpPr>
          <p:nvPr>
            <p:ph type="title" hasCustomPrompt="1"/>
          </p:nvPr>
        </p:nvSpPr>
        <p:spPr>
          <a:xfrm>
            <a:off x="2643174" y="1982387"/>
            <a:ext cx="3857652" cy="857250"/>
          </a:xfrm>
        </p:spPr>
        <p:txBody>
          <a:bodyPr>
            <a:noAutofit/>
          </a:bodyPr>
          <a:lstStyle>
            <a:lvl1pPr algn="l">
              <a:defRPr sz="2700" b="1">
                <a:solidFill>
                  <a:srgbClr val="009DE0"/>
                </a:solidFill>
                <a:latin typeface="Arial" panose="020B0604020202020204" pitchFamily="34" charset="0"/>
                <a:cs typeface="Arial" panose="020B0604020202020204" pitchFamily="34" charset="0"/>
              </a:defRPr>
            </a:lvl1pPr>
          </a:lstStyle>
          <a:p>
            <a:r>
              <a:rPr lang="fr-FR" noProof="0"/>
              <a:t>Cliquez pour modifier le style du titre</a:t>
            </a:r>
            <a:endParaRPr lang="en-US" noProof="0" dirty="0"/>
          </a:p>
        </p:txBody>
      </p:sp>
    </p:spTree>
    <p:extLst>
      <p:ext uri="{BB962C8B-B14F-4D97-AF65-F5344CB8AC3E}">
        <p14:creationId xmlns:p14="http://schemas.microsoft.com/office/powerpoint/2010/main" val="2715281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1106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23771" y="205979"/>
            <a:ext cx="7463005" cy="597681"/>
          </a:xfrm>
        </p:spPr>
        <p:txBody>
          <a:bodyPr>
            <a:normAutofit/>
          </a:bodyPr>
          <a:lstStyle>
            <a:lvl1pPr algn="l">
              <a:defRPr sz="2550" b="1">
                <a:solidFill>
                  <a:srgbClr val="009DE0"/>
                </a:solidFill>
                <a:latin typeface="Arial" panose="020B0604020202020204" pitchFamily="34" charset="0"/>
                <a:cs typeface="Arial" panose="020B0604020202020204" pitchFamily="34" charset="0"/>
              </a:defRPr>
            </a:lvl1pPr>
          </a:lstStyle>
          <a:p>
            <a:r>
              <a:rPr lang="fr-FR" noProof="0"/>
              <a:t>Cliquez pour modifier le style du titre</a:t>
            </a:r>
            <a:endParaRPr lang="en-US" noProof="0" dirty="0"/>
          </a:p>
        </p:txBody>
      </p:sp>
      <p:sp>
        <p:nvSpPr>
          <p:cNvPr id="3" name="Espace réservé du contenu 2"/>
          <p:cNvSpPr>
            <a:spLocks noGrp="1"/>
          </p:cNvSpPr>
          <p:nvPr>
            <p:ph idx="1" hasCustomPrompt="1"/>
          </p:nvPr>
        </p:nvSpPr>
        <p:spPr>
          <a:xfrm>
            <a:off x="839577" y="1200151"/>
            <a:ext cx="7459739" cy="2871797"/>
          </a:xfrm>
        </p:spPr>
        <p:txBody>
          <a:bodyPr/>
          <a:lstStyle>
            <a:lvl1pPr>
              <a:buNone/>
              <a:defRPr sz="2250" baseline="0">
                <a:solidFill>
                  <a:srgbClr val="152B81"/>
                </a:solidFill>
                <a:latin typeface="Arial" panose="020B0604020202020204" pitchFamily="34" charset="0"/>
                <a:cs typeface="Arial" panose="020B0604020202020204" pitchFamily="34" charset="0"/>
              </a:defRPr>
            </a:lvl1pPr>
            <a:lvl2pPr marL="0" indent="0">
              <a:buNone/>
              <a:defRPr sz="1500" baseline="0">
                <a:solidFill>
                  <a:srgbClr val="009DE0"/>
                </a:solidFill>
                <a:latin typeface="Arial" panose="020B0604020202020204" pitchFamily="34" charset="0"/>
                <a:cs typeface="Arial" panose="020B0604020202020204" pitchFamily="34" charset="0"/>
              </a:defRPr>
            </a:lvl2pPr>
            <a:lvl3pPr marL="0" marR="0" indent="0" algn="l" defTabSz="685800" rtl="0" eaLnBrk="1" fontAlgn="auto" latinLnBrk="0" hangingPunct="1">
              <a:lnSpc>
                <a:spcPct val="100000"/>
              </a:lnSpc>
              <a:spcBef>
                <a:spcPct val="20000"/>
              </a:spcBef>
              <a:spcAft>
                <a:spcPts val="0"/>
              </a:spcAft>
              <a:buClrTx/>
              <a:buSzTx/>
              <a:buFont typeface="Arial" panose="020B0604020202020204" pitchFamily="34" charset="0"/>
              <a:buNone/>
              <a:defRPr sz="675" baseline="0">
                <a:latin typeface="Arial" panose="020B0604020202020204" pitchFamily="34" charset="0"/>
                <a:cs typeface="Arial" panose="020B0604020202020204" pitchFamily="34" charset="0"/>
              </a:defRPr>
            </a:lvl3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4" name="Espace réservé de la date 3"/>
          <p:cNvSpPr>
            <a:spLocks noGrp="1"/>
          </p:cNvSpPr>
          <p:nvPr>
            <p:ph type="dt" sz="half" idx="10"/>
          </p:nvPr>
        </p:nvSpPr>
        <p:spPr>
          <a:xfrm>
            <a:off x="6000751" y="4548188"/>
            <a:ext cx="1704975" cy="273844"/>
          </a:xfrm>
        </p:spPr>
        <p:txBody>
          <a:bodyPr wrap="square" numCol="1" anchorCtr="0" compatLnSpc="1"/>
          <a:lstStyle>
            <a:lvl1pPr algn="ctr" fontAlgn="base">
              <a:spcBef>
                <a:spcPct val="0"/>
              </a:spcBef>
              <a:spcAft>
                <a:spcPct val="0"/>
              </a:spcAft>
              <a:defRPr sz="750">
                <a:solidFill>
                  <a:schemeClr val="bg1"/>
                </a:solidFill>
                <a:latin typeface="Arial" panose="020B0604020202020204" pitchFamily="34" charset="0"/>
                <a:cs typeface="Arial" panose="020B0604020202020204" pitchFamily="34" charset="0"/>
              </a:defRPr>
            </a:lvl1pPr>
          </a:lstStyle>
          <a:p>
            <a:pPr>
              <a:defRPr/>
            </a:pPr>
            <a:fld id="{A88EA349-F322-074E-9663-EA85777458CD}" type="datetime1">
              <a:rPr lang="en-US" altLang="en-US">
                <a:solidFill>
                  <a:prstClr val="white"/>
                </a:solidFill>
              </a:rPr>
              <a:pPr>
                <a:defRPr/>
              </a:pPr>
              <a:t>7/24/2024</a:t>
            </a:fld>
            <a:r>
              <a:rPr lang="en-US" altLang="en-US">
                <a:solidFill>
                  <a:prstClr val="white"/>
                </a:solidFill>
              </a:rPr>
              <a:t>Tittle</a:t>
            </a:r>
          </a:p>
        </p:txBody>
      </p:sp>
      <p:sp>
        <p:nvSpPr>
          <p:cNvPr id="5" name="Espace réservé du pied de page 4"/>
          <p:cNvSpPr>
            <a:spLocks noGrp="1"/>
          </p:cNvSpPr>
          <p:nvPr>
            <p:ph type="ftr" sz="quarter" idx="11"/>
          </p:nvPr>
        </p:nvSpPr>
        <p:spPr>
          <a:xfrm>
            <a:off x="7858125" y="4548188"/>
            <a:ext cx="1143000" cy="273844"/>
          </a:xfrm>
        </p:spPr>
        <p:txBody>
          <a:bodyPr/>
          <a:lstStyle>
            <a:lvl1pPr>
              <a:defRPr sz="750">
                <a:solidFill>
                  <a:schemeClr val="bg1"/>
                </a:solidFill>
                <a:latin typeface="Arial" panose="020B0604020202020204" pitchFamily="34" charset="0"/>
                <a:cs typeface="Arial" panose="020B0604020202020204" pitchFamily="34" charset="0"/>
              </a:defRPr>
            </a:lvl1pPr>
          </a:lstStyle>
          <a:p>
            <a:pPr>
              <a:defRPr/>
            </a:pPr>
            <a:r>
              <a:rPr lang="en-US" altLang="en-US">
                <a:solidFill>
                  <a:prstClr val="white"/>
                </a:solidFill>
              </a:rPr>
              <a:t>Date</a:t>
            </a:r>
          </a:p>
        </p:txBody>
      </p:sp>
      <p:sp>
        <p:nvSpPr>
          <p:cNvPr id="6" name="Espace réservé du numéro de diapositive 5"/>
          <p:cNvSpPr>
            <a:spLocks noGrp="1"/>
          </p:cNvSpPr>
          <p:nvPr>
            <p:ph type="sldNum" sz="quarter" idx="12"/>
          </p:nvPr>
        </p:nvSpPr>
        <p:spPr>
          <a:xfrm>
            <a:off x="7815263" y="4875610"/>
            <a:ext cx="1185862" cy="219075"/>
          </a:xfrm>
        </p:spPr>
        <p:txBody>
          <a:bodyPr/>
          <a:lstStyle>
            <a:lvl1pPr algn="ctr">
              <a:defRPr sz="750">
                <a:solidFill>
                  <a:schemeClr val="bg1"/>
                </a:solidFill>
              </a:defRPr>
            </a:lvl1pPr>
          </a:lstStyle>
          <a:p>
            <a:r>
              <a:rPr lang="fr-FR" altLang="en-US">
                <a:solidFill>
                  <a:prstClr val="white"/>
                </a:solidFill>
              </a:rPr>
              <a:t>Page </a:t>
            </a:r>
            <a:fld id="{C81EE7FC-15B7-9F40-B53F-49E65DC333A5}" type="slidenum">
              <a:rPr lang="fr-FR" altLang="en-US">
                <a:solidFill>
                  <a:prstClr val="white"/>
                </a:solidFill>
              </a:rPr>
              <a:pPr/>
              <a:t>‹#›</a:t>
            </a:fld>
            <a:endParaRPr lang="fr-FR" altLang="en-US">
              <a:solidFill>
                <a:prstClr val="white"/>
              </a:solidFill>
            </a:endParaRPr>
          </a:p>
        </p:txBody>
      </p:sp>
    </p:spTree>
    <p:extLst>
      <p:ext uri="{BB962C8B-B14F-4D97-AF65-F5344CB8AC3E}">
        <p14:creationId xmlns:p14="http://schemas.microsoft.com/office/powerpoint/2010/main" val="1635002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3305176"/>
            <a:ext cx="7772400" cy="1021556"/>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hasCustomPrompt="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BFE5928-6717-0F49-8D2A-212EB153E9FB}" type="datetime1">
              <a:rPr lang="fr-FR">
                <a:solidFill>
                  <a:prstClr val="black">
                    <a:tint val="75000"/>
                  </a:prstClr>
                </a:solidFill>
              </a:rPr>
              <a:pPr>
                <a:defRPr/>
              </a:pPr>
              <a:t>24/07/2024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6" name="Espace réservé du numéro de diapositive 5"/>
          <p:cNvSpPr>
            <a:spLocks noGrp="1"/>
          </p:cNvSpPr>
          <p:nvPr>
            <p:ph type="sldNum" sz="quarter" idx="12"/>
          </p:nvPr>
        </p:nvSpPr>
        <p:spPr/>
        <p:txBody>
          <a:bodyPr/>
          <a:lstStyle>
            <a:lvl1pPr>
              <a:defRPr/>
            </a:lvl1pPr>
          </a:lstStyle>
          <a:p>
            <a:fld id="{802D1E52-77FB-914A-A445-A4A14C4CF80E}" type="slidenum">
              <a:rPr lang="fr-FR" altLang="en-US"/>
              <a:pPr/>
              <a:t>‹#›</a:t>
            </a:fld>
            <a:endParaRPr lang="fr-FR" altLang="en-US"/>
          </a:p>
        </p:txBody>
      </p:sp>
    </p:spTree>
    <p:extLst>
      <p:ext uri="{BB962C8B-B14F-4D97-AF65-F5344CB8AC3E}">
        <p14:creationId xmlns:p14="http://schemas.microsoft.com/office/powerpoint/2010/main" val="14583078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pour modifier le style du titre</a:t>
            </a:r>
          </a:p>
        </p:txBody>
      </p:sp>
      <p:sp>
        <p:nvSpPr>
          <p:cNvPr id="3" name="Espace réservé du contenu 2"/>
          <p:cNvSpPr>
            <a:spLocks noGrp="1"/>
          </p:cNvSpPr>
          <p:nvPr>
            <p:ph sz="half" idx="1" hasCustomPrompt="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F312385E-A06F-EC49-A5F6-C07CEDEEA3F2}" type="datetime1">
              <a:rPr lang="fr-FR">
                <a:solidFill>
                  <a:prstClr val="black">
                    <a:tint val="75000"/>
                  </a:prstClr>
                </a:solidFill>
              </a:rPr>
              <a:pPr>
                <a:defRPr/>
              </a:pPr>
              <a:t>24/07/2024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7" name="Espace réservé du numéro de diapositive 5"/>
          <p:cNvSpPr>
            <a:spLocks noGrp="1"/>
          </p:cNvSpPr>
          <p:nvPr>
            <p:ph type="sldNum" sz="quarter" idx="12"/>
          </p:nvPr>
        </p:nvSpPr>
        <p:spPr/>
        <p:txBody>
          <a:bodyPr/>
          <a:lstStyle>
            <a:lvl1pPr>
              <a:defRPr/>
            </a:lvl1pPr>
          </a:lstStyle>
          <a:p>
            <a:fld id="{5592DFF2-C52E-BF47-848C-3D71C8A03222}" type="slidenum">
              <a:rPr lang="fr-FR" altLang="en-US"/>
              <a:pPr/>
              <a:t>‹#›</a:t>
            </a:fld>
            <a:endParaRPr lang="fr-FR" altLang="en-US"/>
          </a:p>
        </p:txBody>
      </p:sp>
    </p:spTree>
    <p:extLst>
      <p:ext uri="{BB962C8B-B14F-4D97-AF65-F5344CB8AC3E}">
        <p14:creationId xmlns:p14="http://schemas.microsoft.com/office/powerpoint/2010/main" val="39785243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pour modifier le style du titre</a:t>
            </a:r>
          </a:p>
        </p:txBody>
      </p:sp>
      <p:sp>
        <p:nvSpPr>
          <p:cNvPr id="3" name="Espace réservé du texte 2"/>
          <p:cNvSpPr>
            <a:spLocks noGrp="1"/>
          </p:cNvSpPr>
          <p:nvPr>
            <p:ph type="body" idx="1" hasCustomPrompt="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CBFB42F5-EAF9-EC40-8EFC-ADF1EEFD129D}" type="datetime1">
              <a:rPr lang="fr-FR">
                <a:solidFill>
                  <a:prstClr val="black">
                    <a:tint val="75000"/>
                  </a:prstClr>
                </a:solidFill>
              </a:rPr>
              <a:pPr>
                <a:defRPr/>
              </a:pPr>
              <a:t>24/07/2024</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9" name="Espace réservé du numéro de diapositive 5"/>
          <p:cNvSpPr>
            <a:spLocks noGrp="1"/>
          </p:cNvSpPr>
          <p:nvPr>
            <p:ph type="sldNum" sz="quarter" idx="12"/>
          </p:nvPr>
        </p:nvSpPr>
        <p:spPr/>
        <p:txBody>
          <a:bodyPr/>
          <a:lstStyle>
            <a:lvl1pPr>
              <a:defRPr/>
            </a:lvl1pPr>
          </a:lstStyle>
          <a:p>
            <a:fld id="{49CBBA75-3F6D-8F49-A756-40D08A1D76E4}" type="slidenum">
              <a:rPr lang="fr-FR" altLang="en-US"/>
              <a:pPr/>
              <a:t>‹#›</a:t>
            </a:fld>
            <a:endParaRPr lang="fr-FR" altLang="en-US"/>
          </a:p>
        </p:txBody>
      </p:sp>
    </p:spTree>
    <p:extLst>
      <p:ext uri="{BB962C8B-B14F-4D97-AF65-F5344CB8AC3E}">
        <p14:creationId xmlns:p14="http://schemas.microsoft.com/office/powerpoint/2010/main" val="4137327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8320F14C-A27B-C745-AE3B-879B3349E049}" type="datetime1">
              <a:rPr lang="fr-FR">
                <a:solidFill>
                  <a:prstClr val="black">
                    <a:tint val="75000"/>
                  </a:prstClr>
                </a:solidFill>
              </a:rPr>
              <a:pPr>
                <a:defRPr/>
              </a:pPr>
              <a:t>24/07/2024</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5" name="Espace réservé du numéro de diapositive 5"/>
          <p:cNvSpPr>
            <a:spLocks noGrp="1"/>
          </p:cNvSpPr>
          <p:nvPr>
            <p:ph type="sldNum" sz="quarter" idx="12"/>
          </p:nvPr>
        </p:nvSpPr>
        <p:spPr/>
        <p:txBody>
          <a:bodyPr/>
          <a:lstStyle>
            <a:lvl1pPr>
              <a:defRPr/>
            </a:lvl1pPr>
          </a:lstStyle>
          <a:p>
            <a:fld id="{60184919-114E-6B4D-B36D-C6B6C66A5BC8}" type="slidenum">
              <a:rPr lang="fr-FR" altLang="en-US"/>
              <a:pPr/>
              <a:t>‹#›</a:t>
            </a:fld>
            <a:endParaRPr lang="fr-FR" altLang="en-US"/>
          </a:p>
        </p:txBody>
      </p:sp>
    </p:spTree>
    <p:extLst>
      <p:ext uri="{BB962C8B-B14F-4D97-AF65-F5344CB8AC3E}">
        <p14:creationId xmlns:p14="http://schemas.microsoft.com/office/powerpoint/2010/main" val="24265344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992B5F8-1AE6-E244-A18B-5F3E578BE0C3}" type="datetime1">
              <a:rPr lang="fr-FR">
                <a:solidFill>
                  <a:prstClr val="black">
                    <a:tint val="75000"/>
                  </a:prstClr>
                </a:solidFill>
              </a:rPr>
              <a:pPr>
                <a:defRPr/>
              </a:pPr>
              <a:t>24/07/2024</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4" name="Espace réservé du numéro de diapositive 5"/>
          <p:cNvSpPr>
            <a:spLocks noGrp="1"/>
          </p:cNvSpPr>
          <p:nvPr>
            <p:ph type="sldNum" sz="quarter" idx="12"/>
          </p:nvPr>
        </p:nvSpPr>
        <p:spPr/>
        <p:txBody>
          <a:bodyPr/>
          <a:lstStyle>
            <a:lvl1pPr>
              <a:defRPr/>
            </a:lvl1pPr>
          </a:lstStyle>
          <a:p>
            <a:fld id="{E8543C2B-CE10-2548-8D67-7543D78661FF}" type="slidenum">
              <a:rPr lang="fr-FR" altLang="en-US"/>
              <a:pPr/>
              <a:t>‹#›</a:t>
            </a:fld>
            <a:endParaRPr lang="fr-FR" altLang="en-US"/>
          </a:p>
        </p:txBody>
      </p:sp>
    </p:spTree>
    <p:extLst>
      <p:ext uri="{BB962C8B-B14F-4D97-AF65-F5344CB8AC3E}">
        <p14:creationId xmlns:p14="http://schemas.microsoft.com/office/powerpoint/2010/main" val="733583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1" y="204787"/>
            <a:ext cx="3008313" cy="871538"/>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hasCustomPrompt="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4AECF8B-910B-F449-A61C-A7B253DA2399}" type="datetime1">
              <a:rPr lang="fr-FR">
                <a:solidFill>
                  <a:prstClr val="black">
                    <a:tint val="75000"/>
                  </a:prstClr>
                </a:solidFill>
              </a:rPr>
              <a:pPr>
                <a:defRPr/>
              </a:pPr>
              <a:t>24/07/2024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7" name="Espace réservé du numéro de diapositive 5"/>
          <p:cNvSpPr>
            <a:spLocks noGrp="1"/>
          </p:cNvSpPr>
          <p:nvPr>
            <p:ph type="sldNum" sz="quarter" idx="12"/>
          </p:nvPr>
        </p:nvSpPr>
        <p:spPr/>
        <p:txBody>
          <a:bodyPr/>
          <a:lstStyle>
            <a:lvl1pPr>
              <a:defRPr/>
            </a:lvl1pPr>
          </a:lstStyle>
          <a:p>
            <a:fld id="{5BE09AF1-B8E0-4141-850A-8FF42964CAD7}" type="slidenum">
              <a:rPr lang="fr-FR" altLang="en-US"/>
              <a:pPr/>
              <a:t>‹#›</a:t>
            </a:fld>
            <a:endParaRPr lang="fr-FR" altLang="en-US"/>
          </a:p>
        </p:txBody>
      </p:sp>
    </p:spTree>
    <p:extLst>
      <p:ext uri="{BB962C8B-B14F-4D97-AF65-F5344CB8AC3E}">
        <p14:creationId xmlns:p14="http://schemas.microsoft.com/office/powerpoint/2010/main" val="740394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3600450"/>
            <a:ext cx="5486400" cy="425054"/>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hasCustomPrompt="1"/>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62059B3-940F-7245-BF02-0037DB0B6DC3}" type="datetime1">
              <a:rPr lang="fr-FR">
                <a:solidFill>
                  <a:prstClr val="black">
                    <a:tint val="75000"/>
                  </a:prstClr>
                </a:solidFill>
              </a:rPr>
              <a:pPr>
                <a:defRPr/>
              </a:pPr>
              <a:t>24/07/2024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7" name="Espace réservé du numéro de diapositive 5"/>
          <p:cNvSpPr>
            <a:spLocks noGrp="1"/>
          </p:cNvSpPr>
          <p:nvPr>
            <p:ph type="sldNum" sz="quarter" idx="12"/>
          </p:nvPr>
        </p:nvSpPr>
        <p:spPr/>
        <p:txBody>
          <a:bodyPr/>
          <a:lstStyle>
            <a:lvl1pPr>
              <a:defRPr/>
            </a:lvl1pPr>
          </a:lstStyle>
          <a:p>
            <a:fld id="{AB89D85A-9B67-E448-8E9A-286D2A0E90EE}" type="slidenum">
              <a:rPr lang="fr-FR" altLang="en-US"/>
              <a:pPr/>
              <a:t>‹#›</a:t>
            </a:fld>
            <a:endParaRPr lang="fr-FR" altLang="en-US"/>
          </a:p>
        </p:txBody>
      </p:sp>
    </p:spTree>
    <p:extLst>
      <p:ext uri="{BB962C8B-B14F-4D97-AF65-F5344CB8AC3E}">
        <p14:creationId xmlns:p14="http://schemas.microsoft.com/office/powerpoint/2010/main" val="4184088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pour modifier le style du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6E0CDD01-91CB-6341-ABA1-6D237463F13D}" type="datetime1">
              <a:rPr lang="fr-FR">
                <a:solidFill>
                  <a:prstClr val="black">
                    <a:tint val="75000"/>
                  </a:prstClr>
                </a:solidFill>
              </a:rPr>
              <a:pPr>
                <a:defRPr/>
              </a:pPr>
              <a:t>24/07/2024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6" name="Espace réservé du numéro de diapositive 5"/>
          <p:cNvSpPr>
            <a:spLocks noGrp="1"/>
          </p:cNvSpPr>
          <p:nvPr>
            <p:ph type="sldNum" sz="quarter" idx="12"/>
          </p:nvPr>
        </p:nvSpPr>
        <p:spPr/>
        <p:txBody>
          <a:bodyPr/>
          <a:lstStyle>
            <a:lvl1pPr>
              <a:defRPr/>
            </a:lvl1pPr>
          </a:lstStyle>
          <a:p>
            <a:fld id="{D4D3C274-F69E-494D-BEED-01A2D2ED038C}" type="slidenum">
              <a:rPr lang="fr-FR" altLang="en-US"/>
              <a:pPr/>
              <a:t>‹#›</a:t>
            </a:fld>
            <a:endParaRPr lang="fr-FR" altLang="en-US"/>
          </a:p>
        </p:txBody>
      </p:sp>
    </p:spTree>
    <p:extLst>
      <p:ext uri="{BB962C8B-B14F-4D97-AF65-F5344CB8AC3E}">
        <p14:creationId xmlns:p14="http://schemas.microsoft.com/office/powerpoint/2010/main" val="1864923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05979"/>
            <a:ext cx="2057400" cy="4388644"/>
          </a:xfrm>
        </p:spPr>
        <p:txBody>
          <a:bodyPr vert="eaVert"/>
          <a:lstStyle/>
          <a:p>
            <a:r>
              <a:rPr lang="fr-FR"/>
              <a:t>Cliquez pour modifier le style du titre</a:t>
            </a:r>
          </a:p>
        </p:txBody>
      </p:sp>
      <p:sp>
        <p:nvSpPr>
          <p:cNvPr id="3" name="Espace réservé du texte vertical 2"/>
          <p:cNvSpPr>
            <a:spLocks noGrp="1"/>
          </p:cNvSpPr>
          <p:nvPr>
            <p:ph type="body" orient="vert" idx="1" hasCustomPrompt="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70AB7D58-B6C4-B149-A2DA-4712DAB660B8}" type="datetime1">
              <a:rPr lang="fr-FR">
                <a:solidFill>
                  <a:prstClr val="black">
                    <a:tint val="75000"/>
                  </a:prstClr>
                </a:solidFill>
              </a:rPr>
              <a:pPr>
                <a:defRPr/>
              </a:pPr>
              <a:t>24/07/2024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pt-PT" altLang="en-US"/>
          </a:p>
        </p:txBody>
      </p:sp>
      <p:sp>
        <p:nvSpPr>
          <p:cNvPr id="6" name="Espace réservé du numéro de diapositive 5"/>
          <p:cNvSpPr>
            <a:spLocks noGrp="1"/>
          </p:cNvSpPr>
          <p:nvPr>
            <p:ph type="sldNum" sz="quarter" idx="12"/>
          </p:nvPr>
        </p:nvSpPr>
        <p:spPr/>
        <p:txBody>
          <a:bodyPr/>
          <a:lstStyle>
            <a:lvl1pPr>
              <a:defRPr/>
            </a:lvl1pPr>
          </a:lstStyle>
          <a:p>
            <a:fld id="{49FEA2BC-5E36-1340-A731-30DEF6C96311}" type="slidenum">
              <a:rPr lang="fr-FR" altLang="en-US"/>
              <a:pPr/>
              <a:t>‹#›</a:t>
            </a:fld>
            <a:endParaRPr lang="fr-FR" altLang="en-US"/>
          </a:p>
        </p:txBody>
      </p:sp>
    </p:spTree>
    <p:extLst>
      <p:ext uri="{BB962C8B-B14F-4D97-AF65-F5344CB8AC3E}">
        <p14:creationId xmlns:p14="http://schemas.microsoft.com/office/powerpoint/2010/main" val="2650762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00587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pt-PT"/>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pt-PT"/>
          </a:p>
        </p:txBody>
      </p:sp>
      <p:sp>
        <p:nvSpPr>
          <p:cNvPr id="4" name="Date Placeholder 3"/>
          <p:cNvSpPr>
            <a:spLocks noGrp="1"/>
          </p:cNvSpPr>
          <p:nvPr>
            <p:ph type="dt" sz="half" idx="10"/>
          </p:nvPr>
        </p:nvSpPr>
        <p:spPr/>
        <p:txBody>
          <a:bodyPr/>
          <a:lstStyle>
            <a:lvl1pPr>
              <a:defRPr>
                <a:solidFill>
                  <a:schemeClr val="tx1">
                    <a:tint val="75000"/>
                  </a:schemeClr>
                </a:solidFill>
              </a:defRPr>
            </a:lvl1pPr>
          </a:lstStyle>
          <a:p>
            <a:pPr>
              <a:defRPr/>
            </a:pPr>
            <a:fld id="{3962A71C-25E2-47E5-8358-C33303DF8D17}" type="datetimeFigureOut">
              <a:rPr lang="pt-PT">
                <a:solidFill>
                  <a:prstClr val="black">
                    <a:tint val="75000"/>
                  </a:prstClr>
                </a:solidFill>
              </a:rPr>
              <a:pPr>
                <a:defRPr/>
              </a:pPr>
              <a:t>24/07/2024</a:t>
            </a:fld>
            <a:endParaRPr lang="pt-PT">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tint val="75000"/>
                  </a:schemeClr>
                </a:solidFill>
              </a:defRPr>
            </a:lvl1pPr>
          </a:lstStyle>
          <a:p>
            <a:pPr>
              <a:defRPr/>
            </a:pPr>
            <a:endParaRPr lang="pt-PT">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1EA80A-9C80-364C-A165-BE1F12538216}" type="slidenum">
              <a:rPr lang="pt-PT" altLang="en-US"/>
              <a:pPr/>
              <a:t>‹#›</a:t>
            </a:fld>
            <a:endParaRPr lang="pt-PT" altLang="en-US"/>
          </a:p>
        </p:txBody>
      </p:sp>
    </p:spTree>
    <p:extLst>
      <p:ext uri="{BB962C8B-B14F-4D97-AF65-F5344CB8AC3E}">
        <p14:creationId xmlns:p14="http://schemas.microsoft.com/office/powerpoint/2010/main" val="147639046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tângulo 6"/>
          <p:cNvSpPr/>
          <p:nvPr userDrawn="1"/>
        </p:nvSpPr>
        <p:spPr>
          <a:xfrm>
            <a:off x="0" y="4445794"/>
            <a:ext cx="9144000" cy="6977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x-none" sz="1350">
              <a:solidFill>
                <a:prstClr val="white"/>
              </a:solidFill>
            </a:endParaRPr>
          </a:p>
        </p:txBody>
      </p:sp>
      <p:pic>
        <p:nvPicPr>
          <p:cNvPr id="4" name="Imagem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550" y="4454129"/>
            <a:ext cx="1035050"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hasCustomPrompt="1"/>
          </p:nvPr>
        </p:nvSpPr>
        <p:spPr>
          <a:xfrm>
            <a:off x="823771" y="205979"/>
            <a:ext cx="7463005" cy="597681"/>
          </a:xfrm>
        </p:spPr>
        <p:txBody>
          <a:bodyPr>
            <a:normAutofit/>
          </a:bodyPr>
          <a:lstStyle>
            <a:lvl1pPr algn="l">
              <a:defRPr sz="2550" b="1">
                <a:solidFill>
                  <a:srgbClr val="009DE0"/>
                </a:solidFill>
                <a:latin typeface="Arial" panose="020B0604020202020204" pitchFamily="34" charset="0"/>
                <a:cs typeface="Arial" panose="020B0604020202020204" pitchFamily="34" charset="0"/>
              </a:defRPr>
            </a:lvl1pPr>
          </a:lstStyle>
          <a:p>
            <a:r>
              <a:rPr lang="fr-FR" noProof="0" dirty="0"/>
              <a:t>Cliquez pour modifier le style du titre</a:t>
            </a:r>
            <a:endParaRPr lang="en-US" noProof="0" dirty="0"/>
          </a:p>
        </p:txBody>
      </p:sp>
    </p:spTree>
    <p:extLst>
      <p:ext uri="{BB962C8B-B14F-4D97-AF65-F5344CB8AC3E}">
        <p14:creationId xmlns:p14="http://schemas.microsoft.com/office/powerpoint/2010/main" val="3190749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1FAC8A88-82FF-3847-9C0E-568EE6CD011B}"/>
              </a:ext>
            </a:extLst>
          </p:cNvPr>
          <p:cNvSpPr>
            <a:spLocks noGrp="1"/>
          </p:cNvSpPr>
          <p:nvPr>
            <p:ph type="pic" sz="quarter" idx="10"/>
          </p:nvPr>
        </p:nvSpPr>
        <p:spPr>
          <a:xfrm>
            <a:off x="-1517" y="-7252"/>
            <a:ext cx="7368737" cy="5174314"/>
          </a:xfrm>
          <a:custGeom>
            <a:avLst/>
            <a:gdLst>
              <a:gd name="connsiteX0" fmla="*/ 9289584 w 9824983"/>
              <a:gd name="connsiteY0" fmla="*/ 6868086 h 6899085"/>
              <a:gd name="connsiteX1" fmla="*/ 9315606 w 9824983"/>
              <a:gd name="connsiteY1" fmla="*/ 6888371 h 6899085"/>
              <a:gd name="connsiteX2" fmla="*/ 9329210 w 9824983"/>
              <a:gd name="connsiteY2" fmla="*/ 6899085 h 6899085"/>
              <a:gd name="connsiteX3" fmla="*/ 9307582 w 9824983"/>
              <a:gd name="connsiteY3" fmla="*/ 6899084 h 6899085"/>
              <a:gd name="connsiteX4" fmla="*/ 9302998 w 9824983"/>
              <a:gd name="connsiteY4" fmla="*/ 6893174 h 6899085"/>
              <a:gd name="connsiteX5" fmla="*/ 9289584 w 9824983"/>
              <a:gd name="connsiteY5" fmla="*/ 6868086 h 6899085"/>
              <a:gd name="connsiteX6" fmla="*/ 9308823 w 9824983"/>
              <a:gd name="connsiteY6" fmla="*/ 6846283 h 6899085"/>
              <a:gd name="connsiteX7" fmla="*/ 9316716 w 9824983"/>
              <a:gd name="connsiteY7" fmla="*/ 6853808 h 6899085"/>
              <a:gd name="connsiteX8" fmla="*/ 9307429 w 9824983"/>
              <a:gd name="connsiteY8" fmla="*/ 6865905 h 6899085"/>
              <a:gd name="connsiteX9" fmla="*/ 9298301 w 9824983"/>
              <a:gd name="connsiteY9" fmla="*/ 6856544 h 6899085"/>
              <a:gd name="connsiteX10" fmla="*/ 9308823 w 9824983"/>
              <a:gd name="connsiteY10" fmla="*/ 6846283 h 6899085"/>
              <a:gd name="connsiteX11" fmla="*/ 9415339 w 9824983"/>
              <a:gd name="connsiteY11" fmla="*/ 6842866 h 6899085"/>
              <a:gd name="connsiteX12" fmla="*/ 9423036 w 9824983"/>
              <a:gd name="connsiteY12" fmla="*/ 6849054 h 6899085"/>
              <a:gd name="connsiteX13" fmla="*/ 9423419 w 9824983"/>
              <a:gd name="connsiteY13" fmla="*/ 6851723 h 6899085"/>
              <a:gd name="connsiteX14" fmla="*/ 9415723 w 9824983"/>
              <a:gd name="connsiteY14" fmla="*/ 6845535 h 6899085"/>
              <a:gd name="connsiteX15" fmla="*/ 9415339 w 9824983"/>
              <a:gd name="connsiteY15" fmla="*/ 6842866 h 6899085"/>
              <a:gd name="connsiteX16" fmla="*/ 9478167 w 9824983"/>
              <a:gd name="connsiteY16" fmla="*/ 6837545 h 6899085"/>
              <a:gd name="connsiteX17" fmla="*/ 9573082 w 9824983"/>
              <a:gd name="connsiteY17" fmla="*/ 6861374 h 6899085"/>
              <a:gd name="connsiteX18" fmla="*/ 9719732 w 9824983"/>
              <a:gd name="connsiteY18" fmla="*/ 6887953 h 6899085"/>
              <a:gd name="connsiteX19" fmla="*/ 9824983 w 9824983"/>
              <a:gd name="connsiteY19" fmla="*/ 6899084 h 6899085"/>
              <a:gd name="connsiteX20" fmla="*/ 9415058 w 9824983"/>
              <a:gd name="connsiteY20" fmla="*/ 6899084 h 6899085"/>
              <a:gd name="connsiteX21" fmla="*/ 9429477 w 9824983"/>
              <a:gd name="connsiteY21" fmla="*/ 6885026 h 6899085"/>
              <a:gd name="connsiteX22" fmla="*/ 9428789 w 9824983"/>
              <a:gd name="connsiteY22" fmla="*/ 6884536 h 6899085"/>
              <a:gd name="connsiteX23" fmla="*/ 9428305 w 9824983"/>
              <a:gd name="connsiteY23" fmla="*/ 6878920 h 6899085"/>
              <a:gd name="connsiteX24" fmla="*/ 9432228 w 9824983"/>
              <a:gd name="connsiteY24" fmla="*/ 6882341 h 6899085"/>
              <a:gd name="connsiteX25" fmla="*/ 9328069 w 9824983"/>
              <a:gd name="connsiteY25" fmla="*/ 6829039 h 6899085"/>
              <a:gd name="connsiteX26" fmla="*/ 9363714 w 9824983"/>
              <a:gd name="connsiteY26" fmla="*/ 6858199 h 6899085"/>
              <a:gd name="connsiteX27" fmla="*/ 9422299 w 9824983"/>
              <a:gd name="connsiteY27" fmla="*/ 6861949 h 6899085"/>
              <a:gd name="connsiteX28" fmla="*/ 9329078 w 9824983"/>
              <a:gd name="connsiteY28" fmla="*/ 6867623 h 6899085"/>
              <a:gd name="connsiteX29" fmla="*/ 9328069 w 9824983"/>
              <a:gd name="connsiteY29" fmla="*/ 6829039 h 6899085"/>
              <a:gd name="connsiteX30" fmla="*/ 2305427 w 9824983"/>
              <a:gd name="connsiteY30" fmla="*/ 6790326 h 6899085"/>
              <a:gd name="connsiteX31" fmla="*/ 2338264 w 9824983"/>
              <a:gd name="connsiteY31" fmla="*/ 6795403 h 6899085"/>
              <a:gd name="connsiteX32" fmla="*/ 2399186 w 9824983"/>
              <a:gd name="connsiteY32" fmla="*/ 6837966 h 6899085"/>
              <a:gd name="connsiteX33" fmla="*/ 2450941 w 9824983"/>
              <a:gd name="connsiteY33" fmla="*/ 6884474 h 6899085"/>
              <a:gd name="connsiteX34" fmla="*/ 2463718 w 9824983"/>
              <a:gd name="connsiteY34" fmla="*/ 6899085 h 6899085"/>
              <a:gd name="connsiteX35" fmla="*/ 2411721 w 9824983"/>
              <a:gd name="connsiteY35" fmla="*/ 6899084 h 6899085"/>
              <a:gd name="connsiteX36" fmla="*/ 2389860 w 9824983"/>
              <a:gd name="connsiteY36" fmla="*/ 6881129 h 6899085"/>
              <a:gd name="connsiteX37" fmla="*/ 2383775 w 9824983"/>
              <a:gd name="connsiteY37" fmla="*/ 6864407 h 6899085"/>
              <a:gd name="connsiteX38" fmla="*/ 2346676 w 9824983"/>
              <a:gd name="connsiteY38" fmla="*/ 6831338 h 6899085"/>
              <a:gd name="connsiteX39" fmla="*/ 2354160 w 9824983"/>
              <a:gd name="connsiteY39" fmla="*/ 6851806 h 6899085"/>
              <a:gd name="connsiteX40" fmla="*/ 2283127 w 9824983"/>
              <a:gd name="connsiteY40" fmla="*/ 6793461 h 6899085"/>
              <a:gd name="connsiteX41" fmla="*/ 8882914 w 9824983"/>
              <a:gd name="connsiteY41" fmla="*/ 6773058 h 6899085"/>
              <a:gd name="connsiteX42" fmla="*/ 8887578 w 9824983"/>
              <a:gd name="connsiteY42" fmla="*/ 6780686 h 6899085"/>
              <a:gd name="connsiteX43" fmla="*/ 8893372 w 9824983"/>
              <a:gd name="connsiteY43" fmla="*/ 6782645 h 6899085"/>
              <a:gd name="connsiteX44" fmla="*/ 8886332 w 9824983"/>
              <a:gd name="connsiteY44" fmla="*/ 6774288 h 6899085"/>
              <a:gd name="connsiteX45" fmla="*/ 8882914 w 9824983"/>
              <a:gd name="connsiteY45" fmla="*/ 6773058 h 6899085"/>
              <a:gd name="connsiteX46" fmla="*/ 2212287 w 9824983"/>
              <a:gd name="connsiteY46" fmla="*/ 6735276 h 6899085"/>
              <a:gd name="connsiteX47" fmla="*/ 2247901 w 9824983"/>
              <a:gd name="connsiteY47" fmla="*/ 6746543 h 6899085"/>
              <a:gd name="connsiteX48" fmla="*/ 2259228 w 9824983"/>
              <a:gd name="connsiteY48" fmla="*/ 6764416 h 6899085"/>
              <a:gd name="connsiteX49" fmla="*/ 2257003 w 9824983"/>
              <a:gd name="connsiteY49" fmla="*/ 6772004 h 6899085"/>
              <a:gd name="connsiteX50" fmla="*/ 9019259 w 9824983"/>
              <a:gd name="connsiteY50" fmla="*/ 6672010 h 6899085"/>
              <a:gd name="connsiteX51" fmla="*/ 9037729 w 9824983"/>
              <a:gd name="connsiteY51" fmla="*/ 6680195 h 6899085"/>
              <a:gd name="connsiteX52" fmla="*/ 9048194 w 9824983"/>
              <a:gd name="connsiteY52" fmla="*/ 6709291 h 6899085"/>
              <a:gd name="connsiteX53" fmla="*/ 9028430 w 9824983"/>
              <a:gd name="connsiteY53" fmla="*/ 6698126 h 6899085"/>
              <a:gd name="connsiteX54" fmla="*/ 2130814 w 9824983"/>
              <a:gd name="connsiteY54" fmla="*/ 6667433 h 6899085"/>
              <a:gd name="connsiteX55" fmla="*/ 2148291 w 9824983"/>
              <a:gd name="connsiteY55" fmla="*/ 6671702 h 6899085"/>
              <a:gd name="connsiteX56" fmla="*/ 2172591 w 9824983"/>
              <a:gd name="connsiteY56" fmla="*/ 6699181 h 6899085"/>
              <a:gd name="connsiteX57" fmla="*/ 2179233 w 9824983"/>
              <a:gd name="connsiteY57" fmla="*/ 6708126 h 6899085"/>
              <a:gd name="connsiteX58" fmla="*/ 2131186 w 9824983"/>
              <a:gd name="connsiteY58" fmla="*/ 6668661 h 6899085"/>
              <a:gd name="connsiteX59" fmla="*/ 2302835 w 9824983"/>
              <a:gd name="connsiteY59" fmla="*/ 6664059 h 6899085"/>
              <a:gd name="connsiteX60" fmla="*/ 2301427 w 9824983"/>
              <a:gd name="connsiteY60" fmla="*/ 6674561 h 6899085"/>
              <a:gd name="connsiteX61" fmla="*/ 2309888 w 9824983"/>
              <a:gd name="connsiteY61" fmla="*/ 6681531 h 6899085"/>
              <a:gd name="connsiteX62" fmla="*/ 2309774 w 9824983"/>
              <a:gd name="connsiteY62" fmla="*/ 6669468 h 6899085"/>
              <a:gd name="connsiteX63" fmla="*/ 2302835 w 9824983"/>
              <a:gd name="connsiteY63" fmla="*/ 6664059 h 6899085"/>
              <a:gd name="connsiteX64" fmla="*/ 8758616 w 9824983"/>
              <a:gd name="connsiteY64" fmla="*/ 6637056 h 6899085"/>
              <a:gd name="connsiteX65" fmla="*/ 8759102 w 9824983"/>
              <a:gd name="connsiteY65" fmla="*/ 6642676 h 6899085"/>
              <a:gd name="connsiteX66" fmla="*/ 8803694 w 9824983"/>
              <a:gd name="connsiteY66" fmla="*/ 6684421 h 6899085"/>
              <a:gd name="connsiteX67" fmla="*/ 8730229 w 9824983"/>
              <a:gd name="connsiteY67" fmla="*/ 6696700 h 6899085"/>
              <a:gd name="connsiteX68" fmla="*/ 8667675 w 9824983"/>
              <a:gd name="connsiteY68" fmla="*/ 6672659 h 6899085"/>
              <a:gd name="connsiteX69" fmla="*/ 8614022 w 9824983"/>
              <a:gd name="connsiteY69" fmla="*/ 6651857 h 6899085"/>
              <a:gd name="connsiteX70" fmla="*/ 8612340 w 9824983"/>
              <a:gd name="connsiteY70" fmla="*/ 6650332 h 6899085"/>
              <a:gd name="connsiteX71" fmla="*/ 8612775 w 9824983"/>
              <a:gd name="connsiteY71" fmla="*/ 6651300 h 6899085"/>
              <a:gd name="connsiteX72" fmla="*/ 8612143 w 9824983"/>
              <a:gd name="connsiteY72" fmla="*/ 6651672 h 6899085"/>
              <a:gd name="connsiteX73" fmla="*/ 8582514 w 9824983"/>
              <a:gd name="connsiteY73" fmla="*/ 6641365 h 6899085"/>
              <a:gd name="connsiteX74" fmla="*/ 8597545 w 9824983"/>
              <a:gd name="connsiteY74" fmla="*/ 6660194 h 6899085"/>
              <a:gd name="connsiteX75" fmla="*/ 8612143 w 9824983"/>
              <a:gd name="connsiteY75" fmla="*/ 6651672 h 6899085"/>
              <a:gd name="connsiteX76" fmla="*/ 8613576 w 9824983"/>
              <a:gd name="connsiteY76" fmla="*/ 6652170 h 6899085"/>
              <a:gd name="connsiteX77" fmla="*/ 8613312 w 9824983"/>
              <a:gd name="connsiteY77" fmla="*/ 6651582 h 6899085"/>
              <a:gd name="connsiteX78" fmla="*/ 8614022 w 9824983"/>
              <a:gd name="connsiteY78" fmla="*/ 6651857 h 6899085"/>
              <a:gd name="connsiteX79" fmla="*/ 8638021 w 9824983"/>
              <a:gd name="connsiteY79" fmla="*/ 6673611 h 6899085"/>
              <a:gd name="connsiteX80" fmla="*/ 8661772 w 9824983"/>
              <a:gd name="connsiteY80" fmla="*/ 6691923 h 6899085"/>
              <a:gd name="connsiteX81" fmla="*/ 8779492 w 9824983"/>
              <a:gd name="connsiteY81" fmla="*/ 6750632 h 6899085"/>
              <a:gd name="connsiteX82" fmla="*/ 8850893 w 9824983"/>
              <a:gd name="connsiteY82" fmla="*/ 6755581 h 6899085"/>
              <a:gd name="connsiteX83" fmla="*/ 8809274 w 9824983"/>
              <a:gd name="connsiteY83" fmla="*/ 6732245 h 6899085"/>
              <a:gd name="connsiteX84" fmla="*/ 8838808 w 9824983"/>
              <a:gd name="connsiteY84" fmla="*/ 6722850 h 6899085"/>
              <a:gd name="connsiteX85" fmla="*/ 8870871 w 9824983"/>
              <a:gd name="connsiteY85" fmla="*/ 6712777 h 6899085"/>
              <a:gd name="connsiteX86" fmla="*/ 8872093 w 9824983"/>
              <a:gd name="connsiteY86" fmla="*/ 6713602 h 6899085"/>
              <a:gd name="connsiteX87" fmla="*/ 8871617 w 9824983"/>
              <a:gd name="connsiteY87" fmla="*/ 6712545 h 6899085"/>
              <a:gd name="connsiteX88" fmla="*/ 8870871 w 9824983"/>
              <a:gd name="connsiteY88" fmla="*/ 6712777 h 6899085"/>
              <a:gd name="connsiteX89" fmla="*/ 8707471 w 9824983"/>
              <a:gd name="connsiteY89" fmla="*/ 6592571 h 6899085"/>
              <a:gd name="connsiteX90" fmla="*/ 8711375 w 9824983"/>
              <a:gd name="connsiteY90" fmla="*/ 6599418 h 6899085"/>
              <a:gd name="connsiteX91" fmla="*/ 8715271 w 9824983"/>
              <a:gd name="connsiteY91" fmla="*/ 6601706 h 6899085"/>
              <a:gd name="connsiteX92" fmla="*/ 8710890 w 9824983"/>
              <a:gd name="connsiteY92" fmla="*/ 6593800 h 6899085"/>
              <a:gd name="connsiteX93" fmla="*/ 8707471 w 9824983"/>
              <a:gd name="connsiteY93" fmla="*/ 6592571 h 6899085"/>
              <a:gd name="connsiteX94" fmla="*/ 8576051 w 9824983"/>
              <a:gd name="connsiteY94" fmla="*/ 6515261 h 6899085"/>
              <a:gd name="connsiteX95" fmla="*/ 8577196 w 9824983"/>
              <a:gd name="connsiteY95" fmla="*/ 6518711 h 6899085"/>
              <a:gd name="connsiteX96" fmla="*/ 8581092 w 9824983"/>
              <a:gd name="connsiteY96" fmla="*/ 6520999 h 6899085"/>
              <a:gd name="connsiteX97" fmla="*/ 8579946 w 9824983"/>
              <a:gd name="connsiteY97" fmla="*/ 6517549 h 6899085"/>
              <a:gd name="connsiteX98" fmla="*/ 8576051 w 9824983"/>
              <a:gd name="connsiteY98" fmla="*/ 6515261 h 6899085"/>
              <a:gd name="connsiteX99" fmla="*/ 2437879 w 9824983"/>
              <a:gd name="connsiteY99" fmla="*/ 6509545 h 6899085"/>
              <a:gd name="connsiteX100" fmla="*/ 2307634 w 9824983"/>
              <a:gd name="connsiteY100" fmla="*/ 6636550 h 6899085"/>
              <a:gd name="connsiteX101" fmla="*/ 2453572 w 9824983"/>
              <a:gd name="connsiteY101" fmla="*/ 6526205 h 6899085"/>
              <a:gd name="connsiteX102" fmla="*/ 2437879 w 9824983"/>
              <a:gd name="connsiteY102" fmla="*/ 6509545 h 6899085"/>
              <a:gd name="connsiteX103" fmla="*/ 8551047 w 9824983"/>
              <a:gd name="connsiteY103" fmla="*/ 6492463 h 6899085"/>
              <a:gd name="connsiteX104" fmla="*/ 8548771 w 9824983"/>
              <a:gd name="connsiteY104" fmla="*/ 6494683 h 6899085"/>
              <a:gd name="connsiteX105" fmla="*/ 8552292 w 9824983"/>
              <a:gd name="connsiteY105" fmla="*/ 6498860 h 6899085"/>
              <a:gd name="connsiteX106" fmla="*/ 8558563 w 9824983"/>
              <a:gd name="connsiteY106" fmla="*/ 6501877 h 6899085"/>
              <a:gd name="connsiteX107" fmla="*/ 8551047 w 9824983"/>
              <a:gd name="connsiteY107" fmla="*/ 6492463 h 6899085"/>
              <a:gd name="connsiteX108" fmla="*/ 1968476 w 9824983"/>
              <a:gd name="connsiteY108" fmla="*/ 6487867 h 6899085"/>
              <a:gd name="connsiteX109" fmla="*/ 1968936 w 9824983"/>
              <a:gd name="connsiteY109" fmla="*/ 6488047 h 6899085"/>
              <a:gd name="connsiteX110" fmla="*/ 1970281 w 9824983"/>
              <a:gd name="connsiteY110" fmla="*/ 6489149 h 6899085"/>
              <a:gd name="connsiteX111" fmla="*/ 1969032 w 9824983"/>
              <a:gd name="connsiteY111" fmla="*/ 6488682 h 6899085"/>
              <a:gd name="connsiteX112" fmla="*/ 1925478 w 9824983"/>
              <a:gd name="connsiteY112" fmla="*/ 6472972 h 6899085"/>
              <a:gd name="connsiteX113" fmla="*/ 1952169 w 9824983"/>
              <a:gd name="connsiteY113" fmla="*/ 6482363 h 6899085"/>
              <a:gd name="connsiteX114" fmla="*/ 1969032 w 9824983"/>
              <a:gd name="connsiteY114" fmla="*/ 6488682 h 6899085"/>
              <a:gd name="connsiteX115" fmla="*/ 1993455 w 9824983"/>
              <a:gd name="connsiteY115" fmla="*/ 6524577 h 6899085"/>
              <a:gd name="connsiteX116" fmla="*/ 2022715 w 9824983"/>
              <a:gd name="connsiteY116" fmla="*/ 6567386 h 6899085"/>
              <a:gd name="connsiteX117" fmla="*/ 1928620 w 9824983"/>
              <a:gd name="connsiteY117" fmla="*/ 6499336 h 6899085"/>
              <a:gd name="connsiteX118" fmla="*/ 1925478 w 9824983"/>
              <a:gd name="connsiteY118" fmla="*/ 6472972 h 6899085"/>
              <a:gd name="connsiteX119" fmla="*/ 1894202 w 9824983"/>
              <a:gd name="connsiteY119" fmla="*/ 6467454 h 6899085"/>
              <a:gd name="connsiteX120" fmla="*/ 1928620 w 9824983"/>
              <a:gd name="connsiteY120" fmla="*/ 6499336 h 6899085"/>
              <a:gd name="connsiteX121" fmla="*/ 1893561 w 9824983"/>
              <a:gd name="connsiteY121" fmla="*/ 6473482 h 6899085"/>
              <a:gd name="connsiteX122" fmla="*/ 1893079 w 9824983"/>
              <a:gd name="connsiteY122" fmla="*/ 6473086 h 6899085"/>
              <a:gd name="connsiteX123" fmla="*/ 2030897 w 9824983"/>
              <a:gd name="connsiteY123" fmla="*/ 6457437 h 6899085"/>
              <a:gd name="connsiteX124" fmla="*/ 2040316 w 9824983"/>
              <a:gd name="connsiteY124" fmla="*/ 6471079 h 6899085"/>
              <a:gd name="connsiteX125" fmla="*/ 2052288 w 9824983"/>
              <a:gd name="connsiteY125" fmla="*/ 6477667 h 6899085"/>
              <a:gd name="connsiteX126" fmla="*/ 2042769 w 9824983"/>
              <a:gd name="connsiteY126" fmla="*/ 6461079 h 6899085"/>
              <a:gd name="connsiteX127" fmla="*/ 2030897 w 9824983"/>
              <a:gd name="connsiteY127" fmla="*/ 6457437 h 6899085"/>
              <a:gd name="connsiteX128" fmla="*/ 8535183 w 9824983"/>
              <a:gd name="connsiteY128" fmla="*/ 6437951 h 6899085"/>
              <a:gd name="connsiteX129" fmla="*/ 8535268 w 9824983"/>
              <a:gd name="connsiteY129" fmla="*/ 6437998 h 6899085"/>
              <a:gd name="connsiteX130" fmla="*/ 8535106 w 9824983"/>
              <a:gd name="connsiteY130" fmla="*/ 6437998 h 6899085"/>
              <a:gd name="connsiteX131" fmla="*/ 8172004 w 9824983"/>
              <a:gd name="connsiteY131" fmla="*/ 6397890 h 6899085"/>
              <a:gd name="connsiteX132" fmla="*/ 8170106 w 9824983"/>
              <a:gd name="connsiteY132" fmla="*/ 6398219 h 6899085"/>
              <a:gd name="connsiteX133" fmla="*/ 8170112 w 9824983"/>
              <a:gd name="connsiteY133" fmla="*/ 6398222 h 6899085"/>
              <a:gd name="connsiteX134" fmla="*/ 8170105 w 9824983"/>
              <a:gd name="connsiteY134" fmla="*/ 6398220 h 6899085"/>
              <a:gd name="connsiteX135" fmla="*/ 8171911 w 9824983"/>
              <a:gd name="connsiteY135" fmla="*/ 6399503 h 6899085"/>
              <a:gd name="connsiteX136" fmla="*/ 8173471 w 9824983"/>
              <a:gd name="connsiteY136" fmla="*/ 6399520 h 6899085"/>
              <a:gd name="connsiteX137" fmla="*/ 8225855 w 9824983"/>
              <a:gd name="connsiteY137" fmla="*/ 6419761 h 6899085"/>
              <a:gd name="connsiteX138" fmla="*/ 8252134 w 9824983"/>
              <a:gd name="connsiteY138" fmla="*/ 6400413 h 6899085"/>
              <a:gd name="connsiteX139" fmla="*/ 8173471 w 9824983"/>
              <a:gd name="connsiteY139" fmla="*/ 6399520 h 6899085"/>
              <a:gd name="connsiteX140" fmla="*/ 8172166 w 9824983"/>
              <a:gd name="connsiteY140" fmla="*/ 6399015 h 6899085"/>
              <a:gd name="connsiteX141" fmla="*/ 8283728 w 9824983"/>
              <a:gd name="connsiteY141" fmla="*/ 6387868 h 6899085"/>
              <a:gd name="connsiteX142" fmla="*/ 8268940 w 9824983"/>
              <a:gd name="connsiteY142" fmla="*/ 6402288 h 6899085"/>
              <a:gd name="connsiteX143" fmla="*/ 8278070 w 9824983"/>
              <a:gd name="connsiteY143" fmla="*/ 6411651 h 6899085"/>
              <a:gd name="connsiteX144" fmla="*/ 8292858 w 9824983"/>
              <a:gd name="connsiteY144" fmla="*/ 6397232 h 6899085"/>
              <a:gd name="connsiteX145" fmla="*/ 8283728 w 9824983"/>
              <a:gd name="connsiteY145" fmla="*/ 6387868 h 6899085"/>
              <a:gd name="connsiteX146" fmla="*/ 1831035 w 9824983"/>
              <a:gd name="connsiteY146" fmla="*/ 6384468 h 6899085"/>
              <a:gd name="connsiteX147" fmla="*/ 1834807 w 9824983"/>
              <a:gd name="connsiteY147" fmla="*/ 6416838 h 6899085"/>
              <a:gd name="connsiteX148" fmla="*/ 1832192 w 9824983"/>
              <a:gd name="connsiteY148" fmla="*/ 6420835 h 6899085"/>
              <a:gd name="connsiteX149" fmla="*/ 1792267 w 9824983"/>
              <a:gd name="connsiteY149" fmla="*/ 6386528 h 6899085"/>
              <a:gd name="connsiteX150" fmla="*/ 8306408 w 9824983"/>
              <a:gd name="connsiteY150" fmla="*/ 6380973 h 6899085"/>
              <a:gd name="connsiteX151" fmla="*/ 8305377 w 9824983"/>
              <a:gd name="connsiteY151" fmla="*/ 6389587 h 6899085"/>
              <a:gd name="connsiteX152" fmla="*/ 8318487 w 9824983"/>
              <a:gd name="connsiteY152" fmla="*/ 6395067 h 6899085"/>
              <a:gd name="connsiteX153" fmla="*/ 8317620 w 9824983"/>
              <a:gd name="connsiteY153" fmla="*/ 6386781 h 6899085"/>
              <a:gd name="connsiteX154" fmla="*/ 8306408 w 9824983"/>
              <a:gd name="connsiteY154" fmla="*/ 6380973 h 6899085"/>
              <a:gd name="connsiteX155" fmla="*/ 1961456 w 9824983"/>
              <a:gd name="connsiteY155" fmla="*/ 6371432 h 6899085"/>
              <a:gd name="connsiteX156" fmla="*/ 1962807 w 9824983"/>
              <a:gd name="connsiteY156" fmla="*/ 6385334 h 6899085"/>
              <a:gd name="connsiteX157" fmla="*/ 2015651 w 9824983"/>
              <a:gd name="connsiteY157" fmla="*/ 6423598 h 6899085"/>
              <a:gd name="connsiteX158" fmla="*/ 2014304 w 9824983"/>
              <a:gd name="connsiteY158" fmla="*/ 6409697 h 6899085"/>
              <a:gd name="connsiteX159" fmla="*/ 1961456 w 9824983"/>
              <a:gd name="connsiteY159" fmla="*/ 6371432 h 6899085"/>
              <a:gd name="connsiteX160" fmla="*/ 8449242 w 9824983"/>
              <a:gd name="connsiteY160" fmla="*/ 6350598 h 6899085"/>
              <a:gd name="connsiteX161" fmla="*/ 8526857 w 9824983"/>
              <a:gd name="connsiteY161" fmla="*/ 6402138 h 6899085"/>
              <a:gd name="connsiteX162" fmla="*/ 8558256 w 9824983"/>
              <a:gd name="connsiteY162" fmla="*/ 6421362 h 6899085"/>
              <a:gd name="connsiteX163" fmla="*/ 8555688 w 9824983"/>
              <a:gd name="connsiteY163" fmla="*/ 6425538 h 6899085"/>
              <a:gd name="connsiteX164" fmla="*/ 8535183 w 9824983"/>
              <a:gd name="connsiteY164" fmla="*/ 6437951 h 6899085"/>
              <a:gd name="connsiteX165" fmla="*/ 8509934 w 9824983"/>
              <a:gd name="connsiteY165" fmla="*/ 6423616 h 6899085"/>
              <a:gd name="connsiteX166" fmla="*/ 8475417 w 9824983"/>
              <a:gd name="connsiteY166" fmla="*/ 6392718 h 6899085"/>
              <a:gd name="connsiteX167" fmla="*/ 1861240 w 9824983"/>
              <a:gd name="connsiteY167" fmla="*/ 6335226 h 6899085"/>
              <a:gd name="connsiteX168" fmla="*/ 1870003 w 9824983"/>
              <a:gd name="connsiteY168" fmla="*/ 6351037 h 6899085"/>
              <a:gd name="connsiteX169" fmla="*/ 1888336 w 9824983"/>
              <a:gd name="connsiteY169" fmla="*/ 6359029 h 6899085"/>
              <a:gd name="connsiteX170" fmla="*/ 1881851 w 9824983"/>
              <a:gd name="connsiteY170" fmla="*/ 6341001 h 6899085"/>
              <a:gd name="connsiteX171" fmla="*/ 1861240 w 9824983"/>
              <a:gd name="connsiteY171" fmla="*/ 6335226 h 6899085"/>
              <a:gd name="connsiteX172" fmla="*/ 8191120 w 9824983"/>
              <a:gd name="connsiteY172" fmla="*/ 6298587 h 6899085"/>
              <a:gd name="connsiteX173" fmla="*/ 8174521 w 9824983"/>
              <a:gd name="connsiteY173" fmla="*/ 6307166 h 6899085"/>
              <a:gd name="connsiteX174" fmla="*/ 8189165 w 9824983"/>
              <a:gd name="connsiteY174" fmla="*/ 6323322 h 6899085"/>
              <a:gd name="connsiteX175" fmla="*/ 8202247 w 9824983"/>
              <a:gd name="connsiteY175" fmla="*/ 6310566 h 6899085"/>
              <a:gd name="connsiteX176" fmla="*/ 8191120 w 9824983"/>
              <a:gd name="connsiteY176" fmla="*/ 6298587 h 6899085"/>
              <a:gd name="connsiteX177" fmla="*/ 8040762 w 9824983"/>
              <a:gd name="connsiteY177" fmla="*/ 6272927 h 6899085"/>
              <a:gd name="connsiteX178" fmla="*/ 8040953 w 9824983"/>
              <a:gd name="connsiteY178" fmla="*/ 6273038 h 6899085"/>
              <a:gd name="connsiteX179" fmla="*/ 8040603 w 9824983"/>
              <a:gd name="connsiteY179" fmla="*/ 6273380 h 6899085"/>
              <a:gd name="connsiteX180" fmla="*/ 1859719 w 9824983"/>
              <a:gd name="connsiteY180" fmla="*/ 6272790 h 6899085"/>
              <a:gd name="connsiteX181" fmla="*/ 1818484 w 9824983"/>
              <a:gd name="connsiteY181" fmla="*/ 6312999 h 6899085"/>
              <a:gd name="connsiteX182" fmla="*/ 1830937 w 9824983"/>
              <a:gd name="connsiteY182" fmla="*/ 6325202 h 6899085"/>
              <a:gd name="connsiteX183" fmla="*/ 1871888 w 9824983"/>
              <a:gd name="connsiteY183" fmla="*/ 6285270 h 6899085"/>
              <a:gd name="connsiteX184" fmla="*/ 1859719 w 9824983"/>
              <a:gd name="connsiteY184" fmla="*/ 6272790 h 6899085"/>
              <a:gd name="connsiteX185" fmla="*/ 8042025 w 9824983"/>
              <a:gd name="connsiteY185" fmla="*/ 6271992 h 6899085"/>
              <a:gd name="connsiteX186" fmla="*/ 8041931 w 9824983"/>
              <a:gd name="connsiteY186" fmla="*/ 6273605 h 6899085"/>
              <a:gd name="connsiteX187" fmla="*/ 8040953 w 9824983"/>
              <a:gd name="connsiteY187" fmla="*/ 6273038 h 6899085"/>
              <a:gd name="connsiteX188" fmla="*/ 7791893 w 9824983"/>
              <a:gd name="connsiteY188" fmla="*/ 6228261 h 6899085"/>
              <a:gd name="connsiteX189" fmla="*/ 7798078 w 9824983"/>
              <a:gd name="connsiteY189" fmla="*/ 6237450 h 6899085"/>
              <a:gd name="connsiteX190" fmla="*/ 7818779 w 9824983"/>
              <a:gd name="connsiteY190" fmla="*/ 6241611 h 6899085"/>
              <a:gd name="connsiteX191" fmla="*/ 7812595 w 9824983"/>
              <a:gd name="connsiteY191" fmla="*/ 6232422 h 6899085"/>
              <a:gd name="connsiteX192" fmla="*/ 7791893 w 9824983"/>
              <a:gd name="connsiteY192" fmla="*/ 6228261 h 6899085"/>
              <a:gd name="connsiteX193" fmla="*/ 7922268 w 9824983"/>
              <a:gd name="connsiteY193" fmla="*/ 6216698 h 6899085"/>
              <a:gd name="connsiteX194" fmla="*/ 7947382 w 9824983"/>
              <a:gd name="connsiteY194" fmla="*/ 6218175 h 6899085"/>
              <a:gd name="connsiteX195" fmla="*/ 7954094 w 9824983"/>
              <a:gd name="connsiteY195" fmla="*/ 6260332 h 6899085"/>
              <a:gd name="connsiteX196" fmla="*/ 8005624 w 9824983"/>
              <a:gd name="connsiteY196" fmla="*/ 6307487 h 6899085"/>
              <a:gd name="connsiteX197" fmla="*/ 8007522 w 9824983"/>
              <a:gd name="connsiteY197" fmla="*/ 6307158 h 6899085"/>
              <a:gd name="connsiteX198" fmla="*/ 8007431 w 9824983"/>
              <a:gd name="connsiteY198" fmla="*/ 6308771 h 6899085"/>
              <a:gd name="connsiteX199" fmla="*/ 7963735 w 9824983"/>
              <a:gd name="connsiteY199" fmla="*/ 6293544 h 6899085"/>
              <a:gd name="connsiteX200" fmla="*/ 7922268 w 9824983"/>
              <a:gd name="connsiteY200" fmla="*/ 6216698 h 6899085"/>
              <a:gd name="connsiteX201" fmla="*/ 7839340 w 9824983"/>
              <a:gd name="connsiteY201" fmla="*/ 6215475 h 6899085"/>
              <a:gd name="connsiteX202" fmla="*/ 7885132 w 9824983"/>
              <a:gd name="connsiteY202" fmla="*/ 6236264 h 6899085"/>
              <a:gd name="connsiteX203" fmla="*/ 7891133 w 9824983"/>
              <a:gd name="connsiteY203" fmla="*/ 6248676 h 6899085"/>
              <a:gd name="connsiteX204" fmla="*/ 7847051 w 9824983"/>
              <a:gd name="connsiteY204" fmla="*/ 6230781 h 6899085"/>
              <a:gd name="connsiteX205" fmla="*/ 7839340 w 9824983"/>
              <a:gd name="connsiteY205" fmla="*/ 6215475 h 6899085"/>
              <a:gd name="connsiteX206" fmla="*/ 7748865 w 9824983"/>
              <a:gd name="connsiteY206" fmla="*/ 6215428 h 6899085"/>
              <a:gd name="connsiteX207" fmla="*/ 7748494 w 9824983"/>
              <a:gd name="connsiteY207" fmla="*/ 6221876 h 6899085"/>
              <a:gd name="connsiteX208" fmla="*/ 7760276 w 9824983"/>
              <a:gd name="connsiteY208" fmla="*/ 6227130 h 6899085"/>
              <a:gd name="connsiteX209" fmla="*/ 7760077 w 9824983"/>
              <a:gd name="connsiteY209" fmla="*/ 6221237 h 6899085"/>
              <a:gd name="connsiteX210" fmla="*/ 7748865 w 9824983"/>
              <a:gd name="connsiteY210" fmla="*/ 6215428 h 6899085"/>
              <a:gd name="connsiteX211" fmla="*/ 2151557 w 9824983"/>
              <a:gd name="connsiteY211" fmla="*/ 6211935 h 6899085"/>
              <a:gd name="connsiteX212" fmla="*/ 2152511 w 9824983"/>
              <a:gd name="connsiteY212" fmla="*/ 6214052 h 6899085"/>
              <a:gd name="connsiteX213" fmla="*/ 2152512 w 9824983"/>
              <a:gd name="connsiteY213" fmla="*/ 6214051 h 6899085"/>
              <a:gd name="connsiteX214" fmla="*/ 2158703 w 9824983"/>
              <a:gd name="connsiteY214" fmla="*/ 6227796 h 6899085"/>
              <a:gd name="connsiteX215" fmla="*/ 2158512 w 9824983"/>
              <a:gd name="connsiteY215" fmla="*/ 6226463 h 6899085"/>
              <a:gd name="connsiteX216" fmla="*/ 2280531 w 9824983"/>
              <a:gd name="connsiteY216" fmla="*/ 6303805 h 6899085"/>
              <a:gd name="connsiteX217" fmla="*/ 2443375 w 9824983"/>
              <a:gd name="connsiteY217" fmla="*/ 6502664 h 6899085"/>
              <a:gd name="connsiteX218" fmla="*/ 2401380 w 9824983"/>
              <a:gd name="connsiteY218" fmla="*/ 6420340 h 6899085"/>
              <a:gd name="connsiteX219" fmla="*/ 2217211 w 9824983"/>
              <a:gd name="connsiteY219" fmla="*/ 6243153 h 6899085"/>
              <a:gd name="connsiteX220" fmla="*/ 2152512 w 9824983"/>
              <a:gd name="connsiteY220" fmla="*/ 6214051 h 6899085"/>
              <a:gd name="connsiteX221" fmla="*/ 8099463 w 9824983"/>
              <a:gd name="connsiteY221" fmla="*/ 6211418 h 6899085"/>
              <a:gd name="connsiteX222" fmla="*/ 8107454 w 9824983"/>
              <a:gd name="connsiteY222" fmla="*/ 6221890 h 6899085"/>
              <a:gd name="connsiteX223" fmla="*/ 8093697 w 9824983"/>
              <a:gd name="connsiteY223" fmla="*/ 6227695 h 6899085"/>
              <a:gd name="connsiteX224" fmla="*/ 8088656 w 9824983"/>
              <a:gd name="connsiteY224" fmla="*/ 6221956 h 6899085"/>
              <a:gd name="connsiteX225" fmla="*/ 8099463 w 9824983"/>
              <a:gd name="connsiteY225" fmla="*/ 6211418 h 6899085"/>
              <a:gd name="connsiteX226" fmla="*/ 8245235 w 9824983"/>
              <a:gd name="connsiteY226" fmla="*/ 6208644 h 6899085"/>
              <a:gd name="connsiteX227" fmla="*/ 8271775 w 9824983"/>
              <a:gd name="connsiteY227" fmla="*/ 6227588 h 6899085"/>
              <a:gd name="connsiteX228" fmla="*/ 8243671 w 9824983"/>
              <a:gd name="connsiteY228" fmla="*/ 6210814 h 6899085"/>
              <a:gd name="connsiteX229" fmla="*/ 7719326 w 9824983"/>
              <a:gd name="connsiteY229" fmla="*/ 6206186 h 6899085"/>
              <a:gd name="connsiteX230" fmla="*/ 7720569 w 9824983"/>
              <a:gd name="connsiteY230" fmla="*/ 6212581 h 6899085"/>
              <a:gd name="connsiteX231" fmla="*/ 7729122 w 9824983"/>
              <a:gd name="connsiteY231" fmla="*/ 6217939 h 6899085"/>
              <a:gd name="connsiteX232" fmla="*/ 7730729 w 9824983"/>
              <a:gd name="connsiteY232" fmla="*/ 6213330 h 6899085"/>
              <a:gd name="connsiteX233" fmla="*/ 7719326 w 9824983"/>
              <a:gd name="connsiteY233" fmla="*/ 6206186 h 6899085"/>
              <a:gd name="connsiteX234" fmla="*/ 7975918 w 9824983"/>
              <a:gd name="connsiteY234" fmla="*/ 6199861 h 6899085"/>
              <a:gd name="connsiteX235" fmla="*/ 8064740 w 9824983"/>
              <a:gd name="connsiteY235" fmla="*/ 6227015 h 6899085"/>
              <a:gd name="connsiteX236" fmla="*/ 8046370 w 9824983"/>
              <a:gd name="connsiteY236" fmla="*/ 6257104 h 6899085"/>
              <a:gd name="connsiteX237" fmla="*/ 8040762 w 9824983"/>
              <a:gd name="connsiteY237" fmla="*/ 6272927 h 6899085"/>
              <a:gd name="connsiteX238" fmla="*/ 7978267 w 9824983"/>
              <a:gd name="connsiteY238" fmla="*/ 6236761 h 6899085"/>
              <a:gd name="connsiteX239" fmla="*/ 7975918 w 9824983"/>
              <a:gd name="connsiteY239" fmla="*/ 6199861 h 6899085"/>
              <a:gd name="connsiteX240" fmla="*/ 2112895 w 9824983"/>
              <a:gd name="connsiteY240" fmla="*/ 6197889 h 6899085"/>
              <a:gd name="connsiteX241" fmla="*/ 2122414 w 9824983"/>
              <a:gd name="connsiteY241" fmla="*/ 6214478 h 6899085"/>
              <a:gd name="connsiteX242" fmla="*/ 2157259 w 9824983"/>
              <a:gd name="connsiteY242" fmla="*/ 6226408 h 6899085"/>
              <a:gd name="connsiteX243" fmla="*/ 2158134 w 9824983"/>
              <a:gd name="connsiteY243" fmla="*/ 6228352 h 6899085"/>
              <a:gd name="connsiteX244" fmla="*/ 2158181 w 9824983"/>
              <a:gd name="connsiteY244" fmla="*/ 6227544 h 6899085"/>
              <a:gd name="connsiteX245" fmla="*/ 2158227 w 9824983"/>
              <a:gd name="connsiteY245" fmla="*/ 6226742 h 6899085"/>
              <a:gd name="connsiteX246" fmla="*/ 2157744 w 9824983"/>
              <a:gd name="connsiteY246" fmla="*/ 6226575 h 6899085"/>
              <a:gd name="connsiteX247" fmla="*/ 2157259 w 9824983"/>
              <a:gd name="connsiteY247" fmla="*/ 6226408 h 6899085"/>
              <a:gd name="connsiteX248" fmla="*/ 2151722 w 9824983"/>
              <a:gd name="connsiteY248" fmla="*/ 6214118 h 6899085"/>
              <a:gd name="connsiteX249" fmla="*/ 2152227 w 9824983"/>
              <a:gd name="connsiteY249" fmla="*/ 6214329 h 6899085"/>
              <a:gd name="connsiteX250" fmla="*/ 2150987 w 9824983"/>
              <a:gd name="connsiteY250" fmla="*/ 6212489 h 6899085"/>
              <a:gd name="connsiteX251" fmla="*/ 2151722 w 9824983"/>
              <a:gd name="connsiteY251" fmla="*/ 6214118 h 6899085"/>
              <a:gd name="connsiteX252" fmla="*/ 2070969 w 9824983"/>
              <a:gd name="connsiteY252" fmla="*/ 6190815 h 6899085"/>
              <a:gd name="connsiteX253" fmla="*/ 1878702 w 9824983"/>
              <a:gd name="connsiteY253" fmla="*/ 6269499 h 6899085"/>
              <a:gd name="connsiteX254" fmla="*/ 2094189 w 9824983"/>
              <a:gd name="connsiteY254" fmla="*/ 6196341 h 6899085"/>
              <a:gd name="connsiteX255" fmla="*/ 2070969 w 9824983"/>
              <a:gd name="connsiteY255" fmla="*/ 6190815 h 6899085"/>
              <a:gd name="connsiteX256" fmla="*/ 7605267 w 9824983"/>
              <a:gd name="connsiteY256" fmla="*/ 6181954 h 6899085"/>
              <a:gd name="connsiteX257" fmla="*/ 7607457 w 9824983"/>
              <a:gd name="connsiteY257" fmla="*/ 6185906 h 6899085"/>
              <a:gd name="connsiteX258" fmla="*/ 7611070 w 9824983"/>
              <a:gd name="connsiteY258" fmla="*/ 6188472 h 6899085"/>
              <a:gd name="connsiteX259" fmla="*/ 7605267 w 9824983"/>
              <a:gd name="connsiteY259" fmla="*/ 6181954 h 6899085"/>
              <a:gd name="connsiteX260" fmla="*/ 7514925 w 9824983"/>
              <a:gd name="connsiteY260" fmla="*/ 6146770 h 6899085"/>
              <a:gd name="connsiteX261" fmla="*/ 7523015 w 9824983"/>
              <a:gd name="connsiteY261" fmla="*/ 6160188 h 6899085"/>
              <a:gd name="connsiteX262" fmla="*/ 7568325 w 9824983"/>
              <a:gd name="connsiteY262" fmla="*/ 6175361 h 6899085"/>
              <a:gd name="connsiteX263" fmla="*/ 7560994 w 9824983"/>
              <a:gd name="connsiteY263" fmla="*/ 6162723 h 6899085"/>
              <a:gd name="connsiteX264" fmla="*/ 7514925 w 9824983"/>
              <a:gd name="connsiteY264" fmla="*/ 6146770 h 6899085"/>
              <a:gd name="connsiteX265" fmla="*/ 7983143 w 9824983"/>
              <a:gd name="connsiteY265" fmla="*/ 6137647 h 6899085"/>
              <a:gd name="connsiteX266" fmla="*/ 7994356 w 9824983"/>
              <a:gd name="connsiteY266" fmla="*/ 6143456 h 6899085"/>
              <a:gd name="connsiteX267" fmla="*/ 8000063 w 9824983"/>
              <a:gd name="connsiteY267" fmla="*/ 6151585 h 6899085"/>
              <a:gd name="connsiteX268" fmla="*/ 7990188 w 9824983"/>
              <a:gd name="connsiteY268" fmla="*/ 6150561 h 6899085"/>
              <a:gd name="connsiteX269" fmla="*/ 7983143 w 9824983"/>
              <a:gd name="connsiteY269" fmla="*/ 6137647 h 6899085"/>
              <a:gd name="connsiteX270" fmla="*/ 7769055 w 9824983"/>
              <a:gd name="connsiteY270" fmla="*/ 6134861 h 6899085"/>
              <a:gd name="connsiteX271" fmla="*/ 7824367 w 9824983"/>
              <a:gd name="connsiteY271" fmla="*/ 6172241 h 6899085"/>
              <a:gd name="connsiteX272" fmla="*/ 7828184 w 9824983"/>
              <a:gd name="connsiteY272" fmla="*/ 6185260 h 6899085"/>
              <a:gd name="connsiteX273" fmla="*/ 7772019 w 9824983"/>
              <a:gd name="connsiteY273" fmla="*/ 6148711 h 6899085"/>
              <a:gd name="connsiteX274" fmla="*/ 7769055 w 9824983"/>
              <a:gd name="connsiteY274" fmla="*/ 6134861 h 6899085"/>
              <a:gd name="connsiteX275" fmla="*/ 1557032 w 9824983"/>
              <a:gd name="connsiteY275" fmla="*/ 6134198 h 6899085"/>
              <a:gd name="connsiteX276" fmla="*/ 1601785 w 9824983"/>
              <a:gd name="connsiteY276" fmla="*/ 6159044 h 6899085"/>
              <a:gd name="connsiteX277" fmla="*/ 1611269 w 9824983"/>
              <a:gd name="connsiteY277" fmla="*/ 6206106 h 6899085"/>
              <a:gd name="connsiteX278" fmla="*/ 1618213 w 9824983"/>
              <a:gd name="connsiteY278" fmla="*/ 6236964 h 6899085"/>
              <a:gd name="connsiteX279" fmla="*/ 1521169 w 9824983"/>
              <a:gd name="connsiteY279" fmla="*/ 6153575 h 6899085"/>
              <a:gd name="connsiteX280" fmla="*/ 7438734 w 9824983"/>
              <a:gd name="connsiteY280" fmla="*/ 6113012 h 6899085"/>
              <a:gd name="connsiteX281" fmla="*/ 7447775 w 9824983"/>
              <a:gd name="connsiteY281" fmla="*/ 6128543 h 6899085"/>
              <a:gd name="connsiteX282" fmla="*/ 7491187 w 9824983"/>
              <a:gd name="connsiteY282" fmla="*/ 6144045 h 6899085"/>
              <a:gd name="connsiteX283" fmla="*/ 7483380 w 9824983"/>
              <a:gd name="connsiteY283" fmla="*/ 6130350 h 6899085"/>
              <a:gd name="connsiteX284" fmla="*/ 7438734 w 9824983"/>
              <a:gd name="connsiteY284" fmla="*/ 6113012 h 6899085"/>
              <a:gd name="connsiteX285" fmla="*/ 7984571 w 9824983"/>
              <a:gd name="connsiteY285" fmla="*/ 6079942 h 6899085"/>
              <a:gd name="connsiteX286" fmla="*/ 8056533 w 9824983"/>
              <a:gd name="connsiteY286" fmla="*/ 6140654 h 6899085"/>
              <a:gd name="connsiteX287" fmla="*/ 8019039 w 9824983"/>
              <a:gd name="connsiteY287" fmla="*/ 6143736 h 6899085"/>
              <a:gd name="connsiteX288" fmla="*/ 7984137 w 9824983"/>
              <a:gd name="connsiteY288" fmla="*/ 6106238 h 6899085"/>
              <a:gd name="connsiteX289" fmla="*/ 7984571 w 9824983"/>
              <a:gd name="connsiteY289" fmla="*/ 6079942 h 6899085"/>
              <a:gd name="connsiteX290" fmla="*/ 8043127 w 9824983"/>
              <a:gd name="connsiteY290" fmla="*/ 6051592 h 6899085"/>
              <a:gd name="connsiteX291" fmla="*/ 8150389 w 9824983"/>
              <a:gd name="connsiteY291" fmla="*/ 6135732 h 6899085"/>
              <a:gd name="connsiteX292" fmla="*/ 8137629 w 9824983"/>
              <a:gd name="connsiteY292" fmla="*/ 6135633 h 6899085"/>
              <a:gd name="connsiteX293" fmla="*/ 8099606 w 9824983"/>
              <a:gd name="connsiteY293" fmla="*/ 6119965 h 6899085"/>
              <a:gd name="connsiteX294" fmla="*/ 8117200 w 9824983"/>
              <a:gd name="connsiteY294" fmla="*/ 6140856 h 6899085"/>
              <a:gd name="connsiteX295" fmla="*/ 8154455 w 9824983"/>
              <a:gd name="connsiteY295" fmla="*/ 6165405 h 6899085"/>
              <a:gd name="connsiteX296" fmla="*/ 8081033 w 9824983"/>
              <a:gd name="connsiteY296" fmla="*/ 6144160 h 6899085"/>
              <a:gd name="connsiteX297" fmla="*/ 8063623 w 9824983"/>
              <a:gd name="connsiteY297" fmla="*/ 6120047 h 6899085"/>
              <a:gd name="connsiteX298" fmla="*/ 8031812 w 9824983"/>
              <a:gd name="connsiteY298" fmla="*/ 6056702 h 6899085"/>
              <a:gd name="connsiteX299" fmla="*/ 7986704 w 9824983"/>
              <a:gd name="connsiteY299" fmla="*/ 6047425 h 6899085"/>
              <a:gd name="connsiteX300" fmla="*/ 7993067 w 9824983"/>
              <a:gd name="connsiteY300" fmla="*/ 6048829 h 6899085"/>
              <a:gd name="connsiteX301" fmla="*/ 7996401 w 9824983"/>
              <a:gd name="connsiteY301" fmla="*/ 6056230 h 6899085"/>
              <a:gd name="connsiteX302" fmla="*/ 7992982 w 9824983"/>
              <a:gd name="connsiteY302" fmla="*/ 6055000 h 6899085"/>
              <a:gd name="connsiteX303" fmla="*/ 7986704 w 9824983"/>
              <a:gd name="connsiteY303" fmla="*/ 6047425 h 6899085"/>
              <a:gd name="connsiteX304" fmla="*/ 7892205 w 9824983"/>
              <a:gd name="connsiteY304" fmla="*/ 6023905 h 6899085"/>
              <a:gd name="connsiteX305" fmla="*/ 7899150 w 9824983"/>
              <a:gd name="connsiteY305" fmla="*/ 6033875 h 6899085"/>
              <a:gd name="connsiteX306" fmla="*/ 7892504 w 9824983"/>
              <a:gd name="connsiteY306" fmla="*/ 6032746 h 6899085"/>
              <a:gd name="connsiteX307" fmla="*/ 7886794 w 9824983"/>
              <a:gd name="connsiteY307" fmla="*/ 6024616 h 6899085"/>
              <a:gd name="connsiteX308" fmla="*/ 7892205 w 9824983"/>
              <a:gd name="connsiteY308" fmla="*/ 6023905 h 6899085"/>
              <a:gd name="connsiteX309" fmla="*/ 7845234 w 9824983"/>
              <a:gd name="connsiteY309" fmla="*/ 6019224 h 6899085"/>
              <a:gd name="connsiteX310" fmla="*/ 7894166 w 9824983"/>
              <a:gd name="connsiteY310" fmla="*/ 6064607 h 6899085"/>
              <a:gd name="connsiteX311" fmla="*/ 7907349 w 9824983"/>
              <a:gd name="connsiteY311" fmla="*/ 6115674 h 6899085"/>
              <a:gd name="connsiteX312" fmla="*/ 7842787 w 9824983"/>
              <a:gd name="connsiteY312" fmla="*/ 6052309 h 6899085"/>
              <a:gd name="connsiteX313" fmla="*/ 7851333 w 9824983"/>
              <a:gd name="connsiteY313" fmla="*/ 6053109 h 6899085"/>
              <a:gd name="connsiteX314" fmla="*/ 7832139 w 9824983"/>
              <a:gd name="connsiteY314" fmla="*/ 6020682 h 6899085"/>
              <a:gd name="connsiteX315" fmla="*/ 7830772 w 9824983"/>
              <a:gd name="connsiteY315" fmla="*/ 6018369 h 6899085"/>
              <a:gd name="connsiteX316" fmla="*/ 7832139 w 9824983"/>
              <a:gd name="connsiteY316" fmla="*/ 6020682 h 6899085"/>
              <a:gd name="connsiteX317" fmla="*/ 7831439 w 9824983"/>
              <a:gd name="connsiteY317" fmla="*/ 6020760 h 6899085"/>
              <a:gd name="connsiteX318" fmla="*/ 7830419 w 9824983"/>
              <a:gd name="connsiteY318" fmla="*/ 6019837 h 6899085"/>
              <a:gd name="connsiteX319" fmla="*/ 7271083 w 9824983"/>
              <a:gd name="connsiteY319" fmla="*/ 5997978 h 6899085"/>
              <a:gd name="connsiteX320" fmla="*/ 7268808 w 9824983"/>
              <a:gd name="connsiteY320" fmla="*/ 6000197 h 6899085"/>
              <a:gd name="connsiteX321" fmla="*/ 7272419 w 9824983"/>
              <a:gd name="connsiteY321" fmla="*/ 6002762 h 6899085"/>
              <a:gd name="connsiteX322" fmla="*/ 7273556 w 9824983"/>
              <a:gd name="connsiteY322" fmla="*/ 6001652 h 6899085"/>
              <a:gd name="connsiteX323" fmla="*/ 7271083 w 9824983"/>
              <a:gd name="connsiteY323" fmla="*/ 5997978 h 6899085"/>
              <a:gd name="connsiteX324" fmla="*/ 7865478 w 9824983"/>
              <a:gd name="connsiteY324" fmla="*/ 5993654 h 6899085"/>
              <a:gd name="connsiteX325" fmla="*/ 7872610 w 9824983"/>
              <a:gd name="connsiteY325" fmla="*/ 6000400 h 6899085"/>
              <a:gd name="connsiteX326" fmla="*/ 7873755 w 9824983"/>
              <a:gd name="connsiteY326" fmla="*/ 6003849 h 6899085"/>
              <a:gd name="connsiteX327" fmla="*/ 7865488 w 9824983"/>
              <a:gd name="connsiteY327" fmla="*/ 5998214 h 6899085"/>
              <a:gd name="connsiteX328" fmla="*/ 7865478 w 9824983"/>
              <a:gd name="connsiteY328" fmla="*/ 5993654 h 6899085"/>
              <a:gd name="connsiteX329" fmla="*/ 7819133 w 9824983"/>
              <a:gd name="connsiteY329" fmla="*/ 5982537 h 6899085"/>
              <a:gd name="connsiteX330" fmla="*/ 7823029 w 9824983"/>
              <a:gd name="connsiteY330" fmla="*/ 5984827 h 6899085"/>
              <a:gd name="connsiteX331" fmla="*/ 7824458 w 9824983"/>
              <a:gd name="connsiteY331" fmla="*/ 5987997 h 6899085"/>
              <a:gd name="connsiteX332" fmla="*/ 7820562 w 9824983"/>
              <a:gd name="connsiteY332" fmla="*/ 5985711 h 6899085"/>
              <a:gd name="connsiteX333" fmla="*/ 7819133 w 9824983"/>
              <a:gd name="connsiteY333" fmla="*/ 5982537 h 6899085"/>
              <a:gd name="connsiteX334" fmla="*/ 7433399 w 9824983"/>
              <a:gd name="connsiteY334" fmla="*/ 5981237 h 6899085"/>
              <a:gd name="connsiteX335" fmla="*/ 7431338 w 9824983"/>
              <a:gd name="connsiteY335" fmla="*/ 5998468 h 6899085"/>
              <a:gd name="connsiteX336" fmla="*/ 7441129 w 9824983"/>
              <a:gd name="connsiteY336" fmla="*/ 6005663 h 6899085"/>
              <a:gd name="connsiteX337" fmla="*/ 7440337 w 9824983"/>
              <a:gd name="connsiteY337" fmla="*/ 5986645 h 6899085"/>
              <a:gd name="connsiteX338" fmla="*/ 7433399 w 9824983"/>
              <a:gd name="connsiteY338" fmla="*/ 5981237 h 6899085"/>
              <a:gd name="connsiteX339" fmla="*/ 7642924 w 9824983"/>
              <a:gd name="connsiteY339" fmla="*/ 5979341 h 6899085"/>
              <a:gd name="connsiteX340" fmla="*/ 7671049 w 9824983"/>
              <a:gd name="connsiteY340" fmla="*/ 5994530 h 6899085"/>
              <a:gd name="connsiteX341" fmla="*/ 7702551 w 9824983"/>
              <a:gd name="connsiteY341" fmla="*/ 6023476 h 6899085"/>
              <a:gd name="connsiteX342" fmla="*/ 7750021 w 9824983"/>
              <a:gd name="connsiteY342" fmla="*/ 6106239 h 6899085"/>
              <a:gd name="connsiteX343" fmla="*/ 7642291 w 9824983"/>
              <a:gd name="connsiteY343" fmla="*/ 5999745 h 6899085"/>
              <a:gd name="connsiteX344" fmla="*/ 7642924 w 9824983"/>
              <a:gd name="connsiteY344" fmla="*/ 5979341 h 6899085"/>
              <a:gd name="connsiteX345" fmla="*/ 7753806 w 9824983"/>
              <a:gd name="connsiteY345" fmla="*/ 5974712 h 6899085"/>
              <a:gd name="connsiteX346" fmla="*/ 7762565 w 9824983"/>
              <a:gd name="connsiteY346" fmla="*/ 5990523 h 6899085"/>
              <a:gd name="connsiteX347" fmla="*/ 7778909 w 9824983"/>
              <a:gd name="connsiteY347" fmla="*/ 6000456 h 6899085"/>
              <a:gd name="connsiteX348" fmla="*/ 7772715 w 9824983"/>
              <a:gd name="connsiteY348" fmla="*/ 5986709 h 6899085"/>
              <a:gd name="connsiteX349" fmla="*/ 7753806 w 9824983"/>
              <a:gd name="connsiteY349" fmla="*/ 5974712 h 6899085"/>
              <a:gd name="connsiteX350" fmla="*/ 1355582 w 9824983"/>
              <a:gd name="connsiteY350" fmla="*/ 5957763 h 6899085"/>
              <a:gd name="connsiteX351" fmla="*/ 1443905 w 9824983"/>
              <a:gd name="connsiteY351" fmla="*/ 6037531 h 6899085"/>
              <a:gd name="connsiteX352" fmla="*/ 1416839 w 9824983"/>
              <a:gd name="connsiteY352" fmla="*/ 6063924 h 6899085"/>
              <a:gd name="connsiteX353" fmla="*/ 1380890 w 9824983"/>
              <a:gd name="connsiteY353" fmla="*/ 6033033 h 6899085"/>
              <a:gd name="connsiteX354" fmla="*/ 1375135 w 9824983"/>
              <a:gd name="connsiteY354" fmla="*/ 6015934 h 6899085"/>
              <a:gd name="connsiteX355" fmla="*/ 1355582 w 9824983"/>
              <a:gd name="connsiteY355" fmla="*/ 5957763 h 6899085"/>
              <a:gd name="connsiteX356" fmla="*/ 7503137 w 9824983"/>
              <a:gd name="connsiteY356" fmla="*/ 5954328 h 6899085"/>
              <a:gd name="connsiteX357" fmla="*/ 7510175 w 9824983"/>
              <a:gd name="connsiteY357" fmla="*/ 5962683 h 6899085"/>
              <a:gd name="connsiteX358" fmla="*/ 7517776 w 9824983"/>
              <a:gd name="connsiteY358" fmla="*/ 5965927 h 6899085"/>
              <a:gd name="connsiteX359" fmla="*/ 7509975 w 9824983"/>
              <a:gd name="connsiteY359" fmla="*/ 5956790 h 6899085"/>
              <a:gd name="connsiteX360" fmla="*/ 7503137 w 9824983"/>
              <a:gd name="connsiteY360" fmla="*/ 5954328 h 6899085"/>
              <a:gd name="connsiteX361" fmla="*/ 7439045 w 9824983"/>
              <a:gd name="connsiteY361" fmla="*/ 5948338 h 6899085"/>
              <a:gd name="connsiteX362" fmla="*/ 7441050 w 9824983"/>
              <a:gd name="connsiteY362" fmla="*/ 5955515 h 6899085"/>
              <a:gd name="connsiteX363" fmla="*/ 7448741 w 9824983"/>
              <a:gd name="connsiteY363" fmla="*/ 5957144 h 6899085"/>
              <a:gd name="connsiteX364" fmla="*/ 7444644 w 9824983"/>
              <a:gd name="connsiteY364" fmla="*/ 5948962 h 6899085"/>
              <a:gd name="connsiteX365" fmla="*/ 7439045 w 9824983"/>
              <a:gd name="connsiteY365" fmla="*/ 5948338 h 6899085"/>
              <a:gd name="connsiteX366" fmla="*/ 1386032 w 9824983"/>
              <a:gd name="connsiteY366" fmla="*/ 5941769 h 6899085"/>
              <a:gd name="connsiteX367" fmla="*/ 1465701 w 9824983"/>
              <a:gd name="connsiteY367" fmla="*/ 6013230 h 6899085"/>
              <a:gd name="connsiteX368" fmla="*/ 1415350 w 9824983"/>
              <a:gd name="connsiteY368" fmla="*/ 5990609 h 6899085"/>
              <a:gd name="connsiteX369" fmla="*/ 1386032 w 9824983"/>
              <a:gd name="connsiteY369" fmla="*/ 5941769 h 6899085"/>
              <a:gd name="connsiteX370" fmla="*/ 7658117 w 9824983"/>
              <a:gd name="connsiteY370" fmla="*/ 5920392 h 6899085"/>
              <a:gd name="connsiteX371" fmla="*/ 7749488 w 9824983"/>
              <a:gd name="connsiteY371" fmla="*/ 5946959 h 6899085"/>
              <a:gd name="connsiteX372" fmla="*/ 7794207 w 9824983"/>
              <a:gd name="connsiteY372" fmla="*/ 5987058 h 6899085"/>
              <a:gd name="connsiteX373" fmla="*/ 7830419 w 9824983"/>
              <a:gd name="connsiteY373" fmla="*/ 6019837 h 6899085"/>
              <a:gd name="connsiteX374" fmla="*/ 7825123 w 9824983"/>
              <a:gd name="connsiteY374" fmla="*/ 6041948 h 6899085"/>
              <a:gd name="connsiteX375" fmla="*/ 7857745 w 9824983"/>
              <a:gd name="connsiteY375" fmla="*/ 6086425 h 6899085"/>
              <a:gd name="connsiteX376" fmla="*/ 7868246 w 9824983"/>
              <a:gd name="connsiteY376" fmla="*/ 6123365 h 6899085"/>
              <a:gd name="connsiteX377" fmla="*/ 7814370 w 9824983"/>
              <a:gd name="connsiteY377" fmla="*/ 6093717 h 6899085"/>
              <a:gd name="connsiteX378" fmla="*/ 7767582 w 9824983"/>
              <a:gd name="connsiteY378" fmla="*/ 6043459 h 6899085"/>
              <a:gd name="connsiteX379" fmla="*/ 7729226 w 9824983"/>
              <a:gd name="connsiteY379" fmla="*/ 5981936 h 6899085"/>
              <a:gd name="connsiteX380" fmla="*/ 7658117 w 9824983"/>
              <a:gd name="connsiteY380" fmla="*/ 5920392 h 6899085"/>
              <a:gd name="connsiteX381" fmla="*/ 7114588 w 9824983"/>
              <a:gd name="connsiteY381" fmla="*/ 5913159 h 6899085"/>
              <a:gd name="connsiteX382" fmla="*/ 7118498 w 9824983"/>
              <a:gd name="connsiteY382" fmla="*/ 5924564 h 6899085"/>
              <a:gd name="connsiteX383" fmla="*/ 7129987 w 9824983"/>
              <a:gd name="connsiteY383" fmla="*/ 5925538 h 6899085"/>
              <a:gd name="connsiteX384" fmla="*/ 7125607 w 9824983"/>
              <a:gd name="connsiteY384" fmla="*/ 5917633 h 6899085"/>
              <a:gd name="connsiteX385" fmla="*/ 7114588 w 9824983"/>
              <a:gd name="connsiteY385" fmla="*/ 5913159 h 6899085"/>
              <a:gd name="connsiteX386" fmla="*/ 7441539 w 9824983"/>
              <a:gd name="connsiteY386" fmla="*/ 5904812 h 6899085"/>
              <a:gd name="connsiteX387" fmla="*/ 7449665 w 9824983"/>
              <a:gd name="connsiteY387" fmla="*/ 5941024 h 6899085"/>
              <a:gd name="connsiteX388" fmla="*/ 7474428 w 9824983"/>
              <a:gd name="connsiteY388" fmla="*/ 5930574 h 6899085"/>
              <a:gd name="connsiteX389" fmla="*/ 7441539 w 9824983"/>
              <a:gd name="connsiteY389" fmla="*/ 5904812 h 6899085"/>
              <a:gd name="connsiteX390" fmla="*/ 7738212 w 9824983"/>
              <a:gd name="connsiteY390" fmla="*/ 5900121 h 6899085"/>
              <a:gd name="connsiteX391" fmla="*/ 7772210 w 9824983"/>
              <a:gd name="connsiteY391" fmla="*/ 5906539 h 6899085"/>
              <a:gd name="connsiteX392" fmla="*/ 7786677 w 9824983"/>
              <a:gd name="connsiteY392" fmla="*/ 5930480 h 6899085"/>
              <a:gd name="connsiteX393" fmla="*/ 7750299 w 9824983"/>
              <a:gd name="connsiteY393" fmla="*/ 5918775 h 6899085"/>
              <a:gd name="connsiteX394" fmla="*/ 7738212 w 9824983"/>
              <a:gd name="connsiteY394" fmla="*/ 5900121 h 6899085"/>
              <a:gd name="connsiteX395" fmla="*/ 7246133 w 9824983"/>
              <a:gd name="connsiteY395" fmla="*/ 5889896 h 6899085"/>
              <a:gd name="connsiteX396" fmla="*/ 7244997 w 9824983"/>
              <a:gd name="connsiteY396" fmla="*/ 5891005 h 6899085"/>
              <a:gd name="connsiteX397" fmla="*/ 7248325 w 9824983"/>
              <a:gd name="connsiteY397" fmla="*/ 5893850 h 6899085"/>
              <a:gd name="connsiteX398" fmla="*/ 7412837 w 9824983"/>
              <a:gd name="connsiteY398" fmla="*/ 5885619 h 6899085"/>
              <a:gd name="connsiteX399" fmla="*/ 7318509 w 9824983"/>
              <a:gd name="connsiteY399" fmla="*/ 5910638 h 6899085"/>
              <a:gd name="connsiteX400" fmla="*/ 7212316 w 9824983"/>
              <a:gd name="connsiteY400" fmla="*/ 5936573 h 6899085"/>
              <a:gd name="connsiteX401" fmla="*/ 7155162 w 9824983"/>
              <a:gd name="connsiteY401" fmla="*/ 5935994 h 6899085"/>
              <a:gd name="connsiteX402" fmla="*/ 7123004 w 9824983"/>
              <a:gd name="connsiteY402" fmla="*/ 5953651 h 6899085"/>
              <a:gd name="connsiteX403" fmla="*/ 7102792 w 9824983"/>
              <a:gd name="connsiteY403" fmla="*/ 5959663 h 6899085"/>
              <a:gd name="connsiteX404" fmla="*/ 7116593 w 9824983"/>
              <a:gd name="connsiteY404" fmla="*/ 5981212 h 6899085"/>
              <a:gd name="connsiteX405" fmla="*/ 7152027 w 9824983"/>
              <a:gd name="connsiteY405" fmla="*/ 5995362 h 6899085"/>
              <a:gd name="connsiteX406" fmla="*/ 7196615 w 9824983"/>
              <a:gd name="connsiteY406" fmla="*/ 5976229 h 6899085"/>
              <a:gd name="connsiteX407" fmla="*/ 7251751 w 9824983"/>
              <a:gd name="connsiteY407" fmla="*/ 5960515 h 6899085"/>
              <a:gd name="connsiteX408" fmla="*/ 7287363 w 9824983"/>
              <a:gd name="connsiteY408" fmla="*/ 5966882 h 6899085"/>
              <a:gd name="connsiteX409" fmla="*/ 7314818 w 9824983"/>
              <a:gd name="connsiteY409" fmla="*/ 6020703 h 6899085"/>
              <a:gd name="connsiteX410" fmla="*/ 7313671 w 9824983"/>
              <a:gd name="connsiteY410" fmla="*/ 6020624 h 6899085"/>
              <a:gd name="connsiteX411" fmla="*/ 7292267 w 9824983"/>
              <a:gd name="connsiteY411" fmla="*/ 6007756 h 6899085"/>
              <a:gd name="connsiteX412" fmla="*/ 7298838 w 9824983"/>
              <a:gd name="connsiteY412" fmla="*/ 6019613 h 6899085"/>
              <a:gd name="connsiteX413" fmla="*/ 7313671 w 9824983"/>
              <a:gd name="connsiteY413" fmla="*/ 6020624 h 6899085"/>
              <a:gd name="connsiteX414" fmla="*/ 7315267 w 9824983"/>
              <a:gd name="connsiteY414" fmla="*/ 6021584 h 6899085"/>
              <a:gd name="connsiteX415" fmla="*/ 7315360 w 9824983"/>
              <a:gd name="connsiteY415" fmla="*/ 6021766 h 6899085"/>
              <a:gd name="connsiteX416" fmla="*/ 7315440 w 9824983"/>
              <a:gd name="connsiteY416" fmla="*/ 6021687 h 6899085"/>
              <a:gd name="connsiteX417" fmla="*/ 7316403 w 9824983"/>
              <a:gd name="connsiteY417" fmla="*/ 6022267 h 6899085"/>
              <a:gd name="connsiteX418" fmla="*/ 7315644 w 9824983"/>
              <a:gd name="connsiteY418" fmla="*/ 6021489 h 6899085"/>
              <a:gd name="connsiteX419" fmla="*/ 7315929 w 9824983"/>
              <a:gd name="connsiteY419" fmla="*/ 6021210 h 6899085"/>
              <a:gd name="connsiteX420" fmla="*/ 7376155 w 9824983"/>
              <a:gd name="connsiteY420" fmla="*/ 6043146 h 6899085"/>
              <a:gd name="connsiteX421" fmla="*/ 7285911 w 9824983"/>
              <a:gd name="connsiteY421" fmla="*/ 5950032 h 6899085"/>
              <a:gd name="connsiteX422" fmla="*/ 7412837 w 9824983"/>
              <a:gd name="connsiteY422" fmla="*/ 5885619 h 6899085"/>
              <a:gd name="connsiteX423" fmla="*/ 7799802 w 9824983"/>
              <a:gd name="connsiteY423" fmla="*/ 5884200 h 6899085"/>
              <a:gd name="connsiteX424" fmla="*/ 7813956 w 9824983"/>
              <a:gd name="connsiteY424" fmla="*/ 5890181 h 6899085"/>
              <a:gd name="connsiteX425" fmla="*/ 7842880 w 9824983"/>
              <a:gd name="connsiteY425" fmla="*/ 5928946 h 6899085"/>
              <a:gd name="connsiteX426" fmla="*/ 7814661 w 9824983"/>
              <a:gd name="connsiteY426" fmla="*/ 5915369 h 6899085"/>
              <a:gd name="connsiteX427" fmla="*/ 7799802 w 9824983"/>
              <a:gd name="connsiteY427" fmla="*/ 5884200 h 6899085"/>
              <a:gd name="connsiteX428" fmla="*/ 6995808 w 9824983"/>
              <a:gd name="connsiteY428" fmla="*/ 5844829 h 6899085"/>
              <a:gd name="connsiteX429" fmla="*/ 6998099 w 9824983"/>
              <a:gd name="connsiteY429" fmla="*/ 5851729 h 6899085"/>
              <a:gd name="connsiteX430" fmla="*/ 7026323 w 9824983"/>
              <a:gd name="connsiteY430" fmla="*/ 5869864 h 6899085"/>
              <a:gd name="connsiteX431" fmla="*/ 7023080 w 9824983"/>
              <a:gd name="connsiteY431" fmla="*/ 5860850 h 6899085"/>
              <a:gd name="connsiteX432" fmla="*/ 6995808 w 9824983"/>
              <a:gd name="connsiteY432" fmla="*/ 5844829 h 6899085"/>
              <a:gd name="connsiteX433" fmla="*/ 6955128 w 9824983"/>
              <a:gd name="connsiteY433" fmla="*/ 5814490 h 6899085"/>
              <a:gd name="connsiteX434" fmla="*/ 6957132 w 9824983"/>
              <a:gd name="connsiteY434" fmla="*/ 5821665 h 6899085"/>
              <a:gd name="connsiteX435" fmla="*/ 6966353 w 9824983"/>
              <a:gd name="connsiteY435" fmla="*/ 5829415 h 6899085"/>
              <a:gd name="connsiteX436" fmla="*/ 6964440 w 9824983"/>
              <a:gd name="connsiteY436" fmla="*/ 5820625 h 6899085"/>
              <a:gd name="connsiteX437" fmla="*/ 6955128 w 9824983"/>
              <a:gd name="connsiteY437" fmla="*/ 5814490 h 6899085"/>
              <a:gd name="connsiteX438" fmla="*/ 7297458 w 9824983"/>
              <a:gd name="connsiteY438" fmla="*/ 5804847 h 6899085"/>
              <a:gd name="connsiteX439" fmla="*/ 7376040 w 9824983"/>
              <a:gd name="connsiteY439" fmla="*/ 5848453 h 6899085"/>
              <a:gd name="connsiteX440" fmla="*/ 7297458 w 9824983"/>
              <a:gd name="connsiteY440" fmla="*/ 5804847 h 6899085"/>
              <a:gd name="connsiteX441" fmla="*/ 7460067 w 9824983"/>
              <a:gd name="connsiteY441" fmla="*/ 5792388 h 6899085"/>
              <a:gd name="connsiteX442" fmla="*/ 7468141 w 9824983"/>
              <a:gd name="connsiteY442" fmla="*/ 5796687 h 6899085"/>
              <a:gd name="connsiteX443" fmla="*/ 7474712 w 9824983"/>
              <a:gd name="connsiteY443" fmla="*/ 5808545 h 6899085"/>
              <a:gd name="connsiteX444" fmla="*/ 7466066 w 9824983"/>
              <a:gd name="connsiteY444" fmla="*/ 5804798 h 6899085"/>
              <a:gd name="connsiteX445" fmla="*/ 7460067 w 9824983"/>
              <a:gd name="connsiteY445" fmla="*/ 5792388 h 6899085"/>
              <a:gd name="connsiteX446" fmla="*/ 6917389 w 9824983"/>
              <a:gd name="connsiteY446" fmla="*/ 5784322 h 6899085"/>
              <a:gd name="connsiteX447" fmla="*/ 6929853 w 9824983"/>
              <a:gd name="connsiteY447" fmla="*/ 5801087 h 6899085"/>
              <a:gd name="connsiteX448" fmla="*/ 6932789 w 9824983"/>
              <a:gd name="connsiteY448" fmla="*/ 5796702 h 6899085"/>
              <a:gd name="connsiteX449" fmla="*/ 6917389 w 9824983"/>
              <a:gd name="connsiteY449" fmla="*/ 5784322 h 6899085"/>
              <a:gd name="connsiteX450" fmla="*/ 7156113 w 9824983"/>
              <a:gd name="connsiteY450" fmla="*/ 5755477 h 6899085"/>
              <a:gd name="connsiteX451" fmla="*/ 7150800 w 9824983"/>
              <a:gd name="connsiteY451" fmla="*/ 5759133 h 6899085"/>
              <a:gd name="connsiteX452" fmla="*/ 7179976 w 9824983"/>
              <a:gd name="connsiteY452" fmla="*/ 5786949 h 6899085"/>
              <a:gd name="connsiteX453" fmla="*/ 7181323 w 9824983"/>
              <a:gd name="connsiteY453" fmla="*/ 5788726 h 6899085"/>
              <a:gd name="connsiteX454" fmla="*/ 7182693 w 9824983"/>
              <a:gd name="connsiteY454" fmla="*/ 5791138 h 6899085"/>
              <a:gd name="connsiteX455" fmla="*/ 7186584 w 9824983"/>
              <a:gd name="connsiteY455" fmla="*/ 5814034 h 6899085"/>
              <a:gd name="connsiteX456" fmla="*/ 7199125 w 9824983"/>
              <a:gd name="connsiteY456" fmla="*/ 5820067 h 6899085"/>
              <a:gd name="connsiteX457" fmla="*/ 7182693 w 9824983"/>
              <a:gd name="connsiteY457" fmla="*/ 5791138 h 6899085"/>
              <a:gd name="connsiteX458" fmla="*/ 7182368 w 9824983"/>
              <a:gd name="connsiteY458" fmla="*/ 5789228 h 6899085"/>
              <a:gd name="connsiteX459" fmla="*/ 7182367 w 9824983"/>
              <a:gd name="connsiteY459" fmla="*/ 5789229 h 6899085"/>
              <a:gd name="connsiteX460" fmla="*/ 7179976 w 9824983"/>
              <a:gd name="connsiteY460" fmla="*/ 5786949 h 6899085"/>
              <a:gd name="connsiteX461" fmla="*/ 7402826 w 9824983"/>
              <a:gd name="connsiteY461" fmla="*/ 5737102 h 6899085"/>
              <a:gd name="connsiteX462" fmla="*/ 7425342 w 9824983"/>
              <a:gd name="connsiteY462" fmla="*/ 5747106 h 6899085"/>
              <a:gd name="connsiteX463" fmla="*/ 7450318 w 9824983"/>
              <a:gd name="connsiteY463" fmla="*/ 5812546 h 6899085"/>
              <a:gd name="connsiteX464" fmla="*/ 7420955 w 9824983"/>
              <a:gd name="connsiteY464" fmla="*/ 5795518 h 6899085"/>
              <a:gd name="connsiteX465" fmla="*/ 7402826 w 9824983"/>
              <a:gd name="connsiteY465" fmla="*/ 5737102 h 6899085"/>
              <a:gd name="connsiteX466" fmla="*/ 6862525 w 9824983"/>
              <a:gd name="connsiteY466" fmla="*/ 5729765 h 6899085"/>
              <a:gd name="connsiteX467" fmla="*/ 6884316 w 9824983"/>
              <a:gd name="connsiteY467" fmla="*/ 5761783 h 6899085"/>
              <a:gd name="connsiteX468" fmla="*/ 6892386 w 9824983"/>
              <a:gd name="connsiteY468" fmla="*/ 5761525 h 6899085"/>
              <a:gd name="connsiteX469" fmla="*/ 6869457 w 9824983"/>
              <a:gd name="connsiteY469" fmla="*/ 5730615 h 6899085"/>
              <a:gd name="connsiteX470" fmla="*/ 6862525 w 9824983"/>
              <a:gd name="connsiteY470" fmla="*/ 5729765 h 6899085"/>
              <a:gd name="connsiteX471" fmla="*/ 1109799 w 9824983"/>
              <a:gd name="connsiteY471" fmla="*/ 5721070 h 6899085"/>
              <a:gd name="connsiteX472" fmla="*/ 1185870 w 9824983"/>
              <a:gd name="connsiteY472" fmla="*/ 5799083 h 6899085"/>
              <a:gd name="connsiteX473" fmla="*/ 1192724 w 9824983"/>
              <a:gd name="connsiteY473" fmla="*/ 5810664 h 6899085"/>
              <a:gd name="connsiteX474" fmla="*/ 1255969 w 9824983"/>
              <a:gd name="connsiteY474" fmla="*/ 5822041 h 6899085"/>
              <a:gd name="connsiteX475" fmla="*/ 1286484 w 9824983"/>
              <a:gd name="connsiteY475" fmla="*/ 5847077 h 6899085"/>
              <a:gd name="connsiteX476" fmla="*/ 1294789 w 9824983"/>
              <a:gd name="connsiteY476" fmla="*/ 5936382 h 6899085"/>
              <a:gd name="connsiteX477" fmla="*/ 1332178 w 9824983"/>
              <a:gd name="connsiteY477" fmla="*/ 5986673 h 6899085"/>
              <a:gd name="connsiteX478" fmla="*/ 1333695 w 9824983"/>
              <a:gd name="connsiteY478" fmla="*/ 5991963 h 6899085"/>
              <a:gd name="connsiteX479" fmla="*/ 1283270 w 9824983"/>
              <a:gd name="connsiteY479" fmla="*/ 5947612 h 6899085"/>
              <a:gd name="connsiteX480" fmla="*/ 1294787 w 9824983"/>
              <a:gd name="connsiteY480" fmla="*/ 5936382 h 6899085"/>
              <a:gd name="connsiteX481" fmla="*/ 1273619 w 9824983"/>
              <a:gd name="connsiteY481" fmla="*/ 5939123 h 6899085"/>
              <a:gd name="connsiteX482" fmla="*/ 1214953 w 9824983"/>
              <a:gd name="connsiteY482" fmla="*/ 5887526 h 6899085"/>
              <a:gd name="connsiteX483" fmla="*/ 1214740 w 9824983"/>
              <a:gd name="connsiteY483" fmla="*/ 5881460 h 6899085"/>
              <a:gd name="connsiteX484" fmla="*/ 1212994 w 9824983"/>
              <a:gd name="connsiteY484" fmla="*/ 5841122 h 6899085"/>
              <a:gd name="connsiteX485" fmla="*/ 1193980 w 9824983"/>
              <a:gd name="connsiteY485" fmla="*/ 5826175 h 6899085"/>
              <a:gd name="connsiteX486" fmla="*/ 1175901 w 9824983"/>
              <a:gd name="connsiteY486" fmla="*/ 5833103 h 6899085"/>
              <a:gd name="connsiteX487" fmla="*/ 1172867 w 9824983"/>
              <a:gd name="connsiteY487" fmla="*/ 5850511 h 6899085"/>
              <a:gd name="connsiteX488" fmla="*/ 1056128 w 9824983"/>
              <a:gd name="connsiteY488" fmla="*/ 5747838 h 6899085"/>
              <a:gd name="connsiteX489" fmla="*/ 1068284 w 9824983"/>
              <a:gd name="connsiteY489" fmla="*/ 5742147 h 6899085"/>
              <a:gd name="connsiteX490" fmla="*/ 1136261 w 9824983"/>
              <a:gd name="connsiteY490" fmla="*/ 5765276 h 6899085"/>
              <a:gd name="connsiteX491" fmla="*/ 1105625 w 9824983"/>
              <a:gd name="connsiteY491" fmla="*/ 5723617 h 6899085"/>
              <a:gd name="connsiteX492" fmla="*/ 1109799 w 9824983"/>
              <a:gd name="connsiteY492" fmla="*/ 5721070 h 6899085"/>
              <a:gd name="connsiteX493" fmla="*/ 7192120 w 9824983"/>
              <a:gd name="connsiteY493" fmla="*/ 5712751 h 6899085"/>
              <a:gd name="connsiteX494" fmla="*/ 7218748 w 9824983"/>
              <a:gd name="connsiteY494" fmla="*/ 5740059 h 6899085"/>
              <a:gd name="connsiteX495" fmla="*/ 7212767 w 9824983"/>
              <a:gd name="connsiteY495" fmla="*/ 5741321 h 6899085"/>
              <a:gd name="connsiteX496" fmla="*/ 7188800 w 9824983"/>
              <a:gd name="connsiteY496" fmla="*/ 5714468 h 6899085"/>
              <a:gd name="connsiteX497" fmla="*/ 7192120 w 9824983"/>
              <a:gd name="connsiteY497" fmla="*/ 5712751 h 6899085"/>
              <a:gd name="connsiteX498" fmla="*/ 6999193 w 9824983"/>
              <a:gd name="connsiteY498" fmla="*/ 5701515 h 6899085"/>
              <a:gd name="connsiteX499" fmla="*/ 7005967 w 9824983"/>
              <a:gd name="connsiteY499" fmla="*/ 5723823 h 6899085"/>
              <a:gd name="connsiteX500" fmla="*/ 7031191 w 9824983"/>
              <a:gd name="connsiteY500" fmla="*/ 5766189 h 6899085"/>
              <a:gd name="connsiteX501" fmla="*/ 7039667 w 9824983"/>
              <a:gd name="connsiteY501" fmla="*/ 5843155 h 6899085"/>
              <a:gd name="connsiteX502" fmla="*/ 7067465 w 9824983"/>
              <a:gd name="connsiteY502" fmla="*/ 5892144 h 6899085"/>
              <a:gd name="connsiteX503" fmla="*/ 7086654 w 9824983"/>
              <a:gd name="connsiteY503" fmla="*/ 5899304 h 6899085"/>
              <a:gd name="connsiteX504" fmla="*/ 7056829 w 9824983"/>
              <a:gd name="connsiteY504" fmla="*/ 5707710 h 6899085"/>
              <a:gd name="connsiteX505" fmla="*/ 6999193 w 9824983"/>
              <a:gd name="connsiteY505" fmla="*/ 5701515 h 6899085"/>
              <a:gd name="connsiteX506" fmla="*/ 7206796 w 9824983"/>
              <a:gd name="connsiteY506" fmla="*/ 5686270 h 6899085"/>
              <a:gd name="connsiteX507" fmla="*/ 7250157 w 9824983"/>
              <a:gd name="connsiteY507" fmla="*/ 5730737 h 6899085"/>
              <a:gd name="connsiteX508" fmla="*/ 7243901 w 9824983"/>
              <a:gd name="connsiteY508" fmla="*/ 5736837 h 6899085"/>
              <a:gd name="connsiteX509" fmla="*/ 7201393 w 9824983"/>
              <a:gd name="connsiteY509" fmla="*/ 5691538 h 6899085"/>
              <a:gd name="connsiteX510" fmla="*/ 7206796 w 9824983"/>
              <a:gd name="connsiteY510" fmla="*/ 5686270 h 6899085"/>
              <a:gd name="connsiteX511" fmla="*/ 7229183 w 9824983"/>
              <a:gd name="connsiteY511" fmla="*/ 5675093 h 6899085"/>
              <a:gd name="connsiteX512" fmla="*/ 7239443 w 9824983"/>
              <a:gd name="connsiteY512" fmla="*/ 5678785 h 6899085"/>
              <a:gd name="connsiteX513" fmla="*/ 7242778 w 9824983"/>
              <a:gd name="connsiteY513" fmla="*/ 5686188 h 6899085"/>
              <a:gd name="connsiteX514" fmla="*/ 7232425 w 9824983"/>
              <a:gd name="connsiteY514" fmla="*/ 5684106 h 6899085"/>
              <a:gd name="connsiteX515" fmla="*/ 7229183 w 9824983"/>
              <a:gd name="connsiteY515" fmla="*/ 5675093 h 6899085"/>
              <a:gd name="connsiteX516" fmla="*/ 7101000 w 9824983"/>
              <a:gd name="connsiteY516" fmla="*/ 5663115 h 6899085"/>
              <a:gd name="connsiteX517" fmla="*/ 7142214 w 9824983"/>
              <a:gd name="connsiteY517" fmla="*/ 5670106 h 6899085"/>
              <a:gd name="connsiteX518" fmla="*/ 7196629 w 9824983"/>
              <a:gd name="connsiteY518" fmla="*/ 5741840 h 6899085"/>
              <a:gd name="connsiteX519" fmla="*/ 7101000 w 9824983"/>
              <a:gd name="connsiteY519" fmla="*/ 5663115 h 6899085"/>
              <a:gd name="connsiteX520" fmla="*/ 6857475 w 9824983"/>
              <a:gd name="connsiteY520" fmla="*/ 5658589 h 6899085"/>
              <a:gd name="connsiteX521" fmla="*/ 6859781 w 9824983"/>
              <a:gd name="connsiteY521" fmla="*/ 5674607 h 6899085"/>
              <a:gd name="connsiteX522" fmla="*/ 6877725 w 9824983"/>
              <a:gd name="connsiteY522" fmla="*/ 5675374 h 6899085"/>
              <a:gd name="connsiteX523" fmla="*/ 6868498 w 9824983"/>
              <a:gd name="connsiteY523" fmla="*/ 5663066 h 6899085"/>
              <a:gd name="connsiteX524" fmla="*/ 6857475 w 9824983"/>
              <a:gd name="connsiteY524" fmla="*/ 5658589 h 6899085"/>
              <a:gd name="connsiteX525" fmla="*/ 6941867 w 9824983"/>
              <a:gd name="connsiteY525" fmla="*/ 5652398 h 6899085"/>
              <a:gd name="connsiteX526" fmla="*/ 6899430 w 9824983"/>
              <a:gd name="connsiteY526" fmla="*/ 5652686 h 6899085"/>
              <a:gd name="connsiteX527" fmla="*/ 6915412 w 9824983"/>
              <a:gd name="connsiteY527" fmla="*/ 5673628 h 6899085"/>
              <a:gd name="connsiteX528" fmla="*/ 6958610 w 9824983"/>
              <a:gd name="connsiteY528" fmla="*/ 5674119 h 6899085"/>
              <a:gd name="connsiteX529" fmla="*/ 6941867 w 9824983"/>
              <a:gd name="connsiteY529" fmla="*/ 5652398 h 6899085"/>
              <a:gd name="connsiteX530" fmla="*/ 989196 w 9824983"/>
              <a:gd name="connsiteY530" fmla="*/ 5642338 h 6899085"/>
              <a:gd name="connsiteX531" fmla="*/ 1012566 w 9824983"/>
              <a:gd name="connsiteY531" fmla="*/ 5651513 h 6899085"/>
              <a:gd name="connsiteX532" fmla="*/ 1019044 w 9824983"/>
              <a:gd name="connsiteY532" fmla="*/ 5664981 h 6899085"/>
              <a:gd name="connsiteX533" fmla="*/ 995766 w 9824983"/>
              <a:gd name="connsiteY533" fmla="*/ 5654195 h 6899085"/>
              <a:gd name="connsiteX534" fmla="*/ 989196 w 9824983"/>
              <a:gd name="connsiteY534" fmla="*/ 5642338 h 6899085"/>
              <a:gd name="connsiteX535" fmla="*/ 7037262 w 9824983"/>
              <a:gd name="connsiteY535" fmla="*/ 5641559 h 6899085"/>
              <a:gd name="connsiteX536" fmla="*/ 7041441 w 9824983"/>
              <a:gd name="connsiteY536" fmla="*/ 5643570 h 6899085"/>
              <a:gd name="connsiteX537" fmla="*/ 7043348 w 9824983"/>
              <a:gd name="connsiteY537" fmla="*/ 5647801 h 6899085"/>
              <a:gd name="connsiteX538" fmla="*/ 7039167 w 9824983"/>
              <a:gd name="connsiteY538" fmla="*/ 5645789 h 6899085"/>
              <a:gd name="connsiteX539" fmla="*/ 7037262 w 9824983"/>
              <a:gd name="connsiteY539" fmla="*/ 5641559 h 6899085"/>
              <a:gd name="connsiteX540" fmla="*/ 7185730 w 9824983"/>
              <a:gd name="connsiteY540" fmla="*/ 5632237 h 6899085"/>
              <a:gd name="connsiteX541" fmla="*/ 7188203 w 9824983"/>
              <a:gd name="connsiteY541" fmla="*/ 5635911 h 6899085"/>
              <a:gd name="connsiteX542" fmla="*/ 7183832 w 9824983"/>
              <a:gd name="connsiteY542" fmla="*/ 5632566 h 6899085"/>
              <a:gd name="connsiteX543" fmla="*/ 6781759 w 9824983"/>
              <a:gd name="connsiteY543" fmla="*/ 5625888 h 6899085"/>
              <a:gd name="connsiteX544" fmla="*/ 6854689 w 9824983"/>
              <a:gd name="connsiteY544" fmla="*/ 5697836 h 6899085"/>
              <a:gd name="connsiteX545" fmla="*/ 6833161 w 9824983"/>
              <a:gd name="connsiteY545" fmla="*/ 5651861 h 6899085"/>
              <a:gd name="connsiteX546" fmla="*/ 6781759 w 9824983"/>
              <a:gd name="connsiteY546" fmla="*/ 5625888 h 6899085"/>
              <a:gd name="connsiteX547" fmla="*/ 943590 w 9824983"/>
              <a:gd name="connsiteY547" fmla="*/ 5618325 h 6899085"/>
              <a:gd name="connsiteX548" fmla="*/ 960135 w 9824983"/>
              <a:gd name="connsiteY548" fmla="*/ 5634154 h 6899085"/>
              <a:gd name="connsiteX549" fmla="*/ 949048 w 9824983"/>
              <a:gd name="connsiteY549" fmla="*/ 5653658 h 6899085"/>
              <a:gd name="connsiteX550" fmla="*/ 936072 w 9824983"/>
              <a:gd name="connsiteY550" fmla="*/ 5642245 h 6899085"/>
              <a:gd name="connsiteX551" fmla="*/ 927665 w 9824983"/>
              <a:gd name="connsiteY551" fmla="*/ 5633854 h 6899085"/>
              <a:gd name="connsiteX552" fmla="*/ 943590 w 9824983"/>
              <a:gd name="connsiteY552" fmla="*/ 5618325 h 6899085"/>
              <a:gd name="connsiteX553" fmla="*/ 1322185 w 9824983"/>
              <a:gd name="connsiteY553" fmla="*/ 5608323 h 6899085"/>
              <a:gd name="connsiteX554" fmla="*/ 1292966 w 9824983"/>
              <a:gd name="connsiteY554" fmla="*/ 5621597 h 6899085"/>
              <a:gd name="connsiteX555" fmla="*/ 1306568 w 9824983"/>
              <a:gd name="connsiteY555" fmla="*/ 5637252 h 6899085"/>
              <a:gd name="connsiteX556" fmla="*/ 1340067 w 9824983"/>
              <a:gd name="connsiteY556" fmla="*/ 5628936 h 6899085"/>
              <a:gd name="connsiteX557" fmla="*/ 1322185 w 9824983"/>
              <a:gd name="connsiteY557" fmla="*/ 5608323 h 6899085"/>
              <a:gd name="connsiteX558" fmla="*/ 6878093 w 9824983"/>
              <a:gd name="connsiteY558" fmla="*/ 5608047 h 6899085"/>
              <a:gd name="connsiteX559" fmla="*/ 6877525 w 9824983"/>
              <a:gd name="connsiteY559" fmla="*/ 5608601 h 6899085"/>
              <a:gd name="connsiteX560" fmla="*/ 6879900 w 9824983"/>
              <a:gd name="connsiteY560" fmla="*/ 5609332 h 6899085"/>
              <a:gd name="connsiteX561" fmla="*/ 6878093 w 9824983"/>
              <a:gd name="connsiteY561" fmla="*/ 5608047 h 6899085"/>
              <a:gd name="connsiteX562" fmla="*/ 6808598 w 9824983"/>
              <a:gd name="connsiteY562" fmla="*/ 5607328 h 6899085"/>
              <a:gd name="connsiteX563" fmla="*/ 6810887 w 9824983"/>
              <a:gd name="connsiteY563" fmla="*/ 5614228 h 6899085"/>
              <a:gd name="connsiteX564" fmla="*/ 6819063 w 9824983"/>
              <a:gd name="connsiteY564" fmla="*/ 5621475 h 6899085"/>
              <a:gd name="connsiteX565" fmla="*/ 6816775 w 9824983"/>
              <a:gd name="connsiteY565" fmla="*/ 5614575 h 6899085"/>
              <a:gd name="connsiteX566" fmla="*/ 6808598 w 9824983"/>
              <a:gd name="connsiteY566" fmla="*/ 5607328 h 6899085"/>
              <a:gd name="connsiteX567" fmla="*/ 966350 w 9824983"/>
              <a:gd name="connsiteY567" fmla="*/ 5600702 h 6899085"/>
              <a:gd name="connsiteX568" fmla="*/ 1060756 w 9824983"/>
              <a:gd name="connsiteY568" fmla="*/ 5625830 h 6899085"/>
              <a:gd name="connsiteX569" fmla="*/ 1075508 w 9824983"/>
              <a:gd name="connsiteY569" fmla="*/ 5649493 h 6899085"/>
              <a:gd name="connsiteX570" fmla="*/ 979578 w 9824983"/>
              <a:gd name="connsiteY570" fmla="*/ 5622801 h 6899085"/>
              <a:gd name="connsiteX571" fmla="*/ 966350 w 9824983"/>
              <a:gd name="connsiteY571" fmla="*/ 5600702 h 6899085"/>
              <a:gd name="connsiteX572" fmla="*/ 7065294 w 9824983"/>
              <a:gd name="connsiteY572" fmla="*/ 5597482 h 6899085"/>
              <a:gd name="connsiteX573" fmla="*/ 7071564 w 9824983"/>
              <a:gd name="connsiteY573" fmla="*/ 5600500 h 6899085"/>
              <a:gd name="connsiteX574" fmla="*/ 7072707 w 9824983"/>
              <a:gd name="connsiteY574" fmla="*/ 5603948 h 6899085"/>
              <a:gd name="connsiteX575" fmla="*/ 7067107 w 9824983"/>
              <a:gd name="connsiteY575" fmla="*/ 5603325 h 6899085"/>
              <a:gd name="connsiteX576" fmla="*/ 7065294 w 9824983"/>
              <a:gd name="connsiteY576" fmla="*/ 5597482 h 6899085"/>
              <a:gd name="connsiteX577" fmla="*/ 6924867 w 9824983"/>
              <a:gd name="connsiteY577" fmla="*/ 5588311 h 6899085"/>
              <a:gd name="connsiteX578" fmla="*/ 6926578 w 9824983"/>
              <a:gd name="connsiteY578" fmla="*/ 5591205 h 6899085"/>
              <a:gd name="connsiteX579" fmla="*/ 6924014 w 9824983"/>
              <a:gd name="connsiteY579" fmla="*/ 5589144 h 6899085"/>
              <a:gd name="connsiteX580" fmla="*/ 1375116 w 9824983"/>
              <a:gd name="connsiteY580" fmla="*/ 5579538 h 6899085"/>
              <a:gd name="connsiteX581" fmla="*/ 1347531 w 9824983"/>
              <a:gd name="connsiteY581" fmla="*/ 5606437 h 6899085"/>
              <a:gd name="connsiteX582" fmla="*/ 1358941 w 9824983"/>
              <a:gd name="connsiteY582" fmla="*/ 5618139 h 6899085"/>
              <a:gd name="connsiteX583" fmla="*/ 1386810 w 9824983"/>
              <a:gd name="connsiteY583" fmla="*/ 5590963 h 6899085"/>
              <a:gd name="connsiteX584" fmla="*/ 1375116 w 9824983"/>
              <a:gd name="connsiteY584" fmla="*/ 5579538 h 6899085"/>
              <a:gd name="connsiteX585" fmla="*/ 7018173 w 9824983"/>
              <a:gd name="connsiteY585" fmla="*/ 5576468 h 6899085"/>
              <a:gd name="connsiteX586" fmla="*/ 7036892 w 9824983"/>
              <a:gd name="connsiteY586" fmla="*/ 5587131 h 6899085"/>
              <a:gd name="connsiteX587" fmla="*/ 7040894 w 9824983"/>
              <a:gd name="connsiteY587" fmla="*/ 5596924 h 6899085"/>
              <a:gd name="connsiteX588" fmla="*/ 7026455 w 9824983"/>
              <a:gd name="connsiteY588" fmla="*/ 5591220 h 6899085"/>
              <a:gd name="connsiteX589" fmla="*/ 7018173 w 9824983"/>
              <a:gd name="connsiteY589" fmla="*/ 5576468 h 6899085"/>
              <a:gd name="connsiteX590" fmla="*/ 6722709 w 9824983"/>
              <a:gd name="connsiteY590" fmla="*/ 5564762 h 6899085"/>
              <a:gd name="connsiteX591" fmla="*/ 6718443 w 9824983"/>
              <a:gd name="connsiteY591" fmla="*/ 5568922 h 6899085"/>
              <a:gd name="connsiteX592" fmla="*/ 6754196 w 9824983"/>
              <a:gd name="connsiteY592" fmla="*/ 5605588 h 6899085"/>
              <a:gd name="connsiteX593" fmla="*/ 6757702 w 9824983"/>
              <a:gd name="connsiteY593" fmla="*/ 5600647 h 6899085"/>
              <a:gd name="connsiteX594" fmla="*/ 6722709 w 9824983"/>
              <a:gd name="connsiteY594" fmla="*/ 5564762 h 6899085"/>
              <a:gd name="connsiteX595" fmla="*/ 6854474 w 9824983"/>
              <a:gd name="connsiteY595" fmla="*/ 5561070 h 6899085"/>
              <a:gd name="connsiteX596" fmla="*/ 6860556 w 9824983"/>
              <a:gd name="connsiteY596" fmla="*/ 5562753 h 6899085"/>
              <a:gd name="connsiteX597" fmla="*/ 6871397 w 9824983"/>
              <a:gd name="connsiteY597" fmla="*/ 5575009 h 6899085"/>
              <a:gd name="connsiteX598" fmla="*/ 6862943 w 9824983"/>
              <a:gd name="connsiteY598" fmla="*/ 5572598 h 6899085"/>
              <a:gd name="connsiteX599" fmla="*/ 6854474 w 9824983"/>
              <a:gd name="connsiteY599" fmla="*/ 5561070 h 6899085"/>
              <a:gd name="connsiteX600" fmla="*/ 7186459 w 9824983"/>
              <a:gd name="connsiteY600" fmla="*/ 5553903 h 6899085"/>
              <a:gd name="connsiteX601" fmla="*/ 7189881 w 9824983"/>
              <a:gd name="connsiteY601" fmla="*/ 5555134 h 6899085"/>
              <a:gd name="connsiteX602" fmla="*/ 7190365 w 9824983"/>
              <a:gd name="connsiteY602" fmla="*/ 5560752 h 6899085"/>
              <a:gd name="connsiteX603" fmla="*/ 7186183 w 9824983"/>
              <a:gd name="connsiteY603" fmla="*/ 5558739 h 6899085"/>
              <a:gd name="connsiteX604" fmla="*/ 7186459 w 9824983"/>
              <a:gd name="connsiteY604" fmla="*/ 5553903 h 6899085"/>
              <a:gd name="connsiteX605" fmla="*/ 7259362 w 9824983"/>
              <a:gd name="connsiteY605" fmla="*/ 5546737 h 6899085"/>
              <a:gd name="connsiteX606" fmla="*/ 7274868 w 9824983"/>
              <a:gd name="connsiteY606" fmla="*/ 5566622 h 6899085"/>
              <a:gd name="connsiteX607" fmla="*/ 7235381 w 9824983"/>
              <a:gd name="connsiteY607" fmla="*/ 5571643 h 6899085"/>
              <a:gd name="connsiteX608" fmla="*/ 7217595 w 9824983"/>
              <a:gd name="connsiteY608" fmla="*/ 5549420 h 6899085"/>
              <a:gd name="connsiteX609" fmla="*/ 7259362 w 9824983"/>
              <a:gd name="connsiteY609" fmla="*/ 5546737 h 6899085"/>
              <a:gd name="connsiteX610" fmla="*/ 7068138 w 9824983"/>
              <a:gd name="connsiteY610" fmla="*/ 5533834 h 6899085"/>
              <a:gd name="connsiteX611" fmla="*/ 7075844 w 9824983"/>
              <a:gd name="connsiteY611" fmla="*/ 5544582 h 6899085"/>
              <a:gd name="connsiteX612" fmla="*/ 7069197 w 9824983"/>
              <a:gd name="connsiteY612" fmla="*/ 5543454 h 6899085"/>
              <a:gd name="connsiteX613" fmla="*/ 7063487 w 9824983"/>
              <a:gd name="connsiteY613" fmla="*/ 5535322 h 6899085"/>
              <a:gd name="connsiteX614" fmla="*/ 7068138 w 9824983"/>
              <a:gd name="connsiteY614" fmla="*/ 5533834 h 6899085"/>
              <a:gd name="connsiteX615" fmla="*/ 830946 w 9824983"/>
              <a:gd name="connsiteY615" fmla="*/ 5527457 h 6899085"/>
              <a:gd name="connsiteX616" fmla="*/ 832469 w 9824983"/>
              <a:gd name="connsiteY616" fmla="*/ 5528832 h 6899085"/>
              <a:gd name="connsiteX617" fmla="*/ 830932 w 9824983"/>
              <a:gd name="connsiteY617" fmla="*/ 5528494 h 6899085"/>
              <a:gd name="connsiteX618" fmla="*/ 826104 w 9824983"/>
              <a:gd name="connsiteY618" fmla="*/ 5527426 h 6899085"/>
              <a:gd name="connsiteX619" fmla="*/ 830932 w 9824983"/>
              <a:gd name="connsiteY619" fmla="*/ 5528494 h 6899085"/>
              <a:gd name="connsiteX620" fmla="*/ 830861 w 9824983"/>
              <a:gd name="connsiteY620" fmla="*/ 5533442 h 6899085"/>
              <a:gd name="connsiteX621" fmla="*/ 826104 w 9824983"/>
              <a:gd name="connsiteY621" fmla="*/ 5527426 h 6899085"/>
              <a:gd name="connsiteX622" fmla="*/ 816678 w 9824983"/>
              <a:gd name="connsiteY622" fmla="*/ 5509225 h 6899085"/>
              <a:gd name="connsiteX623" fmla="*/ 830948 w 9824983"/>
              <a:gd name="connsiteY623" fmla="*/ 5527273 h 6899085"/>
              <a:gd name="connsiteX624" fmla="*/ 830946 w 9824983"/>
              <a:gd name="connsiteY624" fmla="*/ 5527457 h 6899085"/>
              <a:gd name="connsiteX625" fmla="*/ 813834 w 9824983"/>
              <a:gd name="connsiteY625" fmla="*/ 5511999 h 6899085"/>
              <a:gd name="connsiteX626" fmla="*/ 816678 w 9824983"/>
              <a:gd name="connsiteY626" fmla="*/ 5509225 h 6899085"/>
              <a:gd name="connsiteX627" fmla="*/ 6721087 w 9824983"/>
              <a:gd name="connsiteY627" fmla="*/ 5499377 h 6899085"/>
              <a:gd name="connsiteX628" fmla="*/ 6722331 w 9824983"/>
              <a:gd name="connsiteY628" fmla="*/ 5505774 h 6899085"/>
              <a:gd name="connsiteX629" fmla="*/ 6726227 w 9824983"/>
              <a:gd name="connsiteY629" fmla="*/ 5508063 h 6899085"/>
              <a:gd name="connsiteX630" fmla="*/ 6728026 w 9824983"/>
              <a:gd name="connsiteY630" fmla="*/ 5504787 h 6899085"/>
              <a:gd name="connsiteX631" fmla="*/ 6721087 w 9824983"/>
              <a:gd name="connsiteY631" fmla="*/ 5499377 h 6899085"/>
              <a:gd name="connsiteX632" fmla="*/ 790743 w 9824983"/>
              <a:gd name="connsiteY632" fmla="*/ 5497991 h 6899085"/>
              <a:gd name="connsiteX633" fmla="*/ 810991 w 9824983"/>
              <a:gd name="connsiteY633" fmla="*/ 5514771 h 6899085"/>
              <a:gd name="connsiteX634" fmla="*/ 807678 w 9824983"/>
              <a:gd name="connsiteY634" fmla="*/ 5529260 h 6899085"/>
              <a:gd name="connsiteX635" fmla="*/ 789700 w 9824983"/>
              <a:gd name="connsiteY635" fmla="*/ 5513402 h 6899085"/>
              <a:gd name="connsiteX636" fmla="*/ 846084 w 9824983"/>
              <a:gd name="connsiteY636" fmla="*/ 5492729 h 6899085"/>
              <a:gd name="connsiteX637" fmla="*/ 864319 w 9824983"/>
              <a:gd name="connsiteY637" fmla="*/ 5558651 h 6899085"/>
              <a:gd name="connsiteX638" fmla="*/ 846084 w 9824983"/>
              <a:gd name="connsiteY638" fmla="*/ 5492729 h 6899085"/>
              <a:gd name="connsiteX639" fmla="*/ 975293 w 9824983"/>
              <a:gd name="connsiteY639" fmla="*/ 5491533 h 6899085"/>
              <a:gd name="connsiteX640" fmla="*/ 1009119 w 9824983"/>
              <a:gd name="connsiteY640" fmla="*/ 5510292 h 6899085"/>
              <a:gd name="connsiteX641" fmla="*/ 1017963 w 9824983"/>
              <a:gd name="connsiteY641" fmla="*/ 5519931 h 6899085"/>
              <a:gd name="connsiteX642" fmla="*/ 1081223 w 9824983"/>
              <a:gd name="connsiteY642" fmla="*/ 5601305 h 6899085"/>
              <a:gd name="connsiteX643" fmla="*/ 1014344 w 9824983"/>
              <a:gd name="connsiteY643" fmla="*/ 5573684 h 6899085"/>
              <a:gd name="connsiteX644" fmla="*/ 967136 w 9824983"/>
              <a:gd name="connsiteY644" fmla="*/ 5558840 h 6899085"/>
              <a:gd name="connsiteX645" fmla="*/ 926130 w 9824983"/>
              <a:gd name="connsiteY645" fmla="*/ 5501424 h 6899085"/>
              <a:gd name="connsiteX646" fmla="*/ 975293 w 9824983"/>
              <a:gd name="connsiteY646" fmla="*/ 5491533 h 6899085"/>
              <a:gd name="connsiteX647" fmla="*/ 7019740 w 9824983"/>
              <a:gd name="connsiteY647" fmla="*/ 5488184 h 6899085"/>
              <a:gd name="connsiteX648" fmla="*/ 7048821 w 9824983"/>
              <a:gd name="connsiteY648" fmla="*/ 5505490 h 6899085"/>
              <a:gd name="connsiteX649" fmla="*/ 7053583 w 9824983"/>
              <a:gd name="connsiteY649" fmla="*/ 5516063 h 6899085"/>
              <a:gd name="connsiteX650" fmla="*/ 7025843 w 9824983"/>
              <a:gd name="connsiteY650" fmla="*/ 5503544 h 6899085"/>
              <a:gd name="connsiteX651" fmla="*/ 7019740 w 9824983"/>
              <a:gd name="connsiteY651" fmla="*/ 5488184 h 6899085"/>
              <a:gd name="connsiteX652" fmla="*/ 757125 w 9824983"/>
              <a:gd name="connsiteY652" fmla="*/ 5484669 h 6899085"/>
              <a:gd name="connsiteX653" fmla="*/ 759488 w 9824983"/>
              <a:gd name="connsiteY653" fmla="*/ 5485851 h 6899085"/>
              <a:gd name="connsiteX654" fmla="*/ 759483 w 9824983"/>
              <a:gd name="connsiteY654" fmla="*/ 5486748 h 6899085"/>
              <a:gd name="connsiteX655" fmla="*/ 6762435 w 9824983"/>
              <a:gd name="connsiteY655" fmla="*/ 5471234 h 6899085"/>
              <a:gd name="connsiteX656" fmla="*/ 6753988 w 9824983"/>
              <a:gd name="connsiteY656" fmla="*/ 5473381 h 6899085"/>
              <a:gd name="connsiteX657" fmla="*/ 6785948 w 9824983"/>
              <a:gd name="connsiteY657" fmla="*/ 5510707 h 6899085"/>
              <a:gd name="connsiteX658" fmla="*/ 6793063 w 9824983"/>
              <a:gd name="connsiteY658" fmla="*/ 5508331 h 6899085"/>
              <a:gd name="connsiteX659" fmla="*/ 6762435 w 9824983"/>
              <a:gd name="connsiteY659" fmla="*/ 5471234 h 6899085"/>
              <a:gd name="connsiteX660" fmla="*/ 6593300 w 9824983"/>
              <a:gd name="connsiteY660" fmla="*/ 5438310 h 6899085"/>
              <a:gd name="connsiteX661" fmla="*/ 6595304 w 9824983"/>
              <a:gd name="connsiteY661" fmla="*/ 5445487 h 6899085"/>
              <a:gd name="connsiteX662" fmla="*/ 6690638 w 9824983"/>
              <a:gd name="connsiteY662" fmla="*/ 5515373 h 6899085"/>
              <a:gd name="connsiteX663" fmla="*/ 6675302 w 9824983"/>
              <a:gd name="connsiteY663" fmla="*/ 5483146 h 6899085"/>
              <a:gd name="connsiteX664" fmla="*/ 6593300 w 9824983"/>
              <a:gd name="connsiteY664" fmla="*/ 5438310 h 6899085"/>
              <a:gd name="connsiteX665" fmla="*/ 6780694 w 9824983"/>
              <a:gd name="connsiteY665" fmla="*/ 5429080 h 6899085"/>
              <a:gd name="connsiteX666" fmla="*/ 6798479 w 9824983"/>
              <a:gd name="connsiteY666" fmla="*/ 5451304 h 6899085"/>
              <a:gd name="connsiteX667" fmla="*/ 6785486 w 9824983"/>
              <a:gd name="connsiteY667" fmla="*/ 5457891 h 6899085"/>
              <a:gd name="connsiteX668" fmla="*/ 6793091 w 9824983"/>
              <a:gd name="connsiteY668" fmla="*/ 5465691 h 6899085"/>
              <a:gd name="connsiteX669" fmla="*/ 6798479 w 9824983"/>
              <a:gd name="connsiteY669" fmla="*/ 5451304 h 6899085"/>
              <a:gd name="connsiteX670" fmla="*/ 6787341 w 9824983"/>
              <a:gd name="connsiteY670" fmla="*/ 5430208 h 6899085"/>
              <a:gd name="connsiteX671" fmla="*/ 6780694 w 9824983"/>
              <a:gd name="connsiteY671" fmla="*/ 5429080 h 6899085"/>
              <a:gd name="connsiteX672" fmla="*/ 1093564 w 9824983"/>
              <a:gd name="connsiteY672" fmla="*/ 5418815 h 6899085"/>
              <a:gd name="connsiteX673" fmla="*/ 1103297 w 9824983"/>
              <a:gd name="connsiteY673" fmla="*/ 5450417 h 6899085"/>
              <a:gd name="connsiteX674" fmla="*/ 1229769 w 9824983"/>
              <a:gd name="connsiteY674" fmla="*/ 5581252 h 6899085"/>
              <a:gd name="connsiteX675" fmla="*/ 1240776 w 9824983"/>
              <a:gd name="connsiteY675" fmla="*/ 5576610 h 6899085"/>
              <a:gd name="connsiteX676" fmla="*/ 1134321 w 9824983"/>
              <a:gd name="connsiteY676" fmla="*/ 5438424 h 6899085"/>
              <a:gd name="connsiteX677" fmla="*/ 1093564 w 9824983"/>
              <a:gd name="connsiteY677" fmla="*/ 5418815 h 6899085"/>
              <a:gd name="connsiteX678" fmla="*/ 6657436 w 9824983"/>
              <a:gd name="connsiteY678" fmla="*/ 5410777 h 6899085"/>
              <a:gd name="connsiteX679" fmla="*/ 6666285 w 9824983"/>
              <a:gd name="connsiteY679" fmla="*/ 5424972 h 6899085"/>
              <a:gd name="connsiteX680" fmla="*/ 6672842 w 9824983"/>
              <a:gd name="connsiteY680" fmla="*/ 5427714 h 6899085"/>
              <a:gd name="connsiteX681" fmla="*/ 6671213 w 9824983"/>
              <a:gd name="connsiteY681" fmla="*/ 5418647 h 6899085"/>
              <a:gd name="connsiteX682" fmla="*/ 6657436 w 9824983"/>
              <a:gd name="connsiteY682" fmla="*/ 5410777 h 6899085"/>
              <a:gd name="connsiteX683" fmla="*/ 763342 w 9824983"/>
              <a:gd name="connsiteY683" fmla="*/ 5399910 h 6899085"/>
              <a:gd name="connsiteX684" fmla="*/ 772365 w 9824983"/>
              <a:gd name="connsiteY684" fmla="*/ 5401767 h 6899085"/>
              <a:gd name="connsiteX685" fmla="*/ 802537 w 9824983"/>
              <a:gd name="connsiteY685" fmla="*/ 5451484 h 6899085"/>
              <a:gd name="connsiteX686" fmla="*/ 789035 w 9824983"/>
              <a:gd name="connsiteY686" fmla="*/ 5453426 h 6899085"/>
              <a:gd name="connsiteX687" fmla="*/ 772499 w 9824983"/>
              <a:gd name="connsiteY687" fmla="*/ 5427508 h 6899085"/>
              <a:gd name="connsiteX688" fmla="*/ 763342 w 9824983"/>
              <a:gd name="connsiteY688" fmla="*/ 5399910 h 6899085"/>
              <a:gd name="connsiteX689" fmla="*/ 6781589 w 9824983"/>
              <a:gd name="connsiteY689" fmla="*/ 5394724 h 6899085"/>
              <a:gd name="connsiteX690" fmla="*/ 6785683 w 9824983"/>
              <a:gd name="connsiteY690" fmla="*/ 5402905 h 6899085"/>
              <a:gd name="connsiteX691" fmla="*/ 6792715 w 9824983"/>
              <a:gd name="connsiteY691" fmla="*/ 5406704 h 6899085"/>
              <a:gd name="connsiteX692" fmla="*/ 6792517 w 9824983"/>
              <a:gd name="connsiteY692" fmla="*/ 5400811 h 6899085"/>
              <a:gd name="connsiteX693" fmla="*/ 6781589 w 9824983"/>
              <a:gd name="connsiteY693" fmla="*/ 5394724 h 6899085"/>
              <a:gd name="connsiteX694" fmla="*/ 6679233 w 9824983"/>
              <a:gd name="connsiteY694" fmla="*/ 5386478 h 6899085"/>
              <a:gd name="connsiteX695" fmla="*/ 6672506 w 9824983"/>
              <a:gd name="connsiteY695" fmla="*/ 5396078 h 6899085"/>
              <a:gd name="connsiteX696" fmla="*/ 6681159 w 9824983"/>
              <a:gd name="connsiteY696" fmla="*/ 5404381 h 6899085"/>
              <a:gd name="connsiteX697" fmla="*/ 6688170 w 9824983"/>
              <a:gd name="connsiteY697" fmla="*/ 5394503 h 6899085"/>
              <a:gd name="connsiteX698" fmla="*/ 6679233 w 9824983"/>
              <a:gd name="connsiteY698" fmla="*/ 5386478 h 6899085"/>
              <a:gd name="connsiteX699" fmla="*/ 838596 w 9824983"/>
              <a:gd name="connsiteY699" fmla="*/ 5379796 h 6899085"/>
              <a:gd name="connsiteX700" fmla="*/ 925489 w 9824983"/>
              <a:gd name="connsiteY700" fmla="*/ 5456390 h 6899085"/>
              <a:gd name="connsiteX701" fmla="*/ 901316 w 9824983"/>
              <a:gd name="connsiteY701" fmla="*/ 5479960 h 6899085"/>
              <a:gd name="connsiteX702" fmla="*/ 893468 w 9824983"/>
              <a:gd name="connsiteY702" fmla="*/ 5438914 h 6899085"/>
              <a:gd name="connsiteX703" fmla="*/ 886336 w 9824983"/>
              <a:gd name="connsiteY703" fmla="*/ 5432168 h 6899085"/>
              <a:gd name="connsiteX704" fmla="*/ 871465 w 9824983"/>
              <a:gd name="connsiteY704" fmla="*/ 5452760 h 6899085"/>
              <a:gd name="connsiteX705" fmla="*/ 827775 w 9824983"/>
              <a:gd name="connsiteY705" fmla="*/ 5381216 h 6899085"/>
              <a:gd name="connsiteX706" fmla="*/ 838596 w 9824983"/>
              <a:gd name="connsiteY706" fmla="*/ 5379796 h 6899085"/>
              <a:gd name="connsiteX707" fmla="*/ 633522 w 9824983"/>
              <a:gd name="connsiteY707" fmla="*/ 5374309 h 6899085"/>
              <a:gd name="connsiteX708" fmla="*/ 634850 w 9824983"/>
              <a:gd name="connsiteY708" fmla="*/ 5374533 h 6899085"/>
              <a:gd name="connsiteX709" fmla="*/ 637802 w 9824983"/>
              <a:gd name="connsiteY709" fmla="*/ 5379266 h 6899085"/>
              <a:gd name="connsiteX710" fmla="*/ 633522 w 9824983"/>
              <a:gd name="connsiteY710" fmla="*/ 5374309 h 6899085"/>
              <a:gd name="connsiteX711" fmla="*/ 6873521 w 9824983"/>
              <a:gd name="connsiteY711" fmla="*/ 5362911 h 6899085"/>
              <a:gd name="connsiteX712" fmla="*/ 6907164 w 9824983"/>
              <a:gd name="connsiteY712" fmla="*/ 5377287 h 6899085"/>
              <a:gd name="connsiteX713" fmla="*/ 6919625 w 9824983"/>
              <a:gd name="connsiteY713" fmla="*/ 5394049 h 6899085"/>
              <a:gd name="connsiteX714" fmla="*/ 6907952 w 9824983"/>
              <a:gd name="connsiteY714" fmla="*/ 5396301 h 6899085"/>
              <a:gd name="connsiteX715" fmla="*/ 6866347 w 9824983"/>
              <a:gd name="connsiteY715" fmla="*/ 5382083 h 6899085"/>
              <a:gd name="connsiteX716" fmla="*/ 6873521 w 9824983"/>
              <a:gd name="connsiteY716" fmla="*/ 5362911 h 6899085"/>
              <a:gd name="connsiteX717" fmla="*/ 1232622 w 9824983"/>
              <a:gd name="connsiteY717" fmla="*/ 5344087 h 6899085"/>
              <a:gd name="connsiteX718" fmla="*/ 1223987 w 9824983"/>
              <a:gd name="connsiteY718" fmla="*/ 5344902 h 6899085"/>
              <a:gd name="connsiteX719" fmla="*/ 1266496 w 9824983"/>
              <a:gd name="connsiteY719" fmla="*/ 5390203 h 6899085"/>
              <a:gd name="connsiteX720" fmla="*/ 1383342 w 9824983"/>
              <a:gd name="connsiteY720" fmla="*/ 5557819 h 6899085"/>
              <a:gd name="connsiteX721" fmla="*/ 1389632 w 9824983"/>
              <a:gd name="connsiteY721" fmla="*/ 5574514 h 6899085"/>
              <a:gd name="connsiteX722" fmla="*/ 1232622 w 9824983"/>
              <a:gd name="connsiteY722" fmla="*/ 5344087 h 6899085"/>
              <a:gd name="connsiteX723" fmla="*/ 6810514 w 9824983"/>
              <a:gd name="connsiteY723" fmla="*/ 5316290 h 6899085"/>
              <a:gd name="connsiteX724" fmla="*/ 6840944 w 9824983"/>
              <a:gd name="connsiteY724" fmla="*/ 5347496 h 6899085"/>
              <a:gd name="connsiteX725" fmla="*/ 6834780 w 9824983"/>
              <a:gd name="connsiteY725" fmla="*/ 5351985 h 6899085"/>
              <a:gd name="connsiteX726" fmla="*/ 6805203 w 9824983"/>
              <a:gd name="connsiteY726" fmla="*/ 5319947 h 6899085"/>
              <a:gd name="connsiteX727" fmla="*/ 6810514 w 9824983"/>
              <a:gd name="connsiteY727" fmla="*/ 5316290 h 6899085"/>
              <a:gd name="connsiteX728" fmla="*/ 6424683 w 9824983"/>
              <a:gd name="connsiteY728" fmla="*/ 5312045 h 6899085"/>
              <a:gd name="connsiteX729" fmla="*/ 6424888 w 9824983"/>
              <a:gd name="connsiteY729" fmla="*/ 5322495 h 6899085"/>
              <a:gd name="connsiteX730" fmla="*/ 6559771 w 9824983"/>
              <a:gd name="connsiteY730" fmla="*/ 5428391 h 6899085"/>
              <a:gd name="connsiteX731" fmla="*/ 6559850 w 9824983"/>
              <a:gd name="connsiteY731" fmla="*/ 5417661 h 6899085"/>
              <a:gd name="connsiteX732" fmla="*/ 6424683 w 9824983"/>
              <a:gd name="connsiteY732" fmla="*/ 5312045 h 6899085"/>
              <a:gd name="connsiteX733" fmla="*/ 623859 w 9824983"/>
              <a:gd name="connsiteY733" fmla="*/ 5304590 h 6899085"/>
              <a:gd name="connsiteX734" fmla="*/ 666026 w 9824983"/>
              <a:gd name="connsiteY734" fmla="*/ 5336524 h 6899085"/>
              <a:gd name="connsiteX735" fmla="*/ 666014 w 9824983"/>
              <a:gd name="connsiteY735" fmla="*/ 5388285 h 6899085"/>
              <a:gd name="connsiteX736" fmla="*/ 620883 w 9824983"/>
              <a:gd name="connsiteY736" fmla="*/ 5348622 h 6899085"/>
              <a:gd name="connsiteX737" fmla="*/ 607895 w 9824983"/>
              <a:gd name="connsiteY737" fmla="*/ 5334524 h 6899085"/>
              <a:gd name="connsiteX738" fmla="*/ 605325 w 9824983"/>
              <a:gd name="connsiteY738" fmla="*/ 5313532 h 6899085"/>
              <a:gd name="connsiteX739" fmla="*/ 623859 w 9824983"/>
              <a:gd name="connsiteY739" fmla="*/ 5304590 h 6899085"/>
              <a:gd name="connsiteX740" fmla="*/ 641755 w 9824983"/>
              <a:gd name="connsiteY740" fmla="*/ 5296274 h 6899085"/>
              <a:gd name="connsiteX741" fmla="*/ 655903 w 9824983"/>
              <a:gd name="connsiteY741" fmla="*/ 5297696 h 6899085"/>
              <a:gd name="connsiteX742" fmla="*/ 662855 w 9824983"/>
              <a:gd name="connsiteY742" fmla="*/ 5312223 h 6899085"/>
              <a:gd name="connsiteX743" fmla="*/ 648893 w 9824983"/>
              <a:gd name="connsiteY743" fmla="*/ 5307576 h 6899085"/>
              <a:gd name="connsiteX744" fmla="*/ 641755 w 9824983"/>
              <a:gd name="connsiteY744" fmla="*/ 5296274 h 6899085"/>
              <a:gd name="connsiteX745" fmla="*/ 6898353 w 9824983"/>
              <a:gd name="connsiteY745" fmla="*/ 5268686 h 6899085"/>
              <a:gd name="connsiteX746" fmla="*/ 6912315 w 9824983"/>
              <a:gd name="connsiteY746" fmla="*/ 5273333 h 6899085"/>
              <a:gd name="connsiteX747" fmla="*/ 6919453 w 9824983"/>
              <a:gd name="connsiteY747" fmla="*/ 5284636 h 6899085"/>
              <a:gd name="connsiteX748" fmla="*/ 6905306 w 9824983"/>
              <a:gd name="connsiteY748" fmla="*/ 5283213 h 6899085"/>
              <a:gd name="connsiteX749" fmla="*/ 6898353 w 9824983"/>
              <a:gd name="connsiteY749" fmla="*/ 5268686 h 6899085"/>
              <a:gd name="connsiteX750" fmla="*/ 726429 w 9824983"/>
              <a:gd name="connsiteY750" fmla="*/ 5228924 h 6899085"/>
              <a:gd name="connsiteX751" fmla="*/ 756006 w 9824983"/>
              <a:gd name="connsiteY751" fmla="*/ 5260962 h 6899085"/>
              <a:gd name="connsiteX752" fmla="*/ 750694 w 9824983"/>
              <a:gd name="connsiteY752" fmla="*/ 5264619 h 6899085"/>
              <a:gd name="connsiteX753" fmla="*/ 720265 w 9824983"/>
              <a:gd name="connsiteY753" fmla="*/ 5233412 h 6899085"/>
              <a:gd name="connsiteX754" fmla="*/ 726429 w 9824983"/>
              <a:gd name="connsiteY754" fmla="*/ 5228924 h 6899085"/>
              <a:gd name="connsiteX755" fmla="*/ 6923407 w 9824983"/>
              <a:gd name="connsiteY755" fmla="*/ 5201643 h 6899085"/>
              <a:gd name="connsiteX756" fmla="*/ 6927686 w 9824983"/>
              <a:gd name="connsiteY756" fmla="*/ 5206600 h 6899085"/>
              <a:gd name="connsiteX757" fmla="*/ 6926358 w 9824983"/>
              <a:gd name="connsiteY757" fmla="*/ 5206375 h 6899085"/>
              <a:gd name="connsiteX758" fmla="*/ 6923407 w 9824983"/>
              <a:gd name="connsiteY758" fmla="*/ 5201643 h 6899085"/>
              <a:gd name="connsiteX759" fmla="*/ 6895195 w 9824983"/>
              <a:gd name="connsiteY759" fmla="*/ 5192624 h 6899085"/>
              <a:gd name="connsiteX760" fmla="*/ 6940326 w 9824983"/>
              <a:gd name="connsiteY760" fmla="*/ 5232287 h 6899085"/>
              <a:gd name="connsiteX761" fmla="*/ 6953313 w 9824983"/>
              <a:gd name="connsiteY761" fmla="*/ 5246385 h 6899085"/>
              <a:gd name="connsiteX762" fmla="*/ 6955884 w 9824983"/>
              <a:gd name="connsiteY762" fmla="*/ 5267378 h 6899085"/>
              <a:gd name="connsiteX763" fmla="*/ 6895183 w 9824983"/>
              <a:gd name="connsiteY763" fmla="*/ 5244385 h 6899085"/>
              <a:gd name="connsiteX764" fmla="*/ 6895195 w 9824983"/>
              <a:gd name="connsiteY764" fmla="*/ 5192624 h 6899085"/>
              <a:gd name="connsiteX765" fmla="*/ 653257 w 9824983"/>
              <a:gd name="connsiteY765" fmla="*/ 5184608 h 6899085"/>
              <a:gd name="connsiteX766" fmla="*/ 694861 w 9824983"/>
              <a:gd name="connsiteY766" fmla="*/ 5198826 h 6899085"/>
              <a:gd name="connsiteX767" fmla="*/ 654045 w 9824983"/>
              <a:gd name="connsiteY767" fmla="*/ 5203623 h 6899085"/>
              <a:gd name="connsiteX768" fmla="*/ 641584 w 9824983"/>
              <a:gd name="connsiteY768" fmla="*/ 5186861 h 6899085"/>
              <a:gd name="connsiteX769" fmla="*/ 653257 w 9824983"/>
              <a:gd name="connsiteY769" fmla="*/ 5184608 h 6899085"/>
              <a:gd name="connsiteX770" fmla="*/ 880050 w 9824983"/>
              <a:gd name="connsiteY770" fmla="*/ 5176528 h 6899085"/>
              <a:gd name="connsiteX771" fmla="*/ 873039 w 9824983"/>
              <a:gd name="connsiteY771" fmla="*/ 5186406 h 6899085"/>
              <a:gd name="connsiteX772" fmla="*/ 881975 w 9824983"/>
              <a:gd name="connsiteY772" fmla="*/ 5194432 h 6899085"/>
              <a:gd name="connsiteX773" fmla="*/ 888703 w 9824983"/>
              <a:gd name="connsiteY773" fmla="*/ 5184831 h 6899085"/>
              <a:gd name="connsiteX774" fmla="*/ 880050 w 9824983"/>
              <a:gd name="connsiteY774" fmla="*/ 5176528 h 6899085"/>
              <a:gd name="connsiteX775" fmla="*/ 768494 w 9824983"/>
              <a:gd name="connsiteY775" fmla="*/ 5174206 h 6899085"/>
              <a:gd name="connsiteX776" fmla="*/ 768692 w 9824983"/>
              <a:gd name="connsiteY776" fmla="*/ 5180098 h 6899085"/>
              <a:gd name="connsiteX777" fmla="*/ 779620 w 9824983"/>
              <a:gd name="connsiteY777" fmla="*/ 5186185 h 6899085"/>
              <a:gd name="connsiteX778" fmla="*/ 775526 w 9824983"/>
              <a:gd name="connsiteY778" fmla="*/ 5178005 h 6899085"/>
              <a:gd name="connsiteX779" fmla="*/ 768494 w 9824983"/>
              <a:gd name="connsiteY779" fmla="*/ 5174206 h 6899085"/>
              <a:gd name="connsiteX780" fmla="*/ 888366 w 9824983"/>
              <a:gd name="connsiteY780" fmla="*/ 5153195 h 6899085"/>
              <a:gd name="connsiteX781" fmla="*/ 889996 w 9824983"/>
              <a:gd name="connsiteY781" fmla="*/ 5162262 h 6899085"/>
              <a:gd name="connsiteX782" fmla="*/ 903773 w 9824983"/>
              <a:gd name="connsiteY782" fmla="*/ 5170132 h 6899085"/>
              <a:gd name="connsiteX783" fmla="*/ 894923 w 9824983"/>
              <a:gd name="connsiteY783" fmla="*/ 5155937 h 6899085"/>
              <a:gd name="connsiteX784" fmla="*/ 888366 w 9824983"/>
              <a:gd name="connsiteY784" fmla="*/ 5153195 h 6899085"/>
              <a:gd name="connsiteX785" fmla="*/ 1001437 w 9824983"/>
              <a:gd name="connsiteY785" fmla="*/ 5152518 h 6899085"/>
              <a:gd name="connsiteX786" fmla="*/ 1001359 w 9824983"/>
              <a:gd name="connsiteY786" fmla="*/ 5163247 h 6899085"/>
              <a:gd name="connsiteX787" fmla="*/ 1136525 w 9824983"/>
              <a:gd name="connsiteY787" fmla="*/ 5268865 h 6899085"/>
              <a:gd name="connsiteX788" fmla="*/ 1136320 w 9824983"/>
              <a:gd name="connsiteY788" fmla="*/ 5258414 h 6899085"/>
              <a:gd name="connsiteX789" fmla="*/ 1001437 w 9824983"/>
              <a:gd name="connsiteY789" fmla="*/ 5152518 h 6899085"/>
              <a:gd name="connsiteX790" fmla="*/ 6764311 w 9824983"/>
              <a:gd name="connsiteY790" fmla="*/ 5123901 h 6899085"/>
              <a:gd name="connsiteX791" fmla="*/ 6772174 w 9824983"/>
              <a:gd name="connsiteY791" fmla="*/ 5127483 h 6899085"/>
              <a:gd name="connsiteX792" fmla="*/ 6788710 w 9824983"/>
              <a:gd name="connsiteY792" fmla="*/ 5153401 h 6899085"/>
              <a:gd name="connsiteX793" fmla="*/ 6797867 w 9824983"/>
              <a:gd name="connsiteY793" fmla="*/ 5180998 h 6899085"/>
              <a:gd name="connsiteX794" fmla="*/ 6788844 w 9824983"/>
              <a:gd name="connsiteY794" fmla="*/ 5179142 h 6899085"/>
              <a:gd name="connsiteX795" fmla="*/ 6758672 w 9824983"/>
              <a:gd name="connsiteY795" fmla="*/ 5129425 h 6899085"/>
              <a:gd name="connsiteX796" fmla="*/ 6764311 w 9824983"/>
              <a:gd name="connsiteY796" fmla="*/ 5123901 h 6899085"/>
              <a:gd name="connsiteX797" fmla="*/ 768118 w 9824983"/>
              <a:gd name="connsiteY797" fmla="*/ 5115218 h 6899085"/>
              <a:gd name="connsiteX798" fmla="*/ 762730 w 9824983"/>
              <a:gd name="connsiteY798" fmla="*/ 5129606 h 6899085"/>
              <a:gd name="connsiteX799" fmla="*/ 773868 w 9824983"/>
              <a:gd name="connsiteY799" fmla="*/ 5150701 h 6899085"/>
              <a:gd name="connsiteX800" fmla="*/ 780514 w 9824983"/>
              <a:gd name="connsiteY800" fmla="*/ 5151830 h 6899085"/>
              <a:gd name="connsiteX801" fmla="*/ 762730 w 9824983"/>
              <a:gd name="connsiteY801" fmla="*/ 5129606 h 6899085"/>
              <a:gd name="connsiteX802" fmla="*/ 775723 w 9824983"/>
              <a:gd name="connsiteY802" fmla="*/ 5123018 h 6899085"/>
              <a:gd name="connsiteX803" fmla="*/ 768118 w 9824983"/>
              <a:gd name="connsiteY803" fmla="*/ 5115218 h 6899085"/>
              <a:gd name="connsiteX804" fmla="*/ 6659892 w 9824983"/>
              <a:gd name="connsiteY804" fmla="*/ 5100949 h 6899085"/>
              <a:gd name="connsiteX805" fmla="*/ 6667740 w 9824983"/>
              <a:gd name="connsiteY805" fmla="*/ 5141995 h 6899085"/>
              <a:gd name="connsiteX806" fmla="*/ 6674872 w 9824983"/>
              <a:gd name="connsiteY806" fmla="*/ 5148741 h 6899085"/>
              <a:gd name="connsiteX807" fmla="*/ 6689743 w 9824983"/>
              <a:gd name="connsiteY807" fmla="*/ 5128149 h 6899085"/>
              <a:gd name="connsiteX808" fmla="*/ 6733433 w 9824983"/>
              <a:gd name="connsiteY808" fmla="*/ 5199694 h 6899085"/>
              <a:gd name="connsiteX809" fmla="*/ 6722613 w 9824983"/>
              <a:gd name="connsiteY809" fmla="*/ 5201113 h 6899085"/>
              <a:gd name="connsiteX810" fmla="*/ 6635719 w 9824983"/>
              <a:gd name="connsiteY810" fmla="*/ 5124520 h 6899085"/>
              <a:gd name="connsiteX811" fmla="*/ 6659892 w 9824983"/>
              <a:gd name="connsiteY811" fmla="*/ 5100949 h 6899085"/>
              <a:gd name="connsiteX812" fmla="*/ 6803406 w 9824983"/>
              <a:gd name="connsiteY812" fmla="*/ 5079718 h 6899085"/>
              <a:gd name="connsiteX813" fmla="*/ 6818037 w 9824983"/>
              <a:gd name="connsiteY813" fmla="*/ 5086756 h 6899085"/>
              <a:gd name="connsiteX814" fmla="*/ 6826610 w 9824983"/>
              <a:gd name="connsiteY814" fmla="*/ 5105791 h 6899085"/>
              <a:gd name="connsiteX815" fmla="*/ 6801721 w 9824983"/>
              <a:gd name="connsiteY815" fmla="*/ 5095058 h 6899085"/>
              <a:gd name="connsiteX816" fmla="*/ 6803406 w 9824983"/>
              <a:gd name="connsiteY816" fmla="*/ 5079718 h 6899085"/>
              <a:gd name="connsiteX817" fmla="*/ 834983 w 9824983"/>
              <a:gd name="connsiteY817" fmla="*/ 5072846 h 6899085"/>
              <a:gd name="connsiteX818" fmla="*/ 833182 w 9824983"/>
              <a:gd name="connsiteY818" fmla="*/ 5076123 h 6899085"/>
              <a:gd name="connsiteX819" fmla="*/ 840122 w 9824983"/>
              <a:gd name="connsiteY819" fmla="*/ 5081532 h 6899085"/>
              <a:gd name="connsiteX820" fmla="*/ 838877 w 9824983"/>
              <a:gd name="connsiteY820" fmla="*/ 5075135 h 6899085"/>
              <a:gd name="connsiteX821" fmla="*/ 834983 w 9824983"/>
              <a:gd name="connsiteY821" fmla="*/ 5072846 h 6899085"/>
              <a:gd name="connsiteX822" fmla="*/ 775261 w 9824983"/>
              <a:gd name="connsiteY822" fmla="*/ 5070203 h 6899085"/>
              <a:gd name="connsiteX823" fmla="*/ 768146 w 9824983"/>
              <a:gd name="connsiteY823" fmla="*/ 5072578 h 6899085"/>
              <a:gd name="connsiteX824" fmla="*/ 798774 w 9824983"/>
              <a:gd name="connsiteY824" fmla="*/ 5109675 h 6899085"/>
              <a:gd name="connsiteX825" fmla="*/ 807220 w 9824983"/>
              <a:gd name="connsiteY825" fmla="*/ 5107528 h 6899085"/>
              <a:gd name="connsiteX826" fmla="*/ 775261 w 9824983"/>
              <a:gd name="connsiteY826" fmla="*/ 5070203 h 6899085"/>
              <a:gd name="connsiteX827" fmla="*/ 870571 w 9824983"/>
              <a:gd name="connsiteY827" fmla="*/ 5065536 h 6899085"/>
              <a:gd name="connsiteX828" fmla="*/ 885906 w 9824983"/>
              <a:gd name="connsiteY828" fmla="*/ 5097763 h 6899085"/>
              <a:gd name="connsiteX829" fmla="*/ 967908 w 9824983"/>
              <a:gd name="connsiteY829" fmla="*/ 5142598 h 6899085"/>
              <a:gd name="connsiteX830" fmla="*/ 965904 w 9824983"/>
              <a:gd name="connsiteY830" fmla="*/ 5135422 h 6899085"/>
              <a:gd name="connsiteX831" fmla="*/ 870571 w 9824983"/>
              <a:gd name="connsiteY831" fmla="*/ 5065536 h 6899085"/>
              <a:gd name="connsiteX832" fmla="*/ 507625 w 9824983"/>
              <a:gd name="connsiteY832" fmla="*/ 5064847 h 6899085"/>
              <a:gd name="connsiteX833" fmla="*/ 535365 w 9824983"/>
              <a:gd name="connsiteY833" fmla="*/ 5077365 h 6899085"/>
              <a:gd name="connsiteX834" fmla="*/ 541469 w 9824983"/>
              <a:gd name="connsiteY834" fmla="*/ 5092725 h 6899085"/>
              <a:gd name="connsiteX835" fmla="*/ 512387 w 9824983"/>
              <a:gd name="connsiteY835" fmla="*/ 5075419 h 6899085"/>
              <a:gd name="connsiteX836" fmla="*/ 507625 w 9824983"/>
              <a:gd name="connsiteY836" fmla="*/ 5064847 h 6899085"/>
              <a:gd name="connsiteX837" fmla="*/ 6730262 w 9824983"/>
              <a:gd name="connsiteY837" fmla="*/ 5053452 h 6899085"/>
              <a:gd name="connsiteX838" fmla="*/ 6747376 w 9824983"/>
              <a:gd name="connsiteY838" fmla="*/ 5068910 h 6899085"/>
              <a:gd name="connsiteX839" fmla="*/ 6744532 w 9824983"/>
              <a:gd name="connsiteY839" fmla="*/ 5071684 h 6899085"/>
              <a:gd name="connsiteX840" fmla="*/ 6730261 w 9824983"/>
              <a:gd name="connsiteY840" fmla="*/ 5053636 h 6899085"/>
              <a:gd name="connsiteX841" fmla="*/ 6728740 w 9824983"/>
              <a:gd name="connsiteY841" fmla="*/ 5052076 h 6899085"/>
              <a:gd name="connsiteX842" fmla="*/ 6730277 w 9824983"/>
              <a:gd name="connsiteY842" fmla="*/ 5052415 h 6899085"/>
              <a:gd name="connsiteX843" fmla="*/ 6730262 w 9824983"/>
              <a:gd name="connsiteY843" fmla="*/ 5053452 h 6899085"/>
              <a:gd name="connsiteX844" fmla="*/ 6730347 w 9824983"/>
              <a:gd name="connsiteY844" fmla="*/ 5047467 h 6899085"/>
              <a:gd name="connsiteX845" fmla="*/ 6735105 w 9824983"/>
              <a:gd name="connsiteY845" fmla="*/ 5053483 h 6899085"/>
              <a:gd name="connsiteX846" fmla="*/ 6730277 w 9824983"/>
              <a:gd name="connsiteY846" fmla="*/ 5052415 h 6899085"/>
              <a:gd name="connsiteX847" fmla="*/ 6755591 w 9824983"/>
              <a:gd name="connsiteY847" fmla="*/ 5042632 h 6899085"/>
              <a:gd name="connsiteX848" fmla="*/ 6772229 w 9824983"/>
              <a:gd name="connsiteY848" fmla="*/ 5056849 h 6899085"/>
              <a:gd name="connsiteX849" fmla="*/ 6770466 w 9824983"/>
              <a:gd name="connsiteY849" fmla="*/ 5082919 h 6899085"/>
              <a:gd name="connsiteX850" fmla="*/ 6750218 w 9824983"/>
              <a:gd name="connsiteY850" fmla="*/ 5066138 h 6899085"/>
              <a:gd name="connsiteX851" fmla="*/ 6755591 w 9824983"/>
              <a:gd name="connsiteY851" fmla="*/ 5042632 h 6899085"/>
              <a:gd name="connsiteX852" fmla="*/ 485364 w 9824983"/>
              <a:gd name="connsiteY852" fmla="*/ 5036327 h 6899085"/>
              <a:gd name="connsiteX853" fmla="*/ 492012 w 9824983"/>
              <a:gd name="connsiteY853" fmla="*/ 5037455 h 6899085"/>
              <a:gd name="connsiteX854" fmla="*/ 497722 w 9824983"/>
              <a:gd name="connsiteY854" fmla="*/ 5045588 h 6899085"/>
              <a:gd name="connsiteX855" fmla="*/ 493071 w 9824983"/>
              <a:gd name="connsiteY855" fmla="*/ 5047075 h 6899085"/>
              <a:gd name="connsiteX856" fmla="*/ 485364 w 9824983"/>
              <a:gd name="connsiteY856" fmla="*/ 5036327 h 6899085"/>
              <a:gd name="connsiteX857" fmla="*/ 6696890 w 9824983"/>
              <a:gd name="connsiteY857" fmla="*/ 5022258 h 6899085"/>
              <a:gd name="connsiteX858" fmla="*/ 6715125 w 9824983"/>
              <a:gd name="connsiteY858" fmla="*/ 5088181 h 6899085"/>
              <a:gd name="connsiteX859" fmla="*/ 6696890 w 9824983"/>
              <a:gd name="connsiteY859" fmla="*/ 5022258 h 6899085"/>
              <a:gd name="connsiteX860" fmla="*/ 370843 w 9824983"/>
              <a:gd name="connsiteY860" fmla="*/ 5020157 h 6899085"/>
              <a:gd name="connsiteX861" fmla="*/ 375025 w 9824983"/>
              <a:gd name="connsiteY861" fmla="*/ 5022170 h 6899085"/>
              <a:gd name="connsiteX862" fmla="*/ 374748 w 9824983"/>
              <a:gd name="connsiteY862" fmla="*/ 5027005 h 6899085"/>
              <a:gd name="connsiteX863" fmla="*/ 371328 w 9824983"/>
              <a:gd name="connsiteY863" fmla="*/ 5025775 h 6899085"/>
              <a:gd name="connsiteX864" fmla="*/ 370843 w 9824983"/>
              <a:gd name="connsiteY864" fmla="*/ 5020157 h 6899085"/>
              <a:gd name="connsiteX865" fmla="*/ 6737896 w 9824983"/>
              <a:gd name="connsiteY865" fmla="*/ 5018796 h 6899085"/>
              <a:gd name="connsiteX866" fmla="*/ 6743784 w 9824983"/>
              <a:gd name="connsiteY866" fmla="*/ 5019144 h 6899085"/>
              <a:gd name="connsiteX867" fmla="*/ 6745688 w 9824983"/>
              <a:gd name="connsiteY867" fmla="*/ 5023371 h 6899085"/>
              <a:gd name="connsiteX868" fmla="*/ 6739801 w 9824983"/>
              <a:gd name="connsiteY868" fmla="*/ 5023026 h 6899085"/>
              <a:gd name="connsiteX869" fmla="*/ 6737896 w 9824983"/>
              <a:gd name="connsiteY869" fmla="*/ 5018796 h 6899085"/>
              <a:gd name="connsiteX870" fmla="*/ 325827 w 9824983"/>
              <a:gd name="connsiteY870" fmla="*/ 5009266 h 6899085"/>
              <a:gd name="connsiteX871" fmla="*/ 343613 w 9824983"/>
              <a:gd name="connsiteY871" fmla="*/ 5031489 h 6899085"/>
              <a:gd name="connsiteX872" fmla="*/ 301846 w 9824983"/>
              <a:gd name="connsiteY872" fmla="*/ 5034172 h 6899085"/>
              <a:gd name="connsiteX873" fmla="*/ 286341 w 9824983"/>
              <a:gd name="connsiteY873" fmla="*/ 5014287 h 6899085"/>
              <a:gd name="connsiteX874" fmla="*/ 325827 w 9824983"/>
              <a:gd name="connsiteY874" fmla="*/ 5009266 h 6899085"/>
              <a:gd name="connsiteX875" fmla="*/ 6171577 w 9824983"/>
              <a:gd name="connsiteY875" fmla="*/ 5006396 h 6899085"/>
              <a:gd name="connsiteX876" fmla="*/ 6328586 w 9824983"/>
              <a:gd name="connsiteY876" fmla="*/ 5236822 h 6899085"/>
              <a:gd name="connsiteX877" fmla="*/ 6337223 w 9824983"/>
              <a:gd name="connsiteY877" fmla="*/ 5236007 h 6899085"/>
              <a:gd name="connsiteX878" fmla="*/ 6294714 w 9824983"/>
              <a:gd name="connsiteY878" fmla="*/ 5190706 h 6899085"/>
              <a:gd name="connsiteX879" fmla="*/ 6177866 w 9824983"/>
              <a:gd name="connsiteY879" fmla="*/ 5023089 h 6899085"/>
              <a:gd name="connsiteX880" fmla="*/ 6171577 w 9824983"/>
              <a:gd name="connsiteY880" fmla="*/ 5006396 h 6899085"/>
              <a:gd name="connsiteX881" fmla="*/ 689811 w 9824983"/>
              <a:gd name="connsiteY881" fmla="*/ 5005899 h 6899085"/>
              <a:gd name="connsiteX882" fmla="*/ 698266 w 9824983"/>
              <a:gd name="connsiteY882" fmla="*/ 5008312 h 6899085"/>
              <a:gd name="connsiteX883" fmla="*/ 706734 w 9824983"/>
              <a:gd name="connsiteY883" fmla="*/ 5019840 h 6899085"/>
              <a:gd name="connsiteX884" fmla="*/ 700653 w 9824983"/>
              <a:gd name="connsiteY884" fmla="*/ 5018156 h 6899085"/>
              <a:gd name="connsiteX885" fmla="*/ 689811 w 9824983"/>
              <a:gd name="connsiteY885" fmla="*/ 5005899 h 6899085"/>
              <a:gd name="connsiteX886" fmla="*/ 6331440 w 9824983"/>
              <a:gd name="connsiteY886" fmla="*/ 4999657 h 6899085"/>
              <a:gd name="connsiteX887" fmla="*/ 6320433 w 9824983"/>
              <a:gd name="connsiteY887" fmla="*/ 5004299 h 6899085"/>
              <a:gd name="connsiteX888" fmla="*/ 6426887 w 9824983"/>
              <a:gd name="connsiteY888" fmla="*/ 5142485 h 6899085"/>
              <a:gd name="connsiteX889" fmla="*/ 6467645 w 9824983"/>
              <a:gd name="connsiteY889" fmla="*/ 5162095 h 6899085"/>
              <a:gd name="connsiteX890" fmla="*/ 6457912 w 9824983"/>
              <a:gd name="connsiteY890" fmla="*/ 5130493 h 6899085"/>
              <a:gd name="connsiteX891" fmla="*/ 6331440 w 9824983"/>
              <a:gd name="connsiteY891" fmla="*/ 4999657 h 6899085"/>
              <a:gd name="connsiteX892" fmla="*/ 634630 w 9824983"/>
              <a:gd name="connsiteY892" fmla="*/ 4989704 h 6899085"/>
              <a:gd name="connsiteX893" fmla="*/ 637194 w 9824983"/>
              <a:gd name="connsiteY893" fmla="*/ 4991765 h 6899085"/>
              <a:gd name="connsiteX894" fmla="*/ 636342 w 9824983"/>
              <a:gd name="connsiteY894" fmla="*/ 4992597 h 6899085"/>
              <a:gd name="connsiteX895" fmla="*/ 520315 w 9824983"/>
              <a:gd name="connsiteY895" fmla="*/ 4983985 h 6899085"/>
              <a:gd name="connsiteX896" fmla="*/ 534753 w 9824983"/>
              <a:gd name="connsiteY896" fmla="*/ 4989689 h 6899085"/>
              <a:gd name="connsiteX897" fmla="*/ 543036 w 9824983"/>
              <a:gd name="connsiteY897" fmla="*/ 5004441 h 6899085"/>
              <a:gd name="connsiteX898" fmla="*/ 524317 w 9824983"/>
              <a:gd name="connsiteY898" fmla="*/ 4993779 h 6899085"/>
              <a:gd name="connsiteX899" fmla="*/ 520315 w 9824983"/>
              <a:gd name="connsiteY899" fmla="*/ 4983985 h 6899085"/>
              <a:gd name="connsiteX900" fmla="*/ 6479985 w 9824983"/>
              <a:gd name="connsiteY900" fmla="*/ 4979604 h 6899085"/>
              <a:gd name="connsiteX901" fmla="*/ 6546864 w 9824983"/>
              <a:gd name="connsiteY901" fmla="*/ 5007225 h 6899085"/>
              <a:gd name="connsiteX902" fmla="*/ 6594072 w 9824983"/>
              <a:gd name="connsiteY902" fmla="*/ 5022069 h 6899085"/>
              <a:gd name="connsiteX903" fmla="*/ 6635078 w 9824983"/>
              <a:gd name="connsiteY903" fmla="*/ 5079485 h 6899085"/>
              <a:gd name="connsiteX904" fmla="*/ 6585916 w 9824983"/>
              <a:gd name="connsiteY904" fmla="*/ 5089376 h 6899085"/>
              <a:gd name="connsiteX905" fmla="*/ 6552090 w 9824983"/>
              <a:gd name="connsiteY905" fmla="*/ 5070617 h 6899085"/>
              <a:gd name="connsiteX906" fmla="*/ 6543246 w 9824983"/>
              <a:gd name="connsiteY906" fmla="*/ 5060977 h 6899085"/>
              <a:gd name="connsiteX907" fmla="*/ 6479985 w 9824983"/>
              <a:gd name="connsiteY907" fmla="*/ 4979604 h 6899085"/>
              <a:gd name="connsiteX908" fmla="*/ 488501 w 9824983"/>
              <a:gd name="connsiteY908" fmla="*/ 4976961 h 6899085"/>
              <a:gd name="connsiteX909" fmla="*/ 494100 w 9824983"/>
              <a:gd name="connsiteY909" fmla="*/ 4977583 h 6899085"/>
              <a:gd name="connsiteX910" fmla="*/ 495915 w 9824983"/>
              <a:gd name="connsiteY910" fmla="*/ 4983426 h 6899085"/>
              <a:gd name="connsiteX911" fmla="*/ 489644 w 9824983"/>
              <a:gd name="connsiteY911" fmla="*/ 4980409 h 6899085"/>
              <a:gd name="connsiteX912" fmla="*/ 488501 w 9824983"/>
              <a:gd name="connsiteY912" fmla="*/ 4976961 h 6899085"/>
              <a:gd name="connsiteX913" fmla="*/ 807013 w 9824983"/>
              <a:gd name="connsiteY913" fmla="*/ 4975322 h 6899085"/>
              <a:gd name="connsiteX914" fmla="*/ 803507 w 9824983"/>
              <a:gd name="connsiteY914" fmla="*/ 4980261 h 6899085"/>
              <a:gd name="connsiteX915" fmla="*/ 838500 w 9824983"/>
              <a:gd name="connsiteY915" fmla="*/ 5016146 h 6899085"/>
              <a:gd name="connsiteX916" fmla="*/ 842765 w 9824983"/>
              <a:gd name="connsiteY916" fmla="*/ 5011987 h 6899085"/>
              <a:gd name="connsiteX917" fmla="*/ 807013 w 9824983"/>
              <a:gd name="connsiteY917" fmla="*/ 4975322 h 6899085"/>
              <a:gd name="connsiteX918" fmla="*/ 681308 w 9824983"/>
              <a:gd name="connsiteY918" fmla="*/ 4971577 h 6899085"/>
              <a:gd name="connsiteX919" fmla="*/ 683115 w 9824983"/>
              <a:gd name="connsiteY919" fmla="*/ 4972862 h 6899085"/>
              <a:gd name="connsiteX920" fmla="*/ 683683 w 9824983"/>
              <a:gd name="connsiteY920" fmla="*/ 4972308 h 6899085"/>
              <a:gd name="connsiteX921" fmla="*/ 681308 w 9824983"/>
              <a:gd name="connsiteY921" fmla="*/ 4971577 h 6899085"/>
              <a:gd name="connsiteX922" fmla="*/ 6202268 w 9824983"/>
              <a:gd name="connsiteY922" fmla="*/ 4962771 h 6899085"/>
              <a:gd name="connsiteX923" fmla="*/ 6174398 w 9824983"/>
              <a:gd name="connsiteY923" fmla="*/ 4989946 h 6899085"/>
              <a:gd name="connsiteX924" fmla="*/ 6186093 w 9824983"/>
              <a:gd name="connsiteY924" fmla="*/ 5001371 h 6899085"/>
              <a:gd name="connsiteX925" fmla="*/ 6213677 w 9824983"/>
              <a:gd name="connsiteY925" fmla="*/ 4974472 h 6899085"/>
              <a:gd name="connsiteX926" fmla="*/ 6202268 w 9824983"/>
              <a:gd name="connsiteY926" fmla="*/ 4962771 h 6899085"/>
              <a:gd name="connsiteX927" fmla="*/ 742145 w 9824983"/>
              <a:gd name="connsiteY927" fmla="*/ 4959434 h 6899085"/>
              <a:gd name="connsiteX928" fmla="*/ 744433 w 9824983"/>
              <a:gd name="connsiteY928" fmla="*/ 4966333 h 6899085"/>
              <a:gd name="connsiteX929" fmla="*/ 752611 w 9824983"/>
              <a:gd name="connsiteY929" fmla="*/ 4973581 h 6899085"/>
              <a:gd name="connsiteX930" fmla="*/ 750321 w 9824983"/>
              <a:gd name="connsiteY930" fmla="*/ 4966682 h 6899085"/>
              <a:gd name="connsiteX931" fmla="*/ 742145 w 9824983"/>
              <a:gd name="connsiteY931" fmla="*/ 4959434 h 6899085"/>
              <a:gd name="connsiteX932" fmla="*/ 373005 w 9824983"/>
              <a:gd name="connsiteY932" fmla="*/ 4944999 h 6899085"/>
              <a:gd name="connsiteX933" fmla="*/ 377376 w 9824983"/>
              <a:gd name="connsiteY933" fmla="*/ 4948343 h 6899085"/>
              <a:gd name="connsiteX934" fmla="*/ 375478 w 9824983"/>
              <a:gd name="connsiteY934" fmla="*/ 4948673 h 6899085"/>
              <a:gd name="connsiteX935" fmla="*/ 6254641 w 9824983"/>
              <a:gd name="connsiteY935" fmla="*/ 4943656 h 6899085"/>
              <a:gd name="connsiteX936" fmla="*/ 6221142 w 9824983"/>
              <a:gd name="connsiteY936" fmla="*/ 4951973 h 6899085"/>
              <a:gd name="connsiteX937" fmla="*/ 6239023 w 9824983"/>
              <a:gd name="connsiteY937" fmla="*/ 4972586 h 6899085"/>
              <a:gd name="connsiteX938" fmla="*/ 6268243 w 9824983"/>
              <a:gd name="connsiteY938" fmla="*/ 4959313 h 6899085"/>
              <a:gd name="connsiteX939" fmla="*/ 6254641 w 9824983"/>
              <a:gd name="connsiteY939" fmla="*/ 4943656 h 6899085"/>
              <a:gd name="connsiteX940" fmla="*/ 6866500 w 9824983"/>
              <a:gd name="connsiteY940" fmla="*/ 4934485 h 6899085"/>
              <a:gd name="connsiteX941" fmla="*/ 6868213 w 9824983"/>
              <a:gd name="connsiteY941" fmla="*/ 4937379 h 6899085"/>
              <a:gd name="connsiteX942" fmla="*/ 6865646 w 9824983"/>
              <a:gd name="connsiteY942" fmla="*/ 4935315 h 6899085"/>
              <a:gd name="connsiteX943" fmla="*/ 517860 w 9824983"/>
              <a:gd name="connsiteY943" fmla="*/ 4933108 h 6899085"/>
              <a:gd name="connsiteX944" fmla="*/ 522042 w 9824983"/>
              <a:gd name="connsiteY944" fmla="*/ 4935120 h 6899085"/>
              <a:gd name="connsiteX945" fmla="*/ 523947 w 9824983"/>
              <a:gd name="connsiteY945" fmla="*/ 4939349 h 6899085"/>
              <a:gd name="connsiteX946" fmla="*/ 519767 w 9824983"/>
              <a:gd name="connsiteY946" fmla="*/ 4937338 h 6899085"/>
              <a:gd name="connsiteX947" fmla="*/ 517860 w 9824983"/>
              <a:gd name="connsiteY947" fmla="*/ 4933108 h 6899085"/>
              <a:gd name="connsiteX948" fmla="*/ 6485700 w 9824983"/>
              <a:gd name="connsiteY948" fmla="*/ 4931416 h 6899085"/>
              <a:gd name="connsiteX949" fmla="*/ 6581630 w 9824983"/>
              <a:gd name="connsiteY949" fmla="*/ 4958108 h 6899085"/>
              <a:gd name="connsiteX950" fmla="*/ 6594859 w 9824983"/>
              <a:gd name="connsiteY950" fmla="*/ 4980208 h 6899085"/>
              <a:gd name="connsiteX951" fmla="*/ 6500453 w 9824983"/>
              <a:gd name="connsiteY951" fmla="*/ 4955079 h 6899085"/>
              <a:gd name="connsiteX952" fmla="*/ 6485700 w 9824983"/>
              <a:gd name="connsiteY952" fmla="*/ 4931416 h 6899085"/>
              <a:gd name="connsiteX953" fmla="*/ 6612719 w 9824983"/>
              <a:gd name="connsiteY953" fmla="*/ 4926268 h 6899085"/>
              <a:gd name="connsiteX954" fmla="*/ 6633544 w 9824983"/>
              <a:gd name="connsiteY954" fmla="*/ 4947056 h 6899085"/>
              <a:gd name="connsiteX955" fmla="*/ 6617619 w 9824983"/>
              <a:gd name="connsiteY955" fmla="*/ 4962584 h 6899085"/>
              <a:gd name="connsiteX956" fmla="*/ 6601075 w 9824983"/>
              <a:gd name="connsiteY956" fmla="*/ 4946756 h 6899085"/>
              <a:gd name="connsiteX957" fmla="*/ 6612719 w 9824983"/>
              <a:gd name="connsiteY957" fmla="*/ 4926268 h 6899085"/>
              <a:gd name="connsiteX958" fmla="*/ 6542164 w 9824983"/>
              <a:gd name="connsiteY958" fmla="*/ 4915928 h 6899085"/>
              <a:gd name="connsiteX959" fmla="*/ 6565442 w 9824983"/>
              <a:gd name="connsiteY959" fmla="*/ 4926714 h 6899085"/>
              <a:gd name="connsiteX960" fmla="*/ 6572012 w 9824983"/>
              <a:gd name="connsiteY960" fmla="*/ 4938570 h 6899085"/>
              <a:gd name="connsiteX961" fmla="*/ 6548643 w 9824983"/>
              <a:gd name="connsiteY961" fmla="*/ 4929397 h 6899085"/>
              <a:gd name="connsiteX962" fmla="*/ 6542164 w 9824983"/>
              <a:gd name="connsiteY962" fmla="*/ 4915928 h 6899085"/>
              <a:gd name="connsiteX963" fmla="*/ 602599 w 9824983"/>
              <a:gd name="connsiteY963" fmla="*/ 4906790 h 6899085"/>
              <a:gd name="connsiteX964" fmla="*/ 619342 w 9824983"/>
              <a:gd name="connsiteY964" fmla="*/ 4928512 h 6899085"/>
              <a:gd name="connsiteX965" fmla="*/ 661778 w 9824983"/>
              <a:gd name="connsiteY965" fmla="*/ 4928223 h 6899085"/>
              <a:gd name="connsiteX966" fmla="*/ 645796 w 9824983"/>
              <a:gd name="connsiteY966" fmla="*/ 4907281 h 6899085"/>
              <a:gd name="connsiteX967" fmla="*/ 602599 w 9824983"/>
              <a:gd name="connsiteY967" fmla="*/ 4906790 h 6899085"/>
              <a:gd name="connsiteX968" fmla="*/ 683484 w 9824983"/>
              <a:gd name="connsiteY968" fmla="*/ 4905535 h 6899085"/>
              <a:gd name="connsiteX969" fmla="*/ 692711 w 9824983"/>
              <a:gd name="connsiteY969" fmla="*/ 4917844 h 6899085"/>
              <a:gd name="connsiteX970" fmla="*/ 703733 w 9824983"/>
              <a:gd name="connsiteY970" fmla="*/ 4922319 h 6899085"/>
              <a:gd name="connsiteX971" fmla="*/ 701428 w 9824983"/>
              <a:gd name="connsiteY971" fmla="*/ 4906302 h 6899085"/>
              <a:gd name="connsiteX972" fmla="*/ 683484 w 9824983"/>
              <a:gd name="connsiteY972" fmla="*/ 4905535 h 6899085"/>
              <a:gd name="connsiteX973" fmla="*/ 318432 w 9824983"/>
              <a:gd name="connsiteY973" fmla="*/ 4894722 h 6899085"/>
              <a:gd name="connsiteX974" fmla="*/ 328784 w 9824983"/>
              <a:gd name="connsiteY974" fmla="*/ 4896804 h 6899085"/>
              <a:gd name="connsiteX975" fmla="*/ 332026 w 9824983"/>
              <a:gd name="connsiteY975" fmla="*/ 4905818 h 6899085"/>
              <a:gd name="connsiteX976" fmla="*/ 321766 w 9824983"/>
              <a:gd name="connsiteY976" fmla="*/ 4902124 h 6899085"/>
              <a:gd name="connsiteX977" fmla="*/ 318432 w 9824983"/>
              <a:gd name="connsiteY977" fmla="*/ 4894722 h 6899085"/>
              <a:gd name="connsiteX978" fmla="*/ 706519 w 9824983"/>
              <a:gd name="connsiteY978" fmla="*/ 4883073 h 6899085"/>
              <a:gd name="connsiteX979" fmla="*/ 728047 w 9824983"/>
              <a:gd name="connsiteY979" fmla="*/ 4929047 h 6899085"/>
              <a:gd name="connsiteX980" fmla="*/ 779450 w 9824983"/>
              <a:gd name="connsiteY980" fmla="*/ 4955022 h 6899085"/>
              <a:gd name="connsiteX981" fmla="*/ 706519 w 9824983"/>
              <a:gd name="connsiteY981" fmla="*/ 4883073 h 6899085"/>
              <a:gd name="connsiteX982" fmla="*/ 317308 w 9824983"/>
              <a:gd name="connsiteY982" fmla="*/ 4844073 h 6899085"/>
              <a:gd name="connsiteX983" fmla="*/ 359815 w 9824983"/>
              <a:gd name="connsiteY983" fmla="*/ 4889371 h 6899085"/>
              <a:gd name="connsiteX984" fmla="*/ 354413 w 9824983"/>
              <a:gd name="connsiteY984" fmla="*/ 4894639 h 6899085"/>
              <a:gd name="connsiteX985" fmla="*/ 311052 w 9824983"/>
              <a:gd name="connsiteY985" fmla="*/ 4850172 h 6899085"/>
              <a:gd name="connsiteX986" fmla="*/ 317308 w 9824983"/>
              <a:gd name="connsiteY986" fmla="*/ 4844073 h 6899085"/>
              <a:gd name="connsiteX987" fmla="*/ 348442 w 9824983"/>
              <a:gd name="connsiteY987" fmla="*/ 4839589 h 6899085"/>
              <a:gd name="connsiteX988" fmla="*/ 372408 w 9824983"/>
              <a:gd name="connsiteY988" fmla="*/ 4866441 h 6899085"/>
              <a:gd name="connsiteX989" fmla="*/ 369088 w 9824983"/>
              <a:gd name="connsiteY989" fmla="*/ 4868158 h 6899085"/>
              <a:gd name="connsiteX990" fmla="*/ 342460 w 9824983"/>
              <a:gd name="connsiteY990" fmla="*/ 4840851 h 6899085"/>
              <a:gd name="connsiteX991" fmla="*/ 348442 w 9824983"/>
              <a:gd name="connsiteY991" fmla="*/ 4839589 h 6899085"/>
              <a:gd name="connsiteX992" fmla="*/ 364580 w 9824983"/>
              <a:gd name="connsiteY992" fmla="*/ 4839069 h 6899085"/>
              <a:gd name="connsiteX993" fmla="*/ 460209 w 9824983"/>
              <a:gd name="connsiteY993" fmla="*/ 4917794 h 6899085"/>
              <a:gd name="connsiteX994" fmla="*/ 418995 w 9824983"/>
              <a:gd name="connsiteY994" fmla="*/ 4910804 h 6899085"/>
              <a:gd name="connsiteX995" fmla="*/ 364580 w 9824983"/>
              <a:gd name="connsiteY995" fmla="*/ 4839069 h 6899085"/>
              <a:gd name="connsiteX996" fmla="*/ 6767558 w 9824983"/>
              <a:gd name="connsiteY996" fmla="*/ 4822546 h 6899085"/>
              <a:gd name="connsiteX997" fmla="*/ 6783354 w 9824983"/>
              <a:gd name="connsiteY997" fmla="*/ 4839869 h 6899085"/>
              <a:gd name="connsiteX998" fmla="*/ 6789382 w 9824983"/>
              <a:gd name="connsiteY998" fmla="*/ 4855969 h 6899085"/>
              <a:gd name="connsiteX999" fmla="*/ 6777786 w 9824983"/>
              <a:gd name="connsiteY999" fmla="*/ 4847488 h 6899085"/>
              <a:gd name="connsiteX1000" fmla="*/ 676892 w 9824983"/>
              <a:gd name="connsiteY1000" fmla="*/ 4819125 h 6899085"/>
              <a:gd name="connsiteX1001" fmla="*/ 668823 w 9824983"/>
              <a:gd name="connsiteY1001" fmla="*/ 4819385 h 6899085"/>
              <a:gd name="connsiteX1002" fmla="*/ 691750 w 9824983"/>
              <a:gd name="connsiteY1002" fmla="*/ 4850294 h 6899085"/>
              <a:gd name="connsiteX1003" fmla="*/ 698683 w 9824983"/>
              <a:gd name="connsiteY1003" fmla="*/ 4851144 h 6899085"/>
              <a:gd name="connsiteX1004" fmla="*/ 676892 w 9824983"/>
              <a:gd name="connsiteY1004" fmla="*/ 4819125 h 6899085"/>
              <a:gd name="connsiteX1005" fmla="*/ 631355 w 9824983"/>
              <a:gd name="connsiteY1005" fmla="*/ 4779823 h 6899085"/>
              <a:gd name="connsiteX1006" fmla="*/ 628419 w 9824983"/>
              <a:gd name="connsiteY1006" fmla="*/ 4784205 h 6899085"/>
              <a:gd name="connsiteX1007" fmla="*/ 643819 w 9824983"/>
              <a:gd name="connsiteY1007" fmla="*/ 4796587 h 6899085"/>
              <a:gd name="connsiteX1008" fmla="*/ 631355 w 9824983"/>
              <a:gd name="connsiteY1008" fmla="*/ 4779823 h 6899085"/>
              <a:gd name="connsiteX1009" fmla="*/ 86497 w 9824983"/>
              <a:gd name="connsiteY1009" fmla="*/ 4772364 h 6899085"/>
              <a:gd name="connsiteX1010" fmla="*/ 95143 w 9824983"/>
              <a:gd name="connsiteY1010" fmla="*/ 4776111 h 6899085"/>
              <a:gd name="connsiteX1011" fmla="*/ 101144 w 9824983"/>
              <a:gd name="connsiteY1011" fmla="*/ 4788522 h 6899085"/>
              <a:gd name="connsiteX1012" fmla="*/ 93067 w 9824983"/>
              <a:gd name="connsiteY1012" fmla="*/ 4784222 h 6899085"/>
              <a:gd name="connsiteX1013" fmla="*/ 86497 w 9824983"/>
              <a:gd name="connsiteY1013" fmla="*/ 4772364 h 6899085"/>
              <a:gd name="connsiteX1014" fmla="*/ 110891 w 9824983"/>
              <a:gd name="connsiteY1014" fmla="*/ 4768364 h 6899085"/>
              <a:gd name="connsiteX1015" fmla="*/ 140254 w 9824983"/>
              <a:gd name="connsiteY1015" fmla="*/ 4785391 h 6899085"/>
              <a:gd name="connsiteX1016" fmla="*/ 158382 w 9824983"/>
              <a:gd name="connsiteY1016" fmla="*/ 4843807 h 6899085"/>
              <a:gd name="connsiteX1017" fmla="*/ 135867 w 9824983"/>
              <a:gd name="connsiteY1017" fmla="*/ 4833803 h 6899085"/>
              <a:gd name="connsiteX1018" fmla="*/ 110891 w 9824983"/>
              <a:gd name="connsiteY1018" fmla="*/ 4768364 h 6899085"/>
              <a:gd name="connsiteX1019" fmla="*/ 362084 w 9824983"/>
              <a:gd name="connsiteY1019" fmla="*/ 4760841 h 6899085"/>
              <a:gd name="connsiteX1020" fmla="*/ 378516 w 9824983"/>
              <a:gd name="connsiteY1020" fmla="*/ 4789772 h 6899085"/>
              <a:gd name="connsiteX1021" fmla="*/ 378841 w 9824983"/>
              <a:gd name="connsiteY1021" fmla="*/ 4791681 h 6899085"/>
              <a:gd name="connsiteX1022" fmla="*/ 378841 w 9824983"/>
              <a:gd name="connsiteY1022" fmla="*/ 4791679 h 6899085"/>
              <a:gd name="connsiteX1023" fmla="*/ 381234 w 9824983"/>
              <a:gd name="connsiteY1023" fmla="*/ 4793960 h 6899085"/>
              <a:gd name="connsiteX1024" fmla="*/ 405096 w 9824983"/>
              <a:gd name="connsiteY1024" fmla="*/ 4825433 h 6899085"/>
              <a:gd name="connsiteX1025" fmla="*/ 410408 w 9824983"/>
              <a:gd name="connsiteY1025" fmla="*/ 4821776 h 6899085"/>
              <a:gd name="connsiteX1026" fmla="*/ 381234 w 9824983"/>
              <a:gd name="connsiteY1026" fmla="*/ 4793960 h 6899085"/>
              <a:gd name="connsiteX1027" fmla="*/ 379885 w 9824983"/>
              <a:gd name="connsiteY1027" fmla="*/ 4792183 h 6899085"/>
              <a:gd name="connsiteX1028" fmla="*/ 378516 w 9824983"/>
              <a:gd name="connsiteY1028" fmla="*/ 4789772 h 6899085"/>
              <a:gd name="connsiteX1029" fmla="*/ 374624 w 9824983"/>
              <a:gd name="connsiteY1029" fmla="*/ 4766875 h 6899085"/>
              <a:gd name="connsiteX1030" fmla="*/ 362084 w 9824983"/>
              <a:gd name="connsiteY1030" fmla="*/ 4760841 h 6899085"/>
              <a:gd name="connsiteX1031" fmla="*/ 594856 w 9824983"/>
              <a:gd name="connsiteY1031" fmla="*/ 4751494 h 6899085"/>
              <a:gd name="connsiteX1032" fmla="*/ 596769 w 9824983"/>
              <a:gd name="connsiteY1032" fmla="*/ 4760285 h 6899085"/>
              <a:gd name="connsiteX1033" fmla="*/ 606080 w 9824983"/>
              <a:gd name="connsiteY1033" fmla="*/ 4766419 h 6899085"/>
              <a:gd name="connsiteX1034" fmla="*/ 604077 w 9824983"/>
              <a:gd name="connsiteY1034" fmla="*/ 4759244 h 6899085"/>
              <a:gd name="connsiteX1035" fmla="*/ 594856 w 9824983"/>
              <a:gd name="connsiteY1035" fmla="*/ 4751494 h 6899085"/>
              <a:gd name="connsiteX1036" fmla="*/ 6529891 w 9824983"/>
              <a:gd name="connsiteY1036" fmla="*/ 4733958 h 6899085"/>
              <a:gd name="connsiteX1037" fmla="*/ 6567740 w 9824983"/>
              <a:gd name="connsiteY1037" fmla="*/ 4761695 h 6899085"/>
              <a:gd name="connsiteX1038" fmla="*/ 6614489 w 9824983"/>
              <a:gd name="connsiteY1038" fmla="*/ 4843880 h 6899085"/>
              <a:gd name="connsiteX1039" fmla="*/ 6574711 w 9824983"/>
              <a:gd name="connsiteY1039" fmla="*/ 4844620 h 6899085"/>
              <a:gd name="connsiteX1040" fmla="*/ 6533880 w 9824983"/>
              <a:gd name="connsiteY1040" fmla="*/ 4779420 h 6899085"/>
              <a:gd name="connsiteX1041" fmla="*/ 198090 w 9824983"/>
              <a:gd name="connsiteY1041" fmla="*/ 4732009 h 6899085"/>
              <a:gd name="connsiteX1042" fmla="*/ 185169 w 9824983"/>
              <a:gd name="connsiteY1042" fmla="*/ 4732456 h 6899085"/>
              <a:gd name="connsiteX1043" fmla="*/ 263750 w 9824983"/>
              <a:gd name="connsiteY1043" fmla="*/ 4776062 h 6899085"/>
              <a:gd name="connsiteX1044" fmla="*/ 198090 w 9824983"/>
              <a:gd name="connsiteY1044" fmla="*/ 4732009 h 6899085"/>
              <a:gd name="connsiteX1045" fmla="*/ 6523342 w 9824983"/>
              <a:gd name="connsiteY1045" fmla="*/ 4719686 h 6899085"/>
              <a:gd name="connsiteX1046" fmla="*/ 6524531 w 9824983"/>
              <a:gd name="connsiteY1046" fmla="*/ 4720528 h 6899085"/>
              <a:gd name="connsiteX1047" fmla="*/ 6529821 w 9824983"/>
              <a:gd name="connsiteY1047" fmla="*/ 4733156 h 6899085"/>
              <a:gd name="connsiteX1048" fmla="*/ 6529891 w 9824983"/>
              <a:gd name="connsiteY1048" fmla="*/ 4733958 h 6899085"/>
              <a:gd name="connsiteX1049" fmla="*/ 6528491 w 9824983"/>
              <a:gd name="connsiteY1049" fmla="*/ 4732931 h 6899085"/>
              <a:gd name="connsiteX1050" fmla="*/ 6523342 w 9824983"/>
              <a:gd name="connsiteY1050" fmla="*/ 4719686 h 6899085"/>
              <a:gd name="connsiteX1051" fmla="*/ 534886 w 9824983"/>
              <a:gd name="connsiteY1051" fmla="*/ 4711045 h 6899085"/>
              <a:gd name="connsiteX1052" fmla="*/ 538128 w 9824983"/>
              <a:gd name="connsiteY1052" fmla="*/ 4720060 h 6899085"/>
              <a:gd name="connsiteX1053" fmla="*/ 565400 w 9824983"/>
              <a:gd name="connsiteY1053" fmla="*/ 4736080 h 6899085"/>
              <a:gd name="connsiteX1054" fmla="*/ 563109 w 9824983"/>
              <a:gd name="connsiteY1054" fmla="*/ 4729181 h 6899085"/>
              <a:gd name="connsiteX1055" fmla="*/ 534886 w 9824983"/>
              <a:gd name="connsiteY1055" fmla="*/ 4711045 h 6899085"/>
              <a:gd name="connsiteX1056" fmla="*/ 6651770 w 9824983"/>
              <a:gd name="connsiteY1056" fmla="*/ 4704035 h 6899085"/>
              <a:gd name="connsiteX1057" fmla="*/ 6669794 w 9824983"/>
              <a:gd name="connsiteY1057" fmla="*/ 4815825 h 6899085"/>
              <a:gd name="connsiteX1058" fmla="*/ 6651770 w 9824983"/>
              <a:gd name="connsiteY1058" fmla="*/ 4704035 h 6899085"/>
              <a:gd name="connsiteX1059" fmla="*/ 312883 w 9824983"/>
              <a:gd name="connsiteY1059" fmla="*/ 4687060 h 6899085"/>
              <a:gd name="connsiteX1060" fmla="*/ 315075 w 9824983"/>
              <a:gd name="connsiteY1060" fmla="*/ 4691013 h 6899085"/>
              <a:gd name="connsiteX1061" fmla="*/ 316212 w 9824983"/>
              <a:gd name="connsiteY1061" fmla="*/ 4689905 h 6899085"/>
              <a:gd name="connsiteX1062" fmla="*/ 474555 w 9824983"/>
              <a:gd name="connsiteY1062" fmla="*/ 4681604 h 6899085"/>
              <a:gd name="connsiteX1063" fmla="*/ 504380 w 9824983"/>
              <a:gd name="connsiteY1063" fmla="*/ 4873199 h 6899085"/>
              <a:gd name="connsiteX1064" fmla="*/ 562015 w 9824983"/>
              <a:gd name="connsiteY1064" fmla="*/ 4879394 h 6899085"/>
              <a:gd name="connsiteX1065" fmla="*/ 555241 w 9824983"/>
              <a:gd name="connsiteY1065" fmla="*/ 4857086 h 6899085"/>
              <a:gd name="connsiteX1066" fmla="*/ 530017 w 9824983"/>
              <a:gd name="connsiteY1066" fmla="*/ 4814721 h 6899085"/>
              <a:gd name="connsiteX1067" fmla="*/ 521541 w 9824983"/>
              <a:gd name="connsiteY1067" fmla="*/ 4737755 h 6899085"/>
              <a:gd name="connsiteX1068" fmla="*/ 493743 w 9824983"/>
              <a:gd name="connsiteY1068" fmla="*/ 4688764 h 6899085"/>
              <a:gd name="connsiteX1069" fmla="*/ 474555 w 9824983"/>
              <a:gd name="connsiteY1069" fmla="*/ 4681604 h 6899085"/>
              <a:gd name="connsiteX1070" fmla="*/ 6611735 w 9824983"/>
              <a:gd name="connsiteY1070" fmla="*/ 4662410 h 6899085"/>
              <a:gd name="connsiteX1071" fmla="*/ 6631608 w 9824983"/>
              <a:gd name="connsiteY1071" fmla="*/ 4681082 h 6899085"/>
              <a:gd name="connsiteX1072" fmla="*/ 6626758 w 9824983"/>
              <a:gd name="connsiteY1072" fmla="*/ 4737555 h 6899085"/>
              <a:gd name="connsiteX1073" fmla="*/ 6612128 w 9824983"/>
              <a:gd name="connsiteY1073" fmla="*/ 4730516 h 6899085"/>
              <a:gd name="connsiteX1074" fmla="*/ 6578719 w 9824983"/>
              <a:gd name="connsiteY1074" fmla="*/ 4676342 h 6899085"/>
              <a:gd name="connsiteX1075" fmla="*/ 6611735 w 9824983"/>
              <a:gd name="connsiteY1075" fmla="*/ 4662410 h 6899085"/>
              <a:gd name="connsiteX1076" fmla="*/ 431222 w 9824983"/>
              <a:gd name="connsiteY1076" fmla="*/ 4655372 h 6899085"/>
              <a:gd name="connsiteX1077" fmla="*/ 435602 w 9824983"/>
              <a:gd name="connsiteY1077" fmla="*/ 4663277 h 6899085"/>
              <a:gd name="connsiteX1078" fmla="*/ 446621 w 9824983"/>
              <a:gd name="connsiteY1078" fmla="*/ 4667751 h 6899085"/>
              <a:gd name="connsiteX1079" fmla="*/ 442710 w 9824983"/>
              <a:gd name="connsiteY1079" fmla="*/ 4656344 h 6899085"/>
              <a:gd name="connsiteX1080" fmla="*/ 431222 w 9824983"/>
              <a:gd name="connsiteY1080" fmla="*/ 4655372 h 6899085"/>
              <a:gd name="connsiteX1081" fmla="*/ 6344854 w 9824983"/>
              <a:gd name="connsiteY1081" fmla="*/ 4653274 h 6899085"/>
              <a:gd name="connsiteX1082" fmla="*/ 6348214 w 9824983"/>
              <a:gd name="connsiteY1082" fmla="*/ 4739788 h 6899085"/>
              <a:gd name="connsiteX1083" fmla="*/ 6367228 w 9824983"/>
              <a:gd name="connsiteY1083" fmla="*/ 4754734 h 6899085"/>
              <a:gd name="connsiteX1084" fmla="*/ 6344854 w 9824983"/>
              <a:gd name="connsiteY1084" fmla="*/ 4653274 h 6899085"/>
              <a:gd name="connsiteX1085" fmla="*/ 111544 w 9824983"/>
              <a:gd name="connsiteY1085" fmla="*/ 4639885 h 6899085"/>
              <a:gd name="connsiteX1086" fmla="*/ 86781 w 9824983"/>
              <a:gd name="connsiteY1086" fmla="*/ 4650335 h 6899085"/>
              <a:gd name="connsiteX1087" fmla="*/ 119669 w 9824983"/>
              <a:gd name="connsiteY1087" fmla="*/ 4676097 h 6899085"/>
              <a:gd name="connsiteX1088" fmla="*/ 111544 w 9824983"/>
              <a:gd name="connsiteY1088" fmla="*/ 4639885 h 6899085"/>
              <a:gd name="connsiteX1089" fmla="*/ 112467 w 9824983"/>
              <a:gd name="connsiteY1089" fmla="*/ 4623766 h 6899085"/>
              <a:gd name="connsiteX1090" fmla="*/ 116565 w 9824983"/>
              <a:gd name="connsiteY1090" fmla="*/ 4631948 h 6899085"/>
              <a:gd name="connsiteX1091" fmla="*/ 122164 w 9824983"/>
              <a:gd name="connsiteY1091" fmla="*/ 4632571 h 6899085"/>
              <a:gd name="connsiteX1092" fmla="*/ 120158 w 9824983"/>
              <a:gd name="connsiteY1092" fmla="*/ 4625394 h 6899085"/>
              <a:gd name="connsiteX1093" fmla="*/ 112467 w 9824983"/>
              <a:gd name="connsiteY1093" fmla="*/ 4623766 h 6899085"/>
              <a:gd name="connsiteX1094" fmla="*/ 6294575 w 9824983"/>
              <a:gd name="connsiteY1094" fmla="*/ 4617074 h 6899085"/>
              <a:gd name="connsiteX1095" fmla="*/ 6266421 w 9824983"/>
              <a:gd name="connsiteY1095" fmla="*/ 4644527 h 6899085"/>
              <a:gd name="connsiteX1096" fmla="*/ 6313215 w 9824983"/>
              <a:gd name="connsiteY1096" fmla="*/ 4638467 h 6899085"/>
              <a:gd name="connsiteX1097" fmla="*/ 6294575 w 9824983"/>
              <a:gd name="connsiteY1097" fmla="*/ 4617074 h 6899085"/>
              <a:gd name="connsiteX1098" fmla="*/ 43432 w 9824983"/>
              <a:gd name="connsiteY1098" fmla="*/ 4614982 h 6899085"/>
              <a:gd name="connsiteX1099" fmla="*/ 51233 w 9824983"/>
              <a:gd name="connsiteY1099" fmla="*/ 4624120 h 6899085"/>
              <a:gd name="connsiteX1100" fmla="*/ 58071 w 9824983"/>
              <a:gd name="connsiteY1100" fmla="*/ 4626581 h 6899085"/>
              <a:gd name="connsiteX1101" fmla="*/ 51033 w 9824983"/>
              <a:gd name="connsiteY1101" fmla="*/ 4618226 h 6899085"/>
              <a:gd name="connsiteX1102" fmla="*/ 43432 w 9824983"/>
              <a:gd name="connsiteY1102" fmla="*/ 4614982 h 6899085"/>
              <a:gd name="connsiteX1103" fmla="*/ 6327505 w 9824983"/>
              <a:gd name="connsiteY1103" fmla="*/ 4609312 h 6899085"/>
              <a:gd name="connsiteX1104" fmla="*/ 6310230 w 9824983"/>
              <a:gd name="connsiteY1104" fmla="*/ 4610939 h 6899085"/>
              <a:gd name="connsiteX1105" fmla="*/ 6320501 w 9824983"/>
              <a:gd name="connsiteY1105" fmla="*/ 4623749 h 6899085"/>
              <a:gd name="connsiteX1106" fmla="*/ 6337019 w 9824983"/>
              <a:gd name="connsiteY1106" fmla="*/ 4621345 h 6899085"/>
              <a:gd name="connsiteX1107" fmla="*/ 6327505 w 9824983"/>
              <a:gd name="connsiteY1107" fmla="*/ 4609312 h 6899085"/>
              <a:gd name="connsiteX1108" fmla="*/ 6357365 w 9824983"/>
              <a:gd name="connsiteY1108" fmla="*/ 4580195 h 6899085"/>
              <a:gd name="connsiteX1109" fmla="*/ 6338596 w 9824983"/>
              <a:gd name="connsiteY1109" fmla="*/ 4598497 h 6899085"/>
              <a:gd name="connsiteX1110" fmla="*/ 6347157 w 9824983"/>
              <a:gd name="connsiteY1110" fmla="*/ 4608416 h 6899085"/>
              <a:gd name="connsiteX1111" fmla="*/ 6366495 w 9824983"/>
              <a:gd name="connsiteY1111" fmla="*/ 4589558 h 6899085"/>
              <a:gd name="connsiteX1112" fmla="*/ 6357365 w 9824983"/>
              <a:gd name="connsiteY1112" fmla="*/ 4580195 h 6899085"/>
              <a:gd name="connsiteX1113" fmla="*/ 288789 w 9824983"/>
              <a:gd name="connsiteY1113" fmla="*/ 4578147 h 6899085"/>
              <a:gd name="connsiteX1114" fmla="*/ 287652 w 9824983"/>
              <a:gd name="connsiteY1114" fmla="*/ 4579255 h 6899085"/>
              <a:gd name="connsiteX1115" fmla="*/ 290125 w 9824983"/>
              <a:gd name="connsiteY1115" fmla="*/ 4582931 h 6899085"/>
              <a:gd name="connsiteX1116" fmla="*/ 292400 w 9824983"/>
              <a:gd name="connsiteY1116" fmla="*/ 4580711 h 6899085"/>
              <a:gd name="connsiteX1117" fmla="*/ 288789 w 9824983"/>
              <a:gd name="connsiteY1117" fmla="*/ 4578147 h 6899085"/>
              <a:gd name="connsiteX1118" fmla="*/ 120080 w 9824983"/>
              <a:gd name="connsiteY1118" fmla="*/ 4575246 h 6899085"/>
              <a:gd name="connsiteX1119" fmla="*/ 120872 w 9824983"/>
              <a:gd name="connsiteY1119" fmla="*/ 4594264 h 6899085"/>
              <a:gd name="connsiteX1120" fmla="*/ 127810 w 9824983"/>
              <a:gd name="connsiteY1120" fmla="*/ 4599673 h 6899085"/>
              <a:gd name="connsiteX1121" fmla="*/ 129871 w 9824983"/>
              <a:gd name="connsiteY1121" fmla="*/ 4582442 h 6899085"/>
              <a:gd name="connsiteX1122" fmla="*/ 120080 w 9824983"/>
              <a:gd name="connsiteY1122" fmla="*/ 4575246 h 6899085"/>
              <a:gd name="connsiteX1123" fmla="*/ 6095507 w 9824983"/>
              <a:gd name="connsiteY1123" fmla="*/ 4567679 h 6899085"/>
              <a:gd name="connsiteX1124" fmla="*/ 6145858 w 9824983"/>
              <a:gd name="connsiteY1124" fmla="*/ 4590300 h 6899085"/>
              <a:gd name="connsiteX1125" fmla="*/ 6175176 w 9824983"/>
              <a:gd name="connsiteY1125" fmla="*/ 4639140 h 6899085"/>
              <a:gd name="connsiteX1126" fmla="*/ 6095507 w 9824983"/>
              <a:gd name="connsiteY1126" fmla="*/ 4567679 h 6899085"/>
              <a:gd name="connsiteX1127" fmla="*/ 6519389 w 9824983"/>
              <a:gd name="connsiteY1127" fmla="*/ 4559174 h 6899085"/>
              <a:gd name="connsiteX1128" fmla="*/ 6542129 w 9824983"/>
              <a:gd name="connsiteY1128" fmla="*/ 4564250 h 6899085"/>
              <a:gd name="connsiteX1129" fmla="*/ 6586305 w 9824983"/>
              <a:gd name="connsiteY1129" fmla="*/ 4615473 h 6899085"/>
              <a:gd name="connsiteX1130" fmla="*/ 6558294 w 9824983"/>
              <a:gd name="connsiteY1130" fmla="*/ 4606468 h 6899085"/>
              <a:gd name="connsiteX1131" fmla="*/ 6518025 w 9824983"/>
              <a:gd name="connsiteY1131" fmla="*/ 4597031 h 6899085"/>
              <a:gd name="connsiteX1132" fmla="*/ 6618293 w 9824983"/>
              <a:gd name="connsiteY1132" fmla="*/ 4786905 h 6899085"/>
              <a:gd name="connsiteX1133" fmla="*/ 6524531 w 9824983"/>
              <a:gd name="connsiteY1133" fmla="*/ 4720528 h 6899085"/>
              <a:gd name="connsiteX1134" fmla="*/ 6524389 w 9824983"/>
              <a:gd name="connsiteY1134" fmla="*/ 4720190 h 6899085"/>
              <a:gd name="connsiteX1135" fmla="*/ 6459527 w 9824983"/>
              <a:gd name="connsiteY1135" fmla="*/ 4587108 h 6899085"/>
              <a:gd name="connsiteX1136" fmla="*/ 6519389 w 9824983"/>
              <a:gd name="connsiteY1136" fmla="*/ 4559174 h 6899085"/>
              <a:gd name="connsiteX1137" fmla="*/ 205736 w 9824983"/>
              <a:gd name="connsiteY1137" fmla="*/ 4528819 h 6899085"/>
              <a:gd name="connsiteX1138" fmla="*/ 185054 w 9824983"/>
              <a:gd name="connsiteY1138" fmla="*/ 4537763 h 6899085"/>
              <a:gd name="connsiteX1139" fmla="*/ 275297 w 9824983"/>
              <a:gd name="connsiteY1139" fmla="*/ 4630877 h 6899085"/>
              <a:gd name="connsiteX1140" fmla="*/ 148372 w 9824983"/>
              <a:gd name="connsiteY1140" fmla="*/ 4695290 h 6899085"/>
              <a:gd name="connsiteX1141" fmla="*/ 242700 w 9824983"/>
              <a:gd name="connsiteY1141" fmla="*/ 4670271 h 6899085"/>
              <a:gd name="connsiteX1142" fmla="*/ 348892 w 9824983"/>
              <a:gd name="connsiteY1142" fmla="*/ 4644336 h 6899085"/>
              <a:gd name="connsiteX1143" fmla="*/ 406047 w 9824983"/>
              <a:gd name="connsiteY1143" fmla="*/ 4644916 h 6899085"/>
              <a:gd name="connsiteX1144" fmla="*/ 438205 w 9824983"/>
              <a:gd name="connsiteY1144" fmla="*/ 4627258 h 6899085"/>
              <a:gd name="connsiteX1145" fmla="*/ 458417 w 9824983"/>
              <a:gd name="connsiteY1145" fmla="*/ 4621246 h 6899085"/>
              <a:gd name="connsiteX1146" fmla="*/ 444615 w 9824983"/>
              <a:gd name="connsiteY1146" fmla="*/ 4599697 h 6899085"/>
              <a:gd name="connsiteX1147" fmla="*/ 409182 w 9824983"/>
              <a:gd name="connsiteY1147" fmla="*/ 4585547 h 6899085"/>
              <a:gd name="connsiteX1148" fmla="*/ 364594 w 9824983"/>
              <a:gd name="connsiteY1148" fmla="*/ 4604680 h 6899085"/>
              <a:gd name="connsiteX1149" fmla="*/ 309458 w 9824983"/>
              <a:gd name="connsiteY1149" fmla="*/ 4620395 h 6899085"/>
              <a:gd name="connsiteX1150" fmla="*/ 273845 w 9824983"/>
              <a:gd name="connsiteY1150" fmla="*/ 4614026 h 6899085"/>
              <a:gd name="connsiteX1151" fmla="*/ 246391 w 9824983"/>
              <a:gd name="connsiteY1151" fmla="*/ 4560206 h 6899085"/>
              <a:gd name="connsiteX1152" fmla="*/ 247537 w 9824983"/>
              <a:gd name="connsiteY1152" fmla="*/ 4560285 h 6899085"/>
              <a:gd name="connsiteX1153" fmla="*/ 268941 w 9824983"/>
              <a:gd name="connsiteY1153" fmla="*/ 4573153 h 6899085"/>
              <a:gd name="connsiteX1154" fmla="*/ 262371 w 9824983"/>
              <a:gd name="connsiteY1154" fmla="*/ 4561296 h 6899085"/>
              <a:gd name="connsiteX1155" fmla="*/ 247537 w 9824983"/>
              <a:gd name="connsiteY1155" fmla="*/ 4560285 h 6899085"/>
              <a:gd name="connsiteX1156" fmla="*/ 245941 w 9824983"/>
              <a:gd name="connsiteY1156" fmla="*/ 4559326 h 6899085"/>
              <a:gd name="connsiteX1157" fmla="*/ 245848 w 9824983"/>
              <a:gd name="connsiteY1157" fmla="*/ 4559143 h 6899085"/>
              <a:gd name="connsiteX1158" fmla="*/ 245769 w 9824983"/>
              <a:gd name="connsiteY1158" fmla="*/ 4559221 h 6899085"/>
              <a:gd name="connsiteX1159" fmla="*/ 244805 w 9824983"/>
              <a:gd name="connsiteY1159" fmla="*/ 4558642 h 6899085"/>
              <a:gd name="connsiteX1160" fmla="*/ 245564 w 9824983"/>
              <a:gd name="connsiteY1160" fmla="*/ 4559420 h 6899085"/>
              <a:gd name="connsiteX1161" fmla="*/ 245279 w 9824983"/>
              <a:gd name="connsiteY1161" fmla="*/ 4559699 h 6899085"/>
              <a:gd name="connsiteX1162" fmla="*/ 205736 w 9824983"/>
              <a:gd name="connsiteY1162" fmla="*/ 4528819 h 6899085"/>
              <a:gd name="connsiteX1163" fmla="*/ 6156831 w 9824983"/>
              <a:gd name="connsiteY1163" fmla="*/ 4504833 h 6899085"/>
              <a:gd name="connsiteX1164" fmla="*/ 6168237 w 9824983"/>
              <a:gd name="connsiteY1164" fmla="*/ 4511978 h 6899085"/>
              <a:gd name="connsiteX1165" fmla="*/ 6205628 w 9824983"/>
              <a:gd name="connsiteY1165" fmla="*/ 4623146 h 6899085"/>
              <a:gd name="connsiteX1166" fmla="*/ 6117303 w 9824983"/>
              <a:gd name="connsiteY1166" fmla="*/ 4543379 h 6899085"/>
              <a:gd name="connsiteX1167" fmla="*/ 6156831 w 9824983"/>
              <a:gd name="connsiteY1167" fmla="*/ 4504833 h 6899085"/>
              <a:gd name="connsiteX1168" fmla="*/ 6307250 w 9824983"/>
              <a:gd name="connsiteY1168" fmla="*/ 4466218 h 6899085"/>
              <a:gd name="connsiteX1169" fmla="*/ 6373959 w 9824983"/>
              <a:gd name="connsiteY1169" fmla="*/ 4567060 h 6899085"/>
              <a:gd name="connsiteX1170" fmla="*/ 6386541 w 9824983"/>
              <a:gd name="connsiteY1170" fmla="*/ 4539568 h 6899085"/>
              <a:gd name="connsiteX1171" fmla="*/ 6391106 w 9824983"/>
              <a:gd name="connsiteY1171" fmla="*/ 4605127 h 6899085"/>
              <a:gd name="connsiteX1172" fmla="*/ 6363266 w 9824983"/>
              <a:gd name="connsiteY1172" fmla="*/ 4650537 h 6899085"/>
              <a:gd name="connsiteX1173" fmla="*/ 6375152 w 9824983"/>
              <a:gd name="connsiteY1173" fmla="*/ 4663297 h 6899085"/>
              <a:gd name="connsiteX1174" fmla="*/ 6426777 w 9824983"/>
              <a:gd name="connsiteY1174" fmla="*/ 4647964 h 6899085"/>
              <a:gd name="connsiteX1175" fmla="*/ 6513029 w 9824983"/>
              <a:gd name="connsiteY1175" fmla="*/ 4801277 h 6899085"/>
              <a:gd name="connsiteX1176" fmla="*/ 6424947 w 9824983"/>
              <a:gd name="connsiteY1176" fmla="*/ 4815633 h 6899085"/>
              <a:gd name="connsiteX1177" fmla="*/ 6455584 w 9824983"/>
              <a:gd name="connsiteY1177" fmla="*/ 4857292 h 6899085"/>
              <a:gd name="connsiteX1178" fmla="*/ 6451410 w 9824983"/>
              <a:gd name="connsiteY1178" fmla="*/ 4859839 h 6899085"/>
              <a:gd name="connsiteX1179" fmla="*/ 6375339 w 9824983"/>
              <a:gd name="connsiteY1179" fmla="*/ 4781826 h 6899085"/>
              <a:gd name="connsiteX1180" fmla="*/ 6368484 w 9824983"/>
              <a:gd name="connsiteY1180" fmla="*/ 4770245 h 6899085"/>
              <a:gd name="connsiteX1181" fmla="*/ 6305240 w 9824983"/>
              <a:gd name="connsiteY1181" fmla="*/ 4758868 h 6899085"/>
              <a:gd name="connsiteX1182" fmla="*/ 6274725 w 9824983"/>
              <a:gd name="connsiteY1182" fmla="*/ 4733832 h 6899085"/>
              <a:gd name="connsiteX1183" fmla="*/ 6266419 w 9824983"/>
              <a:gd name="connsiteY1183" fmla="*/ 4644526 h 6899085"/>
              <a:gd name="connsiteX1184" fmla="*/ 6229031 w 9824983"/>
              <a:gd name="connsiteY1184" fmla="*/ 4594236 h 6899085"/>
              <a:gd name="connsiteX1185" fmla="*/ 6208468 w 9824983"/>
              <a:gd name="connsiteY1185" fmla="*/ 4498619 h 6899085"/>
              <a:gd name="connsiteX1186" fmla="*/ 6241571 w 9824983"/>
              <a:gd name="connsiteY1186" fmla="*/ 4478516 h 6899085"/>
              <a:gd name="connsiteX1187" fmla="*/ 6270129 w 9824983"/>
              <a:gd name="connsiteY1187" fmla="*/ 4467408 h 6899085"/>
              <a:gd name="connsiteX1188" fmla="*/ 6307250 w 9824983"/>
              <a:gd name="connsiteY1188" fmla="*/ 4466218 h 6899085"/>
              <a:gd name="connsiteX1189" fmla="*/ 70022 w 9824983"/>
              <a:gd name="connsiteY1189" fmla="*/ 4436864 h 6899085"/>
              <a:gd name="connsiteX1190" fmla="*/ 77827 w 9824983"/>
              <a:gd name="connsiteY1190" fmla="*/ 4450559 h 6899085"/>
              <a:gd name="connsiteX1191" fmla="*/ 122475 w 9824983"/>
              <a:gd name="connsiteY1191" fmla="*/ 4467897 h 6899085"/>
              <a:gd name="connsiteX1192" fmla="*/ 113432 w 9824983"/>
              <a:gd name="connsiteY1192" fmla="*/ 4452365 h 6899085"/>
              <a:gd name="connsiteX1193" fmla="*/ 70022 w 9824983"/>
              <a:gd name="connsiteY1193" fmla="*/ 4436864 h 6899085"/>
              <a:gd name="connsiteX1194" fmla="*/ 5403075 w 9824983"/>
              <a:gd name="connsiteY1194" fmla="*/ 4352557 h 6899085"/>
              <a:gd name="connsiteX1195" fmla="*/ 5403028 w 9824983"/>
              <a:gd name="connsiteY1195" fmla="*/ 4353365 h 6899085"/>
              <a:gd name="connsiteX1196" fmla="*/ 5402982 w 9824983"/>
              <a:gd name="connsiteY1196" fmla="*/ 4354168 h 6899085"/>
              <a:gd name="connsiteX1197" fmla="*/ 5403464 w 9824983"/>
              <a:gd name="connsiteY1197" fmla="*/ 4354335 h 6899085"/>
              <a:gd name="connsiteX1198" fmla="*/ 5403950 w 9824983"/>
              <a:gd name="connsiteY1198" fmla="*/ 4354502 h 6899085"/>
              <a:gd name="connsiteX1199" fmla="*/ 5409486 w 9824983"/>
              <a:gd name="connsiteY1199" fmla="*/ 4366791 h 6899085"/>
              <a:gd name="connsiteX1200" fmla="*/ 5408982 w 9824983"/>
              <a:gd name="connsiteY1200" fmla="*/ 4366581 h 6899085"/>
              <a:gd name="connsiteX1201" fmla="*/ 5410221 w 9824983"/>
              <a:gd name="connsiteY1201" fmla="*/ 4368420 h 6899085"/>
              <a:gd name="connsiteX1202" fmla="*/ 5409486 w 9824983"/>
              <a:gd name="connsiteY1202" fmla="*/ 4366791 h 6899085"/>
              <a:gd name="connsiteX1203" fmla="*/ 5448313 w 9824983"/>
              <a:gd name="connsiteY1203" fmla="*/ 4383020 h 6899085"/>
              <a:gd name="connsiteX1204" fmla="*/ 5438795 w 9824983"/>
              <a:gd name="connsiteY1204" fmla="*/ 4366431 h 6899085"/>
              <a:gd name="connsiteX1205" fmla="*/ 5403950 w 9824983"/>
              <a:gd name="connsiteY1205" fmla="*/ 4354502 h 6899085"/>
              <a:gd name="connsiteX1206" fmla="*/ 6297747 w 9824983"/>
              <a:gd name="connsiteY1206" fmla="*/ 4322648 h 6899085"/>
              <a:gd name="connsiteX1207" fmla="*/ 6339611 w 9824983"/>
              <a:gd name="connsiteY1207" fmla="*/ 4337260 h 6899085"/>
              <a:gd name="connsiteX1208" fmla="*/ 6364774 w 9824983"/>
              <a:gd name="connsiteY1208" fmla="*/ 4355231 h 6899085"/>
              <a:gd name="connsiteX1209" fmla="*/ 6423445 w 9824983"/>
              <a:gd name="connsiteY1209" fmla="*/ 4426633 h 6899085"/>
              <a:gd name="connsiteX1210" fmla="*/ 6447999 w 9824983"/>
              <a:gd name="connsiteY1210" fmla="*/ 4455104 h 6899085"/>
              <a:gd name="connsiteX1211" fmla="*/ 6413890 w 9824983"/>
              <a:gd name="connsiteY1211" fmla="*/ 4452974 h 6899085"/>
              <a:gd name="connsiteX1212" fmla="*/ 6326111 w 9824983"/>
              <a:gd name="connsiteY1212" fmla="*/ 4446305 h 6899085"/>
              <a:gd name="connsiteX1213" fmla="*/ 6293548 w 9824983"/>
              <a:gd name="connsiteY1213" fmla="*/ 4325863 h 6899085"/>
              <a:gd name="connsiteX1214" fmla="*/ 6297747 w 9824983"/>
              <a:gd name="connsiteY1214" fmla="*/ 4322648 h 6899085"/>
              <a:gd name="connsiteX1215" fmla="*/ 6216307 w 9824983"/>
              <a:gd name="connsiteY1215" fmla="*/ 4321468 h 6899085"/>
              <a:gd name="connsiteX1216" fmla="*/ 6227280 w 9824983"/>
              <a:gd name="connsiteY1216" fmla="*/ 4325039 h 6899085"/>
              <a:gd name="connsiteX1217" fmla="*/ 6268913 w 9824983"/>
              <a:gd name="connsiteY1217" fmla="*/ 4357494 h 6899085"/>
              <a:gd name="connsiteX1218" fmla="*/ 6279594 w 9824983"/>
              <a:gd name="connsiteY1218" fmla="*/ 4447530 h 6899085"/>
              <a:gd name="connsiteX1219" fmla="*/ 6193112 w 9824983"/>
              <a:gd name="connsiteY1219" fmla="*/ 4391841 h 6899085"/>
              <a:gd name="connsiteX1220" fmla="*/ 6209618 w 9824983"/>
              <a:gd name="connsiteY1220" fmla="*/ 4323995 h 6899085"/>
              <a:gd name="connsiteX1221" fmla="*/ 6216307 w 9824983"/>
              <a:gd name="connsiteY1221" fmla="*/ 4321468 h 6899085"/>
              <a:gd name="connsiteX1222" fmla="*/ 5682506 w 9824983"/>
              <a:gd name="connsiteY1222" fmla="*/ 4311411 h 6899085"/>
              <a:gd name="connsiteX1223" fmla="*/ 5467019 w 9824983"/>
              <a:gd name="connsiteY1223" fmla="*/ 4384568 h 6899085"/>
              <a:gd name="connsiteX1224" fmla="*/ 5682506 w 9824983"/>
              <a:gd name="connsiteY1224" fmla="*/ 4311411 h 6899085"/>
              <a:gd name="connsiteX1225" fmla="*/ 6166315 w 9824983"/>
              <a:gd name="connsiteY1225" fmla="*/ 4259212 h 6899085"/>
              <a:gd name="connsiteX1226" fmla="*/ 6185817 w 9824983"/>
              <a:gd name="connsiteY1226" fmla="*/ 4280243 h 6899085"/>
              <a:gd name="connsiteX1227" fmla="*/ 6180122 w 9824983"/>
              <a:gd name="connsiteY1227" fmla="*/ 4281230 h 6899085"/>
              <a:gd name="connsiteX1228" fmla="*/ 6164131 w 9824983"/>
              <a:gd name="connsiteY1228" fmla="*/ 4255729 h 6899085"/>
              <a:gd name="connsiteX1229" fmla="*/ 6166315 w 9824983"/>
              <a:gd name="connsiteY1229" fmla="*/ 4259212 h 6899085"/>
              <a:gd name="connsiteX1230" fmla="*/ 6164323 w 9824983"/>
              <a:gd name="connsiteY1230" fmla="*/ 4257064 h 6899085"/>
              <a:gd name="connsiteX1231" fmla="*/ 6164131 w 9824983"/>
              <a:gd name="connsiteY1231" fmla="*/ 4255729 h 6899085"/>
              <a:gd name="connsiteX1232" fmla="*/ 5730271 w 9824983"/>
              <a:gd name="connsiteY1232" fmla="*/ 4255707 h 6899085"/>
              <a:gd name="connsiteX1233" fmla="*/ 5689320 w 9824983"/>
              <a:gd name="connsiteY1233" fmla="*/ 4295640 h 6899085"/>
              <a:gd name="connsiteX1234" fmla="*/ 5701490 w 9824983"/>
              <a:gd name="connsiteY1234" fmla="*/ 4308119 h 6899085"/>
              <a:gd name="connsiteX1235" fmla="*/ 5742725 w 9824983"/>
              <a:gd name="connsiteY1235" fmla="*/ 4267910 h 6899085"/>
              <a:gd name="connsiteX1236" fmla="*/ 5730271 w 9824983"/>
              <a:gd name="connsiteY1236" fmla="*/ 4255707 h 6899085"/>
              <a:gd name="connsiteX1237" fmla="*/ 5672873 w 9824983"/>
              <a:gd name="connsiteY1237" fmla="*/ 4221880 h 6899085"/>
              <a:gd name="connsiteX1238" fmla="*/ 5679357 w 9824983"/>
              <a:gd name="connsiteY1238" fmla="*/ 4239907 h 6899085"/>
              <a:gd name="connsiteX1239" fmla="*/ 5699967 w 9824983"/>
              <a:gd name="connsiteY1239" fmla="*/ 4245682 h 6899085"/>
              <a:gd name="connsiteX1240" fmla="*/ 5691206 w 9824983"/>
              <a:gd name="connsiteY1240" fmla="*/ 4229871 h 6899085"/>
              <a:gd name="connsiteX1241" fmla="*/ 5672873 w 9824983"/>
              <a:gd name="connsiteY1241" fmla="*/ 4221880 h 6899085"/>
              <a:gd name="connsiteX1242" fmla="*/ 5962108 w 9824983"/>
              <a:gd name="connsiteY1242" fmla="*/ 4197044 h 6899085"/>
              <a:gd name="connsiteX1243" fmla="*/ 6040817 w 9824983"/>
              <a:gd name="connsiteY1243" fmla="*/ 4200955 h 6899085"/>
              <a:gd name="connsiteX1244" fmla="*/ 6113165 w 9824983"/>
              <a:gd name="connsiteY1244" fmla="*/ 4325214 h 6899085"/>
              <a:gd name="connsiteX1245" fmla="*/ 6097696 w 9824983"/>
              <a:gd name="connsiteY1245" fmla="*/ 4328126 h 6899085"/>
              <a:gd name="connsiteX1246" fmla="*/ 5981454 w 9824983"/>
              <a:gd name="connsiteY1246" fmla="*/ 4243623 h 6899085"/>
              <a:gd name="connsiteX1247" fmla="*/ 5962108 w 9824983"/>
              <a:gd name="connsiteY1247" fmla="*/ 4197044 h 6899085"/>
              <a:gd name="connsiteX1248" fmla="*/ 5545557 w 9824983"/>
              <a:gd name="connsiteY1248" fmla="*/ 4157311 h 6899085"/>
              <a:gd name="connsiteX1249" fmla="*/ 5546906 w 9824983"/>
              <a:gd name="connsiteY1249" fmla="*/ 4171212 h 6899085"/>
              <a:gd name="connsiteX1250" fmla="*/ 5599752 w 9824983"/>
              <a:gd name="connsiteY1250" fmla="*/ 4209477 h 6899085"/>
              <a:gd name="connsiteX1251" fmla="*/ 5598402 w 9824983"/>
              <a:gd name="connsiteY1251" fmla="*/ 4195575 h 6899085"/>
              <a:gd name="connsiteX1252" fmla="*/ 5545557 w 9824983"/>
              <a:gd name="connsiteY1252" fmla="*/ 4157311 h 6899085"/>
              <a:gd name="connsiteX1253" fmla="*/ 5709848 w 9824983"/>
              <a:gd name="connsiteY1253" fmla="*/ 4122639 h 6899085"/>
              <a:gd name="connsiteX1254" fmla="*/ 5706528 w 9824983"/>
              <a:gd name="connsiteY1254" fmla="*/ 4131227 h 6899085"/>
              <a:gd name="connsiteX1255" fmla="*/ 5698920 w 9824983"/>
              <a:gd name="connsiteY1255" fmla="*/ 4123424 h 6899085"/>
              <a:gd name="connsiteX1256" fmla="*/ 5712401 w 9824983"/>
              <a:gd name="connsiteY1256" fmla="*/ 4122458 h 6899085"/>
              <a:gd name="connsiteX1257" fmla="*/ 5712024 w 9824983"/>
              <a:gd name="connsiteY1257" fmla="*/ 4124346 h 6899085"/>
              <a:gd name="connsiteX1258" fmla="*/ 5710966 w 9824983"/>
              <a:gd name="connsiteY1258" fmla="*/ 4122560 h 6899085"/>
              <a:gd name="connsiteX1259" fmla="*/ 5710311 w 9824983"/>
              <a:gd name="connsiteY1259" fmla="*/ 4121451 h 6899085"/>
              <a:gd name="connsiteX1260" fmla="*/ 5710966 w 9824983"/>
              <a:gd name="connsiteY1260" fmla="*/ 4122560 h 6899085"/>
              <a:gd name="connsiteX1261" fmla="*/ 5709848 w 9824983"/>
              <a:gd name="connsiteY1261" fmla="*/ 4122639 h 6899085"/>
              <a:gd name="connsiteX1262" fmla="*/ 5508921 w 9824983"/>
              <a:gd name="connsiteY1262" fmla="*/ 4103242 h 6899085"/>
              <a:gd name="connsiteX1263" fmla="*/ 5518439 w 9824983"/>
              <a:gd name="connsiteY1263" fmla="*/ 4119830 h 6899085"/>
              <a:gd name="connsiteX1264" fmla="*/ 5530312 w 9824983"/>
              <a:gd name="connsiteY1264" fmla="*/ 4123472 h 6899085"/>
              <a:gd name="connsiteX1265" fmla="*/ 5520893 w 9824983"/>
              <a:gd name="connsiteY1265" fmla="*/ 4109830 h 6899085"/>
              <a:gd name="connsiteX1266" fmla="*/ 5508921 w 9824983"/>
              <a:gd name="connsiteY1266" fmla="*/ 4103242 h 6899085"/>
              <a:gd name="connsiteX1267" fmla="*/ 5717008 w 9824983"/>
              <a:gd name="connsiteY1267" fmla="*/ 4093615 h 6899085"/>
              <a:gd name="connsiteX1268" fmla="*/ 5727175 w 9824983"/>
              <a:gd name="connsiteY1268" fmla="*/ 4098920 h 6899085"/>
              <a:gd name="connsiteX1269" fmla="*/ 5735082 w 9824983"/>
              <a:gd name="connsiteY1269" fmla="*/ 4115562 h 6899085"/>
              <a:gd name="connsiteX1270" fmla="*/ 5723015 w 9824983"/>
              <a:gd name="connsiteY1270" fmla="*/ 4110586 h 6899085"/>
              <a:gd name="connsiteX1271" fmla="*/ 5717008 w 9824983"/>
              <a:gd name="connsiteY1271" fmla="*/ 4093615 h 6899085"/>
              <a:gd name="connsiteX1272" fmla="*/ 5590928 w 9824983"/>
              <a:gd name="connsiteY1272" fmla="*/ 4091760 h 6899085"/>
              <a:gd name="connsiteX1273" fmla="*/ 5592177 w 9824983"/>
              <a:gd name="connsiteY1273" fmla="*/ 4092227 h 6899085"/>
              <a:gd name="connsiteX1274" fmla="*/ 5592733 w 9824983"/>
              <a:gd name="connsiteY1274" fmla="*/ 4093042 h 6899085"/>
              <a:gd name="connsiteX1275" fmla="*/ 5592273 w 9824983"/>
              <a:gd name="connsiteY1275" fmla="*/ 4092862 h 6899085"/>
              <a:gd name="connsiteX1276" fmla="*/ 5776811 w 9824983"/>
              <a:gd name="connsiteY1276" fmla="*/ 4090084 h 6899085"/>
              <a:gd name="connsiteX1277" fmla="*/ 5797537 w 9824983"/>
              <a:gd name="connsiteY1277" fmla="*/ 4107927 h 6899085"/>
              <a:gd name="connsiteX1278" fmla="*/ 5794884 w 9824983"/>
              <a:gd name="connsiteY1278" fmla="*/ 4112033 h 6899085"/>
              <a:gd name="connsiteX1279" fmla="*/ 5775580 w 9824983"/>
              <a:gd name="connsiteY1279" fmla="*/ 4092805 h 6899085"/>
              <a:gd name="connsiteX1280" fmla="*/ 5776811 w 9824983"/>
              <a:gd name="connsiteY1280" fmla="*/ 4090084 h 6899085"/>
              <a:gd name="connsiteX1281" fmla="*/ 5632589 w 9824983"/>
              <a:gd name="connsiteY1281" fmla="*/ 4081572 h 6899085"/>
              <a:gd name="connsiteX1282" fmla="*/ 5668137 w 9824983"/>
              <a:gd name="connsiteY1282" fmla="*/ 4107786 h 6899085"/>
              <a:gd name="connsiteX1283" fmla="*/ 5667006 w 9824983"/>
              <a:gd name="connsiteY1283" fmla="*/ 4113455 h 6899085"/>
              <a:gd name="connsiteX1284" fmla="*/ 5632589 w 9824983"/>
              <a:gd name="connsiteY1284" fmla="*/ 4081572 h 6899085"/>
              <a:gd name="connsiteX1285" fmla="*/ 5117834 w 9824983"/>
              <a:gd name="connsiteY1285" fmla="*/ 4078245 h 6899085"/>
              <a:gd name="connsiteX1286" fmla="*/ 5159828 w 9824983"/>
              <a:gd name="connsiteY1286" fmla="*/ 4160568 h 6899085"/>
              <a:gd name="connsiteX1287" fmla="*/ 5343998 w 9824983"/>
              <a:gd name="connsiteY1287" fmla="*/ 4337756 h 6899085"/>
              <a:gd name="connsiteX1288" fmla="*/ 5408697 w 9824983"/>
              <a:gd name="connsiteY1288" fmla="*/ 4366858 h 6899085"/>
              <a:gd name="connsiteX1289" fmla="*/ 5409651 w 9824983"/>
              <a:gd name="connsiteY1289" fmla="*/ 4368975 h 6899085"/>
              <a:gd name="connsiteX1290" fmla="*/ 5408698 w 9824983"/>
              <a:gd name="connsiteY1290" fmla="*/ 4366858 h 6899085"/>
              <a:gd name="connsiteX1291" fmla="*/ 5408697 w 9824983"/>
              <a:gd name="connsiteY1291" fmla="*/ 4366858 h 6899085"/>
              <a:gd name="connsiteX1292" fmla="*/ 5402506 w 9824983"/>
              <a:gd name="connsiteY1292" fmla="*/ 4353113 h 6899085"/>
              <a:gd name="connsiteX1293" fmla="*/ 5402696 w 9824983"/>
              <a:gd name="connsiteY1293" fmla="*/ 4354446 h 6899085"/>
              <a:gd name="connsiteX1294" fmla="*/ 5280678 w 9824983"/>
              <a:gd name="connsiteY1294" fmla="*/ 4277104 h 6899085"/>
              <a:gd name="connsiteX1295" fmla="*/ 5117834 w 9824983"/>
              <a:gd name="connsiteY1295" fmla="*/ 4078245 h 6899085"/>
              <a:gd name="connsiteX1296" fmla="*/ 5734320 w 9824983"/>
              <a:gd name="connsiteY1296" fmla="*/ 4053905 h 6899085"/>
              <a:gd name="connsiteX1297" fmla="*/ 5742019 w 9824983"/>
              <a:gd name="connsiteY1297" fmla="*/ 4060094 h 6899085"/>
              <a:gd name="connsiteX1298" fmla="*/ 5743163 w 9824983"/>
              <a:gd name="connsiteY1298" fmla="*/ 4063544 h 6899085"/>
              <a:gd name="connsiteX1299" fmla="*/ 5735180 w 9824983"/>
              <a:gd name="connsiteY1299" fmla="*/ 4057632 h 6899085"/>
              <a:gd name="connsiteX1300" fmla="*/ 5734320 w 9824983"/>
              <a:gd name="connsiteY1300" fmla="*/ 4053905 h 6899085"/>
              <a:gd name="connsiteX1301" fmla="*/ 5703547 w 9824983"/>
              <a:gd name="connsiteY1301" fmla="*/ 4047382 h 6899085"/>
              <a:gd name="connsiteX1302" fmla="*/ 5719709 w 9824983"/>
              <a:gd name="connsiteY1302" fmla="*/ 4060541 h 6899085"/>
              <a:gd name="connsiteX1303" fmla="*/ 5714036 w 9824983"/>
              <a:gd name="connsiteY1303" fmla="*/ 4075207 h 6899085"/>
              <a:gd name="connsiteX1304" fmla="*/ 5699204 w 9824983"/>
              <a:gd name="connsiteY1304" fmla="*/ 4062270 h 6899085"/>
              <a:gd name="connsiteX1305" fmla="*/ 5703547 w 9824983"/>
              <a:gd name="connsiteY1305" fmla="*/ 4047382 h 6899085"/>
              <a:gd name="connsiteX1306" fmla="*/ 6063055 w 9824983"/>
              <a:gd name="connsiteY1306" fmla="*/ 4033167 h 6899085"/>
              <a:gd name="connsiteX1307" fmla="*/ 6078938 w 9824983"/>
              <a:gd name="connsiteY1307" fmla="*/ 4051160 h 6899085"/>
              <a:gd name="connsiteX1308" fmla="*/ 6057688 w 9824983"/>
              <a:gd name="connsiteY1308" fmla="*/ 4061228 h 6899085"/>
              <a:gd name="connsiteX1309" fmla="*/ 6040568 w 9824983"/>
              <a:gd name="connsiteY1309" fmla="*/ 4041397 h 6899085"/>
              <a:gd name="connsiteX1310" fmla="*/ 6063055 w 9824983"/>
              <a:gd name="connsiteY1310" fmla="*/ 4033167 h 6899085"/>
              <a:gd name="connsiteX1311" fmla="*/ 5538493 w 9824983"/>
              <a:gd name="connsiteY1311" fmla="*/ 4013523 h 6899085"/>
              <a:gd name="connsiteX1312" fmla="*/ 5632589 w 9824983"/>
              <a:gd name="connsiteY1312" fmla="*/ 4081572 h 6899085"/>
              <a:gd name="connsiteX1313" fmla="*/ 5609039 w 9824983"/>
              <a:gd name="connsiteY1313" fmla="*/ 4098546 h 6899085"/>
              <a:gd name="connsiteX1314" fmla="*/ 5592177 w 9824983"/>
              <a:gd name="connsiteY1314" fmla="*/ 4092227 h 6899085"/>
              <a:gd name="connsiteX1315" fmla="*/ 5567754 w 9824983"/>
              <a:gd name="connsiteY1315" fmla="*/ 4056331 h 6899085"/>
              <a:gd name="connsiteX1316" fmla="*/ 5538493 w 9824983"/>
              <a:gd name="connsiteY1316" fmla="*/ 4013523 h 6899085"/>
              <a:gd name="connsiteX1317" fmla="*/ 5866123 w 9824983"/>
              <a:gd name="connsiteY1317" fmla="*/ 4012131 h 6899085"/>
              <a:gd name="connsiteX1318" fmla="*/ 5898422 w 9824983"/>
              <a:gd name="connsiteY1318" fmla="*/ 4024771 h 6899085"/>
              <a:gd name="connsiteX1319" fmla="*/ 5903660 w 9824983"/>
              <a:gd name="connsiteY1319" fmla="*/ 4036402 h 6899085"/>
              <a:gd name="connsiteX1320" fmla="*/ 5871454 w 9824983"/>
              <a:gd name="connsiteY1320" fmla="*/ 4022150 h 6899085"/>
              <a:gd name="connsiteX1321" fmla="*/ 5866123 w 9824983"/>
              <a:gd name="connsiteY1321" fmla="*/ 4012131 h 6899085"/>
              <a:gd name="connsiteX1322" fmla="*/ 5622866 w 9824983"/>
              <a:gd name="connsiteY1322" fmla="*/ 3982891 h 6899085"/>
              <a:gd name="connsiteX1323" fmla="*/ 5624391 w 9824983"/>
              <a:gd name="connsiteY1323" fmla="*/ 3999772 h 6899085"/>
              <a:gd name="connsiteX1324" fmla="*/ 5612888 w 9824983"/>
              <a:gd name="connsiteY1324" fmla="*/ 3989682 h 6899085"/>
              <a:gd name="connsiteX1325" fmla="*/ 5622804 w 9824983"/>
              <a:gd name="connsiteY1325" fmla="*/ 3982216 h 6899085"/>
              <a:gd name="connsiteX1326" fmla="*/ 5623226 w 9824983"/>
              <a:gd name="connsiteY1326" fmla="*/ 3982648 h 6899085"/>
              <a:gd name="connsiteX1327" fmla="*/ 5622866 w 9824983"/>
              <a:gd name="connsiteY1327" fmla="*/ 3982891 h 6899085"/>
              <a:gd name="connsiteX1328" fmla="*/ 5620182 w 9824983"/>
              <a:gd name="connsiteY1328" fmla="*/ 3979526 h 6899085"/>
              <a:gd name="connsiteX1329" fmla="*/ 5622748 w 9824983"/>
              <a:gd name="connsiteY1329" fmla="*/ 3981590 h 6899085"/>
              <a:gd name="connsiteX1330" fmla="*/ 5622804 w 9824983"/>
              <a:gd name="connsiteY1330" fmla="*/ 3982216 h 6899085"/>
              <a:gd name="connsiteX1331" fmla="*/ 5545547 w 9824983"/>
              <a:gd name="connsiteY1331" fmla="*/ 3970121 h 6899085"/>
              <a:gd name="connsiteX1332" fmla="*/ 5560384 w 9824983"/>
              <a:gd name="connsiteY1332" fmla="*/ 3987614 h 6899085"/>
              <a:gd name="connsiteX1333" fmla="*/ 5538367 w 9824983"/>
              <a:gd name="connsiteY1333" fmla="*/ 3992343 h 6899085"/>
              <a:gd name="connsiteX1334" fmla="*/ 5523811 w 9824983"/>
              <a:gd name="connsiteY1334" fmla="*/ 3974573 h 6899085"/>
              <a:gd name="connsiteX1335" fmla="*/ 5545547 w 9824983"/>
              <a:gd name="connsiteY1335" fmla="*/ 3970121 h 6899085"/>
              <a:gd name="connsiteX1336" fmla="*/ 5253574 w 9824983"/>
              <a:gd name="connsiteY1336" fmla="*/ 3944359 h 6899085"/>
              <a:gd name="connsiteX1337" fmla="*/ 5107638 w 9824983"/>
              <a:gd name="connsiteY1337" fmla="*/ 4054703 h 6899085"/>
              <a:gd name="connsiteX1338" fmla="*/ 5123329 w 9824983"/>
              <a:gd name="connsiteY1338" fmla="*/ 4071365 h 6899085"/>
              <a:gd name="connsiteX1339" fmla="*/ 5253574 w 9824983"/>
              <a:gd name="connsiteY1339" fmla="*/ 3944359 h 6899085"/>
              <a:gd name="connsiteX1340" fmla="*/ 5690325 w 9824983"/>
              <a:gd name="connsiteY1340" fmla="*/ 3908087 h 6899085"/>
              <a:gd name="connsiteX1341" fmla="*/ 5725190 w 9824983"/>
              <a:gd name="connsiteY1341" fmla="*/ 3922790 h 6899085"/>
              <a:gd name="connsiteX1342" fmla="*/ 5732143 w 9824983"/>
              <a:gd name="connsiteY1342" fmla="*/ 3937317 h 6899085"/>
              <a:gd name="connsiteX1343" fmla="*/ 5694896 w 9824983"/>
              <a:gd name="connsiteY1343" fmla="*/ 3917325 h 6899085"/>
              <a:gd name="connsiteX1344" fmla="*/ 5690325 w 9824983"/>
              <a:gd name="connsiteY1344" fmla="*/ 3908087 h 6899085"/>
              <a:gd name="connsiteX1345" fmla="*/ 5251321 w 9824983"/>
              <a:gd name="connsiteY1345" fmla="*/ 3899378 h 6899085"/>
              <a:gd name="connsiteX1346" fmla="*/ 5251435 w 9824983"/>
              <a:gd name="connsiteY1346" fmla="*/ 3911442 h 6899085"/>
              <a:gd name="connsiteX1347" fmla="*/ 5258374 w 9824983"/>
              <a:gd name="connsiteY1347" fmla="*/ 3916851 h 6899085"/>
              <a:gd name="connsiteX1348" fmla="*/ 5259782 w 9824983"/>
              <a:gd name="connsiteY1348" fmla="*/ 3906348 h 6899085"/>
              <a:gd name="connsiteX1349" fmla="*/ 5251321 w 9824983"/>
              <a:gd name="connsiteY1349" fmla="*/ 3899378 h 6899085"/>
              <a:gd name="connsiteX1350" fmla="*/ 5381425 w 9824983"/>
              <a:gd name="connsiteY1350" fmla="*/ 3826295 h 6899085"/>
              <a:gd name="connsiteX1351" fmla="*/ 5406917 w 9824983"/>
              <a:gd name="connsiteY1351" fmla="*/ 3835918 h 6899085"/>
              <a:gd name="connsiteX1352" fmla="*/ 5430395 w 9824983"/>
              <a:gd name="connsiteY1352" fmla="*/ 3913476 h 6899085"/>
              <a:gd name="connsiteX1353" fmla="*/ 5412917 w 9824983"/>
              <a:gd name="connsiteY1353" fmla="*/ 3909208 h 6899085"/>
              <a:gd name="connsiteX1354" fmla="*/ 5370018 w 9824983"/>
              <a:gd name="connsiteY1354" fmla="*/ 3856681 h 6899085"/>
              <a:gd name="connsiteX1355" fmla="*/ 5381425 w 9824983"/>
              <a:gd name="connsiteY1355" fmla="*/ 3826295 h 6899085"/>
              <a:gd name="connsiteX1356" fmla="*/ 5426149 w 9824983"/>
              <a:gd name="connsiteY1356" fmla="*/ 3809557 h 6899085"/>
              <a:gd name="connsiteX1357" fmla="*/ 5461496 w 9824983"/>
              <a:gd name="connsiteY1357" fmla="*/ 3829877 h 6899085"/>
              <a:gd name="connsiteX1358" fmla="*/ 5474381 w 9824983"/>
              <a:gd name="connsiteY1358" fmla="*/ 3932983 h 6899085"/>
              <a:gd name="connsiteX1359" fmla="*/ 5452426 w 9824983"/>
              <a:gd name="connsiteY1359" fmla="*/ 3917864 h 6899085"/>
              <a:gd name="connsiteX1360" fmla="*/ 5426149 w 9824983"/>
              <a:gd name="connsiteY1360" fmla="*/ 3809557 h 6899085"/>
              <a:gd name="connsiteX1361" fmla="*/ 5310198 w 9824983"/>
              <a:gd name="connsiteY1361" fmla="*/ 3790213 h 6899085"/>
              <a:gd name="connsiteX1362" fmla="*/ 5351015 w 9824983"/>
              <a:gd name="connsiteY1362" fmla="*/ 3846295 h 6899085"/>
              <a:gd name="connsiteX1363" fmla="*/ 5313308 w 9824983"/>
              <a:gd name="connsiteY1363" fmla="*/ 3834367 h 6899085"/>
              <a:gd name="connsiteX1364" fmla="*/ 5301982 w 9824983"/>
              <a:gd name="connsiteY1364" fmla="*/ 3816493 h 6899085"/>
              <a:gd name="connsiteX1365" fmla="*/ 5310198 w 9824983"/>
              <a:gd name="connsiteY1365" fmla="*/ 3790213 h 6899085"/>
              <a:gd name="connsiteX1366" fmla="*/ 5347936 w 9824983"/>
              <a:gd name="connsiteY1366" fmla="*/ 3759504 h 6899085"/>
              <a:gd name="connsiteX1367" fmla="*/ 5400108 w 9824983"/>
              <a:gd name="connsiteY1367" fmla="*/ 3790818 h 6899085"/>
              <a:gd name="connsiteX1368" fmla="*/ 5356256 w 9824983"/>
              <a:gd name="connsiteY1368" fmla="*/ 3797052 h 6899085"/>
              <a:gd name="connsiteX1369" fmla="*/ 5334378 w 9824983"/>
              <a:gd name="connsiteY1369" fmla="*/ 3771204 h 6899085"/>
              <a:gd name="connsiteX1370" fmla="*/ 5347936 w 9824983"/>
              <a:gd name="connsiteY1370" fmla="*/ 3759504 h 6899085"/>
              <a:gd name="connsiteX1371" fmla="*/ 5423219 w 9824983"/>
              <a:gd name="connsiteY1371" fmla="*/ 3757626 h 6899085"/>
              <a:gd name="connsiteX1372" fmla="*/ 5431865 w 9824983"/>
              <a:gd name="connsiteY1372" fmla="*/ 3761372 h 6899085"/>
              <a:gd name="connsiteX1373" fmla="*/ 5449284 w 9824983"/>
              <a:gd name="connsiteY1373" fmla="*/ 3790044 h 6899085"/>
              <a:gd name="connsiteX1374" fmla="*/ 5433321 w 9824983"/>
              <a:gd name="connsiteY1374" fmla="*/ 3782777 h 6899085"/>
              <a:gd name="connsiteX1375" fmla="*/ 5423219 w 9824983"/>
              <a:gd name="connsiteY1375" fmla="*/ 3757626 h 6899085"/>
              <a:gd name="connsiteX1376" fmla="*/ 5389171 w 9824983"/>
              <a:gd name="connsiteY1376" fmla="*/ 3719295 h 6899085"/>
              <a:gd name="connsiteX1377" fmla="*/ 5406384 w 9824983"/>
              <a:gd name="connsiteY1377" fmla="*/ 3737515 h 6899085"/>
              <a:gd name="connsiteX1378" fmla="*/ 5382390 w 9824983"/>
              <a:gd name="connsiteY1378" fmla="*/ 3753304 h 6899085"/>
              <a:gd name="connsiteX1379" fmla="*/ 5368980 w 9824983"/>
              <a:gd name="connsiteY1379" fmla="*/ 3738983 h 6899085"/>
              <a:gd name="connsiteX1380" fmla="*/ 5389171 w 9824983"/>
              <a:gd name="connsiteY1380" fmla="*/ 3719295 h 6899085"/>
              <a:gd name="connsiteX1381" fmla="*/ 5344403 w 9824983"/>
              <a:gd name="connsiteY1381" fmla="*/ 3685333 h 6899085"/>
              <a:gd name="connsiteX1382" fmla="*/ 5351250 w 9824983"/>
              <a:gd name="connsiteY1382" fmla="*/ 3692354 h 6899085"/>
              <a:gd name="connsiteX1383" fmla="*/ 5329069 w 9824983"/>
              <a:gd name="connsiteY1383" fmla="*/ 3713984 h 6899085"/>
              <a:gd name="connsiteX1384" fmla="*/ 5319179 w 9824983"/>
              <a:gd name="connsiteY1384" fmla="*/ 3703842 h 6899085"/>
              <a:gd name="connsiteX1385" fmla="*/ 5344403 w 9824983"/>
              <a:gd name="connsiteY1385" fmla="*/ 3685333 h 6899085"/>
              <a:gd name="connsiteX1386" fmla="*/ 5266411 w 9824983"/>
              <a:gd name="connsiteY1386" fmla="*/ 3654850 h 6899085"/>
              <a:gd name="connsiteX1387" fmla="*/ 5288566 w 9824983"/>
              <a:gd name="connsiteY1387" fmla="*/ 3675860 h 6899085"/>
              <a:gd name="connsiteX1388" fmla="*/ 5271943 w 9824983"/>
              <a:gd name="connsiteY1388" fmla="*/ 3670763 h 6899085"/>
              <a:gd name="connsiteX1389" fmla="*/ 5263284 w 9824983"/>
              <a:gd name="connsiteY1389" fmla="*/ 3657899 h 6899085"/>
              <a:gd name="connsiteX1390" fmla="*/ 5266411 w 9824983"/>
              <a:gd name="connsiteY1390" fmla="*/ 3654850 h 6899085"/>
              <a:gd name="connsiteX1391" fmla="*/ 5372235 w 9824983"/>
              <a:gd name="connsiteY1391" fmla="*/ 3513608 h 6899085"/>
              <a:gd name="connsiteX1392" fmla="*/ 5398747 w 9824983"/>
              <a:gd name="connsiteY1392" fmla="*/ 3528850 h 6899085"/>
              <a:gd name="connsiteX1393" fmla="*/ 5375584 w 9824983"/>
              <a:gd name="connsiteY1393" fmla="*/ 3530128 h 6899085"/>
              <a:gd name="connsiteX1394" fmla="*/ 5372235 w 9824983"/>
              <a:gd name="connsiteY1394" fmla="*/ 3513608 h 6899085"/>
              <a:gd name="connsiteX1395" fmla="*/ 5339823 w 9824983"/>
              <a:gd name="connsiteY1395" fmla="*/ 3488904 h 6899085"/>
              <a:gd name="connsiteX1396" fmla="*/ 5344765 w 9824983"/>
              <a:gd name="connsiteY1396" fmla="*/ 3491695 h 6899085"/>
              <a:gd name="connsiteX1397" fmla="*/ 5351234 w 9824983"/>
              <a:gd name="connsiteY1397" fmla="*/ 3500607 h 6899085"/>
              <a:gd name="connsiteX1398" fmla="*/ 5346292 w 9824983"/>
              <a:gd name="connsiteY1398" fmla="*/ 3497814 h 6899085"/>
              <a:gd name="connsiteX1399" fmla="*/ 5339823 w 9824983"/>
              <a:gd name="connsiteY1399" fmla="*/ 3488904 h 6899085"/>
              <a:gd name="connsiteX1400" fmla="*/ 5102088 w 9824983"/>
              <a:gd name="connsiteY1400" fmla="*/ 3481782 h 6899085"/>
              <a:gd name="connsiteX1401" fmla="*/ 5124696 w 9824983"/>
              <a:gd name="connsiteY1401" fmla="*/ 3490176 h 6899085"/>
              <a:gd name="connsiteX1402" fmla="*/ 5188030 w 9824983"/>
              <a:gd name="connsiteY1402" fmla="*/ 3617137 h 6899085"/>
              <a:gd name="connsiteX1403" fmla="*/ 5227400 w 9824983"/>
              <a:gd name="connsiteY1403" fmla="*/ 3660928 h 6899085"/>
              <a:gd name="connsiteX1404" fmla="*/ 5298925 w 9824983"/>
              <a:gd name="connsiteY1404" fmla="*/ 3743378 h 6899085"/>
              <a:gd name="connsiteX1405" fmla="*/ 5222945 w 9824983"/>
              <a:gd name="connsiteY1405" fmla="*/ 3785507 h 6899085"/>
              <a:gd name="connsiteX1406" fmla="*/ 5162023 w 9824983"/>
              <a:gd name="connsiteY1406" fmla="*/ 3742942 h 6899085"/>
              <a:gd name="connsiteX1407" fmla="*/ 5003444 w 9824983"/>
              <a:gd name="connsiteY1407" fmla="*/ 3539923 h 6899085"/>
              <a:gd name="connsiteX1408" fmla="*/ 5005322 w 9824983"/>
              <a:gd name="connsiteY1408" fmla="*/ 3525919 h 6899085"/>
              <a:gd name="connsiteX1409" fmla="*/ 5086967 w 9824983"/>
              <a:gd name="connsiteY1409" fmla="*/ 3525445 h 6899085"/>
              <a:gd name="connsiteX1410" fmla="*/ 5164967 w 9824983"/>
              <a:gd name="connsiteY1410" fmla="*/ 3682241 h 6899085"/>
              <a:gd name="connsiteX1411" fmla="*/ 5214533 w 9824983"/>
              <a:gd name="connsiteY1411" fmla="*/ 3749570 h 6899085"/>
              <a:gd name="connsiteX1412" fmla="*/ 5156278 w 9824983"/>
              <a:gd name="connsiteY1412" fmla="*/ 3590265 h 6899085"/>
              <a:gd name="connsiteX1413" fmla="*/ 5102088 w 9824983"/>
              <a:gd name="connsiteY1413" fmla="*/ 3481782 h 6899085"/>
              <a:gd name="connsiteX1414" fmla="*/ 5321630 w 9824983"/>
              <a:gd name="connsiteY1414" fmla="*/ 3450333 h 6899085"/>
              <a:gd name="connsiteX1415" fmla="*/ 5328185 w 9824983"/>
              <a:gd name="connsiteY1415" fmla="*/ 3453073 h 6899085"/>
              <a:gd name="connsiteX1416" fmla="*/ 5334178 w 9824983"/>
              <a:gd name="connsiteY1416" fmla="*/ 3460926 h 6899085"/>
              <a:gd name="connsiteX1417" fmla="*/ 5327624 w 9824983"/>
              <a:gd name="connsiteY1417" fmla="*/ 3458188 h 6899085"/>
              <a:gd name="connsiteX1418" fmla="*/ 5321630 w 9824983"/>
              <a:gd name="connsiteY1418" fmla="*/ 3450333 h 6899085"/>
              <a:gd name="connsiteX1419" fmla="*/ 5190308 w 9824983"/>
              <a:gd name="connsiteY1419" fmla="*/ 3436871 h 6899085"/>
              <a:gd name="connsiteX1420" fmla="*/ 5214239 w 9824983"/>
              <a:gd name="connsiteY1420" fmla="*/ 3440905 h 6899085"/>
              <a:gd name="connsiteX1421" fmla="*/ 5214060 w 9824983"/>
              <a:gd name="connsiteY1421" fmla="*/ 3440125 h 6899085"/>
              <a:gd name="connsiteX1422" fmla="*/ 5262607 w 9824983"/>
              <a:gd name="connsiteY1422" fmla="*/ 3468319 h 6899085"/>
              <a:gd name="connsiteX1423" fmla="*/ 5257751 w 9824983"/>
              <a:gd name="connsiteY1423" fmla="*/ 3520232 h 6899085"/>
              <a:gd name="connsiteX1424" fmla="*/ 5248303 w 9824983"/>
              <a:gd name="connsiteY1424" fmla="*/ 3549231 h 6899085"/>
              <a:gd name="connsiteX1425" fmla="*/ 5201414 w 9824983"/>
              <a:gd name="connsiteY1425" fmla="*/ 3496026 h 6899085"/>
              <a:gd name="connsiteX1426" fmla="*/ 5190308 w 9824983"/>
              <a:gd name="connsiteY1426" fmla="*/ 3436871 h 6899085"/>
              <a:gd name="connsiteX1427" fmla="*/ 5211947 w 9824983"/>
              <a:gd name="connsiteY1427" fmla="*/ 3430972 h 6899085"/>
              <a:gd name="connsiteX1428" fmla="*/ 5214060 w 9824983"/>
              <a:gd name="connsiteY1428" fmla="*/ 3440125 h 6899085"/>
              <a:gd name="connsiteX1429" fmla="*/ 5212719 w 9824983"/>
              <a:gd name="connsiteY1429" fmla="*/ 3439346 h 6899085"/>
              <a:gd name="connsiteX1430" fmla="*/ 5331520 w 9824983"/>
              <a:gd name="connsiteY1430" fmla="*/ 3399599 h 6899085"/>
              <a:gd name="connsiteX1431" fmla="*/ 5354333 w 9824983"/>
              <a:gd name="connsiteY1431" fmla="*/ 3418444 h 6899085"/>
              <a:gd name="connsiteX1432" fmla="*/ 5346321 w 9824983"/>
              <a:gd name="connsiteY1432" fmla="*/ 3455172 h 6899085"/>
              <a:gd name="connsiteX1433" fmla="*/ 5328356 w 9824983"/>
              <a:gd name="connsiteY1433" fmla="*/ 3440732 h 6899085"/>
              <a:gd name="connsiteX1434" fmla="*/ 5331520 w 9824983"/>
              <a:gd name="connsiteY1434" fmla="*/ 3399599 h 6899085"/>
              <a:gd name="connsiteX1435" fmla="*/ 5236748 w 9824983"/>
              <a:gd name="connsiteY1435" fmla="*/ 3324597 h 6899085"/>
              <a:gd name="connsiteX1436" fmla="*/ 5300423 w 9824983"/>
              <a:gd name="connsiteY1436" fmla="*/ 3366001 h 6899085"/>
              <a:gd name="connsiteX1437" fmla="*/ 5267290 w 9824983"/>
              <a:gd name="connsiteY1437" fmla="*/ 3367868 h 6899085"/>
              <a:gd name="connsiteX1438" fmla="*/ 5233150 w 9824983"/>
              <a:gd name="connsiteY1438" fmla="*/ 3331150 h 6899085"/>
              <a:gd name="connsiteX1439" fmla="*/ 5236748 w 9824983"/>
              <a:gd name="connsiteY1439" fmla="*/ 3324597 h 6899085"/>
              <a:gd name="connsiteX1440" fmla="*/ 5187372 w 9824983"/>
              <a:gd name="connsiteY1440" fmla="*/ 3319478 h 6899085"/>
              <a:gd name="connsiteX1441" fmla="*/ 5247272 w 9824983"/>
              <a:gd name="connsiteY1441" fmla="*/ 3436092 h 6899085"/>
              <a:gd name="connsiteX1442" fmla="*/ 5211562 w 9824983"/>
              <a:gd name="connsiteY1442" fmla="*/ 3426780 h 6899085"/>
              <a:gd name="connsiteX1443" fmla="*/ 5211947 w 9824983"/>
              <a:gd name="connsiteY1443" fmla="*/ 3430972 h 6899085"/>
              <a:gd name="connsiteX1444" fmla="*/ 5210799 w 9824983"/>
              <a:gd name="connsiteY1444" fmla="*/ 3425998 h 6899085"/>
              <a:gd name="connsiteX1445" fmla="*/ 5159866 w 9824983"/>
              <a:gd name="connsiteY1445" fmla="*/ 3396525 h 6899085"/>
              <a:gd name="connsiteX1446" fmla="*/ 5187372 w 9824983"/>
              <a:gd name="connsiteY1446" fmla="*/ 3319478 h 6899085"/>
              <a:gd name="connsiteX1447" fmla="*/ 5292067 w 9824983"/>
              <a:gd name="connsiteY1447" fmla="*/ 3305660 h 6899085"/>
              <a:gd name="connsiteX1448" fmla="*/ 5296247 w 9824983"/>
              <a:gd name="connsiteY1448" fmla="*/ 3307671 h 6899085"/>
              <a:gd name="connsiteX1449" fmla="*/ 5300151 w 9824983"/>
              <a:gd name="connsiteY1449" fmla="*/ 3314519 h 6899085"/>
              <a:gd name="connsiteX1450" fmla="*/ 5292551 w 9824983"/>
              <a:gd name="connsiteY1450" fmla="*/ 3311276 h 6899085"/>
              <a:gd name="connsiteX1451" fmla="*/ 5292067 w 9824983"/>
              <a:gd name="connsiteY1451" fmla="*/ 3305660 h 6899085"/>
              <a:gd name="connsiteX1452" fmla="*/ 5011711 w 9824983"/>
              <a:gd name="connsiteY1452" fmla="*/ 3302051 h 6899085"/>
              <a:gd name="connsiteX1453" fmla="*/ 5037747 w 9824983"/>
              <a:gd name="connsiteY1453" fmla="*/ 3316235 h 6899085"/>
              <a:gd name="connsiteX1454" fmla="*/ 5056318 w 9824983"/>
              <a:gd name="connsiteY1454" fmla="*/ 3352915 h 6899085"/>
              <a:gd name="connsiteX1455" fmla="*/ 5025825 w 9824983"/>
              <a:gd name="connsiteY1455" fmla="*/ 3341558 h 6899085"/>
              <a:gd name="connsiteX1456" fmla="*/ 5011711 w 9824983"/>
              <a:gd name="connsiteY1456" fmla="*/ 3302051 h 6899085"/>
              <a:gd name="connsiteX1457" fmla="*/ 5318400 w 9824983"/>
              <a:gd name="connsiteY1457" fmla="*/ 3206930 h 6899085"/>
              <a:gd name="connsiteX1458" fmla="*/ 5325247 w 9824983"/>
              <a:gd name="connsiteY1458" fmla="*/ 3213952 h 6899085"/>
              <a:gd name="connsiteX1459" fmla="*/ 5309606 w 9824983"/>
              <a:gd name="connsiteY1459" fmla="*/ 3229204 h 6899085"/>
              <a:gd name="connsiteX1460" fmla="*/ 5299433 w 9824983"/>
              <a:gd name="connsiteY1460" fmla="*/ 3219339 h 6899085"/>
              <a:gd name="connsiteX1461" fmla="*/ 5318400 w 9824983"/>
              <a:gd name="connsiteY1461" fmla="*/ 3206930 h 6899085"/>
              <a:gd name="connsiteX1462" fmla="*/ 5172713 w 9824983"/>
              <a:gd name="connsiteY1462" fmla="*/ 3111574 h 6899085"/>
              <a:gd name="connsiteX1463" fmla="*/ 5200781 w 9824983"/>
              <a:gd name="connsiteY1463" fmla="*/ 3212045 h 6899085"/>
              <a:gd name="connsiteX1464" fmla="*/ 5199196 w 9824983"/>
              <a:gd name="connsiteY1464" fmla="*/ 3230332 h 6899085"/>
              <a:gd name="connsiteX1465" fmla="*/ 5169341 w 9824983"/>
              <a:gd name="connsiteY1465" fmla="*/ 3203130 h 6899085"/>
              <a:gd name="connsiteX1466" fmla="*/ 5131561 w 9824983"/>
              <a:gd name="connsiteY1466" fmla="*/ 3145611 h 6899085"/>
              <a:gd name="connsiteX1467" fmla="*/ 5149295 w 9824983"/>
              <a:gd name="connsiteY1467" fmla="*/ 3131366 h 6899085"/>
              <a:gd name="connsiteX1468" fmla="*/ 5172713 w 9824983"/>
              <a:gd name="connsiteY1468" fmla="*/ 3111574 h 6899085"/>
              <a:gd name="connsiteX1469" fmla="*/ 5073356 w 9824983"/>
              <a:gd name="connsiteY1469" fmla="*/ 3079094 h 6899085"/>
              <a:gd name="connsiteX1470" fmla="*/ 5132870 w 9824983"/>
              <a:gd name="connsiteY1470" fmla="*/ 3193037 h 6899085"/>
              <a:gd name="connsiteX1471" fmla="*/ 5099827 w 9824983"/>
              <a:gd name="connsiteY1471" fmla="*/ 3188734 h 6899085"/>
              <a:gd name="connsiteX1472" fmla="*/ 5157718 w 9824983"/>
              <a:gd name="connsiteY1472" fmla="*/ 3237295 h 6899085"/>
              <a:gd name="connsiteX1473" fmla="*/ 5144852 w 9824983"/>
              <a:gd name="connsiteY1473" fmla="*/ 3265062 h 6899085"/>
              <a:gd name="connsiteX1474" fmla="*/ 5118176 w 9824983"/>
              <a:gd name="connsiteY1474" fmla="*/ 3266723 h 6899085"/>
              <a:gd name="connsiteX1475" fmla="*/ 5062978 w 9824983"/>
              <a:gd name="connsiteY1475" fmla="*/ 3302285 h 6899085"/>
              <a:gd name="connsiteX1476" fmla="*/ 5054652 w 9824983"/>
              <a:gd name="connsiteY1476" fmla="*/ 3321055 h 6899085"/>
              <a:gd name="connsiteX1477" fmla="*/ 5016324 w 9824983"/>
              <a:gd name="connsiteY1477" fmla="*/ 3277766 h 6899085"/>
              <a:gd name="connsiteX1478" fmla="*/ 5004835 w 9824983"/>
              <a:gd name="connsiteY1478" fmla="*/ 3215918 h 6899085"/>
              <a:gd name="connsiteX1479" fmla="*/ 5019588 w 9824983"/>
              <a:gd name="connsiteY1479" fmla="*/ 3178704 h 6899085"/>
              <a:gd name="connsiteX1480" fmla="*/ 5067327 w 9824983"/>
              <a:gd name="connsiteY1480" fmla="*/ 3231076 h 6899085"/>
              <a:gd name="connsiteX1481" fmla="*/ 5078071 w 9824983"/>
              <a:gd name="connsiteY1481" fmla="*/ 3179509 h 6899085"/>
              <a:gd name="connsiteX1482" fmla="*/ 5065962 w 9824983"/>
              <a:gd name="connsiteY1482" fmla="*/ 3147179 h 6899085"/>
              <a:gd name="connsiteX1483" fmla="*/ 5073356 w 9824983"/>
              <a:gd name="connsiteY1483" fmla="*/ 3079094 h 6899085"/>
              <a:gd name="connsiteX1484" fmla="*/ 5165396 w 9824983"/>
              <a:gd name="connsiteY1484" fmla="*/ 3047176 h 6899085"/>
              <a:gd name="connsiteX1485" fmla="*/ 5183170 w 9824983"/>
              <a:gd name="connsiteY1485" fmla="*/ 3060284 h 6899085"/>
              <a:gd name="connsiteX1486" fmla="*/ 5188531 w 9824983"/>
              <a:gd name="connsiteY1486" fmla="*/ 3088538 h 6899085"/>
              <a:gd name="connsiteX1487" fmla="*/ 5171710 w 9824983"/>
              <a:gd name="connsiteY1487" fmla="*/ 3077547 h 6899085"/>
              <a:gd name="connsiteX1488" fmla="*/ 5165396 w 9824983"/>
              <a:gd name="connsiteY1488" fmla="*/ 3047176 h 6899085"/>
              <a:gd name="connsiteX1489" fmla="*/ 5139773 w 9824983"/>
              <a:gd name="connsiteY1489" fmla="*/ 2993022 h 6899085"/>
              <a:gd name="connsiteX1490" fmla="*/ 5146989 w 9824983"/>
              <a:gd name="connsiteY1490" fmla="*/ 2993594 h 6899085"/>
              <a:gd name="connsiteX1491" fmla="*/ 5162120 w 9824983"/>
              <a:gd name="connsiteY1491" fmla="*/ 3015370 h 6899085"/>
              <a:gd name="connsiteX1492" fmla="*/ 5154333 w 9824983"/>
              <a:gd name="connsiteY1492" fmla="*/ 3015350 h 6899085"/>
              <a:gd name="connsiteX1493" fmla="*/ 5139773 w 9824983"/>
              <a:gd name="connsiteY1493" fmla="*/ 2993022 h 6899085"/>
              <a:gd name="connsiteX1494" fmla="*/ 5093040 w 9824983"/>
              <a:gd name="connsiteY1494" fmla="*/ 2981679 h 6899085"/>
              <a:gd name="connsiteX1495" fmla="*/ 5125759 w 9824983"/>
              <a:gd name="connsiteY1495" fmla="*/ 3017339 h 6899085"/>
              <a:gd name="connsiteX1496" fmla="*/ 5111804 w 9824983"/>
              <a:gd name="connsiteY1496" fmla="*/ 3017251 h 6899085"/>
              <a:gd name="connsiteX1497" fmla="*/ 5088193 w 9824983"/>
              <a:gd name="connsiteY1497" fmla="*/ 2974831 h 6899085"/>
              <a:gd name="connsiteX1498" fmla="*/ 5092188 w 9824983"/>
              <a:gd name="connsiteY1498" fmla="*/ 2980067 h 6899085"/>
              <a:gd name="connsiteX1499" fmla="*/ 5093040 w 9824983"/>
              <a:gd name="connsiteY1499" fmla="*/ 2981679 h 6899085"/>
              <a:gd name="connsiteX1500" fmla="*/ 5090383 w 9824983"/>
              <a:gd name="connsiteY1500" fmla="*/ 2978784 h 6899085"/>
              <a:gd name="connsiteX1501" fmla="*/ 5088193 w 9824983"/>
              <a:gd name="connsiteY1501" fmla="*/ 2974831 h 6899085"/>
              <a:gd name="connsiteX1502" fmla="*/ 4887656 w 9824983"/>
              <a:gd name="connsiteY1502" fmla="*/ 2834038 h 6899085"/>
              <a:gd name="connsiteX1503" fmla="*/ 4881108 w 9824983"/>
              <a:gd name="connsiteY1503" fmla="*/ 2835856 h 6899085"/>
              <a:gd name="connsiteX1504" fmla="*/ 4935896 w 9824983"/>
              <a:gd name="connsiteY1504" fmla="*/ 2901144 h 6899085"/>
              <a:gd name="connsiteX1505" fmla="*/ 4944910 w 9824983"/>
              <a:gd name="connsiteY1505" fmla="*/ 2898441 h 6899085"/>
              <a:gd name="connsiteX1506" fmla="*/ 4887656 w 9824983"/>
              <a:gd name="connsiteY1506" fmla="*/ 2834038 h 6899085"/>
              <a:gd name="connsiteX1507" fmla="*/ 5185609 w 9824983"/>
              <a:gd name="connsiteY1507" fmla="*/ 2816862 h 6899085"/>
              <a:gd name="connsiteX1508" fmla="*/ 5266257 w 9824983"/>
              <a:gd name="connsiteY1508" fmla="*/ 2927890 h 6899085"/>
              <a:gd name="connsiteX1509" fmla="*/ 5269094 w 9824983"/>
              <a:gd name="connsiteY1509" fmla="*/ 2943013 h 6899085"/>
              <a:gd name="connsiteX1510" fmla="*/ 5250312 w 9824983"/>
              <a:gd name="connsiteY1510" fmla="*/ 2952199 h 6899085"/>
              <a:gd name="connsiteX1511" fmla="*/ 5249815 w 9824983"/>
              <a:gd name="connsiteY1511" fmla="*/ 2998342 h 6899085"/>
              <a:gd name="connsiteX1512" fmla="*/ 5202657 w 9824983"/>
              <a:gd name="connsiteY1512" fmla="*/ 3015409 h 6899085"/>
              <a:gd name="connsiteX1513" fmla="*/ 5147218 w 9824983"/>
              <a:gd name="connsiteY1513" fmla="*/ 2895970 h 6899085"/>
              <a:gd name="connsiteX1514" fmla="*/ 5175754 w 9824983"/>
              <a:gd name="connsiteY1514" fmla="*/ 2932063 h 6899085"/>
              <a:gd name="connsiteX1515" fmla="*/ 5216577 w 9824983"/>
              <a:gd name="connsiteY1515" fmla="*/ 2931826 h 6899085"/>
              <a:gd name="connsiteX1516" fmla="*/ 5145758 w 9824983"/>
              <a:gd name="connsiteY1516" fmla="*/ 2874563 h 6899085"/>
              <a:gd name="connsiteX1517" fmla="*/ 5158408 w 9824983"/>
              <a:gd name="connsiteY1517" fmla="*/ 2828365 h 6899085"/>
              <a:gd name="connsiteX1518" fmla="*/ 4860362 w 9824983"/>
              <a:gd name="connsiteY1518" fmla="*/ 2804339 h 6899085"/>
              <a:gd name="connsiteX1519" fmla="*/ 4862176 w 9824983"/>
              <a:gd name="connsiteY1519" fmla="*/ 2810182 h 6899085"/>
              <a:gd name="connsiteX1520" fmla="*/ 4866071 w 9824983"/>
              <a:gd name="connsiteY1520" fmla="*/ 2812470 h 6899085"/>
              <a:gd name="connsiteX1521" fmla="*/ 4864259 w 9824983"/>
              <a:gd name="connsiteY1521" fmla="*/ 2806628 h 6899085"/>
              <a:gd name="connsiteX1522" fmla="*/ 4860362 w 9824983"/>
              <a:gd name="connsiteY1522" fmla="*/ 2804339 h 6899085"/>
              <a:gd name="connsiteX1523" fmla="*/ 5110752 w 9824983"/>
              <a:gd name="connsiteY1523" fmla="*/ 2768684 h 6899085"/>
              <a:gd name="connsiteX1524" fmla="*/ 5123590 w 9824983"/>
              <a:gd name="connsiteY1524" fmla="*/ 2783556 h 6899085"/>
              <a:gd name="connsiteX1525" fmla="*/ 5088009 w 9824983"/>
              <a:gd name="connsiteY1525" fmla="*/ 2795426 h 6899085"/>
              <a:gd name="connsiteX1526" fmla="*/ 5070411 w 9824983"/>
              <a:gd name="connsiteY1526" fmla="*/ 2774535 h 6899085"/>
              <a:gd name="connsiteX1527" fmla="*/ 5110752 w 9824983"/>
              <a:gd name="connsiteY1527" fmla="*/ 2768684 h 6899085"/>
              <a:gd name="connsiteX1528" fmla="*/ 4964259 w 9824983"/>
              <a:gd name="connsiteY1528" fmla="*/ 2766946 h 6899085"/>
              <a:gd name="connsiteX1529" fmla="*/ 4983553 w 9824983"/>
              <a:gd name="connsiteY1529" fmla="*/ 2781613 h 6899085"/>
              <a:gd name="connsiteX1530" fmla="*/ 4986902 w 9824983"/>
              <a:gd name="connsiteY1530" fmla="*/ 2859009 h 6899085"/>
              <a:gd name="connsiteX1531" fmla="*/ 4975023 w 9824983"/>
              <a:gd name="connsiteY1531" fmla="*/ 2850808 h 6899085"/>
              <a:gd name="connsiteX1532" fmla="*/ 4964259 w 9824983"/>
              <a:gd name="connsiteY1532" fmla="*/ 2766946 h 6899085"/>
              <a:gd name="connsiteX1533" fmla="*/ 4789993 w 9824983"/>
              <a:gd name="connsiteY1533" fmla="*/ 2608145 h 6899085"/>
              <a:gd name="connsiteX1534" fmla="*/ 4768372 w 9824983"/>
              <a:gd name="connsiteY1534" fmla="*/ 2685538 h 6899085"/>
              <a:gd name="connsiteX1535" fmla="*/ 4782392 w 9824983"/>
              <a:gd name="connsiteY1535" fmla="*/ 2726656 h 6899085"/>
              <a:gd name="connsiteX1536" fmla="*/ 4899479 w 9824983"/>
              <a:gd name="connsiteY1536" fmla="*/ 2927520 h 6899085"/>
              <a:gd name="connsiteX1537" fmla="*/ 4964119 w 9824983"/>
              <a:gd name="connsiteY1537" fmla="*/ 2980154 h 6899085"/>
              <a:gd name="connsiteX1538" fmla="*/ 4970177 w 9824983"/>
              <a:gd name="connsiteY1538" fmla="*/ 2968161 h 6899085"/>
              <a:gd name="connsiteX1539" fmla="*/ 4880120 w 9824983"/>
              <a:gd name="connsiteY1539" fmla="*/ 2871825 h 6899085"/>
              <a:gd name="connsiteX1540" fmla="*/ 4850985 w 9824983"/>
              <a:gd name="connsiteY1540" fmla="*/ 2818051 h 6899085"/>
              <a:gd name="connsiteX1541" fmla="*/ 4819452 w 9824983"/>
              <a:gd name="connsiteY1541" fmla="*/ 2688992 h 6899085"/>
              <a:gd name="connsiteX1542" fmla="*/ 4816417 w 9824983"/>
              <a:gd name="connsiteY1542" fmla="*/ 2629555 h 6899085"/>
              <a:gd name="connsiteX1543" fmla="*/ 4789993 w 9824983"/>
              <a:gd name="connsiteY1543" fmla="*/ 2608145 h 6899085"/>
              <a:gd name="connsiteX1544" fmla="*/ 4987037 w 9824983"/>
              <a:gd name="connsiteY1544" fmla="*/ 2580367 h 6899085"/>
              <a:gd name="connsiteX1545" fmla="*/ 5014811 w 9824983"/>
              <a:gd name="connsiteY1545" fmla="*/ 2594946 h 6899085"/>
              <a:gd name="connsiteX1546" fmla="*/ 5031696 w 9824983"/>
              <a:gd name="connsiteY1546" fmla="*/ 2604971 h 6899085"/>
              <a:gd name="connsiteX1547" fmla="*/ 5119627 w 9824983"/>
              <a:gd name="connsiteY1547" fmla="*/ 2726025 h 6899085"/>
              <a:gd name="connsiteX1548" fmla="*/ 5044568 w 9824983"/>
              <a:gd name="connsiteY1548" fmla="*/ 2700811 h 6899085"/>
              <a:gd name="connsiteX1549" fmla="*/ 5030113 w 9824983"/>
              <a:gd name="connsiteY1549" fmla="*/ 2685988 h 6899085"/>
              <a:gd name="connsiteX1550" fmla="*/ 5046978 w 9824983"/>
              <a:gd name="connsiteY1550" fmla="*/ 2663457 h 6899085"/>
              <a:gd name="connsiteX1551" fmla="*/ 5052274 w 9824983"/>
              <a:gd name="connsiteY1551" fmla="*/ 2650681 h 6899085"/>
              <a:gd name="connsiteX1552" fmla="*/ 5032304 w 9824983"/>
              <a:gd name="connsiteY1552" fmla="*/ 2629063 h 6899085"/>
              <a:gd name="connsiteX1553" fmla="*/ 4987037 w 9824983"/>
              <a:gd name="connsiteY1553" fmla="*/ 2580367 h 6899085"/>
              <a:gd name="connsiteX1554" fmla="*/ 4949727 w 9824983"/>
              <a:gd name="connsiteY1554" fmla="*/ 2580225 h 6899085"/>
              <a:gd name="connsiteX1555" fmla="*/ 4947545 w 9824983"/>
              <a:gd name="connsiteY1555" fmla="*/ 2580829 h 6899085"/>
              <a:gd name="connsiteX1556" fmla="*/ 4952392 w 9824983"/>
              <a:gd name="connsiteY1556" fmla="*/ 2585233 h 6899085"/>
              <a:gd name="connsiteX1557" fmla="*/ 4952009 w 9824983"/>
              <a:gd name="connsiteY1557" fmla="*/ 2582565 h 6899085"/>
              <a:gd name="connsiteX1558" fmla="*/ 4949727 w 9824983"/>
              <a:gd name="connsiteY1558" fmla="*/ 2580225 h 6899085"/>
              <a:gd name="connsiteX1559" fmla="*/ 4722486 w 9824983"/>
              <a:gd name="connsiteY1559" fmla="*/ 2544606 h 6899085"/>
              <a:gd name="connsiteX1560" fmla="*/ 4724598 w 9824983"/>
              <a:gd name="connsiteY1560" fmla="*/ 2559289 h 6899085"/>
              <a:gd name="connsiteX1561" fmla="*/ 4732296 w 9824983"/>
              <a:gd name="connsiteY1561" fmla="*/ 2565478 h 6899085"/>
              <a:gd name="connsiteX1562" fmla="*/ 4734081 w 9824983"/>
              <a:gd name="connsiteY1562" fmla="*/ 2553084 h 6899085"/>
              <a:gd name="connsiteX1563" fmla="*/ 4722486 w 9824983"/>
              <a:gd name="connsiteY1563" fmla="*/ 2544606 h 6899085"/>
              <a:gd name="connsiteX1564" fmla="*/ 4536996 w 9824983"/>
              <a:gd name="connsiteY1564" fmla="*/ 2497190 h 6899085"/>
              <a:gd name="connsiteX1565" fmla="*/ 4533015 w 9824983"/>
              <a:gd name="connsiteY1565" fmla="*/ 2501071 h 6899085"/>
              <a:gd name="connsiteX1566" fmla="*/ 4589310 w 9824983"/>
              <a:gd name="connsiteY1566" fmla="*/ 2558801 h 6899085"/>
              <a:gd name="connsiteX1567" fmla="*/ 4593290 w 9824983"/>
              <a:gd name="connsiteY1567" fmla="*/ 2554920 h 6899085"/>
              <a:gd name="connsiteX1568" fmla="*/ 4536996 w 9824983"/>
              <a:gd name="connsiteY1568" fmla="*/ 2497190 h 6899085"/>
              <a:gd name="connsiteX1569" fmla="*/ 4773916 w 9824983"/>
              <a:gd name="connsiteY1569" fmla="*/ 2467061 h 6899085"/>
              <a:gd name="connsiteX1570" fmla="*/ 4731010 w 9824983"/>
              <a:gd name="connsiteY1570" fmla="*/ 2470853 h 6899085"/>
              <a:gd name="connsiteX1571" fmla="*/ 4773916 w 9824983"/>
              <a:gd name="connsiteY1571" fmla="*/ 2467061 h 6899085"/>
              <a:gd name="connsiteX1572" fmla="*/ 4669860 w 9824983"/>
              <a:gd name="connsiteY1572" fmla="*/ 2465036 h 6899085"/>
              <a:gd name="connsiteX1573" fmla="*/ 4616740 w 9824983"/>
              <a:gd name="connsiteY1573" fmla="*/ 2492488 h 6899085"/>
              <a:gd name="connsiteX1574" fmla="*/ 4638800 w 9824983"/>
              <a:gd name="connsiteY1574" fmla="*/ 2515111 h 6899085"/>
              <a:gd name="connsiteX1575" fmla="*/ 4669860 w 9824983"/>
              <a:gd name="connsiteY1575" fmla="*/ 2465036 h 6899085"/>
              <a:gd name="connsiteX1576" fmla="*/ 4529440 w 9824983"/>
              <a:gd name="connsiteY1576" fmla="*/ 2460423 h 6899085"/>
              <a:gd name="connsiteX1577" fmla="*/ 4523761 w 9824983"/>
              <a:gd name="connsiteY1577" fmla="*/ 2470529 h 6899085"/>
              <a:gd name="connsiteX1578" fmla="*/ 4532413 w 9824983"/>
              <a:gd name="connsiteY1578" fmla="*/ 2478833 h 6899085"/>
              <a:gd name="connsiteX1579" fmla="*/ 4538093 w 9824983"/>
              <a:gd name="connsiteY1579" fmla="*/ 2468728 h 6899085"/>
              <a:gd name="connsiteX1580" fmla="*/ 4529440 w 9824983"/>
              <a:gd name="connsiteY1580" fmla="*/ 2460423 h 6899085"/>
              <a:gd name="connsiteX1581" fmla="*/ 4585626 w 9824983"/>
              <a:gd name="connsiteY1581" fmla="*/ 2449771 h 6899085"/>
              <a:gd name="connsiteX1582" fmla="*/ 4587341 w 9824983"/>
              <a:gd name="connsiteY1582" fmla="*/ 2452666 h 6899085"/>
              <a:gd name="connsiteX1583" fmla="*/ 4588955 w 9824983"/>
              <a:gd name="connsiteY1583" fmla="*/ 2452614 h 6899085"/>
              <a:gd name="connsiteX1584" fmla="*/ 4623408 w 9824983"/>
              <a:gd name="connsiteY1584" fmla="*/ 2446414 h 6899085"/>
              <a:gd name="connsiteX1585" fmla="*/ 4614307 w 9824983"/>
              <a:gd name="connsiteY1585" fmla="*/ 2455288 h 6899085"/>
              <a:gd name="connsiteX1586" fmla="*/ 4622674 w 9824983"/>
              <a:gd name="connsiteY1586" fmla="*/ 2463867 h 6899085"/>
              <a:gd name="connsiteX1587" fmla="*/ 4633011 w 9824983"/>
              <a:gd name="connsiteY1587" fmla="*/ 2456833 h 6899085"/>
              <a:gd name="connsiteX1588" fmla="*/ 4623408 w 9824983"/>
              <a:gd name="connsiteY1588" fmla="*/ 2446414 h 6899085"/>
              <a:gd name="connsiteX1589" fmla="*/ 4862833 w 9824983"/>
              <a:gd name="connsiteY1589" fmla="*/ 2442754 h 6899085"/>
              <a:gd name="connsiteX1590" fmla="*/ 4887345 w 9824983"/>
              <a:gd name="connsiteY1590" fmla="*/ 2455376 h 6899085"/>
              <a:gd name="connsiteX1591" fmla="*/ 4894684 w 9824983"/>
              <a:gd name="connsiteY1591" fmla="*/ 2472572 h 6899085"/>
              <a:gd name="connsiteX1592" fmla="*/ 4863145 w 9824983"/>
              <a:gd name="connsiteY1592" fmla="*/ 2460710 h 6899085"/>
              <a:gd name="connsiteX1593" fmla="*/ 4862833 w 9824983"/>
              <a:gd name="connsiteY1593" fmla="*/ 2442754 h 6899085"/>
              <a:gd name="connsiteX1594" fmla="*/ 4371794 w 9824983"/>
              <a:gd name="connsiteY1594" fmla="*/ 2428474 h 6899085"/>
              <a:gd name="connsiteX1595" fmla="*/ 4373323 w 9824983"/>
              <a:gd name="connsiteY1595" fmla="*/ 2434593 h 6899085"/>
              <a:gd name="connsiteX1596" fmla="*/ 4381682 w 9824983"/>
              <a:gd name="connsiteY1596" fmla="*/ 2438615 h 6899085"/>
              <a:gd name="connsiteX1597" fmla="*/ 4382437 w 9824983"/>
              <a:gd name="connsiteY1597" fmla="*/ 2434838 h 6899085"/>
              <a:gd name="connsiteX1598" fmla="*/ 4371794 w 9824983"/>
              <a:gd name="connsiteY1598" fmla="*/ 2428474 h 6899085"/>
              <a:gd name="connsiteX1599" fmla="*/ 4394949 w 9824983"/>
              <a:gd name="connsiteY1599" fmla="*/ 2422634 h 6899085"/>
              <a:gd name="connsiteX1600" fmla="*/ 4397900 w 9824983"/>
              <a:gd name="connsiteY1600" fmla="*/ 2427368 h 6899085"/>
              <a:gd name="connsiteX1601" fmla="*/ 4403502 w 9824983"/>
              <a:gd name="connsiteY1601" fmla="*/ 2427992 h 6899085"/>
              <a:gd name="connsiteX1602" fmla="*/ 4401598 w 9824983"/>
              <a:gd name="connsiteY1602" fmla="*/ 2423763 h 6899085"/>
              <a:gd name="connsiteX1603" fmla="*/ 4394949 w 9824983"/>
              <a:gd name="connsiteY1603" fmla="*/ 2422634 h 6899085"/>
              <a:gd name="connsiteX1604" fmla="*/ 4349805 w 9824983"/>
              <a:gd name="connsiteY1604" fmla="*/ 2390561 h 6899085"/>
              <a:gd name="connsiteX1605" fmla="*/ 4350948 w 9824983"/>
              <a:gd name="connsiteY1605" fmla="*/ 2394010 h 6899085"/>
              <a:gd name="connsiteX1606" fmla="*/ 4358932 w 9824983"/>
              <a:gd name="connsiteY1606" fmla="*/ 2399921 h 6899085"/>
              <a:gd name="connsiteX1607" fmla="*/ 4357786 w 9824983"/>
              <a:gd name="connsiteY1607" fmla="*/ 2396472 h 6899085"/>
              <a:gd name="connsiteX1608" fmla="*/ 4349805 w 9824983"/>
              <a:gd name="connsiteY1608" fmla="*/ 2390561 h 6899085"/>
              <a:gd name="connsiteX1609" fmla="*/ 4440265 w 9824983"/>
              <a:gd name="connsiteY1609" fmla="*/ 2381489 h 6899085"/>
              <a:gd name="connsiteX1610" fmla="*/ 4437144 w 9824983"/>
              <a:gd name="connsiteY1610" fmla="*/ 2389100 h 6899085"/>
              <a:gd name="connsiteX1611" fmla="*/ 4450823 w 9824983"/>
              <a:gd name="connsiteY1611" fmla="*/ 2394025 h 6899085"/>
              <a:gd name="connsiteX1612" fmla="*/ 4450625 w 9824983"/>
              <a:gd name="connsiteY1612" fmla="*/ 2388131 h 6899085"/>
              <a:gd name="connsiteX1613" fmla="*/ 4440265 w 9824983"/>
              <a:gd name="connsiteY1613" fmla="*/ 2381489 h 6899085"/>
              <a:gd name="connsiteX1614" fmla="*/ 4747566 w 9824983"/>
              <a:gd name="connsiteY1614" fmla="*/ 2374044 h 6899085"/>
              <a:gd name="connsiteX1615" fmla="*/ 4750800 w 9824983"/>
              <a:gd name="connsiteY1615" fmla="*/ 2378498 h 6899085"/>
              <a:gd name="connsiteX1616" fmla="*/ 4748041 w 9824983"/>
              <a:gd name="connsiteY1616" fmla="*/ 2375100 h 6899085"/>
              <a:gd name="connsiteX1617" fmla="*/ 4747157 w 9824983"/>
              <a:gd name="connsiteY1617" fmla="*/ 2374850 h 6899085"/>
              <a:gd name="connsiteX1618" fmla="*/ 4541934 w 9824983"/>
              <a:gd name="connsiteY1618" fmla="*/ 2373671 h 6899085"/>
              <a:gd name="connsiteX1619" fmla="*/ 4543075 w 9824983"/>
              <a:gd name="connsiteY1619" fmla="*/ 2377119 h 6899085"/>
              <a:gd name="connsiteX1620" fmla="*/ 4549632 w 9824983"/>
              <a:gd name="connsiteY1620" fmla="*/ 2379859 h 6899085"/>
              <a:gd name="connsiteX1621" fmla="*/ 4547820 w 9824983"/>
              <a:gd name="connsiteY1621" fmla="*/ 2374017 h 6899085"/>
              <a:gd name="connsiteX1622" fmla="*/ 4541934 w 9824983"/>
              <a:gd name="connsiteY1622" fmla="*/ 2373671 h 6899085"/>
              <a:gd name="connsiteX1623" fmla="*/ 4733509 w 9824983"/>
              <a:gd name="connsiteY1623" fmla="*/ 2371007 h 6899085"/>
              <a:gd name="connsiteX1624" fmla="*/ 4747157 w 9824983"/>
              <a:gd name="connsiteY1624" fmla="*/ 2374850 h 6899085"/>
              <a:gd name="connsiteX1625" fmla="*/ 4743024 w 9824983"/>
              <a:gd name="connsiteY1625" fmla="*/ 2383040 h 6899085"/>
              <a:gd name="connsiteX1626" fmla="*/ 4733509 w 9824983"/>
              <a:gd name="connsiteY1626" fmla="*/ 2371007 h 6899085"/>
              <a:gd name="connsiteX1627" fmla="*/ 4337121 w 9824983"/>
              <a:gd name="connsiteY1627" fmla="*/ 2354226 h 6899085"/>
              <a:gd name="connsiteX1628" fmla="*/ 4337219 w 9824983"/>
              <a:gd name="connsiteY1628" fmla="*/ 2357172 h 6899085"/>
              <a:gd name="connsiteX1629" fmla="*/ 4340639 w 9824983"/>
              <a:gd name="connsiteY1629" fmla="*/ 2358405 h 6899085"/>
              <a:gd name="connsiteX1630" fmla="*/ 4340538 w 9824983"/>
              <a:gd name="connsiteY1630" fmla="*/ 2355457 h 6899085"/>
              <a:gd name="connsiteX1631" fmla="*/ 4337121 w 9824983"/>
              <a:gd name="connsiteY1631" fmla="*/ 2354226 h 6899085"/>
              <a:gd name="connsiteX1632" fmla="*/ 4583614 w 9824983"/>
              <a:gd name="connsiteY1632" fmla="*/ 2347290 h 6899085"/>
              <a:gd name="connsiteX1633" fmla="*/ 4624443 w 9824983"/>
              <a:gd name="connsiteY1633" fmla="*/ 2381481 h 6899085"/>
              <a:gd name="connsiteX1634" fmla="*/ 4577898 w 9824983"/>
              <a:gd name="connsiteY1634" fmla="*/ 2364470 h 6899085"/>
              <a:gd name="connsiteX1635" fmla="*/ 4583614 w 9824983"/>
              <a:gd name="connsiteY1635" fmla="*/ 2347290 h 6899085"/>
              <a:gd name="connsiteX1636" fmla="*/ 4752735 w 9824983"/>
              <a:gd name="connsiteY1636" fmla="*/ 2340087 h 6899085"/>
              <a:gd name="connsiteX1637" fmla="*/ 4762248 w 9824983"/>
              <a:gd name="connsiteY1637" fmla="*/ 2352117 h 6899085"/>
              <a:gd name="connsiteX1638" fmla="*/ 4751518 w 9824983"/>
              <a:gd name="connsiteY1638" fmla="*/ 2351925 h 6899085"/>
              <a:gd name="connsiteX1639" fmla="*/ 4747609 w 9824983"/>
              <a:gd name="connsiteY1639" fmla="*/ 2340520 h 6899085"/>
              <a:gd name="connsiteX1640" fmla="*/ 4752735 w 9824983"/>
              <a:gd name="connsiteY1640" fmla="*/ 2340087 h 6899085"/>
              <a:gd name="connsiteX1641" fmla="*/ 4482822 w 9824983"/>
              <a:gd name="connsiteY1641" fmla="*/ 2336947 h 6899085"/>
              <a:gd name="connsiteX1642" fmla="*/ 4439569 w 9824983"/>
              <a:gd name="connsiteY1642" fmla="*/ 2360863 h 6899085"/>
              <a:gd name="connsiteX1643" fmla="*/ 4462107 w 9824983"/>
              <a:gd name="connsiteY1643" fmla="*/ 2384544 h 6899085"/>
              <a:gd name="connsiteX1644" fmla="*/ 4482822 w 9824983"/>
              <a:gd name="connsiteY1644" fmla="*/ 2336947 h 6899085"/>
              <a:gd name="connsiteX1645" fmla="*/ 4675253 w 9824983"/>
              <a:gd name="connsiteY1645" fmla="*/ 2333454 h 6899085"/>
              <a:gd name="connsiteX1646" fmla="*/ 4708506 w 9824983"/>
              <a:gd name="connsiteY1646" fmla="*/ 2348210 h 6899085"/>
              <a:gd name="connsiteX1647" fmla="*/ 4716312 w 9824983"/>
              <a:gd name="connsiteY1647" fmla="*/ 2361905 h 6899085"/>
              <a:gd name="connsiteX1648" fmla="*/ 4684682 w 9824983"/>
              <a:gd name="connsiteY1648" fmla="*/ 2351657 h 6899085"/>
              <a:gd name="connsiteX1649" fmla="*/ 4675253 w 9824983"/>
              <a:gd name="connsiteY1649" fmla="*/ 2333454 h 6899085"/>
              <a:gd name="connsiteX1650" fmla="*/ 4327573 w 9824983"/>
              <a:gd name="connsiteY1650" fmla="*/ 2319401 h 6899085"/>
              <a:gd name="connsiteX1651" fmla="*/ 4335472 w 9824983"/>
              <a:gd name="connsiteY1651" fmla="*/ 2331486 h 6899085"/>
              <a:gd name="connsiteX1652" fmla="*/ 4341551 w 9824983"/>
              <a:gd name="connsiteY1652" fmla="*/ 2333169 h 6899085"/>
              <a:gd name="connsiteX1653" fmla="*/ 4335548 w 9824983"/>
              <a:gd name="connsiteY1653" fmla="*/ 2320754 h 6899085"/>
              <a:gd name="connsiteX1654" fmla="*/ 4327573 w 9824983"/>
              <a:gd name="connsiteY1654" fmla="*/ 2319401 h 6899085"/>
              <a:gd name="connsiteX1655" fmla="*/ 4535950 w 9824983"/>
              <a:gd name="connsiteY1655" fmla="*/ 2314055 h 6899085"/>
              <a:gd name="connsiteX1656" fmla="*/ 4559332 w 9824983"/>
              <a:gd name="connsiteY1656" fmla="*/ 2332345 h 6899085"/>
              <a:gd name="connsiteX1657" fmla="*/ 4532262 w 9824983"/>
              <a:gd name="connsiteY1657" fmla="*/ 2322222 h 6899085"/>
              <a:gd name="connsiteX1658" fmla="*/ 4535950 w 9824983"/>
              <a:gd name="connsiteY1658" fmla="*/ 2314055 h 6899085"/>
              <a:gd name="connsiteX1659" fmla="*/ 4334746 w 9824983"/>
              <a:gd name="connsiteY1659" fmla="*/ 2292622 h 6899085"/>
              <a:gd name="connsiteX1660" fmla="*/ 4336466 w 9824983"/>
              <a:gd name="connsiteY1660" fmla="*/ 2300076 h 6899085"/>
              <a:gd name="connsiteX1661" fmla="*/ 4343021 w 9824983"/>
              <a:gd name="connsiteY1661" fmla="*/ 2302817 h 6899085"/>
              <a:gd name="connsiteX1662" fmla="*/ 4340347 w 9824983"/>
              <a:gd name="connsiteY1662" fmla="*/ 2293246 h 6899085"/>
              <a:gd name="connsiteX1663" fmla="*/ 4334746 w 9824983"/>
              <a:gd name="connsiteY1663" fmla="*/ 2292622 h 6899085"/>
              <a:gd name="connsiteX1664" fmla="*/ 4638604 w 9824983"/>
              <a:gd name="connsiteY1664" fmla="*/ 2270266 h 6899085"/>
              <a:gd name="connsiteX1665" fmla="*/ 4652384 w 9824983"/>
              <a:gd name="connsiteY1665" fmla="*/ 2278139 h 6899085"/>
              <a:gd name="connsiteX1666" fmla="*/ 4653727 w 9824983"/>
              <a:gd name="connsiteY1666" fmla="*/ 2287482 h 6899085"/>
              <a:gd name="connsiteX1667" fmla="*/ 4643283 w 9824983"/>
              <a:gd name="connsiteY1667" fmla="*/ 2287013 h 6899085"/>
              <a:gd name="connsiteX1668" fmla="*/ 4638604 w 9824983"/>
              <a:gd name="connsiteY1668" fmla="*/ 2270266 h 6899085"/>
              <a:gd name="connsiteX1669" fmla="*/ 4441064 w 9824983"/>
              <a:gd name="connsiteY1669" fmla="*/ 2264151 h 6899085"/>
              <a:gd name="connsiteX1670" fmla="*/ 4441884 w 9824983"/>
              <a:gd name="connsiteY1670" fmla="*/ 2264243 h 6899085"/>
              <a:gd name="connsiteX1671" fmla="*/ 4442805 w 9824983"/>
              <a:gd name="connsiteY1671" fmla="*/ 2264912 h 6899085"/>
              <a:gd name="connsiteX1672" fmla="*/ 4442363 w 9824983"/>
              <a:gd name="connsiteY1672" fmla="*/ 2265302 h 6899085"/>
              <a:gd name="connsiteX1673" fmla="*/ 4434187 w 9824983"/>
              <a:gd name="connsiteY1673" fmla="*/ 2258054 h 6899085"/>
              <a:gd name="connsiteX1674" fmla="*/ 4441064 w 9824983"/>
              <a:gd name="connsiteY1674" fmla="*/ 2264151 h 6899085"/>
              <a:gd name="connsiteX1675" fmla="*/ 4436283 w 9824983"/>
              <a:gd name="connsiteY1675" fmla="*/ 2263619 h 6899085"/>
              <a:gd name="connsiteX1676" fmla="*/ 4434187 w 9824983"/>
              <a:gd name="connsiteY1676" fmla="*/ 2258054 h 6899085"/>
              <a:gd name="connsiteX1677" fmla="*/ 4498170 w 9824983"/>
              <a:gd name="connsiteY1677" fmla="*/ 2256537 h 6899085"/>
              <a:gd name="connsiteX1678" fmla="*/ 4537792 w 9824983"/>
              <a:gd name="connsiteY1678" fmla="*/ 2277256 h 6899085"/>
              <a:gd name="connsiteX1679" fmla="*/ 4567196 w 9824983"/>
              <a:gd name="connsiteY1679" fmla="*/ 2321634 h 6899085"/>
              <a:gd name="connsiteX1680" fmla="*/ 4498170 w 9824983"/>
              <a:gd name="connsiteY1680" fmla="*/ 2256537 h 6899085"/>
              <a:gd name="connsiteX1681" fmla="*/ 4336018 w 9824983"/>
              <a:gd name="connsiteY1681" fmla="*/ 2256376 h 6899085"/>
              <a:gd name="connsiteX1682" fmla="*/ 4342970 w 9824983"/>
              <a:gd name="connsiteY1682" fmla="*/ 2270903 h 6899085"/>
              <a:gd name="connsiteX1683" fmla="*/ 4354275 w 9824983"/>
              <a:gd name="connsiteY1683" fmla="*/ 2275101 h 6899085"/>
              <a:gd name="connsiteX1684" fmla="*/ 4351127 w 9824983"/>
              <a:gd name="connsiteY1684" fmla="*/ 2264474 h 6899085"/>
              <a:gd name="connsiteX1685" fmla="*/ 4336018 w 9824983"/>
              <a:gd name="connsiteY1685" fmla="*/ 2256376 h 6899085"/>
              <a:gd name="connsiteX1686" fmla="*/ 4357281 w 9824983"/>
              <a:gd name="connsiteY1686" fmla="*/ 2255425 h 6899085"/>
              <a:gd name="connsiteX1687" fmla="*/ 4364328 w 9824983"/>
              <a:gd name="connsiteY1687" fmla="*/ 2268342 h 6899085"/>
              <a:gd name="connsiteX1688" fmla="*/ 4395579 w 9824983"/>
              <a:gd name="connsiteY1688" fmla="*/ 2280478 h 6899085"/>
              <a:gd name="connsiteX1689" fmla="*/ 4389103 w 9824983"/>
              <a:gd name="connsiteY1689" fmla="*/ 2267009 h 6899085"/>
              <a:gd name="connsiteX1690" fmla="*/ 4357281 w 9824983"/>
              <a:gd name="connsiteY1690" fmla="*/ 2255425 h 6899085"/>
              <a:gd name="connsiteX1691" fmla="*/ 4457624 w 9824983"/>
              <a:gd name="connsiteY1691" fmla="*/ 2251938 h 6899085"/>
              <a:gd name="connsiteX1692" fmla="*/ 4503368 w 9824983"/>
              <a:gd name="connsiteY1692" fmla="*/ 2301693 h 6899085"/>
              <a:gd name="connsiteX1693" fmla="*/ 4499101 w 9824983"/>
              <a:gd name="connsiteY1693" fmla="*/ 2305852 h 6899085"/>
              <a:gd name="connsiteX1694" fmla="*/ 4442805 w 9824983"/>
              <a:gd name="connsiteY1694" fmla="*/ 2264912 h 6899085"/>
              <a:gd name="connsiteX1695" fmla="*/ 4297825 w 9824983"/>
              <a:gd name="connsiteY1695" fmla="*/ 2238831 h 6899085"/>
              <a:gd name="connsiteX1696" fmla="*/ 4304010 w 9824983"/>
              <a:gd name="connsiteY1696" fmla="*/ 2248016 h 6899085"/>
              <a:gd name="connsiteX1697" fmla="*/ 4308852 w 9824983"/>
              <a:gd name="connsiteY1697" fmla="*/ 2247861 h 6899085"/>
              <a:gd name="connsiteX1698" fmla="*/ 4303711 w 9824983"/>
              <a:gd name="connsiteY1698" fmla="*/ 2239175 h 6899085"/>
              <a:gd name="connsiteX1699" fmla="*/ 4297825 w 9824983"/>
              <a:gd name="connsiteY1699" fmla="*/ 2238831 h 6899085"/>
              <a:gd name="connsiteX1700" fmla="*/ 4359578 w 9824983"/>
              <a:gd name="connsiteY1700" fmla="*/ 2206007 h 6899085"/>
              <a:gd name="connsiteX1701" fmla="*/ 4403094 w 9824983"/>
              <a:gd name="connsiteY1701" fmla="*/ 2229015 h 6899085"/>
              <a:gd name="connsiteX1702" fmla="*/ 4408526 w 9824983"/>
              <a:gd name="connsiteY1702" fmla="*/ 2241982 h 6899085"/>
              <a:gd name="connsiteX1703" fmla="*/ 4367005 w 9824983"/>
              <a:gd name="connsiteY1703" fmla="*/ 2221591 h 6899085"/>
              <a:gd name="connsiteX1704" fmla="*/ 4359578 w 9824983"/>
              <a:gd name="connsiteY1704" fmla="*/ 2206007 h 6899085"/>
              <a:gd name="connsiteX1705" fmla="*/ 4221414 w 9824983"/>
              <a:gd name="connsiteY1705" fmla="*/ 2201290 h 6899085"/>
              <a:gd name="connsiteX1706" fmla="*/ 4238513 w 9824983"/>
              <a:gd name="connsiteY1706" fmla="*/ 2252535 h 6899085"/>
              <a:gd name="connsiteX1707" fmla="*/ 4287460 w 9824983"/>
              <a:gd name="connsiteY1707" fmla="*/ 2227631 h 6899085"/>
              <a:gd name="connsiteX1708" fmla="*/ 4221414 w 9824983"/>
              <a:gd name="connsiteY1708" fmla="*/ 2201290 h 6899085"/>
              <a:gd name="connsiteX1709" fmla="*/ 3961076 w 9824983"/>
              <a:gd name="connsiteY1709" fmla="*/ 2174546 h 6899085"/>
              <a:gd name="connsiteX1710" fmla="*/ 4207543 w 9824983"/>
              <a:gd name="connsiteY1710" fmla="*/ 2240118 h 6899085"/>
              <a:gd name="connsiteX1711" fmla="*/ 3961076 w 9824983"/>
              <a:gd name="connsiteY1711" fmla="*/ 2174546 h 6899085"/>
              <a:gd name="connsiteX1712" fmla="*/ 4307108 w 9824983"/>
              <a:gd name="connsiteY1712" fmla="*/ 2165854 h 6899085"/>
              <a:gd name="connsiteX1713" fmla="*/ 4322031 w 9824983"/>
              <a:gd name="connsiteY1713" fmla="*/ 2177174 h 6899085"/>
              <a:gd name="connsiteX1714" fmla="*/ 4319763 w 9824983"/>
              <a:gd name="connsiteY1714" fmla="*/ 2183953 h 6899085"/>
              <a:gd name="connsiteX1715" fmla="*/ 4297248 w 9824983"/>
              <a:gd name="connsiteY1715" fmla="*/ 2173948 h 6899085"/>
              <a:gd name="connsiteX1716" fmla="*/ 4307108 w 9824983"/>
              <a:gd name="connsiteY1716" fmla="*/ 2165854 h 6899085"/>
              <a:gd name="connsiteX1717" fmla="*/ 4299876 w 9824983"/>
              <a:gd name="connsiteY1717" fmla="*/ 2095287 h 6899085"/>
              <a:gd name="connsiteX1718" fmla="*/ 4317922 w 9824983"/>
              <a:gd name="connsiteY1718" fmla="*/ 2099000 h 6899085"/>
              <a:gd name="connsiteX1719" fmla="*/ 4349774 w 9824983"/>
              <a:gd name="connsiteY1719" fmla="*/ 2128819 h 6899085"/>
              <a:gd name="connsiteX1720" fmla="*/ 4306448 w 9824983"/>
              <a:gd name="connsiteY1720" fmla="*/ 2107145 h 6899085"/>
              <a:gd name="connsiteX1721" fmla="*/ 4299876 w 9824983"/>
              <a:gd name="connsiteY1721" fmla="*/ 2095287 h 6899085"/>
              <a:gd name="connsiteX1722" fmla="*/ 3781203 w 9824983"/>
              <a:gd name="connsiteY1722" fmla="*/ 2075993 h 6899085"/>
              <a:gd name="connsiteX1723" fmla="*/ 3819837 w 9824983"/>
              <a:gd name="connsiteY1723" fmla="*/ 2132681 h 6899085"/>
              <a:gd name="connsiteX1724" fmla="*/ 3938566 w 9824983"/>
              <a:gd name="connsiteY1724" fmla="*/ 2169098 h 6899085"/>
              <a:gd name="connsiteX1725" fmla="*/ 3781203 w 9824983"/>
              <a:gd name="connsiteY1725" fmla="*/ 2075993 h 6899085"/>
              <a:gd name="connsiteX1726" fmla="*/ 3812280 w 9824983"/>
              <a:gd name="connsiteY1726" fmla="*/ 2035038 h 6899085"/>
              <a:gd name="connsiteX1727" fmla="*/ 3829799 w 9824983"/>
              <a:gd name="connsiteY1727" fmla="*/ 2066658 h 6899085"/>
              <a:gd name="connsiteX1728" fmla="*/ 3839012 w 9824983"/>
              <a:gd name="connsiteY1728" fmla="*/ 2069849 h 6899085"/>
              <a:gd name="connsiteX1729" fmla="*/ 3819405 w 9824983"/>
              <a:gd name="connsiteY1729" fmla="*/ 2037224 h 6899085"/>
              <a:gd name="connsiteX1730" fmla="*/ 3812280 w 9824983"/>
              <a:gd name="connsiteY1730" fmla="*/ 2035038 h 6899085"/>
              <a:gd name="connsiteX1731" fmla="*/ 3803222 w 9824983"/>
              <a:gd name="connsiteY1731" fmla="*/ 2010388 h 6899085"/>
              <a:gd name="connsiteX1732" fmla="*/ 3803705 w 9824983"/>
              <a:gd name="connsiteY1732" fmla="*/ 2016003 h 6899085"/>
              <a:gd name="connsiteX1733" fmla="*/ 3807603 w 9824983"/>
              <a:gd name="connsiteY1733" fmla="*/ 2018294 h 6899085"/>
              <a:gd name="connsiteX1734" fmla="*/ 3806834 w 9824983"/>
              <a:gd name="connsiteY1734" fmla="*/ 2012953 h 6899085"/>
              <a:gd name="connsiteX1735" fmla="*/ 3803222 w 9824983"/>
              <a:gd name="connsiteY1735" fmla="*/ 2010388 h 6899085"/>
              <a:gd name="connsiteX1736" fmla="*/ 3919392 w 9824983"/>
              <a:gd name="connsiteY1736" fmla="*/ 1988425 h 6899085"/>
              <a:gd name="connsiteX1737" fmla="*/ 3926358 w 9824983"/>
              <a:gd name="connsiteY1737" fmla="*/ 2012067 h 6899085"/>
              <a:gd name="connsiteX1738" fmla="*/ 4018341 w 9824983"/>
              <a:gd name="connsiteY1738" fmla="*/ 2065434 h 6899085"/>
              <a:gd name="connsiteX1739" fmla="*/ 4012711 w 9824983"/>
              <a:gd name="connsiteY1739" fmla="*/ 2046576 h 6899085"/>
              <a:gd name="connsiteX1740" fmla="*/ 3919392 w 9824983"/>
              <a:gd name="connsiteY1740" fmla="*/ 1988425 h 6899085"/>
              <a:gd name="connsiteX1741" fmla="*/ 3791313 w 9824983"/>
              <a:gd name="connsiteY1741" fmla="*/ 1983952 h 6899085"/>
              <a:gd name="connsiteX1742" fmla="*/ 3792559 w 9824983"/>
              <a:gd name="connsiteY1742" fmla="*/ 1990350 h 6899085"/>
              <a:gd name="connsiteX1743" fmla="*/ 3796738 w 9824983"/>
              <a:gd name="connsiteY1743" fmla="*/ 1992360 h 6899085"/>
              <a:gd name="connsiteX1744" fmla="*/ 3795210 w 9824983"/>
              <a:gd name="connsiteY1744" fmla="*/ 1986241 h 6899085"/>
              <a:gd name="connsiteX1745" fmla="*/ 3791313 w 9824983"/>
              <a:gd name="connsiteY1745" fmla="*/ 1983952 h 6899085"/>
              <a:gd name="connsiteX1746" fmla="*/ 4111083 w 9824983"/>
              <a:gd name="connsiteY1746" fmla="*/ 1981468 h 6899085"/>
              <a:gd name="connsiteX1747" fmla="*/ 4156009 w 9824983"/>
              <a:gd name="connsiteY1747" fmla="*/ 2010331 h 6899085"/>
              <a:gd name="connsiteX1748" fmla="*/ 4166388 w 9824983"/>
              <a:gd name="connsiteY1748" fmla="*/ 2030646 h 6899085"/>
              <a:gd name="connsiteX1749" fmla="*/ 4090864 w 9824983"/>
              <a:gd name="connsiteY1749" fmla="*/ 1999280 h 6899085"/>
              <a:gd name="connsiteX1750" fmla="*/ 4111083 w 9824983"/>
              <a:gd name="connsiteY1750" fmla="*/ 1981468 h 6899085"/>
              <a:gd name="connsiteX1751" fmla="*/ 3949749 w 9824983"/>
              <a:gd name="connsiteY1751" fmla="*/ 1974041 h 6899085"/>
              <a:gd name="connsiteX1752" fmla="*/ 4000292 w 9824983"/>
              <a:gd name="connsiteY1752" fmla="*/ 1996288 h 6899085"/>
              <a:gd name="connsiteX1753" fmla="*/ 3949749 w 9824983"/>
              <a:gd name="connsiteY1753" fmla="*/ 1974041 h 6899085"/>
              <a:gd name="connsiteX1754" fmla="*/ 3914408 w 9824983"/>
              <a:gd name="connsiteY1754" fmla="*/ 1958280 h 6899085"/>
              <a:gd name="connsiteX1755" fmla="*/ 3918309 w 9824983"/>
              <a:gd name="connsiteY1755" fmla="*/ 1965126 h 6899085"/>
              <a:gd name="connsiteX1756" fmla="*/ 3923153 w 9824983"/>
              <a:gd name="connsiteY1756" fmla="*/ 1964972 h 6899085"/>
              <a:gd name="connsiteX1757" fmla="*/ 3920963 w 9824983"/>
              <a:gd name="connsiteY1757" fmla="*/ 1961020 h 6899085"/>
              <a:gd name="connsiteX1758" fmla="*/ 3914408 w 9824983"/>
              <a:gd name="connsiteY1758" fmla="*/ 1958280 h 6899085"/>
              <a:gd name="connsiteX1759" fmla="*/ 3849654 w 9824983"/>
              <a:gd name="connsiteY1759" fmla="*/ 1954458 h 6899085"/>
              <a:gd name="connsiteX1760" fmla="*/ 3851757 w 9824983"/>
              <a:gd name="connsiteY1760" fmla="*/ 1964579 h 6899085"/>
              <a:gd name="connsiteX1761" fmla="*/ 3882357 w 9824983"/>
              <a:gd name="connsiteY1761" fmla="*/ 1983445 h 6899085"/>
              <a:gd name="connsiteX1762" fmla="*/ 3879108 w 9824983"/>
              <a:gd name="connsiteY1762" fmla="*/ 1969871 h 6899085"/>
              <a:gd name="connsiteX1763" fmla="*/ 3849654 w 9824983"/>
              <a:gd name="connsiteY1763" fmla="*/ 1954458 h 6899085"/>
              <a:gd name="connsiteX1764" fmla="*/ 3779874 w 9824983"/>
              <a:gd name="connsiteY1764" fmla="*/ 1954016 h 6899085"/>
              <a:gd name="connsiteX1765" fmla="*/ 3785114 w 9824983"/>
              <a:gd name="connsiteY1765" fmla="*/ 1965646 h 6899085"/>
              <a:gd name="connsiteX1766" fmla="*/ 3793090 w 9824983"/>
              <a:gd name="connsiteY1766" fmla="*/ 1966999 h 6899085"/>
              <a:gd name="connsiteX1767" fmla="*/ 3785477 w 9824983"/>
              <a:gd name="connsiteY1767" fmla="*/ 1954641 h 6899085"/>
              <a:gd name="connsiteX1768" fmla="*/ 3779874 w 9824983"/>
              <a:gd name="connsiteY1768" fmla="*/ 1954016 h 6899085"/>
              <a:gd name="connsiteX1769" fmla="*/ 3651384 w 9824983"/>
              <a:gd name="connsiteY1769" fmla="*/ 1928638 h 6899085"/>
              <a:gd name="connsiteX1770" fmla="*/ 3666812 w 9824983"/>
              <a:gd name="connsiteY1770" fmla="*/ 1959252 h 6899085"/>
              <a:gd name="connsiteX1771" fmla="*/ 3676026 w 9824983"/>
              <a:gd name="connsiteY1771" fmla="*/ 1962443 h 6899085"/>
              <a:gd name="connsiteX1772" fmla="*/ 3661359 w 9824983"/>
              <a:gd name="connsiteY1772" fmla="*/ 1932610 h 6899085"/>
              <a:gd name="connsiteX1773" fmla="*/ 3651384 w 9824983"/>
              <a:gd name="connsiteY1773" fmla="*/ 1928638 h 6899085"/>
              <a:gd name="connsiteX1774" fmla="*/ 3932017 w 9824983"/>
              <a:gd name="connsiteY1774" fmla="*/ 1927410 h 6899085"/>
              <a:gd name="connsiteX1775" fmla="*/ 3934674 w 9824983"/>
              <a:gd name="connsiteY1775" fmla="*/ 1927861 h 6899085"/>
              <a:gd name="connsiteX1776" fmla="*/ 3935061 w 9824983"/>
              <a:gd name="connsiteY1776" fmla="*/ 1930532 h 6899085"/>
              <a:gd name="connsiteX1777" fmla="*/ 3596213 w 9824983"/>
              <a:gd name="connsiteY1777" fmla="*/ 1921557 h 6899085"/>
              <a:gd name="connsiteX1778" fmla="*/ 3621432 w 9824983"/>
              <a:gd name="connsiteY1778" fmla="*/ 1959366 h 6899085"/>
              <a:gd name="connsiteX1779" fmla="*/ 3739316 w 9824983"/>
              <a:gd name="connsiteY1779" fmla="*/ 2122929 h 6899085"/>
              <a:gd name="connsiteX1780" fmla="*/ 3770740 w 9824983"/>
              <a:gd name="connsiteY1780" fmla="*/ 2122725 h 6899085"/>
              <a:gd name="connsiteX1781" fmla="*/ 3738000 w 9824983"/>
              <a:gd name="connsiteY1781" fmla="*/ 2070944 h 6899085"/>
              <a:gd name="connsiteX1782" fmla="*/ 3696182 w 9824983"/>
              <a:gd name="connsiteY1782" fmla="*/ 1999577 h 6899085"/>
              <a:gd name="connsiteX1783" fmla="*/ 3669025 w 9824983"/>
              <a:gd name="connsiteY1783" fmla="*/ 1976881 h 6899085"/>
              <a:gd name="connsiteX1784" fmla="*/ 3631001 w 9824983"/>
              <a:gd name="connsiteY1784" fmla="*/ 1946992 h 6899085"/>
              <a:gd name="connsiteX1785" fmla="*/ 3596213 w 9824983"/>
              <a:gd name="connsiteY1785" fmla="*/ 1921557 h 6899085"/>
              <a:gd name="connsiteX1786" fmla="*/ 3852641 w 9824983"/>
              <a:gd name="connsiteY1786" fmla="*/ 1921109 h 6899085"/>
              <a:gd name="connsiteX1787" fmla="*/ 3862458 w 9824983"/>
              <a:gd name="connsiteY1787" fmla="*/ 1946538 h 6899085"/>
              <a:gd name="connsiteX1788" fmla="*/ 3886011 w 9824983"/>
              <a:gd name="connsiteY1788" fmla="*/ 1952487 h 6899085"/>
              <a:gd name="connsiteX1789" fmla="*/ 3877337 w 9824983"/>
              <a:gd name="connsiteY1789" fmla="*/ 1930505 h 6899085"/>
              <a:gd name="connsiteX1790" fmla="*/ 3852641 w 9824983"/>
              <a:gd name="connsiteY1790" fmla="*/ 1921109 h 6899085"/>
              <a:gd name="connsiteX1791" fmla="*/ 3920285 w 9824983"/>
              <a:gd name="connsiteY1791" fmla="*/ 1893191 h 6899085"/>
              <a:gd name="connsiteX1792" fmla="*/ 3999054 w 9824983"/>
              <a:gd name="connsiteY1792" fmla="*/ 1944366 h 6899085"/>
              <a:gd name="connsiteX1793" fmla="*/ 4025230 w 9824983"/>
              <a:gd name="connsiteY1793" fmla="*/ 1978054 h 6899085"/>
              <a:gd name="connsiteX1794" fmla="*/ 4021255 w 9824983"/>
              <a:gd name="connsiteY1794" fmla="*/ 1986496 h 6899085"/>
              <a:gd name="connsiteX1795" fmla="*/ 3920285 w 9824983"/>
              <a:gd name="connsiteY1795" fmla="*/ 1893191 h 6899085"/>
              <a:gd name="connsiteX1796" fmla="*/ 3967656 w 9824983"/>
              <a:gd name="connsiteY1796" fmla="*/ 1891134 h 6899085"/>
              <a:gd name="connsiteX1797" fmla="*/ 3971936 w 9824983"/>
              <a:gd name="connsiteY1797" fmla="*/ 1896094 h 6899085"/>
              <a:gd name="connsiteX1798" fmla="*/ 3969277 w 9824983"/>
              <a:gd name="connsiteY1798" fmla="*/ 1895642 h 6899085"/>
              <a:gd name="connsiteX1799" fmla="*/ 3967280 w 9824983"/>
              <a:gd name="connsiteY1799" fmla="*/ 1893024 h 6899085"/>
              <a:gd name="connsiteX1800" fmla="*/ 3967656 w 9824983"/>
              <a:gd name="connsiteY1800" fmla="*/ 1891134 h 6899085"/>
              <a:gd name="connsiteX1801" fmla="*/ 3615850 w 9824983"/>
              <a:gd name="connsiteY1801" fmla="*/ 1850665 h 6899085"/>
              <a:gd name="connsiteX1802" fmla="*/ 3627468 w 9824983"/>
              <a:gd name="connsiteY1802" fmla="*/ 1872820 h 6899085"/>
              <a:gd name="connsiteX1803" fmla="*/ 3634023 w 9824983"/>
              <a:gd name="connsiteY1803" fmla="*/ 1875560 h 6899085"/>
              <a:gd name="connsiteX1804" fmla="*/ 3625824 w 9824983"/>
              <a:gd name="connsiteY1804" fmla="*/ 1854635 h 6899085"/>
              <a:gd name="connsiteX1805" fmla="*/ 3615850 w 9824983"/>
              <a:gd name="connsiteY1805" fmla="*/ 1850665 h 6899085"/>
              <a:gd name="connsiteX1806" fmla="*/ 3559427 w 9824983"/>
              <a:gd name="connsiteY1806" fmla="*/ 1832630 h 6899085"/>
              <a:gd name="connsiteX1807" fmla="*/ 3565970 w 9824983"/>
              <a:gd name="connsiteY1807" fmla="*/ 1887129 h 6899085"/>
              <a:gd name="connsiteX1808" fmla="*/ 3589730 w 9824983"/>
              <a:gd name="connsiteY1808" fmla="*/ 1903529 h 6899085"/>
              <a:gd name="connsiteX1809" fmla="*/ 3577488 w 9824983"/>
              <a:gd name="connsiteY1809" fmla="*/ 1845461 h 6899085"/>
              <a:gd name="connsiteX1810" fmla="*/ 3559427 w 9824983"/>
              <a:gd name="connsiteY1810" fmla="*/ 1832630 h 6899085"/>
              <a:gd name="connsiteX1811" fmla="*/ 3684449 w 9824983"/>
              <a:gd name="connsiteY1811" fmla="*/ 1824864 h 6899085"/>
              <a:gd name="connsiteX1812" fmla="*/ 3681071 w 9824983"/>
              <a:gd name="connsiteY1812" fmla="*/ 1850985 h 6899085"/>
              <a:gd name="connsiteX1813" fmla="*/ 3746444 w 9824983"/>
              <a:gd name="connsiteY1813" fmla="*/ 1886165 h 6899085"/>
              <a:gd name="connsiteX1814" fmla="*/ 3795678 w 9824983"/>
              <a:gd name="connsiteY1814" fmla="*/ 1921861 h 6899085"/>
              <a:gd name="connsiteX1815" fmla="*/ 3793886 w 9824983"/>
              <a:gd name="connsiteY1815" fmla="*/ 1868819 h 6899085"/>
              <a:gd name="connsiteX1816" fmla="*/ 3684449 w 9824983"/>
              <a:gd name="connsiteY1816" fmla="*/ 1824864 h 6899085"/>
              <a:gd name="connsiteX1817" fmla="*/ 3813372 w 9824983"/>
              <a:gd name="connsiteY1817" fmla="*/ 1823945 h 6899085"/>
              <a:gd name="connsiteX1818" fmla="*/ 3883614 w 9824983"/>
              <a:gd name="connsiteY1818" fmla="*/ 1877205 h 6899085"/>
              <a:gd name="connsiteX1819" fmla="*/ 3813372 w 9824983"/>
              <a:gd name="connsiteY1819" fmla="*/ 1823945 h 6899085"/>
              <a:gd name="connsiteX1820" fmla="*/ 3581625 w 9824983"/>
              <a:gd name="connsiteY1820" fmla="*/ 1820119 h 6899085"/>
              <a:gd name="connsiteX1821" fmla="*/ 3583159 w 9824983"/>
              <a:gd name="connsiteY1821" fmla="*/ 1830794 h 6899085"/>
              <a:gd name="connsiteX1822" fmla="*/ 3595987 w 9824983"/>
              <a:gd name="connsiteY1822" fmla="*/ 1836552 h 6899085"/>
              <a:gd name="connsiteX1823" fmla="*/ 3593028 w 9824983"/>
              <a:gd name="connsiteY1823" fmla="*/ 1827260 h 6899085"/>
              <a:gd name="connsiteX1824" fmla="*/ 3581625 w 9824983"/>
              <a:gd name="connsiteY1824" fmla="*/ 1820119 h 6899085"/>
              <a:gd name="connsiteX1825" fmla="*/ 3918835 w 9824983"/>
              <a:gd name="connsiteY1825" fmla="*/ 1815467 h 6899085"/>
              <a:gd name="connsiteX1826" fmla="*/ 3961983 w 9824983"/>
              <a:gd name="connsiteY1826" fmla="*/ 1844923 h 6899085"/>
              <a:gd name="connsiteX1827" fmla="*/ 3962360 w 9824983"/>
              <a:gd name="connsiteY1827" fmla="*/ 1843033 h 6899085"/>
              <a:gd name="connsiteX1828" fmla="*/ 3963027 w 9824983"/>
              <a:gd name="connsiteY1828" fmla="*/ 1845423 h 6899085"/>
              <a:gd name="connsiteX1829" fmla="*/ 3924649 w 9824983"/>
              <a:gd name="connsiteY1829" fmla="*/ 1831101 h 6899085"/>
              <a:gd name="connsiteX1830" fmla="*/ 3918835 w 9824983"/>
              <a:gd name="connsiteY1830" fmla="*/ 1815467 h 6899085"/>
              <a:gd name="connsiteX1831" fmla="*/ 3721169 w 9824983"/>
              <a:gd name="connsiteY1831" fmla="*/ 1751009 h 6899085"/>
              <a:gd name="connsiteX1832" fmla="*/ 3756749 w 9824983"/>
              <a:gd name="connsiteY1832" fmla="*/ 1760829 h 6899085"/>
              <a:gd name="connsiteX1833" fmla="*/ 3781059 w 9824983"/>
              <a:gd name="connsiteY1833" fmla="*/ 1802186 h 6899085"/>
              <a:gd name="connsiteX1834" fmla="*/ 3721169 w 9824983"/>
              <a:gd name="connsiteY1834" fmla="*/ 1751009 h 6899085"/>
              <a:gd name="connsiteX1835" fmla="*/ 3539428 w 9824983"/>
              <a:gd name="connsiteY1835" fmla="*/ 1731899 h 6899085"/>
              <a:gd name="connsiteX1836" fmla="*/ 3539644 w 9824983"/>
              <a:gd name="connsiteY1836" fmla="*/ 1732149 h 6899085"/>
              <a:gd name="connsiteX1837" fmla="*/ 3539245 w 9824983"/>
              <a:gd name="connsiteY1837" fmla="*/ 1735124 h 6899085"/>
              <a:gd name="connsiteX1838" fmla="*/ 3543617 w 9824983"/>
              <a:gd name="connsiteY1838" fmla="*/ 1738470 h 6899085"/>
              <a:gd name="connsiteX1839" fmla="*/ 3543806 w 9824983"/>
              <a:gd name="connsiteY1839" fmla="*/ 1737531 h 6899085"/>
              <a:gd name="connsiteX1840" fmla="*/ 3544091 w 9824983"/>
              <a:gd name="connsiteY1840" fmla="*/ 1739526 h 6899085"/>
              <a:gd name="connsiteX1841" fmla="*/ 3538960 w 9824983"/>
              <a:gd name="connsiteY1841" fmla="*/ 1735401 h 6899085"/>
              <a:gd name="connsiteX1842" fmla="*/ 3539428 w 9824983"/>
              <a:gd name="connsiteY1842" fmla="*/ 1731899 h 6899085"/>
              <a:gd name="connsiteX1843" fmla="*/ 3701561 w 9824983"/>
              <a:gd name="connsiteY1843" fmla="*/ 1657508 h 6899085"/>
              <a:gd name="connsiteX1844" fmla="*/ 3716476 w 9824983"/>
              <a:gd name="connsiteY1844" fmla="*/ 1664270 h 6899085"/>
              <a:gd name="connsiteX1845" fmla="*/ 3722289 w 9824983"/>
              <a:gd name="connsiteY1845" fmla="*/ 1679904 h 6899085"/>
              <a:gd name="connsiteX1846" fmla="*/ 3700636 w 9824983"/>
              <a:gd name="connsiteY1846" fmla="*/ 1673626 h 6899085"/>
              <a:gd name="connsiteX1847" fmla="*/ 3701561 w 9824983"/>
              <a:gd name="connsiteY1847" fmla="*/ 1657508 h 6899085"/>
              <a:gd name="connsiteX1848" fmla="*/ 3668871 w 9824983"/>
              <a:gd name="connsiteY1848" fmla="*/ 1637638 h 6899085"/>
              <a:gd name="connsiteX1849" fmla="*/ 3674663 w 9824983"/>
              <a:gd name="connsiteY1849" fmla="*/ 1639595 h 6899085"/>
              <a:gd name="connsiteX1850" fmla="*/ 3676854 w 9824983"/>
              <a:gd name="connsiteY1850" fmla="*/ 1643549 h 6899085"/>
              <a:gd name="connsiteX1851" fmla="*/ 3672773 w 9824983"/>
              <a:gd name="connsiteY1851" fmla="*/ 1644484 h 6899085"/>
              <a:gd name="connsiteX1852" fmla="*/ 3668871 w 9824983"/>
              <a:gd name="connsiteY1852" fmla="*/ 1637638 h 6899085"/>
              <a:gd name="connsiteX1853" fmla="*/ 3601641 w 9824983"/>
              <a:gd name="connsiteY1853" fmla="*/ 1630139 h 6899085"/>
              <a:gd name="connsiteX1854" fmla="*/ 3612662 w 9824983"/>
              <a:gd name="connsiteY1854" fmla="*/ 1634613 h 6899085"/>
              <a:gd name="connsiteX1855" fmla="*/ 3618088 w 9824983"/>
              <a:gd name="connsiteY1855" fmla="*/ 1643021 h 6899085"/>
              <a:gd name="connsiteX1856" fmla="*/ 3609825 w 9824983"/>
              <a:gd name="connsiteY1856" fmla="*/ 1641946 h 6899085"/>
              <a:gd name="connsiteX1857" fmla="*/ 3601641 w 9824983"/>
              <a:gd name="connsiteY1857" fmla="*/ 1630139 h 6899085"/>
              <a:gd name="connsiteX1858" fmla="*/ 3485346 w 9824983"/>
              <a:gd name="connsiteY1858" fmla="*/ 1570046 h 6899085"/>
              <a:gd name="connsiteX1859" fmla="*/ 3525889 w 9824983"/>
              <a:gd name="connsiteY1859" fmla="*/ 1574643 h 6899085"/>
              <a:gd name="connsiteX1860" fmla="*/ 3562584 w 9824983"/>
              <a:gd name="connsiteY1860" fmla="*/ 1604308 h 6899085"/>
              <a:gd name="connsiteX1861" fmla="*/ 3619929 w 9824983"/>
              <a:gd name="connsiteY1861" fmla="*/ 1667098 h 6899085"/>
              <a:gd name="connsiteX1862" fmla="*/ 3624413 w 9824983"/>
              <a:gd name="connsiteY1862" fmla="*/ 1682508 h 6899085"/>
              <a:gd name="connsiteX1863" fmla="*/ 3549849 w 9824983"/>
              <a:gd name="connsiteY1863" fmla="*/ 1657814 h 6899085"/>
              <a:gd name="connsiteX1864" fmla="*/ 3485346 w 9824983"/>
              <a:gd name="connsiteY1864" fmla="*/ 1570046 h 6899085"/>
              <a:gd name="connsiteX1865" fmla="*/ 3385358 w 9824983"/>
              <a:gd name="connsiteY1865" fmla="*/ 1557968 h 6899085"/>
              <a:gd name="connsiteX1866" fmla="*/ 3385548 w 9824983"/>
              <a:gd name="connsiteY1866" fmla="*/ 1559301 h 6899085"/>
              <a:gd name="connsiteX1867" fmla="*/ 3387124 w 9824983"/>
              <a:gd name="connsiteY1867" fmla="*/ 1559817 h 6899085"/>
              <a:gd name="connsiteX1868" fmla="*/ 3412458 w 9824983"/>
              <a:gd name="connsiteY1868" fmla="*/ 1586329 h 6899085"/>
              <a:gd name="connsiteX1869" fmla="*/ 3463398 w 9824983"/>
              <a:gd name="connsiteY1869" fmla="*/ 1620362 h 6899085"/>
              <a:gd name="connsiteX1870" fmla="*/ 3459290 w 9824983"/>
              <a:gd name="connsiteY1870" fmla="*/ 1603064 h 6899085"/>
              <a:gd name="connsiteX1871" fmla="*/ 3412430 w 9824983"/>
              <a:gd name="connsiteY1871" fmla="*/ 1568093 h 6899085"/>
              <a:gd name="connsiteX1872" fmla="*/ 3387124 w 9824983"/>
              <a:gd name="connsiteY1872" fmla="*/ 1559817 h 6899085"/>
              <a:gd name="connsiteX1873" fmla="*/ 3339629 w 9824983"/>
              <a:gd name="connsiteY1873" fmla="*/ 1517330 h 6899085"/>
              <a:gd name="connsiteX1874" fmla="*/ 3339075 w 9824983"/>
              <a:gd name="connsiteY1874" fmla="*/ 1527002 h 6899085"/>
              <a:gd name="connsiteX1875" fmla="*/ 3380382 w 9824983"/>
              <a:gd name="connsiteY1875" fmla="*/ 1555059 h 6899085"/>
              <a:gd name="connsiteX1876" fmla="*/ 3385265 w 9824983"/>
              <a:gd name="connsiteY1876" fmla="*/ 1559579 h 6899085"/>
              <a:gd name="connsiteX1877" fmla="*/ 3385073 w 9824983"/>
              <a:gd name="connsiteY1877" fmla="*/ 1558245 h 6899085"/>
              <a:gd name="connsiteX1878" fmla="*/ 3380382 w 9824983"/>
              <a:gd name="connsiteY1878" fmla="*/ 1555059 h 6899085"/>
              <a:gd name="connsiteX1879" fmla="*/ 3063865 w 9824983"/>
              <a:gd name="connsiteY1879" fmla="*/ 1475761 h 6899085"/>
              <a:gd name="connsiteX1880" fmla="*/ 3065869 w 9824983"/>
              <a:gd name="connsiteY1880" fmla="*/ 1482936 h 6899085"/>
              <a:gd name="connsiteX1881" fmla="*/ 3072710 w 9824983"/>
              <a:gd name="connsiteY1881" fmla="*/ 1485400 h 6899085"/>
              <a:gd name="connsiteX1882" fmla="*/ 3071465 w 9824983"/>
              <a:gd name="connsiteY1882" fmla="*/ 1479003 h 6899085"/>
              <a:gd name="connsiteX1883" fmla="*/ 3063865 w 9824983"/>
              <a:gd name="connsiteY1883" fmla="*/ 1475761 h 6899085"/>
              <a:gd name="connsiteX1884" fmla="*/ 2993795 w 9824983"/>
              <a:gd name="connsiteY1884" fmla="*/ 1471037 h 6899085"/>
              <a:gd name="connsiteX1885" fmla="*/ 3035263 w 9824983"/>
              <a:gd name="connsiteY1885" fmla="*/ 1520391 h 6899085"/>
              <a:gd name="connsiteX1886" fmla="*/ 3040383 w 9824983"/>
              <a:gd name="connsiteY1886" fmla="*/ 1515399 h 6899085"/>
              <a:gd name="connsiteX1887" fmla="*/ 2994838 w 9824983"/>
              <a:gd name="connsiteY1887" fmla="*/ 1471539 h 6899085"/>
              <a:gd name="connsiteX1888" fmla="*/ 3395162 w 9824983"/>
              <a:gd name="connsiteY1888" fmla="*/ 1460822 h 6899085"/>
              <a:gd name="connsiteX1889" fmla="*/ 3509758 w 9824983"/>
              <a:gd name="connsiteY1889" fmla="*/ 1518843 h 6899085"/>
              <a:gd name="connsiteX1890" fmla="*/ 3528345 w 9824983"/>
              <a:gd name="connsiteY1890" fmla="*/ 1535913 h 6899085"/>
              <a:gd name="connsiteX1891" fmla="*/ 3552645 w 9824983"/>
              <a:gd name="connsiteY1891" fmla="*/ 1562254 h 6899085"/>
              <a:gd name="connsiteX1892" fmla="*/ 3347242 w 9824983"/>
              <a:gd name="connsiteY1892" fmla="*/ 1468813 h 6899085"/>
              <a:gd name="connsiteX1893" fmla="*/ 3342294 w 9824983"/>
              <a:gd name="connsiteY1893" fmla="*/ 1461463 h 6899085"/>
              <a:gd name="connsiteX1894" fmla="*/ 3393144 w 9824983"/>
              <a:gd name="connsiteY1894" fmla="*/ 1458853 h 6899085"/>
              <a:gd name="connsiteX1895" fmla="*/ 3396027 w 9824983"/>
              <a:gd name="connsiteY1895" fmla="*/ 1460810 h 6899085"/>
              <a:gd name="connsiteX1896" fmla="*/ 3395162 w 9824983"/>
              <a:gd name="connsiteY1896" fmla="*/ 1460822 h 6899085"/>
              <a:gd name="connsiteX1897" fmla="*/ 3394698 w 9824983"/>
              <a:gd name="connsiteY1897" fmla="*/ 1460586 h 6899085"/>
              <a:gd name="connsiteX1898" fmla="*/ 3094784 w 9824983"/>
              <a:gd name="connsiteY1898" fmla="*/ 1456265 h 6899085"/>
              <a:gd name="connsiteX1899" fmla="*/ 3099163 w 9824983"/>
              <a:gd name="connsiteY1899" fmla="*/ 1464169 h 6899085"/>
              <a:gd name="connsiteX1900" fmla="*/ 3104765 w 9824983"/>
              <a:gd name="connsiteY1900" fmla="*/ 1464794 h 6899085"/>
              <a:gd name="connsiteX1901" fmla="*/ 3101147 w 9824983"/>
              <a:gd name="connsiteY1901" fmla="*/ 1457670 h 6899085"/>
              <a:gd name="connsiteX1902" fmla="*/ 3094784 w 9824983"/>
              <a:gd name="connsiteY1902" fmla="*/ 1456265 h 6899085"/>
              <a:gd name="connsiteX1903" fmla="*/ 2978095 w 9824983"/>
              <a:gd name="connsiteY1903" fmla="*/ 1449817 h 6899085"/>
              <a:gd name="connsiteX1904" fmla="*/ 2993792 w 9824983"/>
              <a:gd name="connsiteY1904" fmla="*/ 1471036 h 6899085"/>
              <a:gd name="connsiteX1905" fmla="*/ 2994361 w 9824983"/>
              <a:gd name="connsiteY1905" fmla="*/ 1470481 h 6899085"/>
              <a:gd name="connsiteX1906" fmla="*/ 2984743 w 9824983"/>
              <a:gd name="connsiteY1906" fmla="*/ 1450945 h 6899085"/>
              <a:gd name="connsiteX1907" fmla="*/ 2978095 w 9824983"/>
              <a:gd name="connsiteY1907" fmla="*/ 1449817 h 6899085"/>
              <a:gd name="connsiteX1908" fmla="*/ 3375772 w 9824983"/>
              <a:gd name="connsiteY1908" fmla="*/ 1439470 h 6899085"/>
              <a:gd name="connsiteX1909" fmla="*/ 3393144 w 9824983"/>
              <a:gd name="connsiteY1909" fmla="*/ 1458853 h 6899085"/>
              <a:gd name="connsiteX1910" fmla="*/ 3373027 w 9824983"/>
              <a:gd name="connsiteY1910" fmla="*/ 1445190 h 6899085"/>
              <a:gd name="connsiteX1911" fmla="*/ 3375772 w 9824983"/>
              <a:gd name="connsiteY1911" fmla="*/ 1439470 h 6899085"/>
              <a:gd name="connsiteX1912" fmla="*/ 3204168 w 9824983"/>
              <a:gd name="connsiteY1912" fmla="*/ 1433508 h 6899085"/>
              <a:gd name="connsiteX1913" fmla="*/ 3204214 w 9824983"/>
              <a:gd name="connsiteY1913" fmla="*/ 1433648 h 6899085"/>
              <a:gd name="connsiteX1914" fmla="*/ 3204140 w 9824983"/>
              <a:gd name="connsiteY1914" fmla="*/ 1433572 h 6899085"/>
              <a:gd name="connsiteX1915" fmla="*/ 3241095 w 9824983"/>
              <a:gd name="connsiteY1915" fmla="*/ 1404904 h 6899085"/>
              <a:gd name="connsiteX1916" fmla="*/ 3241232 w 9824983"/>
              <a:gd name="connsiteY1916" fmla="*/ 1404919 h 6899085"/>
              <a:gd name="connsiteX1917" fmla="*/ 3241004 w 9824983"/>
              <a:gd name="connsiteY1917" fmla="*/ 1406517 h 6899085"/>
              <a:gd name="connsiteX1918" fmla="*/ 3241095 w 9824983"/>
              <a:gd name="connsiteY1918" fmla="*/ 1404904 h 6899085"/>
              <a:gd name="connsiteX1919" fmla="*/ 3241241 w 9824983"/>
              <a:gd name="connsiteY1919" fmla="*/ 1404853 h 6899085"/>
              <a:gd name="connsiteX1920" fmla="*/ 3242863 w 9824983"/>
              <a:gd name="connsiteY1920" fmla="*/ 1405083 h 6899085"/>
              <a:gd name="connsiteX1921" fmla="*/ 3241232 w 9824983"/>
              <a:gd name="connsiteY1921" fmla="*/ 1404919 h 6899085"/>
              <a:gd name="connsiteX1922" fmla="*/ 3238437 w 9824983"/>
              <a:gd name="connsiteY1922" fmla="*/ 1404455 h 6899085"/>
              <a:gd name="connsiteX1923" fmla="*/ 3241111 w 9824983"/>
              <a:gd name="connsiteY1923" fmla="*/ 1404834 h 6899085"/>
              <a:gd name="connsiteX1924" fmla="*/ 3241095 w 9824983"/>
              <a:gd name="connsiteY1924" fmla="*/ 1404904 h 6899085"/>
              <a:gd name="connsiteX1925" fmla="*/ 3238437 w 9824983"/>
              <a:gd name="connsiteY1925" fmla="*/ 1404455 h 6899085"/>
              <a:gd name="connsiteX1926" fmla="*/ 3241508 w 9824983"/>
              <a:gd name="connsiteY1926" fmla="*/ 1402982 h 6899085"/>
              <a:gd name="connsiteX1927" fmla="*/ 3241241 w 9824983"/>
              <a:gd name="connsiteY1927" fmla="*/ 1404853 h 6899085"/>
              <a:gd name="connsiteX1928" fmla="*/ 3241111 w 9824983"/>
              <a:gd name="connsiteY1928" fmla="*/ 1404834 h 6899085"/>
              <a:gd name="connsiteX1929" fmla="*/ 3283135 w 9824983"/>
              <a:gd name="connsiteY1929" fmla="*/ 1392830 h 6899085"/>
              <a:gd name="connsiteX1930" fmla="*/ 3300239 w 9824983"/>
              <a:gd name="connsiteY1930" fmla="*/ 1403544 h 6899085"/>
              <a:gd name="connsiteX1931" fmla="*/ 3308522 w 9824983"/>
              <a:gd name="connsiteY1931" fmla="*/ 1418296 h 6899085"/>
              <a:gd name="connsiteX1932" fmla="*/ 3291132 w 9824983"/>
              <a:gd name="connsiteY1932" fmla="*/ 1407858 h 6899085"/>
              <a:gd name="connsiteX1933" fmla="*/ 3283135 w 9824983"/>
              <a:gd name="connsiteY1933" fmla="*/ 1392830 h 6899085"/>
              <a:gd name="connsiteX1934" fmla="*/ 3292419 w 9824983"/>
              <a:gd name="connsiteY1934" fmla="*/ 1380732 h 6899085"/>
              <a:gd name="connsiteX1935" fmla="*/ 3312183 w 9824983"/>
              <a:gd name="connsiteY1935" fmla="*/ 1391897 h 6899085"/>
              <a:gd name="connsiteX1936" fmla="*/ 3314474 w 9824983"/>
              <a:gd name="connsiteY1936" fmla="*/ 1398797 h 6899085"/>
              <a:gd name="connsiteX1937" fmla="*/ 3294709 w 9824983"/>
              <a:gd name="connsiteY1937" fmla="*/ 1387630 h 6899085"/>
              <a:gd name="connsiteX1938" fmla="*/ 3292419 w 9824983"/>
              <a:gd name="connsiteY1938" fmla="*/ 1380732 h 6899085"/>
              <a:gd name="connsiteX1939" fmla="*/ 3047398 w 9824983"/>
              <a:gd name="connsiteY1939" fmla="*/ 1327449 h 6899085"/>
              <a:gd name="connsiteX1940" fmla="*/ 3065684 w 9824983"/>
              <a:gd name="connsiteY1940" fmla="*/ 1364407 h 6899085"/>
              <a:gd name="connsiteX1941" fmla="*/ 3107395 w 9824983"/>
              <a:gd name="connsiteY1941" fmla="*/ 1386131 h 6899085"/>
              <a:gd name="connsiteX1942" fmla="*/ 3090924 w 9824983"/>
              <a:gd name="connsiteY1942" fmla="*/ 1355016 h 6899085"/>
              <a:gd name="connsiteX1943" fmla="*/ 3047398 w 9824983"/>
              <a:gd name="connsiteY1943" fmla="*/ 1327449 h 6899085"/>
              <a:gd name="connsiteX1944" fmla="*/ 3236418 w 9824983"/>
              <a:gd name="connsiteY1944" fmla="*/ 1327283 h 6899085"/>
              <a:gd name="connsiteX1945" fmla="*/ 3246590 w 9824983"/>
              <a:gd name="connsiteY1945" fmla="*/ 1337146 h 6899085"/>
              <a:gd name="connsiteX1946" fmla="*/ 3235864 w 9824983"/>
              <a:gd name="connsiteY1946" fmla="*/ 1336955 h 6899085"/>
              <a:gd name="connsiteX1947" fmla="*/ 3236418 w 9824983"/>
              <a:gd name="connsiteY1947" fmla="*/ 1327283 h 6899085"/>
              <a:gd name="connsiteX1948" fmla="*/ 2930049 w 9824983"/>
              <a:gd name="connsiteY1948" fmla="*/ 1323169 h 6899085"/>
              <a:gd name="connsiteX1949" fmla="*/ 2930057 w 9824983"/>
              <a:gd name="connsiteY1949" fmla="*/ 1327729 h 6899085"/>
              <a:gd name="connsiteX1950" fmla="*/ 2939562 w 9824983"/>
              <a:gd name="connsiteY1950" fmla="*/ 1335202 h 6899085"/>
              <a:gd name="connsiteX1951" fmla="*/ 2938416 w 9824983"/>
              <a:gd name="connsiteY1951" fmla="*/ 1331750 h 6899085"/>
              <a:gd name="connsiteX1952" fmla="*/ 2930049 w 9824983"/>
              <a:gd name="connsiteY1952" fmla="*/ 1323169 h 6899085"/>
              <a:gd name="connsiteX1953" fmla="*/ 3207426 w 9824983"/>
              <a:gd name="connsiteY1953" fmla="*/ 1303811 h 6899085"/>
              <a:gd name="connsiteX1954" fmla="*/ 3213227 w 9824983"/>
              <a:gd name="connsiteY1954" fmla="*/ 1310330 h 6899085"/>
              <a:gd name="connsiteX1955" fmla="*/ 3205356 w 9824983"/>
              <a:gd name="connsiteY1955" fmla="*/ 1316480 h 6899085"/>
              <a:gd name="connsiteX1956" fmla="*/ 3198032 w 9824983"/>
              <a:gd name="connsiteY1956" fmla="*/ 1308400 h 6899085"/>
              <a:gd name="connsiteX1957" fmla="*/ 3207426 w 9824983"/>
              <a:gd name="connsiteY1957" fmla="*/ 1303811 h 6899085"/>
              <a:gd name="connsiteX1958" fmla="*/ 3032682 w 9824983"/>
              <a:gd name="connsiteY1958" fmla="*/ 1265704 h 6899085"/>
              <a:gd name="connsiteX1959" fmla="*/ 3038776 w 9824983"/>
              <a:gd name="connsiteY1959" fmla="*/ 1276504 h 6899085"/>
              <a:gd name="connsiteX1960" fmla="*/ 3055943 w 9824983"/>
              <a:gd name="connsiteY1960" fmla="*/ 1277650 h 6899085"/>
              <a:gd name="connsiteX1961" fmla="*/ 3058242 w 9824983"/>
              <a:gd name="connsiteY1961" fmla="*/ 1278830 h 6899085"/>
              <a:gd name="connsiteX1962" fmla="*/ 3060451 w 9824983"/>
              <a:gd name="connsiteY1962" fmla="*/ 1278725 h 6899085"/>
              <a:gd name="connsiteX1963" fmla="*/ 3084652 w 9824983"/>
              <a:gd name="connsiteY1963" fmla="*/ 1291123 h 6899085"/>
              <a:gd name="connsiteX1964" fmla="*/ 3076277 w 9824983"/>
              <a:gd name="connsiteY1964" fmla="*/ 1277983 h 6899085"/>
              <a:gd name="connsiteX1965" fmla="*/ 3060451 w 9824983"/>
              <a:gd name="connsiteY1965" fmla="*/ 1278725 h 6899085"/>
              <a:gd name="connsiteX1966" fmla="*/ 3058048 w 9824983"/>
              <a:gd name="connsiteY1966" fmla="*/ 1277495 h 6899085"/>
              <a:gd name="connsiteX1967" fmla="*/ 3058242 w 9824983"/>
              <a:gd name="connsiteY1967" fmla="*/ 1278830 h 6899085"/>
              <a:gd name="connsiteX1968" fmla="*/ 3057763 w 9824983"/>
              <a:gd name="connsiteY1968" fmla="*/ 1277769 h 6899085"/>
              <a:gd name="connsiteX1969" fmla="*/ 3055943 w 9824983"/>
              <a:gd name="connsiteY1969" fmla="*/ 1277650 h 6899085"/>
              <a:gd name="connsiteX1970" fmla="*/ 3157516 w 9824983"/>
              <a:gd name="connsiteY1970" fmla="*/ 1261160 h 6899085"/>
              <a:gd name="connsiteX1971" fmla="*/ 3157708 w 9824983"/>
              <a:gd name="connsiteY1971" fmla="*/ 1262496 h 6899085"/>
              <a:gd name="connsiteX1972" fmla="*/ 3156823 w 9824983"/>
              <a:gd name="connsiteY1972" fmla="*/ 1261835 h 6899085"/>
              <a:gd name="connsiteX1973" fmla="*/ 3144952 w 9824983"/>
              <a:gd name="connsiteY1973" fmla="*/ 1252982 h 6899085"/>
              <a:gd name="connsiteX1974" fmla="*/ 3156823 w 9824983"/>
              <a:gd name="connsiteY1974" fmla="*/ 1261835 h 6899085"/>
              <a:gd name="connsiteX1975" fmla="*/ 3156378 w 9824983"/>
              <a:gd name="connsiteY1975" fmla="*/ 1262269 h 6899085"/>
              <a:gd name="connsiteX1976" fmla="*/ 2875348 w 9824983"/>
              <a:gd name="connsiteY1976" fmla="*/ 1251711 h 6899085"/>
              <a:gd name="connsiteX1977" fmla="*/ 2872412 w 9824983"/>
              <a:gd name="connsiteY1977" fmla="*/ 1256096 h 6899085"/>
              <a:gd name="connsiteX1978" fmla="*/ 2893521 w 9824983"/>
              <a:gd name="connsiteY1978" fmla="*/ 1276606 h 6899085"/>
              <a:gd name="connsiteX1979" fmla="*/ 2895511 w 9824983"/>
              <a:gd name="connsiteY1979" fmla="*/ 1274664 h 6899085"/>
              <a:gd name="connsiteX1980" fmla="*/ 2875348 w 9824983"/>
              <a:gd name="connsiteY1980" fmla="*/ 1251711 h 6899085"/>
              <a:gd name="connsiteX1981" fmla="*/ 3406889 w 9824983"/>
              <a:gd name="connsiteY1981" fmla="*/ 1243237 h 6899085"/>
              <a:gd name="connsiteX1982" fmla="*/ 3413921 w 9824983"/>
              <a:gd name="connsiteY1982" fmla="*/ 1247035 h 6899085"/>
              <a:gd name="connsiteX1983" fmla="*/ 3416400 w 9824983"/>
              <a:gd name="connsiteY1983" fmla="*/ 1255268 h 6899085"/>
              <a:gd name="connsiteX1984" fmla="*/ 3407373 w 9824983"/>
              <a:gd name="connsiteY1984" fmla="*/ 1248854 h 6899085"/>
              <a:gd name="connsiteX1985" fmla="*/ 3406889 w 9824983"/>
              <a:gd name="connsiteY1985" fmla="*/ 1243237 h 6899085"/>
              <a:gd name="connsiteX1986" fmla="*/ 3118938 w 9824983"/>
              <a:gd name="connsiteY1986" fmla="*/ 1240944 h 6899085"/>
              <a:gd name="connsiteX1987" fmla="*/ 3137653 w 9824983"/>
              <a:gd name="connsiteY1987" fmla="*/ 1247049 h 6899085"/>
              <a:gd name="connsiteX1988" fmla="*/ 3144952 w 9824983"/>
              <a:gd name="connsiteY1988" fmla="*/ 1252982 h 6899085"/>
              <a:gd name="connsiteX1989" fmla="*/ 3137368 w 9824983"/>
              <a:gd name="connsiteY1989" fmla="*/ 1247326 h 6899085"/>
              <a:gd name="connsiteX1990" fmla="*/ 3125408 w 9824983"/>
              <a:gd name="connsiteY1990" fmla="*/ 1249855 h 6899085"/>
              <a:gd name="connsiteX1991" fmla="*/ 3118938 w 9824983"/>
              <a:gd name="connsiteY1991" fmla="*/ 1240944 h 6899085"/>
              <a:gd name="connsiteX1992" fmla="*/ 2852909 w 9824983"/>
              <a:gd name="connsiteY1992" fmla="*/ 1230975 h 6899085"/>
              <a:gd name="connsiteX1993" fmla="*/ 2850919 w 9824983"/>
              <a:gd name="connsiteY1993" fmla="*/ 1232917 h 6899085"/>
              <a:gd name="connsiteX1994" fmla="*/ 2870888 w 9824983"/>
              <a:gd name="connsiteY1994" fmla="*/ 1254534 h 6899085"/>
              <a:gd name="connsiteX1995" fmla="*/ 2875346 w 9824983"/>
              <a:gd name="connsiteY1995" fmla="*/ 1251709 h 6899085"/>
              <a:gd name="connsiteX1996" fmla="*/ 2852909 w 9824983"/>
              <a:gd name="connsiteY1996" fmla="*/ 1230975 h 6899085"/>
              <a:gd name="connsiteX1997" fmla="*/ 3350903 w 9824983"/>
              <a:gd name="connsiteY1997" fmla="*/ 1198907 h 6899085"/>
              <a:gd name="connsiteX1998" fmla="*/ 3405211 w 9824983"/>
              <a:gd name="connsiteY1998" fmla="*/ 1263136 h 6899085"/>
              <a:gd name="connsiteX1999" fmla="*/ 3343181 w 9824983"/>
              <a:gd name="connsiteY1999" fmla="*/ 1239917 h 6899085"/>
              <a:gd name="connsiteX2000" fmla="*/ 3350903 w 9824983"/>
              <a:gd name="connsiteY2000" fmla="*/ 1198907 h 6899085"/>
              <a:gd name="connsiteX2001" fmla="*/ 2993081 w 9824983"/>
              <a:gd name="connsiteY2001" fmla="*/ 1197784 h 6899085"/>
              <a:gd name="connsiteX2002" fmla="*/ 2958381 w 9824983"/>
              <a:gd name="connsiteY2002" fmla="*/ 1227058 h 6899085"/>
              <a:gd name="connsiteX2003" fmla="*/ 2999871 w 9824983"/>
              <a:gd name="connsiteY2003" fmla="*/ 1290088 h 6899085"/>
              <a:gd name="connsiteX2004" fmla="*/ 3006876 w 9824983"/>
              <a:gd name="connsiteY2004" fmla="*/ 1214775 h 6899085"/>
              <a:gd name="connsiteX2005" fmla="*/ 2993081 w 9824983"/>
              <a:gd name="connsiteY2005" fmla="*/ 1197784 h 6899085"/>
              <a:gd name="connsiteX2006" fmla="*/ 3132631 w 9824983"/>
              <a:gd name="connsiteY2006" fmla="*/ 1194109 h 6899085"/>
              <a:gd name="connsiteX2007" fmla="*/ 3164660 w 9824983"/>
              <a:gd name="connsiteY2007" fmla="*/ 1216146 h 6899085"/>
              <a:gd name="connsiteX2008" fmla="*/ 3166104 w 9824983"/>
              <a:gd name="connsiteY2008" fmla="*/ 1228436 h 6899085"/>
              <a:gd name="connsiteX2009" fmla="*/ 3135312 w 9824983"/>
              <a:gd name="connsiteY2009" fmla="*/ 1208237 h 6899085"/>
              <a:gd name="connsiteX2010" fmla="*/ 3132631 w 9824983"/>
              <a:gd name="connsiteY2010" fmla="*/ 1194109 h 6899085"/>
              <a:gd name="connsiteX2011" fmla="*/ 3262217 w 9824983"/>
              <a:gd name="connsiteY2011" fmla="*/ 1191025 h 6899085"/>
              <a:gd name="connsiteX2012" fmla="*/ 3268681 w 9824983"/>
              <a:gd name="connsiteY2012" fmla="*/ 1195377 h 6899085"/>
              <a:gd name="connsiteX2013" fmla="*/ 3270584 w 9824983"/>
              <a:gd name="connsiteY2013" fmla="*/ 1199607 h 6899085"/>
              <a:gd name="connsiteX2014" fmla="*/ 3264122 w 9824983"/>
              <a:gd name="connsiteY2014" fmla="*/ 1195254 h 6899085"/>
              <a:gd name="connsiteX2015" fmla="*/ 3262217 w 9824983"/>
              <a:gd name="connsiteY2015" fmla="*/ 1191025 h 6899085"/>
              <a:gd name="connsiteX2016" fmla="*/ 2793501 w 9824983"/>
              <a:gd name="connsiteY2016" fmla="*/ 1185413 h 6899085"/>
              <a:gd name="connsiteX2017" fmla="*/ 2800731 w 9824983"/>
              <a:gd name="connsiteY2017" fmla="*/ 1195105 h 6899085"/>
              <a:gd name="connsiteX2018" fmla="*/ 2805288 w 9824983"/>
              <a:gd name="connsiteY2018" fmla="*/ 1195226 h 6899085"/>
              <a:gd name="connsiteX2019" fmla="*/ 2796921 w 9824983"/>
              <a:gd name="connsiteY2019" fmla="*/ 1186644 h 6899085"/>
              <a:gd name="connsiteX2020" fmla="*/ 2793501 w 9824983"/>
              <a:gd name="connsiteY2020" fmla="*/ 1185413 h 6899085"/>
              <a:gd name="connsiteX2021" fmla="*/ 2659643 w 9824983"/>
              <a:gd name="connsiteY2021" fmla="*/ 1127223 h 6899085"/>
              <a:gd name="connsiteX2022" fmla="*/ 2659074 w 9824983"/>
              <a:gd name="connsiteY2022" fmla="*/ 1127778 h 6899085"/>
              <a:gd name="connsiteX2023" fmla="*/ 2679890 w 9824983"/>
              <a:gd name="connsiteY2023" fmla="*/ 1144004 h 6899085"/>
              <a:gd name="connsiteX2024" fmla="*/ 2678932 w 9824983"/>
              <a:gd name="connsiteY2024" fmla="*/ 1137331 h 6899085"/>
              <a:gd name="connsiteX2025" fmla="*/ 2659643 w 9824983"/>
              <a:gd name="connsiteY2025" fmla="*/ 1127223 h 6899085"/>
              <a:gd name="connsiteX2026" fmla="*/ 2915584 w 9824983"/>
              <a:gd name="connsiteY2026" fmla="*/ 1121154 h 6899085"/>
              <a:gd name="connsiteX2027" fmla="*/ 2840117 w 9824983"/>
              <a:gd name="connsiteY2027" fmla="*/ 1126258 h 6899085"/>
              <a:gd name="connsiteX2028" fmla="*/ 2902084 w 9824983"/>
              <a:gd name="connsiteY2028" fmla="*/ 1169325 h 6899085"/>
              <a:gd name="connsiteX2029" fmla="*/ 2932221 w 9824983"/>
              <a:gd name="connsiteY2029" fmla="*/ 1135372 h 6899085"/>
              <a:gd name="connsiteX2030" fmla="*/ 2915584 w 9824983"/>
              <a:gd name="connsiteY2030" fmla="*/ 1121154 h 6899085"/>
              <a:gd name="connsiteX2031" fmla="*/ 2615898 w 9824983"/>
              <a:gd name="connsiteY2031" fmla="*/ 1080085 h 6899085"/>
              <a:gd name="connsiteX2032" fmla="*/ 2610778 w 9824983"/>
              <a:gd name="connsiteY2032" fmla="*/ 1085077 h 6899085"/>
              <a:gd name="connsiteX2033" fmla="*/ 2659074 w 9824983"/>
              <a:gd name="connsiteY2033" fmla="*/ 1127777 h 6899085"/>
              <a:gd name="connsiteX2034" fmla="*/ 2658597 w 9824983"/>
              <a:gd name="connsiteY2034" fmla="*/ 1126719 h 6899085"/>
              <a:gd name="connsiteX2035" fmla="*/ 2615898 w 9824983"/>
              <a:gd name="connsiteY2035" fmla="*/ 1080085 h 6899085"/>
              <a:gd name="connsiteX2036" fmla="*/ 2975597 w 9824983"/>
              <a:gd name="connsiteY2036" fmla="*/ 1061285 h 6899085"/>
              <a:gd name="connsiteX2037" fmla="*/ 3029194 w 9824983"/>
              <a:gd name="connsiteY2037" fmla="*/ 1101689 h 6899085"/>
              <a:gd name="connsiteX2038" fmla="*/ 3061387 w 9824983"/>
              <a:gd name="connsiteY2038" fmla="*/ 1167700 h 6899085"/>
              <a:gd name="connsiteX2039" fmla="*/ 3001042 w 9824983"/>
              <a:gd name="connsiteY2039" fmla="*/ 1129142 h 6899085"/>
              <a:gd name="connsiteX2040" fmla="*/ 2964016 w 9824983"/>
              <a:gd name="connsiteY2040" fmla="*/ 1067846 h 6899085"/>
              <a:gd name="connsiteX2041" fmla="*/ 2975597 w 9824983"/>
              <a:gd name="connsiteY2041" fmla="*/ 1061285 h 6899085"/>
              <a:gd name="connsiteX2042" fmla="*/ 2646704 w 9824983"/>
              <a:gd name="connsiteY2042" fmla="*/ 1048524 h 6899085"/>
              <a:gd name="connsiteX2043" fmla="*/ 2648993 w 9824983"/>
              <a:gd name="connsiteY2043" fmla="*/ 1055424 h 6899085"/>
              <a:gd name="connsiteX2044" fmla="*/ 2656116 w 9824983"/>
              <a:gd name="connsiteY2044" fmla="*/ 1057608 h 6899085"/>
              <a:gd name="connsiteX2045" fmla="*/ 2653065 w 9824983"/>
              <a:gd name="connsiteY2045" fmla="*/ 1049928 h 6899085"/>
              <a:gd name="connsiteX2046" fmla="*/ 2646704 w 9824983"/>
              <a:gd name="connsiteY2046" fmla="*/ 1048524 h 6899085"/>
              <a:gd name="connsiteX2047" fmla="*/ 3042893 w 9824983"/>
              <a:gd name="connsiteY2047" fmla="*/ 1047882 h 6899085"/>
              <a:gd name="connsiteX2048" fmla="*/ 3070999 w 9824983"/>
              <a:gd name="connsiteY2048" fmla="*/ 1060925 h 6899085"/>
              <a:gd name="connsiteX2049" fmla="*/ 3039717 w 9824983"/>
              <a:gd name="connsiteY2049" fmla="*/ 1091428 h 6899085"/>
              <a:gd name="connsiteX2050" fmla="*/ 3042893 w 9824983"/>
              <a:gd name="connsiteY2050" fmla="*/ 1047882 h 6899085"/>
              <a:gd name="connsiteX2051" fmla="*/ 2841218 w 9824983"/>
              <a:gd name="connsiteY2051" fmla="*/ 1041478 h 6899085"/>
              <a:gd name="connsiteX2052" fmla="*/ 2853002 w 9824983"/>
              <a:gd name="connsiteY2052" fmla="*/ 1065983 h 6899085"/>
              <a:gd name="connsiteX2053" fmla="*/ 2852842 w 9824983"/>
              <a:gd name="connsiteY2053" fmla="*/ 1068190 h 6899085"/>
              <a:gd name="connsiteX2054" fmla="*/ 2853965 w 9824983"/>
              <a:gd name="connsiteY2054" fmla="*/ 1070519 h 6899085"/>
              <a:gd name="connsiteX2055" fmla="*/ 2854677 w 9824983"/>
              <a:gd name="connsiteY2055" fmla="*/ 1087710 h 6899085"/>
              <a:gd name="connsiteX2056" fmla="*/ 2865320 w 9824983"/>
              <a:gd name="connsiteY2056" fmla="*/ 1094073 h 6899085"/>
              <a:gd name="connsiteX2057" fmla="*/ 2853965 w 9824983"/>
              <a:gd name="connsiteY2057" fmla="*/ 1070519 h 6899085"/>
              <a:gd name="connsiteX2058" fmla="*/ 2853889 w 9824983"/>
              <a:gd name="connsiteY2058" fmla="*/ 1068696 h 6899085"/>
              <a:gd name="connsiteX2059" fmla="*/ 2852842 w 9824983"/>
              <a:gd name="connsiteY2059" fmla="*/ 1068190 h 6899085"/>
              <a:gd name="connsiteX2060" fmla="*/ 2854172 w 9824983"/>
              <a:gd name="connsiteY2060" fmla="*/ 1068416 h 6899085"/>
              <a:gd name="connsiteX2061" fmla="*/ 2853002 w 9824983"/>
              <a:gd name="connsiteY2061" fmla="*/ 1065983 h 6899085"/>
              <a:gd name="connsiteX2062" fmla="*/ 2854144 w 9824983"/>
              <a:gd name="connsiteY2062" fmla="*/ 1050182 h 6899085"/>
              <a:gd name="connsiteX2063" fmla="*/ 2841218 w 9824983"/>
              <a:gd name="connsiteY2063" fmla="*/ 1041478 h 6899085"/>
              <a:gd name="connsiteX2064" fmla="*/ 2668109 w 9824983"/>
              <a:gd name="connsiteY2064" fmla="*/ 1016998 h 6899085"/>
              <a:gd name="connsiteX2065" fmla="*/ 2668593 w 9824983"/>
              <a:gd name="connsiteY2065" fmla="*/ 1022614 h 6899085"/>
              <a:gd name="connsiteX2066" fmla="*/ 2676383 w 9824983"/>
              <a:gd name="connsiteY2066" fmla="*/ 1027190 h 6899085"/>
              <a:gd name="connsiteX2067" fmla="*/ 2675141 w 9824983"/>
              <a:gd name="connsiteY2067" fmla="*/ 1020795 h 6899085"/>
              <a:gd name="connsiteX2068" fmla="*/ 2668109 w 9824983"/>
              <a:gd name="connsiteY2068" fmla="*/ 1016998 h 6899085"/>
              <a:gd name="connsiteX2069" fmla="*/ 2746812 w 9824983"/>
              <a:gd name="connsiteY2069" fmla="*/ 1016349 h 6899085"/>
              <a:gd name="connsiteX2070" fmla="*/ 2767479 w 9824983"/>
              <a:gd name="connsiteY2070" fmla="*/ 1058594 h 6899085"/>
              <a:gd name="connsiteX2071" fmla="*/ 2803964 w 9824983"/>
              <a:gd name="connsiteY2071" fmla="*/ 1077804 h 6899085"/>
              <a:gd name="connsiteX2072" fmla="*/ 2777503 w 9824983"/>
              <a:gd name="connsiteY2072" fmla="*/ 1033600 h 6899085"/>
              <a:gd name="connsiteX2073" fmla="*/ 2746812 w 9824983"/>
              <a:gd name="connsiteY2073" fmla="*/ 1016349 h 6899085"/>
              <a:gd name="connsiteX2074" fmla="*/ 3081873 w 9824983"/>
              <a:gd name="connsiteY2074" fmla="*/ 1002382 h 6899085"/>
              <a:gd name="connsiteX2075" fmla="*/ 3116216 w 9824983"/>
              <a:gd name="connsiteY2075" fmla="*/ 1016833 h 6899085"/>
              <a:gd name="connsiteX2076" fmla="*/ 3095455 w 9824983"/>
              <a:gd name="connsiteY2076" fmla="*/ 1037078 h 6899085"/>
              <a:gd name="connsiteX2077" fmla="*/ 3081873 w 9824983"/>
              <a:gd name="connsiteY2077" fmla="*/ 1002382 h 6899085"/>
              <a:gd name="connsiteX2078" fmla="*/ 3309835 w 9824983"/>
              <a:gd name="connsiteY2078" fmla="*/ 983267 h 6899085"/>
              <a:gd name="connsiteX2079" fmla="*/ 3312118 w 9824983"/>
              <a:gd name="connsiteY2079" fmla="*/ 985608 h 6899085"/>
              <a:gd name="connsiteX2080" fmla="*/ 3309459 w 9824983"/>
              <a:gd name="connsiteY2080" fmla="*/ 985156 h 6899085"/>
              <a:gd name="connsiteX2081" fmla="*/ 2880865 w 9824983"/>
              <a:gd name="connsiteY2081" fmla="*/ 982158 h 6899085"/>
              <a:gd name="connsiteX2082" fmla="*/ 2886613 w 9824983"/>
              <a:gd name="connsiteY2082" fmla="*/ 989605 h 6899085"/>
              <a:gd name="connsiteX2083" fmla="*/ 2892246 w 9824983"/>
              <a:gd name="connsiteY2083" fmla="*/ 1008467 h 6899085"/>
              <a:gd name="connsiteX2084" fmla="*/ 2883500 w 9824983"/>
              <a:gd name="connsiteY2084" fmla="*/ 1001775 h 6899085"/>
              <a:gd name="connsiteX2085" fmla="*/ 2886329 w 9824983"/>
              <a:gd name="connsiteY2085" fmla="*/ 989883 h 6899085"/>
              <a:gd name="connsiteX2086" fmla="*/ 2872315 w 9824983"/>
              <a:gd name="connsiteY2086" fmla="*/ 970067 h 6899085"/>
              <a:gd name="connsiteX2087" fmla="*/ 2880865 w 9824983"/>
              <a:gd name="connsiteY2087" fmla="*/ 982158 h 6899085"/>
              <a:gd name="connsiteX2088" fmla="*/ 2871869 w 9824983"/>
              <a:gd name="connsiteY2088" fmla="*/ 970502 h 6899085"/>
              <a:gd name="connsiteX2089" fmla="*/ 2871677 w 9824983"/>
              <a:gd name="connsiteY2089" fmla="*/ 969167 h 6899085"/>
              <a:gd name="connsiteX2090" fmla="*/ 2873006 w 9824983"/>
              <a:gd name="connsiteY2090" fmla="*/ 969393 h 6899085"/>
              <a:gd name="connsiteX2091" fmla="*/ 2872315 w 9824983"/>
              <a:gd name="connsiteY2091" fmla="*/ 970067 h 6899085"/>
              <a:gd name="connsiteX2092" fmla="*/ 2905937 w 9824983"/>
              <a:gd name="connsiteY2092" fmla="*/ 961632 h 6899085"/>
              <a:gd name="connsiteX2093" fmla="*/ 2918186 w 9824983"/>
              <a:gd name="connsiteY2093" fmla="*/ 963383 h 6899085"/>
              <a:gd name="connsiteX2094" fmla="*/ 2939408 w 9824983"/>
              <a:gd name="connsiteY2094" fmla="*/ 995958 h 6899085"/>
              <a:gd name="connsiteX2095" fmla="*/ 2925353 w 9824983"/>
              <a:gd name="connsiteY2095" fmla="*/ 992921 h 6899085"/>
              <a:gd name="connsiteX2096" fmla="*/ 2905937 w 9824983"/>
              <a:gd name="connsiteY2096" fmla="*/ 961632 h 6899085"/>
              <a:gd name="connsiteX2097" fmla="*/ 2701749 w 9824983"/>
              <a:gd name="connsiteY2097" fmla="*/ 918364 h 6899085"/>
              <a:gd name="connsiteX2098" fmla="*/ 2701890 w 9824983"/>
              <a:gd name="connsiteY2098" fmla="*/ 918414 h 6899085"/>
              <a:gd name="connsiteX2099" fmla="*/ 2701825 w 9824983"/>
              <a:gd name="connsiteY2099" fmla="*/ 918441 h 6899085"/>
              <a:gd name="connsiteX2100" fmla="*/ 2825257 w 9824983"/>
              <a:gd name="connsiteY2100" fmla="*/ 912461 h 6899085"/>
              <a:gd name="connsiteX2101" fmla="*/ 2831628 w 9824983"/>
              <a:gd name="connsiteY2101" fmla="*/ 918425 h 6899085"/>
              <a:gd name="connsiteX2102" fmla="*/ 2826801 w 9824983"/>
              <a:gd name="connsiteY2102" fmla="*/ 927698 h 6899085"/>
              <a:gd name="connsiteX2103" fmla="*/ 2818910 w 9824983"/>
              <a:gd name="connsiteY2103" fmla="*/ 920174 h 6899085"/>
              <a:gd name="connsiteX2104" fmla="*/ 2825257 w 9824983"/>
              <a:gd name="connsiteY2104" fmla="*/ 912461 h 6899085"/>
              <a:gd name="connsiteX2105" fmla="*/ 2731484 w 9824983"/>
              <a:gd name="connsiteY2105" fmla="*/ 882205 h 6899085"/>
              <a:gd name="connsiteX2106" fmla="*/ 2731796 w 9824983"/>
              <a:gd name="connsiteY2106" fmla="*/ 884888 h 6899085"/>
              <a:gd name="connsiteX2107" fmla="*/ 2731413 w 9824983"/>
              <a:gd name="connsiteY2107" fmla="*/ 882218 h 6899085"/>
              <a:gd name="connsiteX2108" fmla="*/ 2731403 w 9824983"/>
              <a:gd name="connsiteY2108" fmla="*/ 882083 h 6899085"/>
              <a:gd name="connsiteX2109" fmla="*/ 2731413 w 9824983"/>
              <a:gd name="connsiteY2109" fmla="*/ 882218 h 6899085"/>
              <a:gd name="connsiteX2110" fmla="*/ 2729799 w 9824983"/>
              <a:gd name="connsiteY2110" fmla="*/ 882270 h 6899085"/>
              <a:gd name="connsiteX2111" fmla="*/ 2733345 w 9824983"/>
              <a:gd name="connsiteY2111" fmla="*/ 881854 h 6899085"/>
              <a:gd name="connsiteX2112" fmla="*/ 2731484 w 9824983"/>
              <a:gd name="connsiteY2112" fmla="*/ 882205 h 6899085"/>
              <a:gd name="connsiteX2113" fmla="*/ 2731469 w 9824983"/>
              <a:gd name="connsiteY2113" fmla="*/ 882076 h 6899085"/>
              <a:gd name="connsiteX2114" fmla="*/ 2731280 w 9824983"/>
              <a:gd name="connsiteY2114" fmla="*/ 880447 h 6899085"/>
              <a:gd name="connsiteX2115" fmla="*/ 2731469 w 9824983"/>
              <a:gd name="connsiteY2115" fmla="*/ 882076 h 6899085"/>
              <a:gd name="connsiteX2116" fmla="*/ 2731403 w 9824983"/>
              <a:gd name="connsiteY2116" fmla="*/ 882083 h 6899085"/>
              <a:gd name="connsiteX2117" fmla="*/ 2799286 w 9824983"/>
              <a:gd name="connsiteY2117" fmla="*/ 878432 h 6899085"/>
              <a:gd name="connsiteX2118" fmla="*/ 2808892 w 9824983"/>
              <a:gd name="connsiteY2118" fmla="*/ 888851 h 6899085"/>
              <a:gd name="connsiteX2119" fmla="*/ 2799208 w 9824983"/>
              <a:gd name="connsiteY2119" fmla="*/ 889160 h 6899085"/>
              <a:gd name="connsiteX2120" fmla="*/ 2799286 w 9824983"/>
              <a:gd name="connsiteY2120" fmla="*/ 878432 h 6899085"/>
              <a:gd name="connsiteX2121" fmla="*/ 2937388 w 9824983"/>
              <a:gd name="connsiteY2121" fmla="*/ 857910 h 6899085"/>
              <a:gd name="connsiteX2122" fmla="*/ 2941568 w 9824983"/>
              <a:gd name="connsiteY2122" fmla="*/ 859920 h 6899085"/>
              <a:gd name="connsiteX2123" fmla="*/ 2945757 w 9824983"/>
              <a:gd name="connsiteY2123" fmla="*/ 866491 h 6899085"/>
              <a:gd name="connsiteX2124" fmla="*/ 2941577 w 9824983"/>
              <a:gd name="connsiteY2124" fmla="*/ 864481 h 6899085"/>
              <a:gd name="connsiteX2125" fmla="*/ 2937388 w 9824983"/>
              <a:gd name="connsiteY2125" fmla="*/ 857910 h 6899085"/>
              <a:gd name="connsiteX2126" fmla="*/ 2719724 w 9824983"/>
              <a:gd name="connsiteY2126" fmla="*/ 814476 h 6899085"/>
              <a:gd name="connsiteX2127" fmla="*/ 2734262 w 9824983"/>
              <a:gd name="connsiteY2127" fmla="*/ 823127 h 6899085"/>
              <a:gd name="connsiteX2128" fmla="*/ 2744544 w 9824983"/>
              <a:gd name="connsiteY2128" fmla="*/ 840497 h 6899085"/>
              <a:gd name="connsiteX2129" fmla="*/ 2729721 w 9824983"/>
              <a:gd name="connsiteY2129" fmla="*/ 832124 h 6899085"/>
              <a:gd name="connsiteX2130" fmla="*/ 2719724 w 9824983"/>
              <a:gd name="connsiteY2130" fmla="*/ 814476 h 6899085"/>
              <a:gd name="connsiteX2131" fmla="*/ 2739367 w 9824983"/>
              <a:gd name="connsiteY2131" fmla="*/ 809018 h 6899085"/>
              <a:gd name="connsiteX2132" fmla="*/ 2746207 w 9824983"/>
              <a:gd name="connsiteY2132" fmla="*/ 811480 h 6899085"/>
              <a:gd name="connsiteX2133" fmla="*/ 2756872 w 9824983"/>
              <a:gd name="connsiteY2133" fmla="*/ 831522 h 6899085"/>
              <a:gd name="connsiteX2134" fmla="*/ 2750032 w 9824983"/>
              <a:gd name="connsiteY2134" fmla="*/ 829057 h 6899085"/>
              <a:gd name="connsiteX2135" fmla="*/ 2739367 w 9824983"/>
              <a:gd name="connsiteY2135" fmla="*/ 809018 h 6899085"/>
              <a:gd name="connsiteX2136" fmla="*/ 2580420 w 9824983"/>
              <a:gd name="connsiteY2136" fmla="*/ 734199 h 6899085"/>
              <a:gd name="connsiteX2137" fmla="*/ 2584816 w 9824983"/>
              <a:gd name="connsiteY2137" fmla="*/ 739195 h 6899085"/>
              <a:gd name="connsiteX2138" fmla="*/ 2611822 w 9824983"/>
              <a:gd name="connsiteY2138" fmla="*/ 781196 h 6899085"/>
              <a:gd name="connsiteX2139" fmla="*/ 2621506 w 9824983"/>
              <a:gd name="connsiteY2139" fmla="*/ 780885 h 6899085"/>
              <a:gd name="connsiteX2140" fmla="*/ 2584816 w 9824983"/>
              <a:gd name="connsiteY2140" fmla="*/ 739195 h 6899085"/>
              <a:gd name="connsiteX2141" fmla="*/ 2581748 w 9824983"/>
              <a:gd name="connsiteY2141" fmla="*/ 734424 h 6899085"/>
              <a:gd name="connsiteX2142" fmla="*/ 2580420 w 9824983"/>
              <a:gd name="connsiteY2142" fmla="*/ 734199 h 6899085"/>
              <a:gd name="connsiteX2143" fmla="*/ 2681311 w 9824983"/>
              <a:gd name="connsiteY2143" fmla="*/ 728859 h 6899085"/>
              <a:gd name="connsiteX2144" fmla="*/ 2700251 w 9824983"/>
              <a:gd name="connsiteY2144" fmla="*/ 746715 h 6899085"/>
              <a:gd name="connsiteX2145" fmla="*/ 2694463 w 9824983"/>
              <a:gd name="connsiteY2145" fmla="*/ 749313 h 6899085"/>
              <a:gd name="connsiteX2146" fmla="*/ 2679427 w 9824983"/>
              <a:gd name="connsiteY2146" fmla="*/ 725928 h 6899085"/>
              <a:gd name="connsiteX2147" fmla="*/ 2681311 w 9824983"/>
              <a:gd name="connsiteY2147" fmla="*/ 728859 h 6899085"/>
              <a:gd name="connsiteX2148" fmla="*/ 2679618 w 9824983"/>
              <a:gd name="connsiteY2148" fmla="*/ 727264 h 6899085"/>
              <a:gd name="connsiteX2149" fmla="*/ 2679395 w 9824983"/>
              <a:gd name="connsiteY2149" fmla="*/ 726793 h 6899085"/>
              <a:gd name="connsiteX2150" fmla="*/ 2877270 w 9824983"/>
              <a:gd name="connsiteY2150" fmla="*/ 721726 h 6899085"/>
              <a:gd name="connsiteX2151" fmla="*/ 2940112 w 9824983"/>
              <a:gd name="connsiteY2151" fmla="*/ 777636 h 6899085"/>
              <a:gd name="connsiteX2152" fmla="*/ 2898920 w 9824983"/>
              <a:gd name="connsiteY2152" fmla="*/ 784322 h 6899085"/>
              <a:gd name="connsiteX2153" fmla="*/ 2877270 w 9824983"/>
              <a:gd name="connsiteY2153" fmla="*/ 721726 h 6899085"/>
              <a:gd name="connsiteX2154" fmla="*/ 2885417 w 9824983"/>
              <a:gd name="connsiteY2154" fmla="*/ 710738 h 6899085"/>
              <a:gd name="connsiteX2155" fmla="*/ 2893586 w 9824983"/>
              <a:gd name="connsiteY2155" fmla="*/ 713424 h 6899085"/>
              <a:gd name="connsiteX2156" fmla="*/ 2897206 w 9824983"/>
              <a:gd name="connsiteY2156" fmla="*/ 720550 h 6899085"/>
              <a:gd name="connsiteX2157" fmla="*/ 2891604 w 9824983"/>
              <a:gd name="connsiteY2157" fmla="*/ 719926 h 6899085"/>
              <a:gd name="connsiteX2158" fmla="*/ 2885417 w 9824983"/>
              <a:gd name="connsiteY2158" fmla="*/ 710738 h 6899085"/>
              <a:gd name="connsiteX2159" fmla="*/ 2521623 w 9824983"/>
              <a:gd name="connsiteY2159" fmla="*/ 654559 h 6899085"/>
              <a:gd name="connsiteX2160" fmla="*/ 2554362 w 9824983"/>
              <a:gd name="connsiteY2160" fmla="*/ 706341 h 6899085"/>
              <a:gd name="connsiteX2161" fmla="*/ 2580228 w 9824983"/>
              <a:gd name="connsiteY2161" fmla="*/ 732336 h 6899085"/>
              <a:gd name="connsiteX2162" fmla="*/ 2580704 w 9824983"/>
              <a:gd name="connsiteY2162" fmla="*/ 733923 h 6899085"/>
              <a:gd name="connsiteX2163" fmla="*/ 2582032 w 9824983"/>
              <a:gd name="connsiteY2163" fmla="*/ 734146 h 6899085"/>
              <a:gd name="connsiteX2164" fmla="*/ 2580228 w 9824983"/>
              <a:gd name="connsiteY2164" fmla="*/ 732336 h 6899085"/>
              <a:gd name="connsiteX2165" fmla="*/ 2572591 w 9824983"/>
              <a:gd name="connsiteY2165" fmla="*/ 706829 h 6899085"/>
              <a:gd name="connsiteX2166" fmla="*/ 2538812 w 9824983"/>
              <a:gd name="connsiteY2166" fmla="*/ 659101 h 6899085"/>
              <a:gd name="connsiteX2167" fmla="*/ 2521623 w 9824983"/>
              <a:gd name="connsiteY2167" fmla="*/ 654559 h 6899085"/>
              <a:gd name="connsiteX2168" fmla="*/ 2404529 w 9824983"/>
              <a:gd name="connsiteY2168" fmla="*/ 570890 h 6899085"/>
              <a:gd name="connsiteX2169" fmla="*/ 2406517 w 9824983"/>
              <a:gd name="connsiteY2169" fmla="*/ 571227 h 6899085"/>
              <a:gd name="connsiteX2170" fmla="*/ 2405574 w 9824983"/>
              <a:gd name="connsiteY2170" fmla="*/ 571392 h 6899085"/>
              <a:gd name="connsiteX2171" fmla="*/ 2408808 w 9824983"/>
              <a:gd name="connsiteY2171" fmla="*/ 575846 h 6899085"/>
              <a:gd name="connsiteX2172" fmla="*/ 2411792 w 9824983"/>
              <a:gd name="connsiteY2172" fmla="*/ 575523 h 6899085"/>
              <a:gd name="connsiteX2173" fmla="*/ 2412037 w 9824983"/>
              <a:gd name="connsiteY2173" fmla="*/ 575745 h 6899085"/>
              <a:gd name="connsiteX2174" fmla="*/ 2408525 w 9824983"/>
              <a:gd name="connsiteY2174" fmla="*/ 576127 h 6899085"/>
              <a:gd name="connsiteX2175" fmla="*/ 2404529 w 9824983"/>
              <a:gd name="connsiteY2175" fmla="*/ 570890 h 6899085"/>
              <a:gd name="connsiteX2176" fmla="*/ 2581961 w 9824983"/>
              <a:gd name="connsiteY2176" fmla="*/ 566807 h 6899085"/>
              <a:gd name="connsiteX2177" fmla="*/ 2607680 w 9824983"/>
              <a:gd name="connsiteY2177" fmla="*/ 591760 h 6899085"/>
              <a:gd name="connsiteX2178" fmla="*/ 2624277 w 9824983"/>
              <a:gd name="connsiteY2178" fmla="*/ 610771 h 6899085"/>
              <a:gd name="connsiteX2179" fmla="*/ 2679395 w 9824983"/>
              <a:gd name="connsiteY2179" fmla="*/ 726793 h 6899085"/>
              <a:gd name="connsiteX2180" fmla="*/ 2677421 w 9824983"/>
              <a:gd name="connsiteY2180" fmla="*/ 779628 h 6899085"/>
              <a:gd name="connsiteX2181" fmla="*/ 2670199 w 9824983"/>
              <a:gd name="connsiteY2181" fmla="*/ 774498 h 6899085"/>
              <a:gd name="connsiteX2182" fmla="*/ 2581961 w 9824983"/>
              <a:gd name="connsiteY2182" fmla="*/ 566807 h 6899085"/>
              <a:gd name="connsiteX2183" fmla="*/ 2241728 w 9824983"/>
              <a:gd name="connsiteY2183" fmla="*/ 521137 h 6899085"/>
              <a:gd name="connsiteX2184" fmla="*/ 2257524 w 9824983"/>
              <a:gd name="connsiteY2184" fmla="*/ 545302 h 6899085"/>
              <a:gd name="connsiteX2185" fmla="*/ 2311842 w 9824983"/>
              <a:gd name="connsiteY2185" fmla="*/ 553215 h 6899085"/>
              <a:gd name="connsiteX2186" fmla="*/ 2299470 w 9824983"/>
              <a:gd name="connsiteY2186" fmla="*/ 534838 h 6899085"/>
              <a:gd name="connsiteX2187" fmla="*/ 2241728 w 9824983"/>
              <a:gd name="connsiteY2187" fmla="*/ 521137 h 6899085"/>
              <a:gd name="connsiteX2188" fmla="*/ 2308842 w 9824983"/>
              <a:gd name="connsiteY2188" fmla="*/ 516569 h 6899085"/>
              <a:gd name="connsiteX2189" fmla="*/ 2314274 w 9824983"/>
              <a:gd name="connsiteY2189" fmla="*/ 529536 h 6899085"/>
              <a:gd name="connsiteX2190" fmla="*/ 2324907 w 9824983"/>
              <a:gd name="connsiteY2190" fmla="*/ 531339 h 6899085"/>
              <a:gd name="connsiteX2191" fmla="*/ 2318056 w 9824983"/>
              <a:gd name="connsiteY2191" fmla="*/ 519760 h 6899085"/>
              <a:gd name="connsiteX2192" fmla="*/ 2308842 w 9824983"/>
              <a:gd name="connsiteY2192" fmla="*/ 516569 h 6899085"/>
              <a:gd name="connsiteX2193" fmla="*/ 2502867 w 9824983"/>
              <a:gd name="connsiteY2193" fmla="*/ 499349 h 6899085"/>
              <a:gd name="connsiteX2194" fmla="*/ 2511136 w 9824983"/>
              <a:gd name="connsiteY2194" fmla="*/ 504985 h 6899085"/>
              <a:gd name="connsiteX2195" fmla="*/ 2515331 w 9824983"/>
              <a:gd name="connsiteY2195" fmla="*/ 516114 h 6899085"/>
              <a:gd name="connsiteX2196" fmla="*/ 2503735 w 9824983"/>
              <a:gd name="connsiteY2196" fmla="*/ 507636 h 6899085"/>
              <a:gd name="connsiteX2197" fmla="*/ 2502867 w 9824983"/>
              <a:gd name="connsiteY2197" fmla="*/ 499349 h 6899085"/>
              <a:gd name="connsiteX2198" fmla="*/ 2463553 w 9824983"/>
              <a:gd name="connsiteY2198" fmla="*/ 492031 h 6899085"/>
              <a:gd name="connsiteX2199" fmla="*/ 2478844 w 9824983"/>
              <a:gd name="connsiteY2199" fmla="*/ 496902 h 6899085"/>
              <a:gd name="connsiteX2200" fmla="*/ 2540171 w 9824983"/>
              <a:gd name="connsiteY2200" fmla="*/ 555811 h 6899085"/>
              <a:gd name="connsiteX2201" fmla="*/ 2568902 w 9824983"/>
              <a:gd name="connsiteY2201" fmla="*/ 593241 h 6899085"/>
              <a:gd name="connsiteX2202" fmla="*/ 2572476 w 9824983"/>
              <a:gd name="connsiteY2202" fmla="*/ 633887 h 6899085"/>
              <a:gd name="connsiteX2203" fmla="*/ 2486359 w 9824983"/>
              <a:gd name="connsiteY2203" fmla="*/ 567193 h 6899085"/>
              <a:gd name="connsiteX2204" fmla="*/ 2463553 w 9824983"/>
              <a:gd name="connsiteY2204" fmla="*/ 492031 h 6899085"/>
              <a:gd name="connsiteX2205" fmla="*/ 2270803 w 9824983"/>
              <a:gd name="connsiteY2205" fmla="*/ 477562 h 6899085"/>
              <a:gd name="connsiteX2206" fmla="*/ 2273378 w 9824983"/>
              <a:gd name="connsiteY2206" fmla="*/ 484184 h 6899085"/>
              <a:gd name="connsiteX2207" fmla="*/ 2295234 w 9824983"/>
              <a:gd name="connsiteY2207" fmla="*/ 496357 h 6899085"/>
              <a:gd name="connsiteX2208" fmla="*/ 2291516 w 9824983"/>
              <a:gd name="connsiteY2208" fmla="*/ 486285 h 6899085"/>
              <a:gd name="connsiteX2209" fmla="*/ 2270803 w 9824983"/>
              <a:gd name="connsiteY2209" fmla="*/ 477562 h 6899085"/>
              <a:gd name="connsiteX2210" fmla="*/ 2185007 w 9824983"/>
              <a:gd name="connsiteY2210" fmla="*/ 433383 h 6899085"/>
              <a:gd name="connsiteX2211" fmla="*/ 2187965 w 9824983"/>
              <a:gd name="connsiteY2211" fmla="*/ 442677 h 6899085"/>
              <a:gd name="connsiteX2212" fmla="*/ 2218179 w 9824983"/>
              <a:gd name="connsiteY2212" fmla="*/ 458869 h 6899085"/>
              <a:gd name="connsiteX2213" fmla="*/ 2214461 w 9824983"/>
              <a:gd name="connsiteY2213" fmla="*/ 448798 h 6899085"/>
              <a:gd name="connsiteX2214" fmla="*/ 2185007 w 9824983"/>
              <a:gd name="connsiteY2214" fmla="*/ 433383 h 6899085"/>
              <a:gd name="connsiteX2215" fmla="*/ 2027161 w 9824983"/>
              <a:gd name="connsiteY2215" fmla="*/ 334663 h 6899085"/>
              <a:gd name="connsiteX2216" fmla="*/ 2026165 w 9824983"/>
              <a:gd name="connsiteY2216" fmla="*/ 366071 h 6899085"/>
              <a:gd name="connsiteX2217" fmla="*/ 2186707 w 9824983"/>
              <a:gd name="connsiteY2217" fmla="*/ 488038 h 6899085"/>
              <a:gd name="connsiteX2218" fmla="*/ 2223869 w 9824983"/>
              <a:gd name="connsiteY2218" fmla="*/ 514200 h 6899085"/>
              <a:gd name="connsiteX2219" fmla="*/ 2199319 w 9824983"/>
              <a:gd name="connsiteY2219" fmla="*/ 478783 h 6899085"/>
              <a:gd name="connsiteX2220" fmla="*/ 2170395 w 9824983"/>
              <a:gd name="connsiteY2220" fmla="*/ 440019 h 6899085"/>
              <a:gd name="connsiteX2221" fmla="*/ 2148392 w 9824983"/>
              <a:gd name="connsiteY2221" fmla="*/ 412298 h 6899085"/>
              <a:gd name="connsiteX2222" fmla="*/ 2078100 w 9824983"/>
              <a:gd name="connsiteY2222" fmla="*/ 368695 h 6899085"/>
              <a:gd name="connsiteX2223" fmla="*/ 2027161 w 9824983"/>
              <a:gd name="connsiteY2223" fmla="*/ 334663 h 6899085"/>
              <a:gd name="connsiteX2224" fmla="*/ 218376 w 9824983"/>
              <a:gd name="connsiteY2224" fmla="*/ 410 h 6899085"/>
              <a:gd name="connsiteX2225" fmla="*/ 1871396 w 9824983"/>
              <a:gd name="connsiteY2225" fmla="*/ 249388 h 6899085"/>
              <a:gd name="connsiteX2226" fmla="*/ 2059956 w 9824983"/>
              <a:gd name="connsiteY2226" fmla="*/ 315174 h 6899085"/>
              <a:gd name="connsiteX2227" fmla="*/ 2074142 w 9824983"/>
              <a:gd name="connsiteY2227" fmla="*/ 325380 h 6899085"/>
              <a:gd name="connsiteX2228" fmla="*/ 2071565 w 9824983"/>
              <a:gd name="connsiteY2228" fmla="*/ 319223 h 6899085"/>
              <a:gd name="connsiteX2229" fmla="*/ 2195732 w 9824983"/>
              <a:gd name="connsiteY2229" fmla="*/ 362544 h 6899085"/>
              <a:gd name="connsiteX2230" fmla="*/ 2280462 w 9824983"/>
              <a:gd name="connsiteY2230" fmla="*/ 397967 h 6899085"/>
              <a:gd name="connsiteX2231" fmla="*/ 2296555 w 9824983"/>
              <a:gd name="connsiteY2231" fmla="*/ 431147 h 6899085"/>
              <a:gd name="connsiteX2232" fmla="*/ 2322754 w 9824983"/>
              <a:gd name="connsiteY2232" fmla="*/ 428429 h 6899085"/>
              <a:gd name="connsiteX2233" fmla="*/ 2317026 w 9824983"/>
              <a:gd name="connsiteY2233" fmla="*/ 413253 h 6899085"/>
              <a:gd name="connsiteX2234" fmla="*/ 2381087 w 9824983"/>
              <a:gd name="connsiteY2234" fmla="*/ 440036 h 6899085"/>
              <a:gd name="connsiteX2235" fmla="*/ 2397077 w 9824983"/>
              <a:gd name="connsiteY2235" fmla="*/ 464394 h 6899085"/>
              <a:gd name="connsiteX2236" fmla="*/ 2442927 w 9824983"/>
              <a:gd name="connsiteY2236" fmla="*/ 538012 h 6899085"/>
              <a:gd name="connsiteX2237" fmla="*/ 2489822 w 9824983"/>
              <a:gd name="connsiteY2237" fmla="*/ 595777 h 6899085"/>
              <a:gd name="connsiteX2238" fmla="*/ 2672715 w 9824983"/>
              <a:gd name="connsiteY2238" fmla="*/ 805525 h 6899085"/>
              <a:gd name="connsiteX2239" fmla="*/ 2647584 w 9824983"/>
              <a:gd name="connsiteY2239" fmla="*/ 822422 h 6899085"/>
              <a:gd name="connsiteX2240" fmla="*/ 2676621 w 9824983"/>
              <a:gd name="connsiteY2240" fmla="*/ 873250 h 6899085"/>
              <a:gd name="connsiteX2241" fmla="*/ 2650974 w 9824983"/>
              <a:gd name="connsiteY2241" fmla="*/ 866295 h 6899085"/>
              <a:gd name="connsiteX2242" fmla="*/ 2701749 w 9824983"/>
              <a:gd name="connsiteY2242" fmla="*/ 918364 h 6899085"/>
              <a:gd name="connsiteX2243" fmla="*/ 2700897 w 9824983"/>
              <a:gd name="connsiteY2243" fmla="*/ 918059 h 6899085"/>
              <a:gd name="connsiteX2244" fmla="*/ 2701749 w 9824983"/>
              <a:gd name="connsiteY2244" fmla="*/ 918471 h 6899085"/>
              <a:gd name="connsiteX2245" fmla="*/ 2684105 w 9824983"/>
              <a:gd name="connsiteY2245" fmla="*/ 925304 h 6899085"/>
              <a:gd name="connsiteX2246" fmla="*/ 2654906 w 9824983"/>
              <a:gd name="connsiteY2246" fmla="*/ 891376 h 6899085"/>
              <a:gd name="connsiteX2247" fmla="*/ 2498006 w 9824983"/>
              <a:gd name="connsiteY2247" fmla="*/ 668458 h 6899085"/>
              <a:gd name="connsiteX2248" fmla="*/ 2468892 w 9824983"/>
              <a:gd name="connsiteY2248" fmla="*/ 628361 h 6899085"/>
              <a:gd name="connsiteX2249" fmla="*/ 2368219 w 9824983"/>
              <a:gd name="connsiteY2249" fmla="*/ 483019 h 6899085"/>
              <a:gd name="connsiteX2250" fmla="*/ 2371789 w 9824983"/>
              <a:gd name="connsiteY2250" fmla="*/ 458233 h 6899085"/>
              <a:gd name="connsiteX2251" fmla="*/ 2320394 w 9824983"/>
              <a:gd name="connsiteY2251" fmla="*/ 436817 h 6899085"/>
              <a:gd name="connsiteX2252" fmla="*/ 2355985 w 9824983"/>
              <a:gd name="connsiteY2252" fmla="*/ 490385 h 6899085"/>
              <a:gd name="connsiteX2253" fmla="*/ 2343828 w 9824983"/>
              <a:gd name="connsiteY2253" fmla="*/ 487021 h 6899085"/>
              <a:gd name="connsiteX2254" fmla="*/ 2309217 w 9824983"/>
              <a:gd name="connsiteY2254" fmla="*/ 453803 h 6899085"/>
              <a:gd name="connsiteX2255" fmla="*/ 2316777 w 9824983"/>
              <a:gd name="connsiteY2255" fmla="*/ 490572 h 6899085"/>
              <a:gd name="connsiteX2256" fmla="*/ 2730459 w 9824983"/>
              <a:gd name="connsiteY2256" fmla="*/ 1001857 h 6899085"/>
              <a:gd name="connsiteX2257" fmla="*/ 2701373 w 9824983"/>
              <a:gd name="connsiteY2257" fmla="*/ 919116 h 6899085"/>
              <a:gd name="connsiteX2258" fmla="*/ 2701941 w 9824983"/>
              <a:gd name="connsiteY2258" fmla="*/ 918562 h 6899085"/>
              <a:gd name="connsiteX2259" fmla="*/ 2701944 w 9824983"/>
              <a:gd name="connsiteY2259" fmla="*/ 918564 h 6899085"/>
              <a:gd name="connsiteX2260" fmla="*/ 2701942 w 9824983"/>
              <a:gd name="connsiteY2260" fmla="*/ 918562 h 6899085"/>
              <a:gd name="connsiteX2261" fmla="*/ 2702038 w 9824983"/>
              <a:gd name="connsiteY2261" fmla="*/ 918468 h 6899085"/>
              <a:gd name="connsiteX2262" fmla="*/ 2801399 w 9824983"/>
              <a:gd name="connsiteY2262" fmla="*/ 953990 h 6899085"/>
              <a:gd name="connsiteX2263" fmla="*/ 2801178 w 9824983"/>
              <a:gd name="connsiteY2263" fmla="*/ 934420 h 6899085"/>
              <a:gd name="connsiteX2264" fmla="*/ 2800226 w 9824983"/>
              <a:gd name="connsiteY2264" fmla="*/ 932307 h 6899085"/>
              <a:gd name="connsiteX2265" fmla="*/ 2802984 w 9824983"/>
              <a:gd name="connsiteY2265" fmla="*/ 935704 h 6899085"/>
              <a:gd name="connsiteX2266" fmla="*/ 2841851 w 9824983"/>
              <a:gd name="connsiteY2266" fmla="*/ 960202 h 6899085"/>
              <a:gd name="connsiteX2267" fmla="*/ 2932009 w 9824983"/>
              <a:gd name="connsiteY2267" fmla="*/ 1120362 h 6899085"/>
              <a:gd name="connsiteX2268" fmla="*/ 2990520 w 9824983"/>
              <a:gd name="connsiteY2268" fmla="*/ 1139402 h 6899085"/>
              <a:gd name="connsiteX2269" fmla="*/ 3008080 w 9824983"/>
              <a:gd name="connsiteY2269" fmla="*/ 1198375 h 6899085"/>
              <a:gd name="connsiteX2270" fmla="*/ 3165919 w 9824983"/>
              <a:gd name="connsiteY2270" fmla="*/ 1292536 h 6899085"/>
              <a:gd name="connsiteX2271" fmla="*/ 3189430 w 9824983"/>
              <a:gd name="connsiteY2271" fmla="*/ 1332009 h 6899085"/>
              <a:gd name="connsiteX2272" fmla="*/ 3192758 w 9824983"/>
              <a:gd name="connsiteY2272" fmla="*/ 1334853 h 6899085"/>
              <a:gd name="connsiteX2273" fmla="*/ 3190668 w 9824983"/>
              <a:gd name="connsiteY2273" fmla="*/ 1333848 h 6899085"/>
              <a:gd name="connsiteX2274" fmla="*/ 3171110 w 9824983"/>
              <a:gd name="connsiteY2274" fmla="*/ 1333133 h 6899085"/>
              <a:gd name="connsiteX2275" fmla="*/ 3204117 w 9824983"/>
              <a:gd name="connsiteY2275" fmla="*/ 1433357 h 6899085"/>
              <a:gd name="connsiteX2276" fmla="*/ 3204022 w 9824983"/>
              <a:gd name="connsiteY2276" fmla="*/ 1433451 h 6899085"/>
              <a:gd name="connsiteX2277" fmla="*/ 3203453 w 9824983"/>
              <a:gd name="connsiteY2277" fmla="*/ 1434006 h 6899085"/>
              <a:gd name="connsiteX2278" fmla="*/ 3121473 w 9824983"/>
              <a:gd name="connsiteY2278" fmla="*/ 1402846 h 6899085"/>
              <a:gd name="connsiteX2279" fmla="*/ 3622174 w 9824983"/>
              <a:gd name="connsiteY2279" fmla="*/ 1829274 h 6899085"/>
              <a:gd name="connsiteX2280" fmla="*/ 3658741 w 9824983"/>
              <a:gd name="connsiteY2280" fmla="*/ 1837757 h 6899085"/>
              <a:gd name="connsiteX2281" fmla="*/ 3626405 w 9824983"/>
              <a:gd name="connsiteY2281" fmla="*/ 1802321 h 6899085"/>
              <a:gd name="connsiteX2282" fmla="*/ 3623351 w 9824983"/>
              <a:gd name="connsiteY2282" fmla="*/ 1790084 h 6899085"/>
              <a:gd name="connsiteX2283" fmla="*/ 3676003 w 9824983"/>
              <a:gd name="connsiteY2283" fmla="*/ 1827011 h 6899085"/>
              <a:gd name="connsiteX2284" fmla="*/ 3655889 w 9824983"/>
              <a:gd name="connsiteY2284" fmla="*/ 1775094 h 6899085"/>
              <a:gd name="connsiteX2285" fmla="*/ 3631021 w 9824983"/>
              <a:gd name="connsiteY2285" fmla="*/ 1778038 h 6899085"/>
              <a:gd name="connsiteX2286" fmla="*/ 3488261 w 9824983"/>
              <a:gd name="connsiteY2286" fmla="*/ 1673737 h 6899085"/>
              <a:gd name="connsiteX2287" fmla="*/ 3448911 w 9824983"/>
              <a:gd name="connsiteY2287" fmla="*/ 1643623 h 6899085"/>
              <a:gd name="connsiteX2288" fmla="*/ 3230015 w 9824983"/>
              <a:gd name="connsiteY2288" fmla="*/ 1481157 h 6899085"/>
              <a:gd name="connsiteX2289" fmla="*/ 3196834 w 9824983"/>
              <a:gd name="connsiteY2289" fmla="*/ 1451114 h 6899085"/>
              <a:gd name="connsiteX2290" fmla="*/ 3204108 w 9824983"/>
              <a:gd name="connsiteY2290" fmla="*/ 1433646 h 6899085"/>
              <a:gd name="connsiteX2291" fmla="*/ 3204497 w 9824983"/>
              <a:gd name="connsiteY2291" fmla="*/ 1434507 h 6899085"/>
              <a:gd name="connsiteX2292" fmla="*/ 3204214 w 9824983"/>
              <a:gd name="connsiteY2292" fmla="*/ 1433648 h 6899085"/>
              <a:gd name="connsiteX2293" fmla="*/ 3254989 w 9824983"/>
              <a:gd name="connsiteY2293" fmla="*/ 1485718 h 6899085"/>
              <a:gd name="connsiteX2294" fmla="*/ 3248681 w 9824983"/>
              <a:gd name="connsiteY2294" fmla="*/ 1459906 h 6899085"/>
              <a:gd name="connsiteX2295" fmla="*/ 3298763 w 9824983"/>
              <a:gd name="connsiteY2295" fmla="*/ 1490215 h 6899085"/>
              <a:gd name="connsiteX2296" fmla="*/ 3316286 w 9824983"/>
              <a:gd name="connsiteY2296" fmla="*/ 1465516 h 6899085"/>
              <a:gd name="connsiteX2297" fmla="*/ 3521361 w 9824983"/>
              <a:gd name="connsiteY2297" fmla="*/ 1653634 h 6899085"/>
              <a:gd name="connsiteX2298" fmla="*/ 3577926 w 9824983"/>
              <a:gd name="connsiteY2298" fmla="*/ 1701969 h 6899085"/>
              <a:gd name="connsiteX2299" fmla="*/ 3722669 w 9824983"/>
              <a:gd name="connsiteY2299" fmla="*/ 1799769 h 6899085"/>
              <a:gd name="connsiteX2300" fmla="*/ 3892515 w 9824983"/>
              <a:gd name="connsiteY2300" fmla="*/ 1923313 h 6899085"/>
              <a:gd name="connsiteX2301" fmla="*/ 4001335 w 9824983"/>
              <a:gd name="connsiteY2301" fmla="*/ 1996789 h 6899085"/>
              <a:gd name="connsiteX2302" fmla="*/ 4082411 w 9824983"/>
              <a:gd name="connsiteY2302" fmla="*/ 2057747 h 6899085"/>
              <a:gd name="connsiteX2303" fmla="*/ 4120620 w 9824983"/>
              <a:gd name="connsiteY2303" fmla="*/ 2084413 h 6899085"/>
              <a:gd name="connsiteX2304" fmla="*/ 4128332 w 9824983"/>
              <a:gd name="connsiteY2304" fmla="*/ 2099719 h 6899085"/>
              <a:gd name="connsiteX2305" fmla="*/ 4031251 w 9824983"/>
              <a:gd name="connsiteY2305" fmla="*/ 2065020 h 6899085"/>
              <a:gd name="connsiteX2306" fmla="*/ 4140468 w 9824983"/>
              <a:gd name="connsiteY2306" fmla="*/ 2150283 h 6899085"/>
              <a:gd name="connsiteX2307" fmla="*/ 4265254 w 9824983"/>
              <a:gd name="connsiteY2307" fmla="*/ 2174706 h 6899085"/>
              <a:gd name="connsiteX2308" fmla="*/ 4306241 w 9824983"/>
              <a:gd name="connsiteY2308" fmla="*/ 2218447 h 6899085"/>
              <a:gd name="connsiteX2309" fmla="*/ 4423025 w 9824983"/>
              <a:gd name="connsiteY2309" fmla="*/ 2284158 h 6899085"/>
              <a:gd name="connsiteX2310" fmla="*/ 4450095 w 9824983"/>
              <a:gd name="connsiteY2310" fmla="*/ 2294283 h 6899085"/>
              <a:gd name="connsiteX2311" fmla="*/ 4494487 w 9824983"/>
              <a:gd name="connsiteY2311" fmla="*/ 2330136 h 6899085"/>
              <a:gd name="connsiteX2312" fmla="*/ 4577898 w 9824983"/>
              <a:gd name="connsiteY2312" fmla="*/ 2364470 h 6899085"/>
              <a:gd name="connsiteX2313" fmla="*/ 4613075 w 9824983"/>
              <a:gd name="connsiteY2313" fmla="*/ 2397133 h 6899085"/>
              <a:gd name="connsiteX2314" fmla="*/ 4651189 w 9824983"/>
              <a:gd name="connsiteY2314" fmla="*/ 2425407 h 6899085"/>
              <a:gd name="connsiteX2315" fmla="*/ 4672788 w 9824983"/>
              <a:gd name="connsiteY2315" fmla="*/ 2466155 h 6899085"/>
              <a:gd name="connsiteX2316" fmla="*/ 4672234 w 9824983"/>
              <a:gd name="connsiteY2316" fmla="*/ 2465764 h 6899085"/>
              <a:gd name="connsiteX2317" fmla="*/ 4672995 w 9824983"/>
              <a:gd name="connsiteY2317" fmla="*/ 2466545 h 6899085"/>
              <a:gd name="connsiteX2318" fmla="*/ 4672788 w 9824983"/>
              <a:gd name="connsiteY2318" fmla="*/ 2466155 h 6899085"/>
              <a:gd name="connsiteX2319" fmla="*/ 4713008 w 9824983"/>
              <a:gd name="connsiteY2319" fmla="*/ 2494492 h 6899085"/>
              <a:gd name="connsiteX2320" fmla="*/ 4726942 w 9824983"/>
              <a:gd name="connsiteY2320" fmla="*/ 2480905 h 6899085"/>
              <a:gd name="connsiteX2321" fmla="*/ 4818257 w 9824983"/>
              <a:gd name="connsiteY2321" fmla="*/ 2592756 h 6899085"/>
              <a:gd name="connsiteX2322" fmla="*/ 4850322 w 9824983"/>
              <a:gd name="connsiteY2322" fmla="*/ 2576709 h 6899085"/>
              <a:gd name="connsiteX2323" fmla="*/ 4901159 w 9824983"/>
              <a:gd name="connsiteY2323" fmla="*/ 2546917 h 6899085"/>
              <a:gd name="connsiteX2324" fmla="*/ 4936444 w 9824983"/>
              <a:gd name="connsiteY2324" fmla="*/ 2532680 h 6899085"/>
              <a:gd name="connsiteX2325" fmla="*/ 4967322 w 9824983"/>
              <a:gd name="connsiteY2325" fmla="*/ 2518641 h 6899085"/>
              <a:gd name="connsiteX2326" fmla="*/ 5013540 w 9824983"/>
              <a:gd name="connsiteY2326" fmla="*/ 2579989 h 6899085"/>
              <a:gd name="connsiteX2327" fmla="*/ 4987037 w 9824983"/>
              <a:gd name="connsiteY2327" fmla="*/ 2580367 h 6899085"/>
              <a:gd name="connsiteX2328" fmla="*/ 5005337 w 9824983"/>
              <a:gd name="connsiteY2328" fmla="*/ 2687321 h 6899085"/>
              <a:gd name="connsiteX2329" fmla="*/ 4923130 w 9824983"/>
              <a:gd name="connsiteY2329" fmla="*/ 2571155 h 6899085"/>
              <a:gd name="connsiteX2330" fmla="*/ 4915722 w 9824983"/>
              <a:gd name="connsiteY2330" fmla="*/ 2569246 h 6899085"/>
              <a:gd name="connsiteX2331" fmla="*/ 4976274 w 9824983"/>
              <a:gd name="connsiteY2331" fmla="*/ 2679134 h 6899085"/>
              <a:gd name="connsiteX2332" fmla="*/ 4952037 w 9824983"/>
              <a:gd name="connsiteY2332" fmla="*/ 2722552 h 6899085"/>
              <a:gd name="connsiteX2333" fmla="*/ 4914000 w 9824983"/>
              <a:gd name="connsiteY2333" fmla="*/ 2744423 h 6899085"/>
              <a:gd name="connsiteX2334" fmla="*/ 4982497 w 9824983"/>
              <a:gd name="connsiteY2334" fmla="*/ 2954624 h 6899085"/>
              <a:gd name="connsiteX2335" fmla="*/ 4988320 w 9824983"/>
              <a:gd name="connsiteY2335" fmla="*/ 2974819 h 6899085"/>
              <a:gd name="connsiteX2336" fmla="*/ 5006611 w 9824983"/>
              <a:gd name="connsiteY2336" fmla="*/ 3016335 h 6899085"/>
              <a:gd name="connsiteX2337" fmla="*/ 5018109 w 9824983"/>
              <a:gd name="connsiteY2337" fmla="*/ 3021868 h 6899085"/>
              <a:gd name="connsiteX2338" fmla="*/ 4976631 w 9824983"/>
              <a:gd name="connsiteY2338" fmla="*/ 3089706 h 6899085"/>
              <a:gd name="connsiteX2339" fmla="*/ 4964795 w 9824983"/>
              <a:gd name="connsiteY2339" fmla="*/ 3169736 h 6899085"/>
              <a:gd name="connsiteX2340" fmla="*/ 4961964 w 9824983"/>
              <a:gd name="connsiteY2340" fmla="*/ 3120748 h 6899085"/>
              <a:gd name="connsiteX2341" fmla="*/ 4945045 w 9824983"/>
              <a:gd name="connsiteY2341" fmla="*/ 3106810 h 6899085"/>
              <a:gd name="connsiteX2342" fmla="*/ 4941425 w 9824983"/>
              <a:gd name="connsiteY2342" fmla="*/ 3160563 h 6899085"/>
              <a:gd name="connsiteX2343" fmla="*/ 4960016 w 9824983"/>
              <a:gd name="connsiteY2343" fmla="*/ 3210921 h 6899085"/>
              <a:gd name="connsiteX2344" fmla="*/ 5044501 w 9824983"/>
              <a:gd name="connsiteY2344" fmla="*/ 3385744 h 6899085"/>
              <a:gd name="connsiteX2345" fmla="*/ 5051347 w 9824983"/>
              <a:gd name="connsiteY2345" fmla="*/ 3453643 h 6899085"/>
              <a:gd name="connsiteX2346" fmla="*/ 5021289 w 9824983"/>
              <a:gd name="connsiteY2346" fmla="*/ 3476865 h 6899085"/>
              <a:gd name="connsiteX2347" fmla="*/ 4961561 w 9824983"/>
              <a:gd name="connsiteY2347" fmla="*/ 3469663 h 6899085"/>
              <a:gd name="connsiteX2348" fmla="*/ 4942409 w 9824983"/>
              <a:gd name="connsiteY2348" fmla="*/ 3485297 h 6899085"/>
              <a:gd name="connsiteX2349" fmla="*/ 5044530 w 9824983"/>
              <a:gd name="connsiteY2349" fmla="*/ 3647486 h 6899085"/>
              <a:gd name="connsiteX2350" fmla="*/ 5190759 w 9824983"/>
              <a:gd name="connsiteY2350" fmla="*/ 3784929 h 6899085"/>
              <a:gd name="connsiteX2351" fmla="*/ 5249939 w 9824983"/>
              <a:gd name="connsiteY2351" fmla="*/ 3867239 h 6899085"/>
              <a:gd name="connsiteX2352" fmla="*/ 5253296 w 9824983"/>
              <a:gd name="connsiteY2352" fmla="*/ 3888318 h 6899085"/>
              <a:gd name="connsiteX2353" fmla="*/ 5267080 w 9824983"/>
              <a:gd name="connsiteY2353" fmla="*/ 3900748 h 6899085"/>
              <a:gd name="connsiteX2354" fmla="*/ 5281933 w 9824983"/>
              <a:gd name="connsiteY2354" fmla="*/ 3866482 h 6899085"/>
              <a:gd name="connsiteX2355" fmla="*/ 5316200 w 9824983"/>
              <a:gd name="connsiteY2355" fmla="*/ 3863504 h 6899085"/>
              <a:gd name="connsiteX2356" fmla="*/ 5373254 w 9824983"/>
              <a:gd name="connsiteY2356" fmla="*/ 3922015 h 6899085"/>
              <a:gd name="connsiteX2357" fmla="*/ 5416053 w 9824983"/>
              <a:gd name="connsiteY2357" fmla="*/ 3971594 h 6899085"/>
              <a:gd name="connsiteX2358" fmla="*/ 5404324 w 9824983"/>
              <a:gd name="connsiteY2358" fmla="*/ 3937376 h 6899085"/>
              <a:gd name="connsiteX2359" fmla="*/ 5451464 w 9824983"/>
              <a:gd name="connsiteY2359" fmla="*/ 3972066 h 6899085"/>
              <a:gd name="connsiteX2360" fmla="*/ 5495104 w 9824983"/>
              <a:gd name="connsiteY2360" fmla="*/ 4011698 h 6899085"/>
              <a:gd name="connsiteX2361" fmla="*/ 5567094 w 9824983"/>
              <a:gd name="connsiteY2361" fmla="*/ 4082965 h 6899085"/>
              <a:gd name="connsiteX2362" fmla="*/ 5592273 w 9824983"/>
              <a:gd name="connsiteY2362" fmla="*/ 4092862 h 6899085"/>
              <a:gd name="connsiteX2363" fmla="*/ 5714789 w 9824983"/>
              <a:gd name="connsiteY2363" fmla="*/ 4193179 h 6899085"/>
              <a:gd name="connsiteX2364" fmla="*/ 5779189 w 9824983"/>
              <a:gd name="connsiteY2364" fmla="*/ 4273445 h 6899085"/>
              <a:gd name="connsiteX2365" fmla="*/ 5830540 w 9824983"/>
              <a:gd name="connsiteY2365" fmla="*/ 4206630 h 6899085"/>
              <a:gd name="connsiteX2366" fmla="*/ 5819314 w 9824983"/>
              <a:gd name="connsiteY2366" fmla="*/ 4191704 h 6899085"/>
              <a:gd name="connsiteX2367" fmla="*/ 5730175 w 9824983"/>
              <a:gd name="connsiteY2367" fmla="*/ 4196440 h 6899085"/>
              <a:gd name="connsiteX2368" fmla="*/ 5802819 w 9824983"/>
              <a:gd name="connsiteY2368" fmla="*/ 4146910 h 6899085"/>
              <a:gd name="connsiteX2369" fmla="*/ 5833833 w 9824983"/>
              <a:gd name="connsiteY2369" fmla="*/ 4186679 h 6899085"/>
              <a:gd name="connsiteX2370" fmla="*/ 5894405 w 9824983"/>
              <a:gd name="connsiteY2370" fmla="*/ 4249367 h 6899085"/>
              <a:gd name="connsiteX2371" fmla="*/ 5944386 w 9824983"/>
              <a:gd name="connsiteY2371" fmla="*/ 4276727 h 6899085"/>
              <a:gd name="connsiteX2372" fmla="*/ 6089753 w 9824983"/>
              <a:gd name="connsiteY2372" fmla="*/ 4349566 h 6899085"/>
              <a:gd name="connsiteX2373" fmla="*/ 6109185 w 9824983"/>
              <a:gd name="connsiteY2373" fmla="*/ 4389975 h 6899085"/>
              <a:gd name="connsiteX2374" fmla="*/ 6004177 w 9824983"/>
              <a:gd name="connsiteY2374" fmla="*/ 4446711 h 6899085"/>
              <a:gd name="connsiteX2375" fmla="*/ 5959423 w 9824983"/>
              <a:gd name="connsiteY2375" fmla="*/ 4421865 h 6899085"/>
              <a:gd name="connsiteX2376" fmla="*/ 5940389 w 9824983"/>
              <a:gd name="connsiteY2376" fmla="*/ 4332367 h 6899085"/>
              <a:gd name="connsiteX2377" fmla="*/ 5925068 w 9824983"/>
              <a:gd name="connsiteY2377" fmla="*/ 4309258 h 6899085"/>
              <a:gd name="connsiteX2378" fmla="*/ 5906640 w 9824983"/>
              <a:gd name="connsiteY2378" fmla="*/ 4302876 h 6899085"/>
              <a:gd name="connsiteX2379" fmla="*/ 5902075 w 9824983"/>
              <a:gd name="connsiteY2379" fmla="*/ 4359072 h 6899085"/>
              <a:gd name="connsiteX2380" fmla="*/ 5891029 w 9824983"/>
              <a:gd name="connsiteY2380" fmla="*/ 4397242 h 6899085"/>
              <a:gd name="connsiteX2381" fmla="*/ 6000331 w 9824983"/>
              <a:gd name="connsiteY2381" fmla="*/ 4476335 h 6899085"/>
              <a:gd name="connsiteX2382" fmla="*/ 6009608 w 9824983"/>
              <a:gd name="connsiteY2382" fmla="*/ 4520553 h 6899085"/>
              <a:gd name="connsiteX2383" fmla="*/ 6043373 w 9824983"/>
              <a:gd name="connsiteY2383" fmla="*/ 4559162 h 6899085"/>
              <a:gd name="connsiteX2384" fmla="*/ 6271433 w 9824983"/>
              <a:gd name="connsiteY2384" fmla="*/ 4753784 h 6899085"/>
              <a:gd name="connsiteX2385" fmla="*/ 6337430 w 9824983"/>
              <a:gd name="connsiteY2385" fmla="*/ 4824878 h 6899085"/>
              <a:gd name="connsiteX2386" fmla="*/ 6321903 w 9824983"/>
              <a:gd name="connsiteY2386" fmla="*/ 4852195 h 6899085"/>
              <a:gd name="connsiteX2387" fmla="*/ 6333313 w 9824983"/>
              <a:gd name="connsiteY2387" fmla="*/ 4863896 h 6899085"/>
              <a:gd name="connsiteX2388" fmla="*/ 6365378 w 9824983"/>
              <a:gd name="connsiteY2388" fmla="*/ 4847850 h 6899085"/>
              <a:gd name="connsiteX2389" fmla="*/ 6325713 w 9824983"/>
              <a:gd name="connsiteY2389" fmla="*/ 4921530 h 6899085"/>
              <a:gd name="connsiteX2390" fmla="*/ 6328216 w 9824983"/>
              <a:gd name="connsiteY2390" fmla="*/ 4882563 h 6899085"/>
              <a:gd name="connsiteX2391" fmla="*/ 6320325 w 9824983"/>
              <a:gd name="connsiteY2391" fmla="*/ 4875041 h 6899085"/>
              <a:gd name="connsiteX2392" fmla="*/ 6270012 w 9824983"/>
              <a:gd name="connsiteY2392" fmla="*/ 4937800 h 6899085"/>
              <a:gd name="connsiteX2393" fmla="*/ 6347556 w 9824983"/>
              <a:gd name="connsiteY2393" fmla="*/ 4985460 h 6899085"/>
              <a:gd name="connsiteX2394" fmla="*/ 6400392 w 9824983"/>
              <a:gd name="connsiteY2394" fmla="*/ 4958289 h 6899085"/>
              <a:gd name="connsiteX2395" fmla="*/ 6470999 w 9824983"/>
              <a:gd name="connsiteY2395" fmla="*/ 5000541 h 6899085"/>
              <a:gd name="connsiteX2396" fmla="*/ 6559342 w 9824983"/>
              <a:gd name="connsiteY2396" fmla="*/ 5093984 h 6899085"/>
              <a:gd name="connsiteX2397" fmla="*/ 6500866 w 9824983"/>
              <a:gd name="connsiteY2397" fmla="*/ 5097739 h 6899085"/>
              <a:gd name="connsiteX2398" fmla="*/ 6511238 w 9824983"/>
              <a:gd name="connsiteY2398" fmla="*/ 5113493 h 6899085"/>
              <a:gd name="connsiteX2399" fmla="*/ 6554827 w 9824983"/>
              <a:gd name="connsiteY2399" fmla="*/ 5121214 h 6899085"/>
              <a:gd name="connsiteX2400" fmla="*/ 6673691 w 9824983"/>
              <a:gd name="connsiteY2400" fmla="*/ 5183372 h 6899085"/>
              <a:gd name="connsiteX2401" fmla="*/ 6697262 w 9824983"/>
              <a:gd name="connsiteY2401" fmla="*/ 5198441 h 6899085"/>
              <a:gd name="connsiteX2402" fmla="*/ 6748897 w 9824983"/>
              <a:gd name="connsiteY2402" fmla="*/ 5253101 h 6899085"/>
              <a:gd name="connsiteX2403" fmla="*/ 6769103 w 9824983"/>
              <a:gd name="connsiteY2403" fmla="*/ 5303407 h 6899085"/>
              <a:gd name="connsiteX2404" fmla="*/ 6778841 w 9824983"/>
              <a:gd name="connsiteY2404" fmla="*/ 5339565 h 6899085"/>
              <a:gd name="connsiteX2405" fmla="*/ 6752893 w 9824983"/>
              <a:gd name="connsiteY2405" fmla="*/ 5319213 h 6899085"/>
              <a:gd name="connsiteX2406" fmla="*/ 6676303 w 9824983"/>
              <a:gd name="connsiteY2406" fmla="*/ 5273667 h 6899085"/>
              <a:gd name="connsiteX2407" fmla="*/ 6662524 w 9824983"/>
              <a:gd name="connsiteY2407" fmla="*/ 5265795 h 6899085"/>
              <a:gd name="connsiteX2408" fmla="*/ 6563993 w 9824983"/>
              <a:gd name="connsiteY2408" fmla="*/ 5214248 h 6899085"/>
              <a:gd name="connsiteX2409" fmla="*/ 6534260 w 9824983"/>
              <a:gd name="connsiteY2409" fmla="*/ 5203668 h 6899085"/>
              <a:gd name="connsiteX2410" fmla="*/ 6566410 w 9824983"/>
              <a:gd name="connsiteY2410" fmla="*/ 5242330 h 6899085"/>
              <a:gd name="connsiteX2411" fmla="*/ 6687313 w 9824983"/>
              <a:gd name="connsiteY2411" fmla="*/ 5334457 h 6899085"/>
              <a:gd name="connsiteX2412" fmla="*/ 6690516 w 9824983"/>
              <a:gd name="connsiteY2412" fmla="*/ 5376997 h 6899085"/>
              <a:gd name="connsiteX2413" fmla="*/ 6788214 w 9824983"/>
              <a:gd name="connsiteY2413" fmla="*/ 5382175 h 6899085"/>
              <a:gd name="connsiteX2414" fmla="*/ 6929104 w 9824983"/>
              <a:gd name="connsiteY2414" fmla="*/ 5444162 h 6899085"/>
              <a:gd name="connsiteX2415" fmla="*/ 6940555 w 9824983"/>
              <a:gd name="connsiteY2415" fmla="*/ 5483217 h 6899085"/>
              <a:gd name="connsiteX2416" fmla="*/ 6869739 w 9824983"/>
              <a:gd name="connsiteY2416" fmla="*/ 5547707 h 6899085"/>
              <a:gd name="connsiteX2417" fmla="*/ 6832784 w 9824983"/>
              <a:gd name="connsiteY2417" fmla="*/ 5531999 h 6899085"/>
              <a:gd name="connsiteX2418" fmla="*/ 6786386 w 9824983"/>
              <a:gd name="connsiteY2418" fmla="*/ 5549845 h 6899085"/>
              <a:gd name="connsiteX2419" fmla="*/ 6856386 w 9824983"/>
              <a:gd name="connsiteY2419" fmla="*/ 5584106 h 6899085"/>
              <a:gd name="connsiteX2420" fmla="*/ 6878924 w 9824983"/>
              <a:gd name="connsiteY2420" fmla="*/ 5604521 h 6899085"/>
              <a:gd name="connsiteX2421" fmla="*/ 6878562 w 9824983"/>
              <a:gd name="connsiteY2421" fmla="*/ 5604546 h 6899085"/>
              <a:gd name="connsiteX2422" fmla="*/ 6880367 w 9824983"/>
              <a:gd name="connsiteY2422" fmla="*/ 5605829 h 6899085"/>
              <a:gd name="connsiteX2423" fmla="*/ 6878924 w 9824983"/>
              <a:gd name="connsiteY2423" fmla="*/ 5604521 h 6899085"/>
              <a:gd name="connsiteX2424" fmla="*/ 6892044 w 9824983"/>
              <a:gd name="connsiteY2424" fmla="*/ 5603578 h 6899085"/>
              <a:gd name="connsiteX2425" fmla="*/ 6970237 w 9824983"/>
              <a:gd name="connsiteY2425" fmla="*/ 5644513 h 6899085"/>
              <a:gd name="connsiteX2426" fmla="*/ 6975877 w 9824983"/>
              <a:gd name="connsiteY2426" fmla="*/ 5667933 h 6899085"/>
              <a:gd name="connsiteX2427" fmla="*/ 6979808 w 9824983"/>
              <a:gd name="connsiteY2427" fmla="*/ 5632137 h 6899085"/>
              <a:gd name="connsiteX2428" fmla="*/ 7067050 w 9824983"/>
              <a:gd name="connsiteY2428" fmla="*/ 5688605 h 6899085"/>
              <a:gd name="connsiteX2429" fmla="*/ 7080302 w 9824983"/>
              <a:gd name="connsiteY2429" fmla="*/ 5663509 h 6899085"/>
              <a:gd name="connsiteX2430" fmla="*/ 7262698 w 9824983"/>
              <a:gd name="connsiteY2430" fmla="*/ 5797648 h 6899085"/>
              <a:gd name="connsiteX2431" fmla="*/ 7297642 w 9824983"/>
              <a:gd name="connsiteY2431" fmla="*/ 5801623 h 6899085"/>
              <a:gd name="connsiteX2432" fmla="*/ 7262242 w 9824983"/>
              <a:gd name="connsiteY2432" fmla="*/ 5749389 h 6899085"/>
              <a:gd name="connsiteX2433" fmla="*/ 7281801 w 9824983"/>
              <a:gd name="connsiteY2433" fmla="*/ 5750104 h 6899085"/>
              <a:gd name="connsiteX2434" fmla="*/ 7332570 w 9824983"/>
              <a:gd name="connsiteY2434" fmla="*/ 5735601 h 6899085"/>
              <a:gd name="connsiteX2435" fmla="*/ 7269472 w 9824983"/>
              <a:gd name="connsiteY2435" fmla="*/ 5698203 h 6899085"/>
              <a:gd name="connsiteX2436" fmla="*/ 7313389 w 9824983"/>
              <a:gd name="connsiteY2436" fmla="*/ 5672123 h 6899085"/>
              <a:gd name="connsiteX2437" fmla="*/ 7378180 w 9824983"/>
              <a:gd name="connsiteY2437" fmla="*/ 5759616 h 6899085"/>
              <a:gd name="connsiteX2438" fmla="*/ 7363043 w 9824983"/>
              <a:gd name="connsiteY2438" fmla="*/ 5794160 h 6899085"/>
              <a:gd name="connsiteX2439" fmla="*/ 7440962 w 9824983"/>
              <a:gd name="connsiteY2439" fmla="*/ 5900808 h 6899085"/>
              <a:gd name="connsiteX2440" fmla="*/ 7440678 w 9824983"/>
              <a:gd name="connsiteY2440" fmla="*/ 5901085 h 6899085"/>
              <a:gd name="connsiteX2441" fmla="*/ 7489262 w 9824983"/>
              <a:gd name="connsiteY2441" fmla="*/ 5887188 h 6899085"/>
              <a:gd name="connsiteX2442" fmla="*/ 7577259 w 9824983"/>
              <a:gd name="connsiteY2442" fmla="*/ 5879004 h 6899085"/>
              <a:gd name="connsiteX2443" fmla="*/ 7575866 w 9824983"/>
              <a:gd name="connsiteY2443" fmla="*/ 5898627 h 6899085"/>
              <a:gd name="connsiteX2444" fmla="*/ 7575865 w 9824983"/>
              <a:gd name="connsiteY2444" fmla="*/ 5959502 h 6899085"/>
              <a:gd name="connsiteX2445" fmla="*/ 7567549 w 9824983"/>
              <a:gd name="connsiteY2445" fmla="*/ 5982832 h 6899085"/>
              <a:gd name="connsiteX2446" fmla="*/ 7665981 w 9824983"/>
              <a:gd name="connsiteY2446" fmla="*/ 6092311 h 6899085"/>
              <a:gd name="connsiteX2447" fmla="*/ 7753926 w 9824983"/>
              <a:gd name="connsiteY2447" fmla="*/ 6173964 h 6899085"/>
              <a:gd name="connsiteX2448" fmla="*/ 7959492 w 9824983"/>
              <a:gd name="connsiteY2448" fmla="*/ 6311382 h 6899085"/>
              <a:gd name="connsiteX2449" fmla="*/ 7983422 w 9824983"/>
              <a:gd name="connsiteY2449" fmla="*/ 6315441 h 6899085"/>
              <a:gd name="connsiteX2450" fmla="*/ 8095028 w 9824983"/>
              <a:gd name="connsiteY2450" fmla="*/ 6349674 h 6899085"/>
              <a:gd name="connsiteX2451" fmla="*/ 8109716 w 9824983"/>
              <a:gd name="connsiteY2451" fmla="*/ 6332308 h 6899085"/>
              <a:gd name="connsiteX2452" fmla="*/ 8185673 w 9824983"/>
              <a:gd name="connsiteY2452" fmla="*/ 6337379 h 6899085"/>
              <a:gd name="connsiteX2453" fmla="*/ 8174257 w 9824983"/>
              <a:gd name="connsiteY2453" fmla="*/ 6321118 h 6899085"/>
              <a:gd name="connsiteX2454" fmla="*/ 8129415 w 9824983"/>
              <a:gd name="connsiteY2454" fmla="*/ 6302443 h 6899085"/>
              <a:gd name="connsiteX2455" fmla="*/ 8164210 w 9824983"/>
              <a:gd name="connsiteY2455" fmla="*/ 6271560 h 6899085"/>
              <a:gd name="connsiteX2456" fmla="*/ 8267538 w 9824983"/>
              <a:gd name="connsiteY2456" fmla="*/ 6295598 h 6899085"/>
              <a:gd name="connsiteX2457" fmla="*/ 8224718 w 9824983"/>
              <a:gd name="connsiteY2457" fmla="*/ 6232341 h 6899085"/>
              <a:gd name="connsiteX2458" fmla="*/ 8303684 w 9824983"/>
              <a:gd name="connsiteY2458" fmla="*/ 6278615 h 6899085"/>
              <a:gd name="connsiteX2459" fmla="*/ 8333516 w 9824983"/>
              <a:gd name="connsiteY2459" fmla="*/ 6292140 h 6899085"/>
              <a:gd name="connsiteX2460" fmla="*/ 8374565 w 9824983"/>
              <a:gd name="connsiteY2460" fmla="*/ 6316031 h 6899085"/>
              <a:gd name="connsiteX2461" fmla="*/ 8378135 w 9824983"/>
              <a:gd name="connsiteY2461" fmla="*/ 6352121 h 6899085"/>
              <a:gd name="connsiteX2462" fmla="*/ 8332784 w 9824983"/>
              <a:gd name="connsiteY2462" fmla="*/ 6370472 h 6899085"/>
              <a:gd name="connsiteX2463" fmla="*/ 8333189 w 9824983"/>
              <a:gd name="connsiteY2463" fmla="*/ 6386818 h 6899085"/>
              <a:gd name="connsiteX2464" fmla="*/ 8415589 w 9824983"/>
              <a:gd name="connsiteY2464" fmla="*/ 6382567 h 6899085"/>
              <a:gd name="connsiteX2465" fmla="*/ 8457961 w 9824983"/>
              <a:gd name="connsiteY2465" fmla="*/ 6402125 h 6899085"/>
              <a:gd name="connsiteX2466" fmla="*/ 8536151 w 9824983"/>
              <a:gd name="connsiteY2466" fmla="*/ 6438500 h 6899085"/>
              <a:gd name="connsiteX2467" fmla="*/ 8535268 w 9824983"/>
              <a:gd name="connsiteY2467" fmla="*/ 6437998 h 6899085"/>
              <a:gd name="connsiteX2468" fmla="*/ 8586229 w 9824983"/>
              <a:gd name="connsiteY2468" fmla="*/ 6438486 h 6899085"/>
              <a:gd name="connsiteX2469" fmla="*/ 8611153 w 9824983"/>
              <a:gd name="connsiteY2469" fmla="*/ 6453744 h 6899085"/>
              <a:gd name="connsiteX2470" fmla="*/ 8608730 w 9824983"/>
              <a:gd name="connsiteY2470" fmla="*/ 6483204 h 6899085"/>
              <a:gd name="connsiteX2471" fmla="*/ 8604374 w 9824983"/>
              <a:gd name="connsiteY2471" fmla="*/ 6536343 h 6899085"/>
              <a:gd name="connsiteX2472" fmla="*/ 8813132 w 9824983"/>
              <a:gd name="connsiteY2472" fmla="*/ 6589985 h 6899085"/>
              <a:gd name="connsiteX2473" fmla="*/ 8739655 w 9824983"/>
              <a:gd name="connsiteY2473" fmla="*/ 6532271 h 6899085"/>
              <a:gd name="connsiteX2474" fmla="*/ 8651824 w 9824983"/>
              <a:gd name="connsiteY2474" fmla="*/ 6523556 h 6899085"/>
              <a:gd name="connsiteX2475" fmla="*/ 8661720 w 9824983"/>
              <a:gd name="connsiteY2475" fmla="*/ 6493169 h 6899085"/>
              <a:gd name="connsiteX2476" fmla="*/ 8670934 w 9824983"/>
              <a:gd name="connsiteY2476" fmla="*/ 6490343 h 6899085"/>
              <a:gd name="connsiteX2477" fmla="*/ 8677827 w 9824983"/>
              <a:gd name="connsiteY2477" fmla="*/ 6494564 h 6899085"/>
              <a:gd name="connsiteX2478" fmla="*/ 8826500 w 9824983"/>
              <a:gd name="connsiteY2478" fmla="*/ 6577550 h 6899085"/>
              <a:gd name="connsiteX2479" fmla="*/ 8817292 w 9824983"/>
              <a:gd name="connsiteY2479" fmla="*/ 6578321 h 6899085"/>
              <a:gd name="connsiteX2480" fmla="*/ 8829279 w 9824983"/>
              <a:gd name="connsiteY2480" fmla="*/ 6594026 h 6899085"/>
              <a:gd name="connsiteX2481" fmla="*/ 8867370 w 9824983"/>
              <a:gd name="connsiteY2481" fmla="*/ 6607487 h 6899085"/>
              <a:gd name="connsiteX2482" fmla="*/ 8875248 w 9824983"/>
              <a:gd name="connsiteY2482" fmla="*/ 6602126 h 6899085"/>
              <a:gd name="connsiteX2483" fmla="*/ 8963844 w 9824983"/>
              <a:gd name="connsiteY2483" fmla="*/ 6646589 h 6899085"/>
              <a:gd name="connsiteX2484" fmla="*/ 8985082 w 9824983"/>
              <a:gd name="connsiteY2484" fmla="*/ 6662775 h 6899085"/>
              <a:gd name="connsiteX2485" fmla="*/ 9012880 w 9824983"/>
              <a:gd name="connsiteY2485" fmla="*/ 6711765 h 6899085"/>
              <a:gd name="connsiteX2486" fmla="*/ 8981955 w 9824983"/>
              <a:gd name="connsiteY2486" fmla="*/ 6726704 h 6899085"/>
              <a:gd name="connsiteX2487" fmla="*/ 8955594 w 9824983"/>
              <a:gd name="connsiteY2487" fmla="*/ 6685445 h 6899085"/>
              <a:gd name="connsiteX2488" fmla="*/ 8875554 w 9824983"/>
              <a:gd name="connsiteY2488" fmla="*/ 6681308 h 6899085"/>
              <a:gd name="connsiteX2489" fmla="*/ 8875265 w 9824983"/>
              <a:gd name="connsiteY2489" fmla="*/ 6694524 h 6899085"/>
              <a:gd name="connsiteX2490" fmla="*/ 8874323 w 9824983"/>
              <a:gd name="connsiteY2490" fmla="*/ 6712105 h 6899085"/>
              <a:gd name="connsiteX2491" fmla="*/ 8873798 w 9824983"/>
              <a:gd name="connsiteY2491" fmla="*/ 6711937 h 6899085"/>
              <a:gd name="connsiteX2492" fmla="*/ 8874275 w 9824983"/>
              <a:gd name="connsiteY2492" fmla="*/ 6712995 h 6899085"/>
              <a:gd name="connsiteX2493" fmla="*/ 8874323 w 9824983"/>
              <a:gd name="connsiteY2493" fmla="*/ 6712105 h 6899085"/>
              <a:gd name="connsiteX2494" fmla="*/ 8943564 w 9824983"/>
              <a:gd name="connsiteY2494" fmla="*/ 6734271 h 6899085"/>
              <a:gd name="connsiteX2495" fmla="*/ 9023020 w 9824983"/>
              <a:gd name="connsiteY2495" fmla="*/ 6759713 h 6899085"/>
              <a:gd name="connsiteX2496" fmla="*/ 8956033 w 9824983"/>
              <a:gd name="connsiteY2496" fmla="*/ 6785462 h 6899085"/>
              <a:gd name="connsiteX2497" fmla="*/ 8934727 w 9824983"/>
              <a:gd name="connsiteY2497" fmla="*/ 6819935 h 6899085"/>
              <a:gd name="connsiteX2498" fmla="*/ 8936112 w 9824983"/>
              <a:gd name="connsiteY2498" fmla="*/ 6856631 h 6899085"/>
              <a:gd name="connsiteX2499" fmla="*/ 9025010 w 9824983"/>
              <a:gd name="connsiteY2499" fmla="*/ 6818649 h 6899085"/>
              <a:gd name="connsiteX2500" fmla="*/ 9088066 w 9824983"/>
              <a:gd name="connsiteY2500" fmla="*/ 6767817 h 6899085"/>
              <a:gd name="connsiteX2501" fmla="*/ 9173678 w 9824983"/>
              <a:gd name="connsiteY2501" fmla="*/ 6815220 h 6899085"/>
              <a:gd name="connsiteX2502" fmla="*/ 9168245 w 9824983"/>
              <a:gd name="connsiteY2502" fmla="*/ 6802252 h 6899085"/>
              <a:gd name="connsiteX2503" fmla="*/ 9179131 w 9824983"/>
              <a:gd name="connsiteY2503" fmla="*/ 6780986 h 6899085"/>
              <a:gd name="connsiteX2504" fmla="*/ 9242349 w 9824983"/>
              <a:gd name="connsiteY2504" fmla="*/ 6835006 h 6899085"/>
              <a:gd name="connsiteX2505" fmla="*/ 9271770 w 9824983"/>
              <a:gd name="connsiteY2505" fmla="*/ 6888503 h 6899085"/>
              <a:gd name="connsiteX2506" fmla="*/ 9273769 w 9824983"/>
              <a:gd name="connsiteY2506" fmla="*/ 6899084 h 6899085"/>
              <a:gd name="connsiteX2507" fmla="*/ 9071567 w 9824983"/>
              <a:gd name="connsiteY2507" fmla="*/ 6899084 h 6899085"/>
              <a:gd name="connsiteX2508" fmla="*/ 9070513 w 9824983"/>
              <a:gd name="connsiteY2508" fmla="*/ 6896033 h 6899085"/>
              <a:gd name="connsiteX2509" fmla="*/ 9051035 w 9824983"/>
              <a:gd name="connsiteY2509" fmla="*/ 6884592 h 6899085"/>
              <a:gd name="connsiteX2510" fmla="*/ 9049173 w 9824983"/>
              <a:gd name="connsiteY2510" fmla="*/ 6899084 h 6899085"/>
              <a:gd name="connsiteX2511" fmla="*/ 8901451 w 9824983"/>
              <a:gd name="connsiteY2511" fmla="*/ 6899084 h 6899085"/>
              <a:gd name="connsiteX2512" fmla="*/ 8907593 w 9824983"/>
              <a:gd name="connsiteY2512" fmla="*/ 6890534 h 6899085"/>
              <a:gd name="connsiteX2513" fmla="*/ 8895897 w 9824983"/>
              <a:gd name="connsiteY2513" fmla="*/ 6879109 h 6899085"/>
              <a:gd name="connsiteX2514" fmla="*/ 8878264 w 9824983"/>
              <a:gd name="connsiteY2514" fmla="*/ 6896301 h 6899085"/>
              <a:gd name="connsiteX2515" fmla="*/ 8881083 w 9824983"/>
              <a:gd name="connsiteY2515" fmla="*/ 6899085 h 6899085"/>
              <a:gd name="connsiteX2516" fmla="*/ 8865459 w 9824983"/>
              <a:gd name="connsiteY2516" fmla="*/ 6899085 h 6899085"/>
              <a:gd name="connsiteX2517" fmla="*/ 8861073 w 9824983"/>
              <a:gd name="connsiteY2517" fmla="*/ 6891759 h 6899085"/>
              <a:gd name="connsiteX2518" fmla="*/ 8857817 w 9824983"/>
              <a:gd name="connsiteY2518" fmla="*/ 6899084 h 6899085"/>
              <a:gd name="connsiteX2519" fmla="*/ 2486172 w 9824983"/>
              <a:gd name="connsiteY2519" fmla="*/ 6899085 h 6899085"/>
              <a:gd name="connsiteX2520" fmla="*/ 2447038 w 9824983"/>
              <a:gd name="connsiteY2520" fmla="*/ 6855036 h 6899085"/>
              <a:gd name="connsiteX2521" fmla="*/ 2370450 w 9824983"/>
              <a:gd name="connsiteY2521" fmla="*/ 6795980 h 6899085"/>
              <a:gd name="connsiteX2522" fmla="*/ 2311269 w 9824983"/>
              <a:gd name="connsiteY2522" fmla="*/ 6713669 h 6899085"/>
              <a:gd name="connsiteX2523" fmla="*/ 2307913 w 9824983"/>
              <a:gd name="connsiteY2523" fmla="*/ 6692590 h 6899085"/>
              <a:gd name="connsiteX2524" fmla="*/ 2294129 w 9824983"/>
              <a:gd name="connsiteY2524" fmla="*/ 6680161 h 6899085"/>
              <a:gd name="connsiteX2525" fmla="*/ 2279275 w 9824983"/>
              <a:gd name="connsiteY2525" fmla="*/ 6714427 h 6899085"/>
              <a:gd name="connsiteX2526" fmla="*/ 2245010 w 9824983"/>
              <a:gd name="connsiteY2526" fmla="*/ 6717405 h 6899085"/>
              <a:gd name="connsiteX2527" fmla="*/ 2187955 w 9824983"/>
              <a:gd name="connsiteY2527" fmla="*/ 6658895 h 6899085"/>
              <a:gd name="connsiteX2528" fmla="*/ 2145155 w 9824983"/>
              <a:gd name="connsiteY2528" fmla="*/ 6609315 h 6899085"/>
              <a:gd name="connsiteX2529" fmla="*/ 2156885 w 9824983"/>
              <a:gd name="connsiteY2529" fmla="*/ 6643532 h 6899085"/>
              <a:gd name="connsiteX2530" fmla="*/ 2109744 w 9824983"/>
              <a:gd name="connsiteY2530" fmla="*/ 6608843 h 6899085"/>
              <a:gd name="connsiteX2531" fmla="*/ 2066104 w 9824983"/>
              <a:gd name="connsiteY2531" fmla="*/ 6569211 h 6899085"/>
              <a:gd name="connsiteX2532" fmla="*/ 1994114 w 9824983"/>
              <a:gd name="connsiteY2532" fmla="*/ 6497944 h 6899085"/>
              <a:gd name="connsiteX2533" fmla="*/ 1968936 w 9824983"/>
              <a:gd name="connsiteY2533" fmla="*/ 6488047 h 6899085"/>
              <a:gd name="connsiteX2534" fmla="*/ 1846419 w 9824983"/>
              <a:gd name="connsiteY2534" fmla="*/ 6387730 h 6899085"/>
              <a:gd name="connsiteX2535" fmla="*/ 1782020 w 9824983"/>
              <a:gd name="connsiteY2535" fmla="*/ 6307464 h 6899085"/>
              <a:gd name="connsiteX2536" fmla="*/ 1749500 w 9824983"/>
              <a:gd name="connsiteY2536" fmla="*/ 6349778 h 6899085"/>
              <a:gd name="connsiteX2537" fmla="*/ 1655315 w 9824983"/>
              <a:gd name="connsiteY2537" fmla="*/ 6268846 h 6899085"/>
              <a:gd name="connsiteX2538" fmla="*/ 1659133 w 9824983"/>
              <a:gd name="connsiteY2538" fmla="*/ 6221837 h 6899085"/>
              <a:gd name="connsiteX2539" fmla="*/ 1670180 w 9824983"/>
              <a:gd name="connsiteY2539" fmla="*/ 6183667 h 6899085"/>
              <a:gd name="connsiteX2540" fmla="*/ 1560878 w 9824983"/>
              <a:gd name="connsiteY2540" fmla="*/ 6104574 h 6899085"/>
              <a:gd name="connsiteX2541" fmla="*/ 1551600 w 9824983"/>
              <a:gd name="connsiteY2541" fmla="*/ 6060356 h 6899085"/>
              <a:gd name="connsiteX2542" fmla="*/ 1517835 w 9824983"/>
              <a:gd name="connsiteY2542" fmla="*/ 6021747 h 6899085"/>
              <a:gd name="connsiteX2543" fmla="*/ 1289775 w 9824983"/>
              <a:gd name="connsiteY2543" fmla="*/ 5827125 h 6899085"/>
              <a:gd name="connsiteX2544" fmla="*/ 1223779 w 9824983"/>
              <a:gd name="connsiteY2544" fmla="*/ 5756032 h 6899085"/>
              <a:gd name="connsiteX2545" fmla="*/ 1239305 w 9824983"/>
              <a:gd name="connsiteY2545" fmla="*/ 5728714 h 6899085"/>
              <a:gd name="connsiteX2546" fmla="*/ 1227896 w 9824983"/>
              <a:gd name="connsiteY2546" fmla="*/ 5717013 h 6899085"/>
              <a:gd name="connsiteX2547" fmla="*/ 1195830 w 9824983"/>
              <a:gd name="connsiteY2547" fmla="*/ 5733059 h 6899085"/>
              <a:gd name="connsiteX2548" fmla="*/ 1235495 w 9824983"/>
              <a:gd name="connsiteY2548" fmla="*/ 5659379 h 6899085"/>
              <a:gd name="connsiteX2549" fmla="*/ 1232993 w 9824983"/>
              <a:gd name="connsiteY2549" fmla="*/ 5698346 h 6899085"/>
              <a:gd name="connsiteX2550" fmla="*/ 1240884 w 9824983"/>
              <a:gd name="connsiteY2550" fmla="*/ 5705868 h 6899085"/>
              <a:gd name="connsiteX2551" fmla="*/ 1291197 w 9824983"/>
              <a:gd name="connsiteY2551" fmla="*/ 5643109 h 6899085"/>
              <a:gd name="connsiteX2552" fmla="*/ 1213652 w 9824983"/>
              <a:gd name="connsiteY2552" fmla="*/ 5595448 h 6899085"/>
              <a:gd name="connsiteX2553" fmla="*/ 1160816 w 9824983"/>
              <a:gd name="connsiteY2553" fmla="*/ 5622620 h 6899085"/>
              <a:gd name="connsiteX2554" fmla="*/ 1090210 w 9824983"/>
              <a:gd name="connsiteY2554" fmla="*/ 5580368 h 6899085"/>
              <a:gd name="connsiteX2555" fmla="*/ 1001867 w 9824983"/>
              <a:gd name="connsiteY2555" fmla="*/ 5486926 h 6899085"/>
              <a:gd name="connsiteX2556" fmla="*/ 1060343 w 9824983"/>
              <a:gd name="connsiteY2556" fmla="*/ 5483171 h 6899085"/>
              <a:gd name="connsiteX2557" fmla="*/ 1049971 w 9824983"/>
              <a:gd name="connsiteY2557" fmla="*/ 5467416 h 6899085"/>
              <a:gd name="connsiteX2558" fmla="*/ 1006383 w 9824983"/>
              <a:gd name="connsiteY2558" fmla="*/ 5459696 h 6899085"/>
              <a:gd name="connsiteX2559" fmla="*/ 887517 w 9824983"/>
              <a:gd name="connsiteY2559" fmla="*/ 5397537 h 6899085"/>
              <a:gd name="connsiteX2560" fmla="*/ 863947 w 9824983"/>
              <a:gd name="connsiteY2560" fmla="*/ 5382468 h 6899085"/>
              <a:gd name="connsiteX2561" fmla="*/ 812311 w 9824983"/>
              <a:gd name="connsiteY2561" fmla="*/ 5327807 h 6899085"/>
              <a:gd name="connsiteX2562" fmla="*/ 792105 w 9824983"/>
              <a:gd name="connsiteY2562" fmla="*/ 5277502 h 6899085"/>
              <a:gd name="connsiteX2563" fmla="*/ 782368 w 9824983"/>
              <a:gd name="connsiteY2563" fmla="*/ 5241344 h 6899085"/>
              <a:gd name="connsiteX2564" fmla="*/ 808316 w 9824983"/>
              <a:gd name="connsiteY2564" fmla="*/ 5261696 h 6899085"/>
              <a:gd name="connsiteX2565" fmla="*/ 884907 w 9824983"/>
              <a:gd name="connsiteY2565" fmla="*/ 5307242 h 6899085"/>
              <a:gd name="connsiteX2566" fmla="*/ 898684 w 9824983"/>
              <a:gd name="connsiteY2566" fmla="*/ 5315114 h 6899085"/>
              <a:gd name="connsiteX2567" fmla="*/ 997216 w 9824983"/>
              <a:gd name="connsiteY2567" fmla="*/ 5366663 h 6899085"/>
              <a:gd name="connsiteX2568" fmla="*/ 1026949 w 9824983"/>
              <a:gd name="connsiteY2568" fmla="*/ 5377240 h 6899085"/>
              <a:gd name="connsiteX2569" fmla="*/ 994798 w 9824983"/>
              <a:gd name="connsiteY2569" fmla="*/ 5338579 h 6899085"/>
              <a:gd name="connsiteX2570" fmla="*/ 873895 w 9824983"/>
              <a:gd name="connsiteY2570" fmla="*/ 5246452 h 6899085"/>
              <a:gd name="connsiteX2571" fmla="*/ 870692 w 9824983"/>
              <a:gd name="connsiteY2571" fmla="*/ 5203912 h 6899085"/>
              <a:gd name="connsiteX2572" fmla="*/ 772994 w 9824983"/>
              <a:gd name="connsiteY2572" fmla="*/ 5198735 h 6899085"/>
              <a:gd name="connsiteX2573" fmla="*/ 632105 w 9824983"/>
              <a:gd name="connsiteY2573" fmla="*/ 5136747 h 6899085"/>
              <a:gd name="connsiteX2574" fmla="*/ 620654 w 9824983"/>
              <a:gd name="connsiteY2574" fmla="*/ 5097693 h 6899085"/>
              <a:gd name="connsiteX2575" fmla="*/ 691470 w 9824983"/>
              <a:gd name="connsiteY2575" fmla="*/ 5033202 h 6899085"/>
              <a:gd name="connsiteX2576" fmla="*/ 728424 w 9824983"/>
              <a:gd name="connsiteY2576" fmla="*/ 5048911 h 6899085"/>
              <a:gd name="connsiteX2577" fmla="*/ 774822 w 9824983"/>
              <a:gd name="connsiteY2577" fmla="*/ 5031064 h 6899085"/>
              <a:gd name="connsiteX2578" fmla="*/ 704824 w 9824983"/>
              <a:gd name="connsiteY2578" fmla="*/ 4996802 h 6899085"/>
              <a:gd name="connsiteX2579" fmla="*/ 682285 w 9824983"/>
              <a:gd name="connsiteY2579" fmla="*/ 4976388 h 6899085"/>
              <a:gd name="connsiteX2580" fmla="*/ 682646 w 9824983"/>
              <a:gd name="connsiteY2580" fmla="*/ 4976363 h 6899085"/>
              <a:gd name="connsiteX2581" fmla="*/ 680841 w 9824983"/>
              <a:gd name="connsiteY2581" fmla="*/ 4975080 h 6899085"/>
              <a:gd name="connsiteX2582" fmla="*/ 682285 w 9824983"/>
              <a:gd name="connsiteY2582" fmla="*/ 4976388 h 6899085"/>
              <a:gd name="connsiteX2583" fmla="*/ 669166 w 9824983"/>
              <a:gd name="connsiteY2583" fmla="*/ 4977332 h 6899085"/>
              <a:gd name="connsiteX2584" fmla="*/ 590972 w 9824983"/>
              <a:gd name="connsiteY2584" fmla="*/ 4936397 h 6899085"/>
              <a:gd name="connsiteX2585" fmla="*/ 585331 w 9824983"/>
              <a:gd name="connsiteY2585" fmla="*/ 4912976 h 6899085"/>
              <a:gd name="connsiteX2586" fmla="*/ 581401 w 9824983"/>
              <a:gd name="connsiteY2586" fmla="*/ 4948772 h 6899085"/>
              <a:gd name="connsiteX2587" fmla="*/ 494158 w 9824983"/>
              <a:gd name="connsiteY2587" fmla="*/ 4892303 h 6899085"/>
              <a:gd name="connsiteX2588" fmla="*/ 480907 w 9824983"/>
              <a:gd name="connsiteY2588" fmla="*/ 4917401 h 6899085"/>
              <a:gd name="connsiteX2589" fmla="*/ 298510 w 9824983"/>
              <a:gd name="connsiteY2589" fmla="*/ 4783261 h 6899085"/>
              <a:gd name="connsiteX2590" fmla="*/ 263567 w 9824983"/>
              <a:gd name="connsiteY2590" fmla="*/ 4779288 h 6899085"/>
              <a:gd name="connsiteX2591" fmla="*/ 298966 w 9824983"/>
              <a:gd name="connsiteY2591" fmla="*/ 4831520 h 6899085"/>
              <a:gd name="connsiteX2592" fmla="*/ 279407 w 9824983"/>
              <a:gd name="connsiteY2592" fmla="*/ 4830806 h 6899085"/>
              <a:gd name="connsiteX2593" fmla="*/ 228638 w 9824983"/>
              <a:gd name="connsiteY2593" fmla="*/ 4845308 h 6899085"/>
              <a:gd name="connsiteX2594" fmla="*/ 291736 w 9824983"/>
              <a:gd name="connsiteY2594" fmla="*/ 4882706 h 6899085"/>
              <a:gd name="connsiteX2595" fmla="*/ 247819 w 9824983"/>
              <a:gd name="connsiteY2595" fmla="*/ 4908787 h 6899085"/>
              <a:gd name="connsiteX2596" fmla="*/ 183030 w 9824983"/>
              <a:gd name="connsiteY2596" fmla="*/ 4821293 h 6899085"/>
              <a:gd name="connsiteX2597" fmla="*/ 198166 w 9824983"/>
              <a:gd name="connsiteY2597" fmla="*/ 4786748 h 6899085"/>
              <a:gd name="connsiteX2598" fmla="*/ 120246 w 9824983"/>
              <a:gd name="connsiteY2598" fmla="*/ 4680101 h 6899085"/>
              <a:gd name="connsiteX2599" fmla="*/ 120530 w 9824983"/>
              <a:gd name="connsiteY2599" fmla="*/ 4679825 h 6899085"/>
              <a:gd name="connsiteX2600" fmla="*/ 71947 w 9824983"/>
              <a:gd name="connsiteY2600" fmla="*/ 4693721 h 6899085"/>
              <a:gd name="connsiteX2601" fmla="*/ 10135 w 9824983"/>
              <a:gd name="connsiteY2601" fmla="*/ 4704980 h 6899085"/>
              <a:gd name="connsiteX2602" fmla="*/ 0 w 9824983"/>
              <a:gd name="connsiteY2602" fmla="*/ 4703790 h 6899085"/>
              <a:gd name="connsiteX2603" fmla="*/ 0 w 9824983"/>
              <a:gd name="connsiteY2603" fmla="*/ 4417818 h 6899085"/>
              <a:gd name="connsiteX2604" fmla="*/ 214 w 9824983"/>
              <a:gd name="connsiteY2604" fmla="*/ 4418186 h 6899085"/>
              <a:gd name="connsiteX2605" fmla="*/ 46282 w 9824983"/>
              <a:gd name="connsiteY2605" fmla="*/ 4434138 h 6899085"/>
              <a:gd name="connsiteX2606" fmla="*/ 38192 w 9824983"/>
              <a:gd name="connsiteY2606" fmla="*/ 4420721 h 6899085"/>
              <a:gd name="connsiteX2607" fmla="*/ 0 w 9824983"/>
              <a:gd name="connsiteY2607" fmla="*/ 4407931 h 6899085"/>
              <a:gd name="connsiteX2608" fmla="*/ 0 w 9824983"/>
              <a:gd name="connsiteY2608" fmla="*/ 8795 h 689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Lst>
            <a:rect l="l" t="t" r="r" b="b"/>
            <a:pathLst>
              <a:path w="9824983" h="6899085">
                <a:moveTo>
                  <a:pt x="9289584" y="6868086"/>
                </a:moveTo>
                <a:cubicBezTo>
                  <a:pt x="9299613" y="6875810"/>
                  <a:pt x="9307835" y="6882250"/>
                  <a:pt x="9315606" y="6888371"/>
                </a:cubicBezTo>
                <a:lnTo>
                  <a:pt x="9329210" y="6899085"/>
                </a:lnTo>
                <a:lnTo>
                  <a:pt x="9307582" y="6899084"/>
                </a:lnTo>
                <a:lnTo>
                  <a:pt x="9302998" y="6893174"/>
                </a:lnTo>
                <a:cubicBezTo>
                  <a:pt x="9299417" y="6887130"/>
                  <a:pt x="9295204" y="6878968"/>
                  <a:pt x="9289584" y="6868086"/>
                </a:cubicBezTo>
                <a:close/>
                <a:moveTo>
                  <a:pt x="9308823" y="6846283"/>
                </a:moveTo>
                <a:cubicBezTo>
                  <a:pt x="9311105" y="6848623"/>
                  <a:pt x="9314432" y="6851466"/>
                  <a:pt x="9316716" y="6853808"/>
                </a:cubicBezTo>
                <a:cubicBezTo>
                  <a:pt x="9313018" y="6857413"/>
                  <a:pt x="9310367" y="6861519"/>
                  <a:pt x="9307429" y="6865905"/>
                </a:cubicBezTo>
                <a:cubicBezTo>
                  <a:pt x="9304387" y="6862785"/>
                  <a:pt x="9301344" y="6859664"/>
                  <a:pt x="9298301" y="6856544"/>
                </a:cubicBezTo>
                <a:cubicBezTo>
                  <a:pt x="9301714" y="6853216"/>
                  <a:pt x="9305410" y="6849611"/>
                  <a:pt x="9308823" y="6846283"/>
                </a:cubicBezTo>
                <a:close/>
                <a:moveTo>
                  <a:pt x="9415339" y="6842866"/>
                </a:moveTo>
                <a:cubicBezTo>
                  <a:pt x="9417905" y="6844928"/>
                  <a:pt x="9420472" y="6846991"/>
                  <a:pt x="9423036" y="6849054"/>
                </a:cubicBezTo>
                <a:cubicBezTo>
                  <a:pt x="9423036" y="6849054"/>
                  <a:pt x="9422946" y="6850668"/>
                  <a:pt x="9423419" y="6851723"/>
                </a:cubicBezTo>
                <a:cubicBezTo>
                  <a:pt x="9420854" y="6849660"/>
                  <a:pt x="9418288" y="6847598"/>
                  <a:pt x="9415723" y="6845535"/>
                </a:cubicBezTo>
                <a:cubicBezTo>
                  <a:pt x="9415246" y="6844478"/>
                  <a:pt x="9414770" y="6843421"/>
                  <a:pt x="9415339" y="6842866"/>
                </a:cubicBezTo>
                <a:close/>
                <a:moveTo>
                  <a:pt x="9478167" y="6837545"/>
                </a:moveTo>
                <a:lnTo>
                  <a:pt x="9573082" y="6861374"/>
                </a:lnTo>
                <a:cubicBezTo>
                  <a:pt x="9622116" y="6871996"/>
                  <a:pt x="9671003" y="6880875"/>
                  <a:pt x="9719732" y="6887953"/>
                </a:cubicBezTo>
                <a:lnTo>
                  <a:pt x="9824983" y="6899084"/>
                </a:lnTo>
                <a:lnTo>
                  <a:pt x="9415058" y="6899084"/>
                </a:lnTo>
                <a:lnTo>
                  <a:pt x="9429477" y="6885026"/>
                </a:lnTo>
                <a:lnTo>
                  <a:pt x="9428789" y="6884536"/>
                </a:lnTo>
                <a:cubicBezTo>
                  <a:pt x="9428882" y="6882926"/>
                  <a:pt x="9428213" y="6880533"/>
                  <a:pt x="9428305" y="6878920"/>
                </a:cubicBezTo>
                <a:lnTo>
                  <a:pt x="9432228" y="6882341"/>
                </a:lnTo>
                <a:close/>
                <a:moveTo>
                  <a:pt x="9328069" y="6829039"/>
                </a:moveTo>
                <a:cubicBezTo>
                  <a:pt x="9339855" y="6838850"/>
                  <a:pt x="9350884" y="6847883"/>
                  <a:pt x="9363714" y="6858199"/>
                </a:cubicBezTo>
                <a:cubicBezTo>
                  <a:pt x="9350557" y="6820808"/>
                  <a:pt x="9373448" y="6828921"/>
                  <a:pt x="9422299" y="6861949"/>
                </a:cubicBezTo>
                <a:cubicBezTo>
                  <a:pt x="9390882" y="6866714"/>
                  <a:pt x="9399781" y="6912822"/>
                  <a:pt x="9329078" y="6867623"/>
                </a:cubicBezTo>
                <a:cubicBezTo>
                  <a:pt x="9327819" y="6852109"/>
                  <a:pt x="9328467" y="6840826"/>
                  <a:pt x="9328069" y="6829039"/>
                </a:cubicBezTo>
                <a:close/>
                <a:moveTo>
                  <a:pt x="2305427" y="6790326"/>
                </a:moveTo>
                <a:cubicBezTo>
                  <a:pt x="2315258" y="6790727"/>
                  <a:pt x="2326344" y="6792566"/>
                  <a:pt x="2338264" y="6795403"/>
                </a:cubicBezTo>
                <a:cubicBezTo>
                  <a:pt x="2350992" y="6798213"/>
                  <a:pt x="2378085" y="6822016"/>
                  <a:pt x="2399186" y="6837966"/>
                </a:cubicBezTo>
                <a:cubicBezTo>
                  <a:pt x="2416414" y="6851225"/>
                  <a:pt x="2434009" y="6867170"/>
                  <a:pt x="2450941" y="6884474"/>
                </a:cubicBezTo>
                <a:lnTo>
                  <a:pt x="2463718" y="6899085"/>
                </a:lnTo>
                <a:lnTo>
                  <a:pt x="2411721" y="6899084"/>
                </a:lnTo>
                <a:lnTo>
                  <a:pt x="2389860" y="6881129"/>
                </a:lnTo>
                <a:lnTo>
                  <a:pt x="2383775" y="6864407"/>
                </a:lnTo>
                <a:cubicBezTo>
                  <a:pt x="2377325" y="6852814"/>
                  <a:pt x="2366770" y="6841420"/>
                  <a:pt x="2346676" y="6831338"/>
                </a:cubicBezTo>
                <a:lnTo>
                  <a:pt x="2354160" y="6851806"/>
                </a:lnTo>
                <a:lnTo>
                  <a:pt x="2283127" y="6793461"/>
                </a:lnTo>
                <a:close/>
                <a:moveTo>
                  <a:pt x="8882914" y="6773058"/>
                </a:moveTo>
                <a:cubicBezTo>
                  <a:pt x="8884627" y="6775953"/>
                  <a:pt x="8885295" y="6778345"/>
                  <a:pt x="8887578" y="6780686"/>
                </a:cubicBezTo>
                <a:cubicBezTo>
                  <a:pt x="8889099" y="6782247"/>
                  <a:pt x="8891282" y="6781640"/>
                  <a:pt x="8893372" y="6782645"/>
                </a:cubicBezTo>
                <a:cubicBezTo>
                  <a:pt x="8891090" y="6780305"/>
                  <a:pt x="8889376" y="6777411"/>
                  <a:pt x="8886332" y="6774288"/>
                </a:cubicBezTo>
                <a:cubicBezTo>
                  <a:pt x="8885573" y="6773509"/>
                  <a:pt x="8883959" y="6773560"/>
                  <a:pt x="8882914" y="6773058"/>
                </a:cubicBezTo>
                <a:close/>
                <a:moveTo>
                  <a:pt x="2212287" y="6735276"/>
                </a:moveTo>
                <a:lnTo>
                  <a:pt x="2247901" y="6746543"/>
                </a:lnTo>
                <a:cubicBezTo>
                  <a:pt x="2251329" y="6752334"/>
                  <a:pt x="2255800" y="6758626"/>
                  <a:pt x="2259228" y="6764416"/>
                </a:cubicBezTo>
                <a:lnTo>
                  <a:pt x="2257003" y="6772004"/>
                </a:lnTo>
                <a:close/>
                <a:moveTo>
                  <a:pt x="9019259" y="6672010"/>
                </a:moveTo>
                <a:lnTo>
                  <a:pt x="9037729" y="6680195"/>
                </a:lnTo>
                <a:lnTo>
                  <a:pt x="9048194" y="6709291"/>
                </a:lnTo>
                <a:cubicBezTo>
                  <a:pt x="9041448" y="6705217"/>
                  <a:pt x="9035176" y="6702200"/>
                  <a:pt x="9028430" y="6698126"/>
                </a:cubicBezTo>
                <a:close/>
                <a:moveTo>
                  <a:pt x="2130814" y="6667433"/>
                </a:moveTo>
                <a:cubicBezTo>
                  <a:pt x="2136893" y="6669115"/>
                  <a:pt x="2142212" y="6670017"/>
                  <a:pt x="2148291" y="6671702"/>
                </a:cubicBezTo>
                <a:cubicBezTo>
                  <a:pt x="2155568" y="6680586"/>
                  <a:pt x="2164555" y="6690086"/>
                  <a:pt x="2172591" y="6699181"/>
                </a:cubicBezTo>
                <a:lnTo>
                  <a:pt x="2179233" y="6708126"/>
                </a:lnTo>
                <a:lnTo>
                  <a:pt x="2131186" y="6668661"/>
                </a:lnTo>
                <a:close/>
                <a:moveTo>
                  <a:pt x="2302835" y="6664059"/>
                </a:moveTo>
                <a:cubicBezTo>
                  <a:pt x="2302366" y="6667560"/>
                  <a:pt x="2301896" y="6671060"/>
                  <a:pt x="2301427" y="6674561"/>
                </a:cubicBezTo>
                <a:cubicBezTo>
                  <a:pt x="2303992" y="6676624"/>
                  <a:pt x="2307322" y="6679468"/>
                  <a:pt x="2309888" y="6681531"/>
                </a:cubicBezTo>
                <a:cubicBezTo>
                  <a:pt x="2309596" y="6677250"/>
                  <a:pt x="2310067" y="6673750"/>
                  <a:pt x="2309774" y="6669468"/>
                </a:cubicBezTo>
                <a:cubicBezTo>
                  <a:pt x="2307968" y="6668183"/>
                  <a:pt x="2305402" y="6666122"/>
                  <a:pt x="2302835" y="6664059"/>
                </a:cubicBezTo>
                <a:close/>
                <a:moveTo>
                  <a:pt x="8758616" y="6637056"/>
                </a:moveTo>
                <a:cubicBezTo>
                  <a:pt x="8759285" y="6639447"/>
                  <a:pt x="8759194" y="6641062"/>
                  <a:pt x="8759102" y="6642676"/>
                </a:cubicBezTo>
                <a:cubicBezTo>
                  <a:pt x="8774123" y="6656941"/>
                  <a:pt x="8788671" y="6670151"/>
                  <a:pt x="8803694" y="6684421"/>
                </a:cubicBezTo>
                <a:cubicBezTo>
                  <a:pt x="8774175" y="6688853"/>
                  <a:pt x="8747315" y="6693738"/>
                  <a:pt x="8730229" y="6696700"/>
                </a:cubicBezTo>
                <a:cubicBezTo>
                  <a:pt x="8707241" y="6687917"/>
                  <a:pt x="8686817" y="6680057"/>
                  <a:pt x="8667675" y="6672659"/>
                </a:cubicBezTo>
                <a:lnTo>
                  <a:pt x="8614022" y="6651857"/>
                </a:lnTo>
                <a:lnTo>
                  <a:pt x="8612340" y="6650332"/>
                </a:lnTo>
                <a:lnTo>
                  <a:pt x="8612775" y="6651300"/>
                </a:lnTo>
                <a:lnTo>
                  <a:pt x="8612143" y="6651672"/>
                </a:lnTo>
                <a:lnTo>
                  <a:pt x="8582514" y="6641365"/>
                </a:lnTo>
                <a:cubicBezTo>
                  <a:pt x="8588032" y="6648161"/>
                  <a:pt x="8592789" y="6654178"/>
                  <a:pt x="8597545" y="6660194"/>
                </a:cubicBezTo>
                <a:lnTo>
                  <a:pt x="8612143" y="6651672"/>
                </a:lnTo>
                <a:lnTo>
                  <a:pt x="8613576" y="6652170"/>
                </a:lnTo>
                <a:lnTo>
                  <a:pt x="8613312" y="6651582"/>
                </a:lnTo>
                <a:lnTo>
                  <a:pt x="8614022" y="6651857"/>
                </a:lnTo>
                <a:lnTo>
                  <a:pt x="8638021" y="6673611"/>
                </a:lnTo>
                <a:cubicBezTo>
                  <a:pt x="8646542" y="6681282"/>
                  <a:pt x="8654741" y="6688126"/>
                  <a:pt x="8661772" y="6691923"/>
                </a:cubicBezTo>
                <a:cubicBezTo>
                  <a:pt x="8702346" y="6714757"/>
                  <a:pt x="8746725" y="6741493"/>
                  <a:pt x="8779492" y="6750632"/>
                </a:cubicBezTo>
                <a:cubicBezTo>
                  <a:pt x="8806181" y="6758089"/>
                  <a:pt x="8855223" y="6792452"/>
                  <a:pt x="8850893" y="6755581"/>
                </a:cubicBezTo>
                <a:cubicBezTo>
                  <a:pt x="8833979" y="6746202"/>
                  <a:pt x="8817066" y="6736822"/>
                  <a:pt x="8809274" y="6732245"/>
                </a:cubicBezTo>
                <a:cubicBezTo>
                  <a:pt x="8818288" y="6729542"/>
                  <a:pt x="8828276" y="6726270"/>
                  <a:pt x="8838808" y="6722850"/>
                </a:cubicBezTo>
                <a:lnTo>
                  <a:pt x="8870871" y="6712777"/>
                </a:lnTo>
                <a:lnTo>
                  <a:pt x="8872093" y="6713602"/>
                </a:lnTo>
                <a:cubicBezTo>
                  <a:pt x="8872093" y="6713602"/>
                  <a:pt x="8871617" y="6712545"/>
                  <a:pt x="8871617" y="6712545"/>
                </a:cubicBezTo>
                <a:lnTo>
                  <a:pt x="8870871" y="6712777"/>
                </a:lnTo>
                <a:close/>
                <a:moveTo>
                  <a:pt x="8707471" y="6592571"/>
                </a:moveTo>
                <a:cubicBezTo>
                  <a:pt x="8708424" y="6594686"/>
                  <a:pt x="8710422" y="6597303"/>
                  <a:pt x="8711375" y="6599418"/>
                </a:cubicBezTo>
                <a:cubicBezTo>
                  <a:pt x="8713179" y="6600701"/>
                  <a:pt x="8714226" y="6601204"/>
                  <a:pt x="8715271" y="6601706"/>
                </a:cubicBezTo>
                <a:cubicBezTo>
                  <a:pt x="8714317" y="6599590"/>
                  <a:pt x="8712605" y="6596697"/>
                  <a:pt x="8710890" y="6593800"/>
                </a:cubicBezTo>
                <a:cubicBezTo>
                  <a:pt x="8710890" y="6593800"/>
                  <a:pt x="8708517" y="6593074"/>
                  <a:pt x="8707471" y="6592571"/>
                </a:cubicBezTo>
                <a:close/>
                <a:moveTo>
                  <a:pt x="8576051" y="6515261"/>
                </a:moveTo>
                <a:cubicBezTo>
                  <a:pt x="8576527" y="6516318"/>
                  <a:pt x="8576719" y="6517654"/>
                  <a:pt x="8577196" y="6518711"/>
                </a:cubicBezTo>
                <a:cubicBezTo>
                  <a:pt x="8578241" y="6519214"/>
                  <a:pt x="8579286" y="6519715"/>
                  <a:pt x="8581092" y="6520999"/>
                </a:cubicBezTo>
                <a:cubicBezTo>
                  <a:pt x="8580900" y="6519665"/>
                  <a:pt x="8580706" y="6518329"/>
                  <a:pt x="8579946" y="6517549"/>
                </a:cubicBezTo>
                <a:cubicBezTo>
                  <a:pt x="8579186" y="6516770"/>
                  <a:pt x="8577096" y="6515764"/>
                  <a:pt x="8576051" y="6515261"/>
                </a:cubicBezTo>
                <a:close/>
                <a:moveTo>
                  <a:pt x="2437879" y="6509545"/>
                </a:moveTo>
                <a:cubicBezTo>
                  <a:pt x="2390567" y="6548073"/>
                  <a:pt x="2297417" y="6538456"/>
                  <a:pt x="2307634" y="6636550"/>
                </a:cubicBezTo>
                <a:cubicBezTo>
                  <a:pt x="2356469" y="6599582"/>
                  <a:pt x="2405020" y="6562894"/>
                  <a:pt x="2453572" y="6526205"/>
                </a:cubicBezTo>
                <a:cubicBezTo>
                  <a:pt x="2448529" y="6520466"/>
                  <a:pt x="2443203" y="6515004"/>
                  <a:pt x="2437879" y="6509545"/>
                </a:cubicBezTo>
                <a:close/>
                <a:moveTo>
                  <a:pt x="8551047" y="6492463"/>
                </a:moveTo>
                <a:cubicBezTo>
                  <a:pt x="8550194" y="6493295"/>
                  <a:pt x="8549625" y="6493850"/>
                  <a:pt x="8548771" y="6494683"/>
                </a:cubicBezTo>
                <a:cubicBezTo>
                  <a:pt x="8548489" y="6494959"/>
                  <a:pt x="8551246" y="6498358"/>
                  <a:pt x="8552292" y="6498860"/>
                </a:cubicBezTo>
                <a:cubicBezTo>
                  <a:pt x="8554097" y="6500144"/>
                  <a:pt x="8556472" y="6500871"/>
                  <a:pt x="8558563" y="6501877"/>
                </a:cubicBezTo>
                <a:cubicBezTo>
                  <a:pt x="8555805" y="6498480"/>
                  <a:pt x="8553807" y="6495861"/>
                  <a:pt x="8551047" y="6492463"/>
                </a:cubicBezTo>
                <a:close/>
                <a:moveTo>
                  <a:pt x="1968476" y="6487867"/>
                </a:moveTo>
                <a:lnTo>
                  <a:pt x="1968936" y="6488047"/>
                </a:lnTo>
                <a:lnTo>
                  <a:pt x="1970281" y="6489149"/>
                </a:lnTo>
                <a:lnTo>
                  <a:pt x="1969032" y="6488682"/>
                </a:lnTo>
                <a:close/>
                <a:moveTo>
                  <a:pt x="1925478" y="6472972"/>
                </a:moveTo>
                <a:cubicBezTo>
                  <a:pt x="1931231" y="6472319"/>
                  <a:pt x="1941958" y="6477625"/>
                  <a:pt x="1952169" y="6482363"/>
                </a:cubicBezTo>
                <a:lnTo>
                  <a:pt x="1969032" y="6488682"/>
                </a:lnTo>
                <a:lnTo>
                  <a:pt x="1993455" y="6524577"/>
                </a:lnTo>
                <a:cubicBezTo>
                  <a:pt x="2002280" y="6537467"/>
                  <a:pt x="2011820" y="6551375"/>
                  <a:pt x="2022715" y="6567386"/>
                </a:cubicBezTo>
                <a:cubicBezTo>
                  <a:pt x="1988688" y="6542732"/>
                  <a:pt x="1959034" y="6521424"/>
                  <a:pt x="1928620" y="6499336"/>
                </a:cubicBezTo>
                <a:cubicBezTo>
                  <a:pt x="1918943" y="6480237"/>
                  <a:pt x="1919724" y="6473624"/>
                  <a:pt x="1925478" y="6472972"/>
                </a:cubicBezTo>
                <a:close/>
                <a:moveTo>
                  <a:pt x="1894202" y="6467454"/>
                </a:moveTo>
                <a:cubicBezTo>
                  <a:pt x="1905423" y="6477822"/>
                  <a:pt x="1917400" y="6488969"/>
                  <a:pt x="1928620" y="6499336"/>
                </a:cubicBezTo>
                <a:lnTo>
                  <a:pt x="1893561" y="6473482"/>
                </a:lnTo>
                <a:lnTo>
                  <a:pt x="1893079" y="6473086"/>
                </a:lnTo>
                <a:close/>
                <a:moveTo>
                  <a:pt x="2030897" y="6457437"/>
                </a:moveTo>
                <a:cubicBezTo>
                  <a:pt x="2034322" y="6463227"/>
                  <a:pt x="2036989" y="6468236"/>
                  <a:pt x="2040316" y="6471079"/>
                </a:cubicBezTo>
                <a:cubicBezTo>
                  <a:pt x="2043358" y="6474198"/>
                  <a:pt x="2048109" y="6475657"/>
                  <a:pt x="2052288" y="6477667"/>
                </a:cubicBezTo>
                <a:cubicBezTo>
                  <a:pt x="2048861" y="6471878"/>
                  <a:pt x="2046194" y="6466867"/>
                  <a:pt x="2042769" y="6461079"/>
                </a:cubicBezTo>
                <a:cubicBezTo>
                  <a:pt x="2039347" y="6459846"/>
                  <a:pt x="2035644" y="6458893"/>
                  <a:pt x="2030897" y="6457437"/>
                </a:cubicBezTo>
                <a:close/>
                <a:moveTo>
                  <a:pt x="8535183" y="6437951"/>
                </a:moveTo>
                <a:lnTo>
                  <a:pt x="8535268" y="6437998"/>
                </a:lnTo>
                <a:lnTo>
                  <a:pt x="8535106" y="6437998"/>
                </a:lnTo>
                <a:close/>
                <a:moveTo>
                  <a:pt x="8172004" y="6397890"/>
                </a:moveTo>
                <a:cubicBezTo>
                  <a:pt x="8171720" y="6398167"/>
                  <a:pt x="8170389" y="6397943"/>
                  <a:pt x="8170106" y="6398219"/>
                </a:cubicBezTo>
                <a:lnTo>
                  <a:pt x="8170112" y="6398222"/>
                </a:lnTo>
                <a:lnTo>
                  <a:pt x="8170105" y="6398220"/>
                </a:lnTo>
                <a:lnTo>
                  <a:pt x="8171911" y="6399503"/>
                </a:lnTo>
                <a:lnTo>
                  <a:pt x="8173471" y="6399520"/>
                </a:lnTo>
                <a:lnTo>
                  <a:pt x="8225855" y="6419761"/>
                </a:lnTo>
                <a:cubicBezTo>
                  <a:pt x="8240086" y="6420914"/>
                  <a:pt x="8249405" y="6415252"/>
                  <a:pt x="8252134" y="6400413"/>
                </a:cubicBezTo>
                <a:lnTo>
                  <a:pt x="8173471" y="6399520"/>
                </a:lnTo>
                <a:lnTo>
                  <a:pt x="8172166" y="6399015"/>
                </a:lnTo>
                <a:close/>
                <a:moveTo>
                  <a:pt x="8283728" y="6387868"/>
                </a:moveTo>
                <a:cubicBezTo>
                  <a:pt x="8278894" y="6392583"/>
                  <a:pt x="8273775" y="6397573"/>
                  <a:pt x="8268940" y="6402288"/>
                </a:cubicBezTo>
                <a:cubicBezTo>
                  <a:pt x="8271983" y="6405409"/>
                  <a:pt x="8275027" y="6408529"/>
                  <a:pt x="8278070" y="6411651"/>
                </a:cubicBezTo>
                <a:cubicBezTo>
                  <a:pt x="8282905" y="6406937"/>
                  <a:pt x="8288024" y="6401946"/>
                  <a:pt x="8292858" y="6397232"/>
                </a:cubicBezTo>
                <a:cubicBezTo>
                  <a:pt x="8289814" y="6394110"/>
                  <a:pt x="8286771" y="6390989"/>
                  <a:pt x="8283728" y="6387868"/>
                </a:cubicBezTo>
                <a:close/>
                <a:moveTo>
                  <a:pt x="1831035" y="6384468"/>
                </a:moveTo>
                <a:cubicBezTo>
                  <a:pt x="1835989" y="6396378"/>
                  <a:pt x="1836932" y="6407442"/>
                  <a:pt x="1834807" y="6416838"/>
                </a:cubicBezTo>
                <a:lnTo>
                  <a:pt x="1832192" y="6420835"/>
                </a:lnTo>
                <a:lnTo>
                  <a:pt x="1792267" y="6386528"/>
                </a:lnTo>
                <a:close/>
                <a:moveTo>
                  <a:pt x="8306408" y="6380973"/>
                </a:moveTo>
                <a:cubicBezTo>
                  <a:pt x="8304510" y="6381302"/>
                  <a:pt x="8306131" y="6385809"/>
                  <a:pt x="8305377" y="6389587"/>
                </a:cubicBezTo>
                <a:cubicBezTo>
                  <a:pt x="8310886" y="6391824"/>
                  <a:pt x="8316306" y="6395674"/>
                  <a:pt x="8318487" y="6395067"/>
                </a:cubicBezTo>
                <a:cubicBezTo>
                  <a:pt x="8320386" y="6394737"/>
                  <a:pt x="8318006" y="6389452"/>
                  <a:pt x="8317620" y="6386781"/>
                </a:cubicBezTo>
                <a:cubicBezTo>
                  <a:pt x="8313723" y="6384492"/>
                  <a:pt x="8308306" y="6380642"/>
                  <a:pt x="8306408" y="6380973"/>
                </a:cubicBezTo>
                <a:close/>
                <a:moveTo>
                  <a:pt x="1961456" y="6371432"/>
                </a:moveTo>
                <a:cubicBezTo>
                  <a:pt x="1962507" y="6376494"/>
                  <a:pt x="1962516" y="6381054"/>
                  <a:pt x="1962807" y="6385334"/>
                </a:cubicBezTo>
                <a:cubicBezTo>
                  <a:pt x="1980103" y="6397383"/>
                  <a:pt x="1997879" y="6410491"/>
                  <a:pt x="2015651" y="6423598"/>
                </a:cubicBezTo>
                <a:cubicBezTo>
                  <a:pt x="2015361" y="6419316"/>
                  <a:pt x="2014593" y="6413978"/>
                  <a:pt x="2014304" y="6409697"/>
                </a:cubicBezTo>
                <a:cubicBezTo>
                  <a:pt x="1997003" y="6397646"/>
                  <a:pt x="1979230" y="6384540"/>
                  <a:pt x="1961456" y="6371432"/>
                </a:cubicBezTo>
                <a:close/>
                <a:moveTo>
                  <a:pt x="8449242" y="6350598"/>
                </a:moveTo>
                <a:lnTo>
                  <a:pt x="8526857" y="6402138"/>
                </a:lnTo>
                <a:lnTo>
                  <a:pt x="8558256" y="6421362"/>
                </a:lnTo>
                <a:lnTo>
                  <a:pt x="8555688" y="6425538"/>
                </a:lnTo>
                <a:lnTo>
                  <a:pt x="8535183" y="6437951"/>
                </a:lnTo>
                <a:lnTo>
                  <a:pt x="8509934" y="6423616"/>
                </a:lnTo>
                <a:cubicBezTo>
                  <a:pt x="8497447" y="6415209"/>
                  <a:pt x="8485911" y="6405180"/>
                  <a:pt x="8475417" y="6392718"/>
                </a:cubicBezTo>
                <a:close/>
                <a:moveTo>
                  <a:pt x="1861240" y="6335226"/>
                </a:moveTo>
                <a:cubicBezTo>
                  <a:pt x="1859912" y="6335001"/>
                  <a:pt x="1867432" y="6348972"/>
                  <a:pt x="1870003" y="6351037"/>
                </a:cubicBezTo>
                <a:cubicBezTo>
                  <a:pt x="1876463" y="6355387"/>
                  <a:pt x="1883778" y="6358908"/>
                  <a:pt x="1888336" y="6359029"/>
                </a:cubicBezTo>
                <a:cubicBezTo>
                  <a:pt x="1890234" y="6358699"/>
                  <a:pt x="1885376" y="6349737"/>
                  <a:pt x="1881851" y="6341001"/>
                </a:cubicBezTo>
                <a:cubicBezTo>
                  <a:pt x="1872638" y="6337811"/>
                  <a:pt x="1865323" y="6334293"/>
                  <a:pt x="1861240" y="6335226"/>
                </a:cubicBezTo>
                <a:close/>
                <a:moveTo>
                  <a:pt x="8191120" y="6298587"/>
                </a:moveTo>
                <a:cubicBezTo>
                  <a:pt x="8185333" y="6301186"/>
                  <a:pt x="8180307" y="6304566"/>
                  <a:pt x="8174521" y="6307166"/>
                </a:cubicBezTo>
                <a:cubicBezTo>
                  <a:pt x="8179559" y="6312902"/>
                  <a:pt x="8184124" y="6317583"/>
                  <a:pt x="8189165" y="6323322"/>
                </a:cubicBezTo>
                <a:cubicBezTo>
                  <a:pt x="8193716" y="6318886"/>
                  <a:pt x="8197981" y="6314727"/>
                  <a:pt x="8202247" y="6310566"/>
                </a:cubicBezTo>
                <a:cubicBezTo>
                  <a:pt x="8198728" y="6306389"/>
                  <a:pt x="8194924" y="6302488"/>
                  <a:pt x="8191120" y="6298587"/>
                </a:cubicBezTo>
                <a:close/>
                <a:moveTo>
                  <a:pt x="8040762" y="6272927"/>
                </a:moveTo>
                <a:lnTo>
                  <a:pt x="8040953" y="6273038"/>
                </a:lnTo>
                <a:lnTo>
                  <a:pt x="8040603" y="6273380"/>
                </a:lnTo>
                <a:close/>
                <a:moveTo>
                  <a:pt x="1859719" y="6272790"/>
                </a:moveTo>
                <a:cubicBezTo>
                  <a:pt x="1845785" y="6286377"/>
                  <a:pt x="1832134" y="6299688"/>
                  <a:pt x="1818484" y="6312999"/>
                </a:cubicBezTo>
                <a:cubicBezTo>
                  <a:pt x="1822287" y="6316899"/>
                  <a:pt x="1826091" y="6320800"/>
                  <a:pt x="1830937" y="6325202"/>
                </a:cubicBezTo>
                <a:cubicBezTo>
                  <a:pt x="1844589" y="6311891"/>
                  <a:pt x="1858238" y="6298581"/>
                  <a:pt x="1871888" y="6285270"/>
                </a:cubicBezTo>
                <a:cubicBezTo>
                  <a:pt x="1867327" y="6280591"/>
                  <a:pt x="1863523" y="6276691"/>
                  <a:pt x="1859719" y="6272790"/>
                </a:cubicBezTo>
                <a:close/>
                <a:moveTo>
                  <a:pt x="8042025" y="6271992"/>
                </a:moveTo>
                <a:cubicBezTo>
                  <a:pt x="8041740" y="6272270"/>
                  <a:pt x="8042216" y="6273326"/>
                  <a:pt x="8041931" y="6273605"/>
                </a:cubicBezTo>
                <a:lnTo>
                  <a:pt x="8040953" y="6273038"/>
                </a:lnTo>
                <a:close/>
                <a:moveTo>
                  <a:pt x="7791893" y="6228261"/>
                </a:moveTo>
                <a:cubicBezTo>
                  <a:pt x="7794366" y="6231934"/>
                  <a:pt x="7796363" y="6234553"/>
                  <a:pt x="7798078" y="6237450"/>
                </a:cubicBezTo>
                <a:cubicBezTo>
                  <a:pt x="7804725" y="6238576"/>
                  <a:pt x="7812133" y="6240484"/>
                  <a:pt x="7818779" y="6241611"/>
                </a:cubicBezTo>
                <a:cubicBezTo>
                  <a:pt x="7817066" y="6238716"/>
                  <a:pt x="7815069" y="6236098"/>
                  <a:pt x="7812595" y="6232422"/>
                </a:cubicBezTo>
                <a:cubicBezTo>
                  <a:pt x="7805948" y="6231296"/>
                  <a:pt x="7798538" y="6229387"/>
                  <a:pt x="7791893" y="6228261"/>
                </a:cubicBezTo>
                <a:close/>
                <a:moveTo>
                  <a:pt x="7922268" y="6216698"/>
                </a:moveTo>
                <a:cubicBezTo>
                  <a:pt x="7927650" y="6216109"/>
                  <a:pt x="7936107" y="6216995"/>
                  <a:pt x="7947382" y="6218175"/>
                </a:cubicBezTo>
                <a:cubicBezTo>
                  <a:pt x="7949687" y="6234193"/>
                  <a:pt x="7952367" y="6248320"/>
                  <a:pt x="7954094" y="6260332"/>
                </a:cubicBezTo>
                <a:cubicBezTo>
                  <a:pt x="7972729" y="6277167"/>
                  <a:pt x="7988795" y="6291936"/>
                  <a:pt x="8005624" y="6307487"/>
                </a:cubicBezTo>
                <a:cubicBezTo>
                  <a:pt x="8005909" y="6307210"/>
                  <a:pt x="8006477" y="6306655"/>
                  <a:pt x="8007522" y="6307158"/>
                </a:cubicBezTo>
                <a:cubicBezTo>
                  <a:pt x="8007238" y="6307435"/>
                  <a:pt x="8006954" y="6307712"/>
                  <a:pt x="8007431" y="6308771"/>
                </a:cubicBezTo>
                <a:cubicBezTo>
                  <a:pt x="7991945" y="6302563"/>
                  <a:pt x="7977698" y="6298192"/>
                  <a:pt x="7963735" y="6293544"/>
                </a:cubicBezTo>
                <a:cubicBezTo>
                  <a:pt x="7917643" y="6233478"/>
                  <a:pt x="7906121" y="6218460"/>
                  <a:pt x="7922268" y="6216698"/>
                </a:cubicBezTo>
                <a:close/>
                <a:moveTo>
                  <a:pt x="7839340" y="6215475"/>
                </a:moveTo>
                <a:cubicBezTo>
                  <a:pt x="7854256" y="6222235"/>
                  <a:pt x="7870216" y="6229501"/>
                  <a:pt x="7885132" y="6236264"/>
                </a:cubicBezTo>
                <a:cubicBezTo>
                  <a:pt x="7887038" y="6240493"/>
                  <a:pt x="7889226" y="6244444"/>
                  <a:pt x="7891133" y="6248676"/>
                </a:cubicBezTo>
                <a:cubicBezTo>
                  <a:pt x="7876977" y="6242692"/>
                  <a:pt x="7861778" y="6236208"/>
                  <a:pt x="7847051" y="6230781"/>
                </a:cubicBezTo>
                <a:cubicBezTo>
                  <a:pt x="7844386" y="6225769"/>
                  <a:pt x="7842005" y="6220484"/>
                  <a:pt x="7839340" y="6215475"/>
                </a:cubicBezTo>
                <a:close/>
                <a:moveTo>
                  <a:pt x="7748865" y="6215428"/>
                </a:moveTo>
                <a:cubicBezTo>
                  <a:pt x="7747535" y="6215202"/>
                  <a:pt x="7748395" y="6218928"/>
                  <a:pt x="7748494" y="6221876"/>
                </a:cubicBezTo>
                <a:cubicBezTo>
                  <a:pt x="7752961" y="6223610"/>
                  <a:pt x="7757616" y="6226678"/>
                  <a:pt x="7760276" y="6227130"/>
                </a:cubicBezTo>
                <a:cubicBezTo>
                  <a:pt x="7761888" y="6227077"/>
                  <a:pt x="7759985" y="6222848"/>
                  <a:pt x="7760077" y="6221237"/>
                </a:cubicBezTo>
                <a:cubicBezTo>
                  <a:pt x="7756181" y="6218947"/>
                  <a:pt x="7752284" y="6216658"/>
                  <a:pt x="7748865" y="6215428"/>
                </a:cubicBezTo>
                <a:close/>
                <a:moveTo>
                  <a:pt x="2151557" y="6211935"/>
                </a:moveTo>
                <a:lnTo>
                  <a:pt x="2152511" y="6214052"/>
                </a:lnTo>
                <a:lnTo>
                  <a:pt x="2152512" y="6214051"/>
                </a:lnTo>
                <a:lnTo>
                  <a:pt x="2158703" y="6227796"/>
                </a:lnTo>
                <a:lnTo>
                  <a:pt x="2158512" y="6226463"/>
                </a:lnTo>
                <a:cubicBezTo>
                  <a:pt x="2199467" y="6251965"/>
                  <a:pt x="2242218" y="6269635"/>
                  <a:pt x="2280531" y="6303805"/>
                </a:cubicBezTo>
                <a:cubicBezTo>
                  <a:pt x="2347460" y="6363338"/>
                  <a:pt x="2405481" y="6433080"/>
                  <a:pt x="2443375" y="6502664"/>
                </a:cubicBezTo>
                <a:cubicBezTo>
                  <a:pt x="2450373" y="6483669"/>
                  <a:pt x="2445141" y="6476595"/>
                  <a:pt x="2401380" y="6420340"/>
                </a:cubicBezTo>
                <a:cubicBezTo>
                  <a:pt x="2341376" y="6343018"/>
                  <a:pt x="2280810" y="6280799"/>
                  <a:pt x="2217211" y="6243153"/>
                </a:cubicBezTo>
                <a:lnTo>
                  <a:pt x="2152512" y="6214051"/>
                </a:lnTo>
                <a:close/>
                <a:moveTo>
                  <a:pt x="8099463" y="6211418"/>
                </a:moveTo>
                <a:cubicBezTo>
                  <a:pt x="8102220" y="6214815"/>
                  <a:pt x="8104978" y="6218212"/>
                  <a:pt x="8107454" y="6221890"/>
                </a:cubicBezTo>
                <a:cubicBezTo>
                  <a:pt x="8103280" y="6224437"/>
                  <a:pt x="8098346" y="6226205"/>
                  <a:pt x="8093697" y="6227695"/>
                </a:cubicBezTo>
                <a:cubicBezTo>
                  <a:pt x="8092176" y="6226134"/>
                  <a:pt x="8089892" y="6223793"/>
                  <a:pt x="8088656" y="6221956"/>
                </a:cubicBezTo>
                <a:cubicBezTo>
                  <a:pt x="8092352" y="6218351"/>
                  <a:pt x="8096050" y="6214746"/>
                  <a:pt x="8099463" y="6211418"/>
                </a:cubicBezTo>
                <a:close/>
                <a:moveTo>
                  <a:pt x="8245235" y="6208644"/>
                </a:moveTo>
                <a:lnTo>
                  <a:pt x="8271775" y="6227588"/>
                </a:lnTo>
                <a:lnTo>
                  <a:pt x="8243671" y="6210814"/>
                </a:lnTo>
                <a:close/>
                <a:moveTo>
                  <a:pt x="7719326" y="6206186"/>
                </a:moveTo>
                <a:cubicBezTo>
                  <a:pt x="7719042" y="6206464"/>
                  <a:pt x="7719901" y="6210188"/>
                  <a:pt x="7720569" y="6212581"/>
                </a:cubicBezTo>
                <a:cubicBezTo>
                  <a:pt x="7723420" y="6214367"/>
                  <a:pt x="7727508" y="6217991"/>
                  <a:pt x="7729122" y="6217939"/>
                </a:cubicBezTo>
                <a:cubicBezTo>
                  <a:pt x="7730736" y="6217887"/>
                  <a:pt x="7730352" y="6215217"/>
                  <a:pt x="7730729" y="6213330"/>
                </a:cubicBezTo>
                <a:cubicBezTo>
                  <a:pt x="7727117" y="6210762"/>
                  <a:pt x="7722460" y="6207693"/>
                  <a:pt x="7719326" y="6206186"/>
                </a:cubicBezTo>
                <a:close/>
                <a:moveTo>
                  <a:pt x="7975918" y="6199861"/>
                </a:moveTo>
                <a:cubicBezTo>
                  <a:pt x="7987913" y="6198437"/>
                  <a:pt x="8015105" y="6207689"/>
                  <a:pt x="8064740" y="6227015"/>
                </a:cubicBezTo>
                <a:cubicBezTo>
                  <a:pt x="8056975" y="6240672"/>
                  <a:pt x="8050911" y="6248107"/>
                  <a:pt x="8046370" y="6257104"/>
                </a:cubicBezTo>
                <a:lnTo>
                  <a:pt x="8040762" y="6272927"/>
                </a:lnTo>
                <a:lnTo>
                  <a:pt x="7978267" y="6236761"/>
                </a:lnTo>
                <a:cubicBezTo>
                  <a:pt x="7967123" y="6213386"/>
                  <a:pt x="7963923" y="6201286"/>
                  <a:pt x="7975918" y="6199861"/>
                </a:cubicBezTo>
                <a:close/>
                <a:moveTo>
                  <a:pt x="2112895" y="6197889"/>
                </a:moveTo>
                <a:cubicBezTo>
                  <a:pt x="2116324" y="6203680"/>
                  <a:pt x="2118986" y="6208688"/>
                  <a:pt x="2122414" y="6214478"/>
                </a:cubicBezTo>
                <a:lnTo>
                  <a:pt x="2157259" y="6226408"/>
                </a:lnTo>
                <a:lnTo>
                  <a:pt x="2158134" y="6228352"/>
                </a:lnTo>
                <a:lnTo>
                  <a:pt x="2158181" y="6227544"/>
                </a:lnTo>
                <a:lnTo>
                  <a:pt x="2158227" y="6226742"/>
                </a:lnTo>
                <a:lnTo>
                  <a:pt x="2157744" y="6226575"/>
                </a:lnTo>
                <a:lnTo>
                  <a:pt x="2157259" y="6226408"/>
                </a:lnTo>
                <a:lnTo>
                  <a:pt x="2151722" y="6214118"/>
                </a:lnTo>
                <a:lnTo>
                  <a:pt x="2152227" y="6214329"/>
                </a:lnTo>
                <a:lnTo>
                  <a:pt x="2150987" y="6212489"/>
                </a:lnTo>
                <a:lnTo>
                  <a:pt x="2151722" y="6214118"/>
                </a:lnTo>
                <a:close/>
                <a:moveTo>
                  <a:pt x="2070969" y="6190815"/>
                </a:moveTo>
                <a:cubicBezTo>
                  <a:pt x="2005376" y="6185591"/>
                  <a:pt x="1870083" y="6231290"/>
                  <a:pt x="1878702" y="6269499"/>
                </a:cubicBezTo>
                <a:cubicBezTo>
                  <a:pt x="1952335" y="6244877"/>
                  <a:pt x="2024922" y="6219753"/>
                  <a:pt x="2094189" y="6196341"/>
                </a:cubicBezTo>
                <a:cubicBezTo>
                  <a:pt x="2088287" y="6193347"/>
                  <a:pt x="2080339" y="6191561"/>
                  <a:pt x="2070969" y="6190815"/>
                </a:cubicBezTo>
                <a:close/>
                <a:moveTo>
                  <a:pt x="7605267" y="6181954"/>
                </a:moveTo>
                <a:cubicBezTo>
                  <a:pt x="7606505" y="6183791"/>
                  <a:pt x="7606698" y="6185128"/>
                  <a:pt x="7607457" y="6185906"/>
                </a:cubicBezTo>
                <a:cubicBezTo>
                  <a:pt x="7608218" y="6186687"/>
                  <a:pt x="7610024" y="6187970"/>
                  <a:pt x="7611070" y="6188472"/>
                </a:cubicBezTo>
                <a:cubicBezTo>
                  <a:pt x="7608786" y="6186131"/>
                  <a:pt x="7606505" y="6183791"/>
                  <a:pt x="7605267" y="6181954"/>
                </a:cubicBezTo>
                <a:close/>
                <a:moveTo>
                  <a:pt x="7514925" y="6146770"/>
                </a:moveTo>
                <a:cubicBezTo>
                  <a:pt x="7518161" y="6151226"/>
                  <a:pt x="7520351" y="6155179"/>
                  <a:pt x="7523015" y="6160188"/>
                </a:cubicBezTo>
                <a:cubicBezTo>
                  <a:pt x="7538308" y="6165061"/>
                  <a:pt x="7553317" y="6170211"/>
                  <a:pt x="7568325" y="6175361"/>
                </a:cubicBezTo>
                <a:cubicBezTo>
                  <a:pt x="7565375" y="6170629"/>
                  <a:pt x="7563185" y="6166677"/>
                  <a:pt x="7560994" y="6162723"/>
                </a:cubicBezTo>
                <a:cubicBezTo>
                  <a:pt x="7545226" y="6156794"/>
                  <a:pt x="7529934" y="6151920"/>
                  <a:pt x="7514925" y="6146770"/>
                </a:cubicBezTo>
                <a:close/>
                <a:moveTo>
                  <a:pt x="7983143" y="6137647"/>
                </a:moveTo>
                <a:cubicBezTo>
                  <a:pt x="7986278" y="6139156"/>
                  <a:pt x="7989983" y="6140109"/>
                  <a:pt x="7994356" y="6143456"/>
                </a:cubicBezTo>
                <a:cubicBezTo>
                  <a:pt x="7996161" y="6144738"/>
                  <a:pt x="8001108" y="6152088"/>
                  <a:pt x="8000063" y="6151585"/>
                </a:cubicBezTo>
                <a:cubicBezTo>
                  <a:pt x="7997882" y="6152192"/>
                  <a:pt x="7994462" y="6150961"/>
                  <a:pt x="7990188" y="6150561"/>
                </a:cubicBezTo>
                <a:cubicBezTo>
                  <a:pt x="7986762" y="6144772"/>
                  <a:pt x="7985334" y="6141600"/>
                  <a:pt x="7983143" y="6137647"/>
                </a:cubicBezTo>
                <a:close/>
                <a:moveTo>
                  <a:pt x="7769055" y="6134861"/>
                </a:moveTo>
                <a:cubicBezTo>
                  <a:pt x="7787396" y="6147413"/>
                  <a:pt x="7806026" y="6159691"/>
                  <a:pt x="7824367" y="6172241"/>
                </a:cubicBezTo>
                <a:cubicBezTo>
                  <a:pt x="7825988" y="6176748"/>
                  <a:pt x="7827609" y="6181255"/>
                  <a:pt x="7828184" y="6185260"/>
                </a:cubicBezTo>
                <a:cubicBezTo>
                  <a:pt x="7809556" y="6172983"/>
                  <a:pt x="7790645" y="6160987"/>
                  <a:pt x="7772019" y="6148711"/>
                </a:cubicBezTo>
                <a:cubicBezTo>
                  <a:pt x="7770683" y="6143928"/>
                  <a:pt x="7770391" y="6139647"/>
                  <a:pt x="7769055" y="6134861"/>
                </a:cubicBezTo>
                <a:close/>
                <a:moveTo>
                  <a:pt x="1557032" y="6134198"/>
                </a:moveTo>
                <a:cubicBezTo>
                  <a:pt x="1563102" y="6131321"/>
                  <a:pt x="1589054" y="6151676"/>
                  <a:pt x="1601785" y="6159044"/>
                </a:cubicBezTo>
                <a:cubicBezTo>
                  <a:pt x="1605229" y="6176230"/>
                  <a:pt x="1608244" y="6191554"/>
                  <a:pt x="1611269" y="6206106"/>
                </a:cubicBezTo>
                <a:lnTo>
                  <a:pt x="1618213" y="6236964"/>
                </a:lnTo>
                <a:lnTo>
                  <a:pt x="1521169" y="6153575"/>
                </a:lnTo>
                <a:close/>
                <a:moveTo>
                  <a:pt x="7438734" y="6113012"/>
                </a:moveTo>
                <a:cubicBezTo>
                  <a:pt x="7442445" y="6118524"/>
                  <a:pt x="7445870" y="6124312"/>
                  <a:pt x="7447775" y="6128543"/>
                </a:cubicBezTo>
                <a:cubicBezTo>
                  <a:pt x="7462501" y="6133971"/>
                  <a:pt x="7476464" y="6138619"/>
                  <a:pt x="7491187" y="6144045"/>
                </a:cubicBezTo>
                <a:cubicBezTo>
                  <a:pt x="7488998" y="6140094"/>
                  <a:pt x="7486331" y="6135085"/>
                  <a:pt x="7483380" y="6130350"/>
                </a:cubicBezTo>
                <a:cubicBezTo>
                  <a:pt x="7468657" y="6124923"/>
                  <a:pt x="7453457" y="6118438"/>
                  <a:pt x="7438734" y="6113012"/>
                </a:cubicBezTo>
                <a:close/>
                <a:moveTo>
                  <a:pt x="7984571" y="6079942"/>
                </a:moveTo>
                <a:cubicBezTo>
                  <a:pt x="8003014" y="6095443"/>
                  <a:pt x="8020410" y="6110437"/>
                  <a:pt x="8056533" y="6140654"/>
                </a:cubicBezTo>
                <a:cubicBezTo>
                  <a:pt x="8038406" y="6143115"/>
                  <a:pt x="8031866" y="6149493"/>
                  <a:pt x="8019039" y="6143736"/>
                </a:cubicBezTo>
                <a:cubicBezTo>
                  <a:pt x="8011438" y="6140493"/>
                  <a:pt x="7990231" y="6117038"/>
                  <a:pt x="7984137" y="6106238"/>
                </a:cubicBezTo>
                <a:cubicBezTo>
                  <a:pt x="7978329" y="6095160"/>
                  <a:pt x="7983828" y="6088281"/>
                  <a:pt x="7984571" y="6079942"/>
                </a:cubicBezTo>
                <a:close/>
                <a:moveTo>
                  <a:pt x="8043127" y="6051592"/>
                </a:moveTo>
                <a:lnTo>
                  <a:pt x="8150389" y="6135732"/>
                </a:lnTo>
                <a:lnTo>
                  <a:pt x="8137629" y="6135633"/>
                </a:lnTo>
                <a:cubicBezTo>
                  <a:pt x="8127336" y="6132971"/>
                  <a:pt x="8114665" y="6127728"/>
                  <a:pt x="8099606" y="6119965"/>
                </a:cubicBezTo>
                <a:cubicBezTo>
                  <a:pt x="8105122" y="6126760"/>
                  <a:pt x="8111399" y="6134336"/>
                  <a:pt x="8117200" y="6140856"/>
                </a:cubicBezTo>
                <a:cubicBezTo>
                  <a:pt x="8129364" y="6148777"/>
                  <a:pt x="8141529" y="6156700"/>
                  <a:pt x="8154455" y="6165405"/>
                </a:cubicBezTo>
                <a:cubicBezTo>
                  <a:pt x="8136077" y="6190936"/>
                  <a:pt x="8116795" y="6185386"/>
                  <a:pt x="8081033" y="6144160"/>
                </a:cubicBezTo>
                <a:cubicBezTo>
                  <a:pt x="8074471" y="6136861"/>
                  <a:pt x="8068288" y="6127675"/>
                  <a:pt x="8063623" y="6120047"/>
                </a:cubicBezTo>
                <a:cubicBezTo>
                  <a:pt x="8052482" y="6098949"/>
                  <a:pt x="8042670" y="6078078"/>
                  <a:pt x="8031812" y="6056702"/>
                </a:cubicBezTo>
                <a:close/>
                <a:moveTo>
                  <a:pt x="7986704" y="6047425"/>
                </a:moveTo>
                <a:cubicBezTo>
                  <a:pt x="7989079" y="6048153"/>
                  <a:pt x="7990693" y="6048100"/>
                  <a:pt x="7993067" y="6048829"/>
                </a:cubicBezTo>
                <a:cubicBezTo>
                  <a:pt x="7994497" y="6052002"/>
                  <a:pt x="7995449" y="6054117"/>
                  <a:pt x="7996401" y="6056230"/>
                </a:cubicBezTo>
                <a:cubicBezTo>
                  <a:pt x="7996117" y="6056508"/>
                  <a:pt x="7993743" y="6055780"/>
                  <a:pt x="7992982" y="6055000"/>
                </a:cubicBezTo>
                <a:cubicBezTo>
                  <a:pt x="7990700" y="6052659"/>
                  <a:pt x="7988702" y="6050041"/>
                  <a:pt x="7986704" y="6047425"/>
                </a:cubicBezTo>
                <a:close/>
                <a:moveTo>
                  <a:pt x="7892205" y="6023905"/>
                </a:moveTo>
                <a:cubicBezTo>
                  <a:pt x="7894680" y="6027582"/>
                  <a:pt x="7896392" y="6030477"/>
                  <a:pt x="7899150" y="6033875"/>
                </a:cubicBezTo>
                <a:cubicBezTo>
                  <a:pt x="7896777" y="6033146"/>
                  <a:pt x="7895162" y="6033198"/>
                  <a:pt x="7892504" y="6032746"/>
                </a:cubicBezTo>
                <a:cubicBezTo>
                  <a:pt x="7889745" y="6029348"/>
                  <a:pt x="7886225" y="6025170"/>
                  <a:pt x="7886794" y="6024616"/>
                </a:cubicBezTo>
                <a:cubicBezTo>
                  <a:pt x="7886886" y="6023004"/>
                  <a:pt x="7890306" y="6024234"/>
                  <a:pt x="7892205" y="6023905"/>
                </a:cubicBezTo>
                <a:close/>
                <a:moveTo>
                  <a:pt x="7845234" y="6019224"/>
                </a:moveTo>
                <a:cubicBezTo>
                  <a:pt x="7860409" y="6026468"/>
                  <a:pt x="7878987" y="6055438"/>
                  <a:pt x="7894166" y="6064607"/>
                </a:cubicBezTo>
                <a:cubicBezTo>
                  <a:pt x="7898176" y="6078960"/>
                  <a:pt x="7901141" y="6092809"/>
                  <a:pt x="7907349" y="6115674"/>
                </a:cubicBezTo>
                <a:cubicBezTo>
                  <a:pt x="7876066" y="6085301"/>
                  <a:pt x="7859046" y="6068415"/>
                  <a:pt x="7842787" y="6052309"/>
                </a:cubicBezTo>
                <a:cubicBezTo>
                  <a:pt x="7845730" y="6052484"/>
                  <a:pt x="7848390" y="6052936"/>
                  <a:pt x="7851333" y="6053109"/>
                </a:cubicBezTo>
                <a:lnTo>
                  <a:pt x="7832139" y="6020682"/>
                </a:lnTo>
                <a:close/>
                <a:moveTo>
                  <a:pt x="7830772" y="6018369"/>
                </a:moveTo>
                <a:lnTo>
                  <a:pt x="7832139" y="6020682"/>
                </a:lnTo>
                <a:lnTo>
                  <a:pt x="7831439" y="6020760"/>
                </a:lnTo>
                <a:lnTo>
                  <a:pt x="7830419" y="6019837"/>
                </a:lnTo>
                <a:close/>
                <a:moveTo>
                  <a:pt x="7271083" y="5997978"/>
                </a:moveTo>
                <a:cubicBezTo>
                  <a:pt x="7270514" y="5998534"/>
                  <a:pt x="7269662" y="5999364"/>
                  <a:pt x="7268808" y="6000197"/>
                </a:cubicBezTo>
                <a:cubicBezTo>
                  <a:pt x="7269854" y="6000699"/>
                  <a:pt x="7271374" y="6002260"/>
                  <a:pt x="7272419" y="6002762"/>
                </a:cubicBezTo>
                <a:cubicBezTo>
                  <a:pt x="7272703" y="6002484"/>
                  <a:pt x="7273273" y="6001930"/>
                  <a:pt x="7273556" y="6001652"/>
                </a:cubicBezTo>
                <a:cubicBezTo>
                  <a:pt x="7273081" y="6000596"/>
                  <a:pt x="7271559" y="5999034"/>
                  <a:pt x="7271083" y="5997978"/>
                </a:cubicBezTo>
                <a:close/>
                <a:moveTo>
                  <a:pt x="7865478" y="5993654"/>
                </a:moveTo>
                <a:cubicBezTo>
                  <a:pt x="7867762" y="5995996"/>
                  <a:pt x="7870328" y="5998059"/>
                  <a:pt x="7872610" y="6000400"/>
                </a:cubicBezTo>
                <a:cubicBezTo>
                  <a:pt x="7873370" y="6001178"/>
                  <a:pt x="7873278" y="6002790"/>
                  <a:pt x="7873755" y="6003849"/>
                </a:cubicBezTo>
                <a:cubicBezTo>
                  <a:pt x="7870903" y="6002062"/>
                  <a:pt x="7868338" y="6000000"/>
                  <a:pt x="7865488" y="5998214"/>
                </a:cubicBezTo>
                <a:cubicBezTo>
                  <a:pt x="7865296" y="5996881"/>
                  <a:pt x="7865389" y="5995268"/>
                  <a:pt x="7865478" y="5993654"/>
                </a:cubicBezTo>
                <a:close/>
                <a:moveTo>
                  <a:pt x="7819133" y="5982537"/>
                </a:moveTo>
                <a:cubicBezTo>
                  <a:pt x="7820177" y="5983040"/>
                  <a:pt x="7822268" y="5984047"/>
                  <a:pt x="7823029" y="5984827"/>
                </a:cubicBezTo>
                <a:cubicBezTo>
                  <a:pt x="7823790" y="5985607"/>
                  <a:pt x="7823981" y="5986940"/>
                  <a:pt x="7824458" y="5987997"/>
                </a:cubicBezTo>
                <a:cubicBezTo>
                  <a:pt x="7823412" y="5987495"/>
                  <a:pt x="7822368" y="5986993"/>
                  <a:pt x="7820562" y="5985711"/>
                </a:cubicBezTo>
                <a:cubicBezTo>
                  <a:pt x="7820087" y="5984653"/>
                  <a:pt x="7819608" y="5983594"/>
                  <a:pt x="7819133" y="5982537"/>
                </a:cubicBezTo>
                <a:close/>
                <a:moveTo>
                  <a:pt x="7433399" y="5981237"/>
                </a:moveTo>
                <a:cubicBezTo>
                  <a:pt x="7433315" y="5987408"/>
                  <a:pt x="7432183" y="5993075"/>
                  <a:pt x="7431338" y="5998468"/>
                </a:cubicBezTo>
                <a:cubicBezTo>
                  <a:pt x="7434949" y="6001033"/>
                  <a:pt x="7437516" y="6003096"/>
                  <a:pt x="7441129" y="6005663"/>
                </a:cubicBezTo>
                <a:cubicBezTo>
                  <a:pt x="7441214" y="5999491"/>
                  <a:pt x="7440253" y="5992817"/>
                  <a:pt x="7440337" y="5986645"/>
                </a:cubicBezTo>
                <a:cubicBezTo>
                  <a:pt x="7437771" y="5984583"/>
                  <a:pt x="7435966" y="5983301"/>
                  <a:pt x="7433399" y="5981237"/>
                </a:cubicBezTo>
                <a:close/>
                <a:moveTo>
                  <a:pt x="7642924" y="5979341"/>
                </a:moveTo>
                <a:cubicBezTo>
                  <a:pt x="7647289" y="5978130"/>
                  <a:pt x="7661828" y="5986781"/>
                  <a:pt x="7671049" y="5994530"/>
                </a:cubicBezTo>
                <a:cubicBezTo>
                  <a:pt x="7682908" y="6004273"/>
                  <a:pt x="7693394" y="6013925"/>
                  <a:pt x="7702551" y="6023476"/>
                </a:cubicBezTo>
                <a:cubicBezTo>
                  <a:pt x="7730020" y="6052124"/>
                  <a:pt x="7745495" y="6079836"/>
                  <a:pt x="7750021" y="6106239"/>
                </a:cubicBezTo>
                <a:cubicBezTo>
                  <a:pt x="7715433" y="6086701"/>
                  <a:pt x="7654676" y="6027236"/>
                  <a:pt x="7642291" y="5999745"/>
                </a:cubicBezTo>
                <a:cubicBezTo>
                  <a:pt x="7638004" y="5990227"/>
                  <a:pt x="7638274" y="5980832"/>
                  <a:pt x="7642924" y="5979341"/>
                </a:cubicBezTo>
                <a:close/>
                <a:moveTo>
                  <a:pt x="7753806" y="5974712"/>
                </a:moveTo>
                <a:cubicBezTo>
                  <a:pt x="7758184" y="5982617"/>
                  <a:pt x="7759999" y="5988459"/>
                  <a:pt x="7762565" y="5990523"/>
                </a:cubicBezTo>
                <a:cubicBezTo>
                  <a:pt x="7767697" y="5994648"/>
                  <a:pt x="7773209" y="5996885"/>
                  <a:pt x="7778909" y="6000456"/>
                </a:cubicBezTo>
                <a:cubicBezTo>
                  <a:pt x="7777289" y="5995950"/>
                  <a:pt x="7775759" y="5989829"/>
                  <a:pt x="7772715" y="5986709"/>
                </a:cubicBezTo>
                <a:cubicBezTo>
                  <a:pt x="7768152" y="5982029"/>
                  <a:pt x="7761596" y="5979289"/>
                  <a:pt x="7753806" y="5974712"/>
                </a:cubicBezTo>
                <a:close/>
                <a:moveTo>
                  <a:pt x="1355582" y="5957763"/>
                </a:moveTo>
                <a:cubicBezTo>
                  <a:pt x="1386481" y="5985467"/>
                  <a:pt x="1409963" y="6006704"/>
                  <a:pt x="1443905" y="6037531"/>
                </a:cubicBezTo>
                <a:lnTo>
                  <a:pt x="1416839" y="6063924"/>
                </a:lnTo>
                <a:lnTo>
                  <a:pt x="1380890" y="6033033"/>
                </a:lnTo>
                <a:lnTo>
                  <a:pt x="1375135" y="6015934"/>
                </a:lnTo>
                <a:cubicBezTo>
                  <a:pt x="1368936" y="5997628"/>
                  <a:pt x="1362449" y="5978460"/>
                  <a:pt x="1355582" y="5957763"/>
                </a:cubicBezTo>
                <a:close/>
                <a:moveTo>
                  <a:pt x="7503137" y="5954328"/>
                </a:moveTo>
                <a:cubicBezTo>
                  <a:pt x="7506179" y="5957448"/>
                  <a:pt x="7507607" y="5960620"/>
                  <a:pt x="7510175" y="5962683"/>
                </a:cubicBezTo>
                <a:cubicBezTo>
                  <a:pt x="7512742" y="5964747"/>
                  <a:pt x="7515399" y="5965197"/>
                  <a:pt x="7517776" y="5965927"/>
                </a:cubicBezTo>
                <a:cubicBezTo>
                  <a:pt x="7515777" y="5963307"/>
                  <a:pt x="7513588" y="5959357"/>
                  <a:pt x="7509975" y="5956790"/>
                </a:cubicBezTo>
                <a:cubicBezTo>
                  <a:pt x="7507409" y="5954725"/>
                  <a:pt x="7505510" y="5955055"/>
                  <a:pt x="7503137" y="5954328"/>
                </a:cubicBezTo>
                <a:close/>
                <a:moveTo>
                  <a:pt x="7439045" y="5948338"/>
                </a:moveTo>
                <a:cubicBezTo>
                  <a:pt x="7438191" y="5949171"/>
                  <a:pt x="7440379" y="5953120"/>
                  <a:pt x="7441050" y="5955515"/>
                </a:cubicBezTo>
                <a:cubicBezTo>
                  <a:pt x="7443710" y="5955966"/>
                  <a:pt x="7446842" y="5957473"/>
                  <a:pt x="7448741" y="5957144"/>
                </a:cubicBezTo>
                <a:cubicBezTo>
                  <a:pt x="7449310" y="5956589"/>
                  <a:pt x="7446361" y="5951859"/>
                  <a:pt x="7444644" y="5948962"/>
                </a:cubicBezTo>
                <a:cubicBezTo>
                  <a:pt x="7442271" y="5948234"/>
                  <a:pt x="7439137" y="5946726"/>
                  <a:pt x="7439045" y="5948338"/>
                </a:cubicBezTo>
                <a:close/>
                <a:moveTo>
                  <a:pt x="1386032" y="5941769"/>
                </a:moveTo>
                <a:cubicBezTo>
                  <a:pt x="1412083" y="5965068"/>
                  <a:pt x="1437370" y="5987589"/>
                  <a:pt x="1465701" y="6013230"/>
                </a:cubicBezTo>
                <a:cubicBezTo>
                  <a:pt x="1441766" y="6006890"/>
                  <a:pt x="1426806" y="6000934"/>
                  <a:pt x="1415350" y="5990609"/>
                </a:cubicBezTo>
                <a:cubicBezTo>
                  <a:pt x="1403893" y="5980283"/>
                  <a:pt x="1395942" y="5965587"/>
                  <a:pt x="1386032" y="5941769"/>
                </a:cubicBezTo>
                <a:close/>
                <a:moveTo>
                  <a:pt x="7658117" y="5920392"/>
                </a:moveTo>
                <a:cubicBezTo>
                  <a:pt x="7697724" y="5931993"/>
                  <a:pt x="7728877" y="5941184"/>
                  <a:pt x="7749488" y="5946959"/>
                </a:cubicBezTo>
                <a:cubicBezTo>
                  <a:pt x="7766600" y="5962232"/>
                  <a:pt x="7781025" y="5975178"/>
                  <a:pt x="7794207" y="5987058"/>
                </a:cubicBezTo>
                <a:lnTo>
                  <a:pt x="7830419" y="6019837"/>
                </a:lnTo>
                <a:lnTo>
                  <a:pt x="7825123" y="6041948"/>
                </a:lnTo>
                <a:cubicBezTo>
                  <a:pt x="7829590" y="6053000"/>
                  <a:pt x="7840438" y="6067538"/>
                  <a:pt x="7857745" y="6086425"/>
                </a:cubicBezTo>
                <a:cubicBezTo>
                  <a:pt x="7866591" y="6096066"/>
                  <a:pt x="7874417" y="6123435"/>
                  <a:pt x="7868246" y="6123365"/>
                </a:cubicBezTo>
                <a:cubicBezTo>
                  <a:pt x="7856948" y="6123727"/>
                  <a:pt x="7845482" y="6136434"/>
                  <a:pt x="7814370" y="6093717"/>
                </a:cubicBezTo>
                <a:cubicBezTo>
                  <a:pt x="7802668" y="6077733"/>
                  <a:pt x="7781376" y="6060450"/>
                  <a:pt x="7767582" y="6043459"/>
                </a:cubicBezTo>
                <a:cubicBezTo>
                  <a:pt x="7750270" y="6022292"/>
                  <a:pt x="7736472" y="6000745"/>
                  <a:pt x="7729226" y="5981936"/>
                </a:cubicBezTo>
                <a:cubicBezTo>
                  <a:pt x="7709545" y="5964599"/>
                  <a:pt x="7690343" y="5948319"/>
                  <a:pt x="7658117" y="5920392"/>
                </a:cubicBezTo>
                <a:close/>
                <a:moveTo>
                  <a:pt x="7114588" y="5913159"/>
                </a:moveTo>
                <a:cubicBezTo>
                  <a:pt x="7112973" y="5913210"/>
                  <a:pt x="7116400" y="5919000"/>
                  <a:pt x="7118498" y="5924564"/>
                </a:cubicBezTo>
                <a:cubicBezTo>
                  <a:pt x="7123816" y="5925467"/>
                  <a:pt x="7127519" y="5926419"/>
                  <a:pt x="7129987" y="5925538"/>
                </a:cubicBezTo>
                <a:cubicBezTo>
                  <a:pt x="7130556" y="5924982"/>
                  <a:pt x="7126653" y="5918135"/>
                  <a:pt x="7125607" y="5917633"/>
                </a:cubicBezTo>
                <a:cubicBezTo>
                  <a:pt x="7121712" y="5915343"/>
                  <a:pt x="7116487" y="5912831"/>
                  <a:pt x="7114588" y="5913159"/>
                </a:cubicBezTo>
                <a:close/>
                <a:moveTo>
                  <a:pt x="7441539" y="5904812"/>
                </a:moveTo>
                <a:cubicBezTo>
                  <a:pt x="7444689" y="5915439"/>
                  <a:pt x="7446508" y="5925839"/>
                  <a:pt x="7449665" y="5941024"/>
                </a:cubicBezTo>
                <a:cubicBezTo>
                  <a:pt x="7459250" y="5937768"/>
                  <a:pt x="7465318" y="5934890"/>
                  <a:pt x="7474428" y="5930574"/>
                </a:cubicBezTo>
                <a:cubicBezTo>
                  <a:pt x="7459791" y="5918979"/>
                  <a:pt x="7450284" y="5911505"/>
                  <a:pt x="7441539" y="5904812"/>
                </a:cubicBezTo>
                <a:close/>
                <a:moveTo>
                  <a:pt x="7738212" y="5900121"/>
                </a:moveTo>
                <a:cubicBezTo>
                  <a:pt x="7749893" y="5902428"/>
                  <a:pt x="7761573" y="5904735"/>
                  <a:pt x="7772210" y="5906539"/>
                </a:cubicBezTo>
                <a:cubicBezTo>
                  <a:pt x="7776874" y="5914168"/>
                  <a:pt x="7781253" y="5922071"/>
                  <a:pt x="7786677" y="5930480"/>
                </a:cubicBezTo>
                <a:cubicBezTo>
                  <a:pt x="7774043" y="5926056"/>
                  <a:pt x="7762171" y="5922417"/>
                  <a:pt x="7750299" y="5918775"/>
                </a:cubicBezTo>
                <a:cubicBezTo>
                  <a:pt x="7746110" y="5912204"/>
                  <a:pt x="7742684" y="5906414"/>
                  <a:pt x="7738212" y="5900121"/>
                </a:cubicBezTo>
                <a:close/>
                <a:moveTo>
                  <a:pt x="7246133" y="5889896"/>
                </a:moveTo>
                <a:lnTo>
                  <a:pt x="7244997" y="5891005"/>
                </a:lnTo>
                <a:lnTo>
                  <a:pt x="7248325" y="5893850"/>
                </a:lnTo>
                <a:close/>
                <a:moveTo>
                  <a:pt x="7412837" y="5885619"/>
                </a:moveTo>
                <a:cubicBezTo>
                  <a:pt x="7376196" y="5887869"/>
                  <a:pt x="7348874" y="5900814"/>
                  <a:pt x="7318509" y="5910638"/>
                </a:cubicBezTo>
                <a:cubicBezTo>
                  <a:pt x="7285108" y="5921901"/>
                  <a:pt x="7249713" y="5930547"/>
                  <a:pt x="7212316" y="5936573"/>
                </a:cubicBezTo>
                <a:cubicBezTo>
                  <a:pt x="7195229" y="5939534"/>
                  <a:pt x="7152481" y="5921865"/>
                  <a:pt x="7155162" y="5935994"/>
                </a:cubicBezTo>
                <a:cubicBezTo>
                  <a:pt x="7161282" y="5965026"/>
                  <a:pt x="7147988" y="5962772"/>
                  <a:pt x="7123004" y="5953651"/>
                </a:cubicBezTo>
                <a:cubicBezTo>
                  <a:pt x="7112745" y="5949957"/>
                  <a:pt x="7107343" y="5955227"/>
                  <a:pt x="7102792" y="5959663"/>
                </a:cubicBezTo>
                <a:cubicBezTo>
                  <a:pt x="7101370" y="5961049"/>
                  <a:pt x="7113743" y="5979427"/>
                  <a:pt x="7116593" y="5981212"/>
                </a:cubicBezTo>
                <a:cubicBezTo>
                  <a:pt x="7129611" y="5988304"/>
                  <a:pt x="7145480" y="5997181"/>
                  <a:pt x="7152027" y="5995362"/>
                </a:cubicBezTo>
                <a:cubicBezTo>
                  <a:pt x="7169396" y="5992123"/>
                  <a:pt x="7181247" y="5982087"/>
                  <a:pt x="7196615" y="5976229"/>
                </a:cubicBezTo>
                <a:cubicBezTo>
                  <a:pt x="7214170" y="5969767"/>
                  <a:pt x="7232199" y="5964360"/>
                  <a:pt x="7251751" y="5960515"/>
                </a:cubicBezTo>
                <a:cubicBezTo>
                  <a:pt x="7259629" y="5958922"/>
                  <a:pt x="7272740" y="5964403"/>
                  <a:pt x="7287363" y="5966882"/>
                </a:cubicBezTo>
                <a:lnTo>
                  <a:pt x="7314818" y="6020703"/>
                </a:lnTo>
                <a:lnTo>
                  <a:pt x="7313671" y="6020624"/>
                </a:lnTo>
                <a:lnTo>
                  <a:pt x="7292267" y="6007756"/>
                </a:lnTo>
                <a:cubicBezTo>
                  <a:pt x="7294458" y="6011708"/>
                  <a:pt x="7296649" y="6015662"/>
                  <a:pt x="7298838" y="6019613"/>
                </a:cubicBezTo>
                <a:lnTo>
                  <a:pt x="7313671" y="6020624"/>
                </a:lnTo>
                <a:lnTo>
                  <a:pt x="7315267" y="6021584"/>
                </a:lnTo>
                <a:lnTo>
                  <a:pt x="7315360" y="6021766"/>
                </a:lnTo>
                <a:lnTo>
                  <a:pt x="7315440" y="6021687"/>
                </a:lnTo>
                <a:lnTo>
                  <a:pt x="7316403" y="6022267"/>
                </a:lnTo>
                <a:lnTo>
                  <a:pt x="7315644" y="6021489"/>
                </a:lnTo>
                <a:lnTo>
                  <a:pt x="7315929" y="6021210"/>
                </a:lnTo>
                <a:cubicBezTo>
                  <a:pt x="7358615" y="6058728"/>
                  <a:pt x="7358615" y="6058728"/>
                  <a:pt x="7376155" y="6043146"/>
                </a:cubicBezTo>
                <a:cubicBezTo>
                  <a:pt x="7325137" y="6019844"/>
                  <a:pt x="7312203" y="6006581"/>
                  <a:pt x="7285911" y="5950032"/>
                </a:cubicBezTo>
                <a:cubicBezTo>
                  <a:pt x="7338111" y="5938705"/>
                  <a:pt x="7391737" y="5930546"/>
                  <a:pt x="7412837" y="5885619"/>
                </a:cubicBezTo>
                <a:close/>
                <a:moveTo>
                  <a:pt x="7799802" y="5884200"/>
                </a:moveTo>
                <a:cubicBezTo>
                  <a:pt x="7799326" y="5883142"/>
                  <a:pt x="7811960" y="5887565"/>
                  <a:pt x="7813956" y="5890181"/>
                </a:cubicBezTo>
                <a:cubicBezTo>
                  <a:pt x="7824514" y="5902716"/>
                  <a:pt x="7833175" y="5915579"/>
                  <a:pt x="7842880" y="5928946"/>
                </a:cubicBezTo>
                <a:cubicBezTo>
                  <a:pt x="7833473" y="5924419"/>
                  <a:pt x="7824066" y="5919893"/>
                  <a:pt x="7814661" y="5915369"/>
                </a:cubicBezTo>
                <a:cubicBezTo>
                  <a:pt x="7809612" y="5905071"/>
                  <a:pt x="7803804" y="5893993"/>
                  <a:pt x="7799802" y="5884200"/>
                </a:cubicBezTo>
                <a:close/>
                <a:moveTo>
                  <a:pt x="6995808" y="5844829"/>
                </a:moveTo>
                <a:cubicBezTo>
                  <a:pt x="6996476" y="5847219"/>
                  <a:pt x="6997431" y="5849338"/>
                  <a:pt x="6998099" y="5851729"/>
                </a:cubicBezTo>
                <a:cubicBezTo>
                  <a:pt x="7007695" y="5857588"/>
                  <a:pt x="7017009" y="5863726"/>
                  <a:pt x="7026323" y="5869864"/>
                </a:cubicBezTo>
                <a:cubicBezTo>
                  <a:pt x="7025178" y="5866414"/>
                  <a:pt x="7024511" y="5864022"/>
                  <a:pt x="7023080" y="5860850"/>
                </a:cubicBezTo>
                <a:cubicBezTo>
                  <a:pt x="7013483" y="5854989"/>
                  <a:pt x="7004646" y="5849908"/>
                  <a:pt x="6995808" y="5844829"/>
                </a:cubicBezTo>
                <a:close/>
                <a:moveTo>
                  <a:pt x="6955128" y="5814490"/>
                </a:moveTo>
                <a:cubicBezTo>
                  <a:pt x="6955797" y="5816881"/>
                  <a:pt x="6954850" y="5819325"/>
                  <a:pt x="6957132" y="5821665"/>
                </a:cubicBezTo>
                <a:cubicBezTo>
                  <a:pt x="6959129" y="5824283"/>
                  <a:pt x="6963027" y="5826572"/>
                  <a:pt x="6966353" y="5829415"/>
                </a:cubicBezTo>
                <a:cubicBezTo>
                  <a:pt x="6965209" y="5825967"/>
                  <a:pt x="6964826" y="5823298"/>
                  <a:pt x="6964440" y="5820625"/>
                </a:cubicBezTo>
                <a:cubicBezTo>
                  <a:pt x="6960828" y="5818060"/>
                  <a:pt x="6957978" y="5816275"/>
                  <a:pt x="6955128" y="5814490"/>
                </a:cubicBezTo>
                <a:close/>
                <a:moveTo>
                  <a:pt x="7297458" y="5804847"/>
                </a:moveTo>
                <a:cubicBezTo>
                  <a:pt x="7345588" y="5864447"/>
                  <a:pt x="7358472" y="5845797"/>
                  <a:pt x="7376040" y="5848453"/>
                </a:cubicBezTo>
                <a:cubicBezTo>
                  <a:pt x="7354182" y="5836278"/>
                  <a:pt x="7326343" y="5820815"/>
                  <a:pt x="7297458" y="5804847"/>
                </a:cubicBezTo>
                <a:close/>
                <a:moveTo>
                  <a:pt x="7460067" y="5792388"/>
                </a:moveTo>
                <a:cubicBezTo>
                  <a:pt x="7463676" y="5794952"/>
                  <a:pt x="7467379" y="5795907"/>
                  <a:pt x="7468141" y="5796687"/>
                </a:cubicBezTo>
                <a:cubicBezTo>
                  <a:pt x="7470331" y="5800638"/>
                  <a:pt x="7472521" y="5804593"/>
                  <a:pt x="7474712" y="5808545"/>
                </a:cubicBezTo>
                <a:cubicBezTo>
                  <a:pt x="7471576" y="5807037"/>
                  <a:pt x="7469199" y="5806306"/>
                  <a:pt x="7466066" y="5804798"/>
                </a:cubicBezTo>
                <a:cubicBezTo>
                  <a:pt x="7464161" y="5800569"/>
                  <a:pt x="7461970" y="5796617"/>
                  <a:pt x="7460067" y="5792388"/>
                </a:cubicBezTo>
                <a:close/>
                <a:moveTo>
                  <a:pt x="6917389" y="5784322"/>
                </a:moveTo>
                <a:cubicBezTo>
                  <a:pt x="6921386" y="5789559"/>
                  <a:pt x="6925857" y="5795852"/>
                  <a:pt x="6929853" y="5801087"/>
                </a:cubicBezTo>
                <a:cubicBezTo>
                  <a:pt x="6930515" y="5798921"/>
                  <a:pt x="6931653" y="5797812"/>
                  <a:pt x="6932789" y="5796702"/>
                </a:cubicBezTo>
                <a:cubicBezTo>
                  <a:pt x="6927656" y="5792576"/>
                  <a:pt x="6922523" y="5788449"/>
                  <a:pt x="6917389" y="5784322"/>
                </a:cubicBezTo>
                <a:close/>
                <a:moveTo>
                  <a:pt x="7156113" y="5755477"/>
                </a:moveTo>
                <a:cubicBezTo>
                  <a:pt x="7154691" y="5756863"/>
                  <a:pt x="7152223" y="5757747"/>
                  <a:pt x="7150800" y="5759133"/>
                </a:cubicBezTo>
                <a:lnTo>
                  <a:pt x="7179976" y="5786949"/>
                </a:lnTo>
                <a:lnTo>
                  <a:pt x="7181323" y="5788726"/>
                </a:lnTo>
                <a:lnTo>
                  <a:pt x="7182693" y="5791138"/>
                </a:lnTo>
                <a:lnTo>
                  <a:pt x="7186584" y="5814034"/>
                </a:lnTo>
                <a:cubicBezTo>
                  <a:pt x="7190765" y="5816046"/>
                  <a:pt x="7194943" y="5818055"/>
                  <a:pt x="7199125" y="5820067"/>
                </a:cubicBezTo>
                <a:lnTo>
                  <a:pt x="7182693" y="5791138"/>
                </a:lnTo>
                <a:lnTo>
                  <a:pt x="7182368" y="5789228"/>
                </a:lnTo>
                <a:lnTo>
                  <a:pt x="7182367" y="5789229"/>
                </a:lnTo>
                <a:lnTo>
                  <a:pt x="7179976" y="5786949"/>
                </a:lnTo>
                <a:close/>
                <a:moveTo>
                  <a:pt x="7402826" y="5737102"/>
                </a:moveTo>
                <a:cubicBezTo>
                  <a:pt x="7401874" y="5734988"/>
                  <a:pt x="7417742" y="5743865"/>
                  <a:pt x="7425342" y="5747106"/>
                </a:cubicBezTo>
                <a:cubicBezTo>
                  <a:pt x="7433539" y="5768029"/>
                  <a:pt x="7440974" y="5788173"/>
                  <a:pt x="7450318" y="5812546"/>
                </a:cubicBezTo>
                <a:cubicBezTo>
                  <a:pt x="7436539" y="5804673"/>
                  <a:pt x="7428747" y="5800095"/>
                  <a:pt x="7420955" y="5795518"/>
                </a:cubicBezTo>
                <a:cubicBezTo>
                  <a:pt x="7414564" y="5775879"/>
                  <a:pt x="7407411" y="5755457"/>
                  <a:pt x="7402826" y="5737102"/>
                </a:cubicBezTo>
                <a:close/>
                <a:moveTo>
                  <a:pt x="6862525" y="5729765"/>
                </a:moveTo>
                <a:cubicBezTo>
                  <a:pt x="6869947" y="5740791"/>
                  <a:pt x="6876893" y="5750758"/>
                  <a:pt x="6884316" y="5761783"/>
                </a:cubicBezTo>
                <a:cubicBezTo>
                  <a:pt x="6886500" y="5761178"/>
                  <a:pt x="6889443" y="5761352"/>
                  <a:pt x="6892386" y="5761525"/>
                </a:cubicBezTo>
                <a:cubicBezTo>
                  <a:pt x="6884395" y="5751054"/>
                  <a:pt x="6877448" y="5741086"/>
                  <a:pt x="6869457" y="5730615"/>
                </a:cubicBezTo>
                <a:cubicBezTo>
                  <a:pt x="6867082" y="5729888"/>
                  <a:pt x="6865185" y="5730217"/>
                  <a:pt x="6862525" y="5729765"/>
                </a:cubicBezTo>
                <a:close/>
                <a:moveTo>
                  <a:pt x="1109799" y="5721070"/>
                </a:moveTo>
                <a:cubicBezTo>
                  <a:pt x="1134901" y="5746814"/>
                  <a:pt x="1160006" y="5772559"/>
                  <a:pt x="1185870" y="5799083"/>
                </a:cubicBezTo>
                <a:cubicBezTo>
                  <a:pt x="1189676" y="5802986"/>
                  <a:pt x="1191771" y="5808549"/>
                  <a:pt x="1192724" y="5810664"/>
                </a:cubicBezTo>
                <a:cubicBezTo>
                  <a:pt x="1213994" y="5814269"/>
                  <a:pt x="1232985" y="5815539"/>
                  <a:pt x="1255969" y="5822041"/>
                </a:cubicBezTo>
                <a:cubicBezTo>
                  <a:pt x="1262049" y="5823725"/>
                  <a:pt x="1278969" y="5837662"/>
                  <a:pt x="1286484" y="5847077"/>
                </a:cubicBezTo>
                <a:cubicBezTo>
                  <a:pt x="1302275" y="5866684"/>
                  <a:pt x="1306462" y="5934129"/>
                  <a:pt x="1294789" y="5936382"/>
                </a:cubicBezTo>
                <a:cubicBezTo>
                  <a:pt x="1307252" y="5953146"/>
                  <a:pt x="1328551" y="5974990"/>
                  <a:pt x="1332178" y="5986673"/>
                </a:cubicBezTo>
                <a:lnTo>
                  <a:pt x="1333695" y="5991963"/>
                </a:lnTo>
                <a:lnTo>
                  <a:pt x="1283270" y="5947612"/>
                </a:lnTo>
                <a:lnTo>
                  <a:pt x="1294787" y="5936382"/>
                </a:lnTo>
                <a:lnTo>
                  <a:pt x="1273619" y="5939123"/>
                </a:lnTo>
                <a:lnTo>
                  <a:pt x="1214953" y="5887526"/>
                </a:lnTo>
                <a:lnTo>
                  <a:pt x="1214740" y="5881460"/>
                </a:lnTo>
                <a:cubicBezTo>
                  <a:pt x="1214173" y="5867365"/>
                  <a:pt x="1213583" y="5854243"/>
                  <a:pt x="1212994" y="5841122"/>
                </a:cubicBezTo>
                <a:cubicBezTo>
                  <a:pt x="1206814" y="5836492"/>
                  <a:pt x="1199874" y="5831082"/>
                  <a:pt x="1193980" y="5826175"/>
                </a:cubicBezTo>
                <a:cubicBezTo>
                  <a:pt x="1185627" y="5826712"/>
                  <a:pt x="1179524" y="5828952"/>
                  <a:pt x="1175901" y="5833103"/>
                </a:cubicBezTo>
                <a:lnTo>
                  <a:pt x="1172867" y="5850511"/>
                </a:lnTo>
                <a:lnTo>
                  <a:pt x="1056128" y="5747838"/>
                </a:lnTo>
                <a:lnTo>
                  <a:pt x="1068284" y="5742147"/>
                </a:lnTo>
                <a:cubicBezTo>
                  <a:pt x="1084555" y="5742262"/>
                  <a:pt x="1108804" y="5752480"/>
                  <a:pt x="1136261" y="5765276"/>
                </a:cubicBezTo>
                <a:cubicBezTo>
                  <a:pt x="1123321" y="5747454"/>
                  <a:pt x="1114851" y="5735925"/>
                  <a:pt x="1105625" y="5723617"/>
                </a:cubicBezTo>
                <a:cubicBezTo>
                  <a:pt x="1106761" y="5722507"/>
                  <a:pt x="1108661" y="5722179"/>
                  <a:pt x="1109799" y="5721070"/>
                </a:cubicBezTo>
                <a:close/>
                <a:moveTo>
                  <a:pt x="7192120" y="5712751"/>
                </a:moveTo>
                <a:cubicBezTo>
                  <a:pt x="7201250" y="5722115"/>
                  <a:pt x="7209619" y="5730697"/>
                  <a:pt x="7218748" y="5740059"/>
                </a:cubicBezTo>
                <a:cubicBezTo>
                  <a:pt x="7216849" y="5740387"/>
                  <a:pt x="7214665" y="5740993"/>
                  <a:pt x="7212767" y="5741321"/>
                </a:cubicBezTo>
                <a:cubicBezTo>
                  <a:pt x="7204684" y="5732463"/>
                  <a:pt x="7196886" y="5723329"/>
                  <a:pt x="7188800" y="5714468"/>
                </a:cubicBezTo>
                <a:cubicBezTo>
                  <a:pt x="7189654" y="5713637"/>
                  <a:pt x="7190507" y="5712805"/>
                  <a:pt x="7192120" y="5712751"/>
                </a:cubicBezTo>
                <a:close/>
                <a:moveTo>
                  <a:pt x="6999193" y="5701515"/>
                </a:moveTo>
                <a:cubicBezTo>
                  <a:pt x="6995964" y="5701617"/>
                  <a:pt x="7004921" y="5723320"/>
                  <a:pt x="7005967" y="5723823"/>
                </a:cubicBezTo>
                <a:cubicBezTo>
                  <a:pt x="7039325" y="5746084"/>
                  <a:pt x="7030509" y="5754682"/>
                  <a:pt x="7031191" y="5766189"/>
                </a:cubicBezTo>
                <a:cubicBezTo>
                  <a:pt x="7033510" y="5791324"/>
                  <a:pt x="7033735" y="5815452"/>
                  <a:pt x="7039667" y="5843155"/>
                </a:cubicBezTo>
                <a:cubicBezTo>
                  <a:pt x="7041679" y="5854890"/>
                  <a:pt x="7057943" y="5875553"/>
                  <a:pt x="7067465" y="5892144"/>
                </a:cubicBezTo>
                <a:cubicBezTo>
                  <a:pt x="7074019" y="5894882"/>
                  <a:pt x="7080576" y="5897622"/>
                  <a:pt x="7086654" y="5899304"/>
                </a:cubicBezTo>
                <a:cubicBezTo>
                  <a:pt x="7022219" y="5796245"/>
                  <a:pt x="7070506" y="5773508"/>
                  <a:pt x="7056829" y="5707710"/>
                </a:cubicBezTo>
                <a:cubicBezTo>
                  <a:pt x="7036318" y="5704880"/>
                  <a:pt x="7016374" y="5701497"/>
                  <a:pt x="6999193" y="5701515"/>
                </a:cubicBezTo>
                <a:close/>
                <a:moveTo>
                  <a:pt x="7206796" y="5686270"/>
                </a:moveTo>
                <a:cubicBezTo>
                  <a:pt x="7221250" y="5701093"/>
                  <a:pt x="7235700" y="5715912"/>
                  <a:pt x="7250157" y="5730737"/>
                </a:cubicBezTo>
                <a:cubicBezTo>
                  <a:pt x="7248166" y="5732678"/>
                  <a:pt x="7245892" y="5734898"/>
                  <a:pt x="7243901" y="5736837"/>
                </a:cubicBezTo>
                <a:cubicBezTo>
                  <a:pt x="7229727" y="5721736"/>
                  <a:pt x="7215563" y="5706639"/>
                  <a:pt x="7201393" y="5691538"/>
                </a:cubicBezTo>
                <a:cubicBezTo>
                  <a:pt x="7203099" y="5689875"/>
                  <a:pt x="7205090" y="5687933"/>
                  <a:pt x="7206796" y="5686270"/>
                </a:cubicBezTo>
                <a:close/>
                <a:moveTo>
                  <a:pt x="7229183" y="5675093"/>
                </a:moveTo>
                <a:cubicBezTo>
                  <a:pt x="7231841" y="5675542"/>
                  <a:pt x="7236021" y="5677552"/>
                  <a:pt x="7239443" y="5678785"/>
                </a:cubicBezTo>
                <a:cubicBezTo>
                  <a:pt x="7241157" y="5681682"/>
                  <a:pt x="7244105" y="5686412"/>
                  <a:pt x="7242778" y="5686188"/>
                </a:cubicBezTo>
                <a:cubicBezTo>
                  <a:pt x="7240593" y="5686794"/>
                  <a:pt x="7236414" y="5684785"/>
                  <a:pt x="7232425" y="5684106"/>
                </a:cubicBezTo>
                <a:cubicBezTo>
                  <a:pt x="7230804" y="5679599"/>
                  <a:pt x="7228139" y="5674589"/>
                  <a:pt x="7229183" y="5675093"/>
                </a:cubicBezTo>
                <a:close/>
                <a:moveTo>
                  <a:pt x="7101000" y="5663115"/>
                </a:moveTo>
                <a:cubicBezTo>
                  <a:pt x="7118564" y="5665767"/>
                  <a:pt x="7129201" y="5667572"/>
                  <a:pt x="7142214" y="5670106"/>
                </a:cubicBezTo>
                <a:cubicBezTo>
                  <a:pt x="7158195" y="5691047"/>
                  <a:pt x="7172657" y="5710429"/>
                  <a:pt x="7196629" y="5741840"/>
                </a:cubicBezTo>
                <a:cubicBezTo>
                  <a:pt x="7160980" y="5712679"/>
                  <a:pt x="7136644" y="5692273"/>
                  <a:pt x="7101000" y="5663115"/>
                </a:cubicBezTo>
                <a:close/>
                <a:moveTo>
                  <a:pt x="6857475" y="5658589"/>
                </a:moveTo>
                <a:cubicBezTo>
                  <a:pt x="6856722" y="5662369"/>
                  <a:pt x="6859013" y="5669270"/>
                  <a:pt x="6859781" y="5674607"/>
                </a:cubicBezTo>
                <a:cubicBezTo>
                  <a:pt x="6865666" y="5674955"/>
                  <a:pt x="6871837" y="5675025"/>
                  <a:pt x="6877725" y="5675374"/>
                </a:cubicBezTo>
                <a:cubicBezTo>
                  <a:pt x="6874491" y="5670918"/>
                  <a:pt x="6872015" y="5667241"/>
                  <a:pt x="6868498" y="5663066"/>
                </a:cubicBezTo>
                <a:cubicBezTo>
                  <a:pt x="6865076" y="5661833"/>
                  <a:pt x="6857568" y="5656977"/>
                  <a:pt x="6857475" y="5658589"/>
                </a:cubicBezTo>
                <a:close/>
                <a:moveTo>
                  <a:pt x="6941867" y="5652398"/>
                </a:moveTo>
                <a:cubicBezTo>
                  <a:pt x="6927624" y="5652585"/>
                  <a:pt x="6913671" y="5652498"/>
                  <a:pt x="6899430" y="5652686"/>
                </a:cubicBezTo>
                <a:cubicBezTo>
                  <a:pt x="6904949" y="5659483"/>
                  <a:pt x="6910180" y="5666556"/>
                  <a:pt x="6915412" y="5673628"/>
                </a:cubicBezTo>
                <a:cubicBezTo>
                  <a:pt x="6929653" y="5673439"/>
                  <a:pt x="6944369" y="5674308"/>
                  <a:pt x="6958610" y="5674119"/>
                </a:cubicBezTo>
                <a:cubicBezTo>
                  <a:pt x="6953377" y="5667047"/>
                  <a:pt x="6948145" y="5659974"/>
                  <a:pt x="6941867" y="5652398"/>
                </a:cubicBezTo>
                <a:close/>
                <a:moveTo>
                  <a:pt x="989196" y="5642338"/>
                </a:moveTo>
                <a:cubicBezTo>
                  <a:pt x="997083" y="5645305"/>
                  <a:pt x="1004684" y="5648547"/>
                  <a:pt x="1012566" y="5651513"/>
                </a:cubicBezTo>
                <a:cubicBezTo>
                  <a:pt x="1014473" y="5655742"/>
                  <a:pt x="1017141" y="5660752"/>
                  <a:pt x="1019044" y="5664981"/>
                </a:cubicBezTo>
                <a:cubicBezTo>
                  <a:pt x="1011443" y="5661738"/>
                  <a:pt x="1004129" y="5658219"/>
                  <a:pt x="995766" y="5654195"/>
                </a:cubicBezTo>
                <a:cubicBezTo>
                  <a:pt x="993579" y="5650245"/>
                  <a:pt x="991388" y="5646292"/>
                  <a:pt x="989196" y="5642338"/>
                </a:cubicBezTo>
                <a:close/>
                <a:moveTo>
                  <a:pt x="7037262" y="5641559"/>
                </a:moveTo>
                <a:cubicBezTo>
                  <a:pt x="7038305" y="5642060"/>
                  <a:pt x="7040679" y="5642788"/>
                  <a:pt x="7041441" y="5643570"/>
                </a:cubicBezTo>
                <a:cubicBezTo>
                  <a:pt x="7042202" y="5644351"/>
                  <a:pt x="7043154" y="5646465"/>
                  <a:pt x="7043348" y="5647801"/>
                </a:cubicBezTo>
                <a:cubicBezTo>
                  <a:pt x="7042300" y="5647297"/>
                  <a:pt x="7040211" y="5646291"/>
                  <a:pt x="7039167" y="5645789"/>
                </a:cubicBezTo>
                <a:cubicBezTo>
                  <a:pt x="7038689" y="5644730"/>
                  <a:pt x="7038496" y="5643396"/>
                  <a:pt x="7037262" y="5641559"/>
                </a:cubicBezTo>
                <a:close/>
                <a:moveTo>
                  <a:pt x="7185730" y="5632237"/>
                </a:moveTo>
                <a:lnTo>
                  <a:pt x="7188203" y="5635911"/>
                </a:lnTo>
                <a:lnTo>
                  <a:pt x="7183832" y="5632566"/>
                </a:lnTo>
                <a:close/>
                <a:moveTo>
                  <a:pt x="6781759" y="5625888"/>
                </a:moveTo>
                <a:cubicBezTo>
                  <a:pt x="6808954" y="5652638"/>
                  <a:pt x="6831301" y="5674987"/>
                  <a:pt x="6854689" y="5697836"/>
                </a:cubicBezTo>
                <a:cubicBezTo>
                  <a:pt x="6848212" y="5684365"/>
                  <a:pt x="6841545" y="5669561"/>
                  <a:pt x="6833161" y="5651861"/>
                </a:cubicBezTo>
                <a:cubicBezTo>
                  <a:pt x="6815679" y="5643035"/>
                  <a:pt x="6800286" y="5635217"/>
                  <a:pt x="6781759" y="5625888"/>
                </a:cubicBezTo>
                <a:close/>
                <a:moveTo>
                  <a:pt x="943590" y="5618325"/>
                </a:moveTo>
                <a:cubicBezTo>
                  <a:pt x="949200" y="5623510"/>
                  <a:pt x="954524" y="5628970"/>
                  <a:pt x="960135" y="5634154"/>
                </a:cubicBezTo>
                <a:lnTo>
                  <a:pt x="949048" y="5653658"/>
                </a:lnTo>
                <a:lnTo>
                  <a:pt x="936072" y="5642245"/>
                </a:lnTo>
                <a:lnTo>
                  <a:pt x="927665" y="5633854"/>
                </a:lnTo>
                <a:cubicBezTo>
                  <a:pt x="933068" y="5628585"/>
                  <a:pt x="938471" y="5623316"/>
                  <a:pt x="943590" y="5618325"/>
                </a:cubicBezTo>
                <a:close/>
                <a:moveTo>
                  <a:pt x="1322185" y="5608323"/>
                </a:moveTo>
                <a:cubicBezTo>
                  <a:pt x="1312032" y="5612135"/>
                  <a:pt x="1302358" y="5617005"/>
                  <a:pt x="1292966" y="5621597"/>
                </a:cubicBezTo>
                <a:cubicBezTo>
                  <a:pt x="1297245" y="5626554"/>
                  <a:pt x="1302286" y="5632293"/>
                  <a:pt x="1306568" y="5637252"/>
                </a:cubicBezTo>
                <a:cubicBezTo>
                  <a:pt x="1317480" y="5634219"/>
                  <a:pt x="1329153" y="5631967"/>
                  <a:pt x="1340067" y="5628936"/>
                </a:cubicBezTo>
                <a:cubicBezTo>
                  <a:pt x="1333504" y="5621638"/>
                  <a:pt x="1327701" y="5615118"/>
                  <a:pt x="1322185" y="5608323"/>
                </a:cubicBezTo>
                <a:close/>
                <a:moveTo>
                  <a:pt x="6878093" y="5608047"/>
                </a:moveTo>
                <a:lnTo>
                  <a:pt x="6877525" y="5608601"/>
                </a:lnTo>
                <a:cubicBezTo>
                  <a:pt x="6877525" y="5608601"/>
                  <a:pt x="6879900" y="5609332"/>
                  <a:pt x="6879900" y="5609332"/>
                </a:cubicBezTo>
                <a:cubicBezTo>
                  <a:pt x="6879900" y="5609332"/>
                  <a:pt x="6878093" y="5608047"/>
                  <a:pt x="6878093" y="5608047"/>
                </a:cubicBezTo>
                <a:close/>
                <a:moveTo>
                  <a:pt x="6808598" y="5607328"/>
                </a:moveTo>
                <a:cubicBezTo>
                  <a:pt x="6808506" y="5608939"/>
                  <a:pt x="6808606" y="5611889"/>
                  <a:pt x="6810887" y="5614228"/>
                </a:cubicBezTo>
                <a:cubicBezTo>
                  <a:pt x="6812125" y="5616065"/>
                  <a:pt x="6815737" y="5618632"/>
                  <a:pt x="6819063" y="5621475"/>
                </a:cubicBezTo>
                <a:cubicBezTo>
                  <a:pt x="6818397" y="5619083"/>
                  <a:pt x="6818773" y="5617195"/>
                  <a:pt x="6816775" y="5614575"/>
                </a:cubicBezTo>
                <a:cubicBezTo>
                  <a:pt x="6814778" y="5611958"/>
                  <a:pt x="6811165" y="5609392"/>
                  <a:pt x="6808598" y="5607328"/>
                </a:cubicBezTo>
                <a:close/>
                <a:moveTo>
                  <a:pt x="966350" y="5600702"/>
                </a:moveTo>
                <a:cubicBezTo>
                  <a:pt x="996743" y="5609113"/>
                  <a:pt x="1026374" y="5616742"/>
                  <a:pt x="1060756" y="5625830"/>
                </a:cubicBezTo>
                <a:cubicBezTo>
                  <a:pt x="1062945" y="5629781"/>
                  <a:pt x="1069606" y="5640028"/>
                  <a:pt x="1075508" y="5649493"/>
                </a:cubicBezTo>
                <a:cubicBezTo>
                  <a:pt x="1043786" y="5640856"/>
                  <a:pt x="1011301" y="5631439"/>
                  <a:pt x="979578" y="5622801"/>
                </a:cubicBezTo>
                <a:cubicBezTo>
                  <a:pt x="974915" y="5615176"/>
                  <a:pt x="971012" y="5608328"/>
                  <a:pt x="966350" y="5600702"/>
                </a:cubicBezTo>
                <a:close/>
                <a:moveTo>
                  <a:pt x="7065294" y="5597482"/>
                </a:moveTo>
                <a:cubicBezTo>
                  <a:pt x="7065862" y="5596929"/>
                  <a:pt x="7069473" y="5599493"/>
                  <a:pt x="7071564" y="5600500"/>
                </a:cubicBezTo>
                <a:cubicBezTo>
                  <a:pt x="7072041" y="5601558"/>
                  <a:pt x="7072993" y="5603671"/>
                  <a:pt x="7072707" y="5603948"/>
                </a:cubicBezTo>
                <a:cubicBezTo>
                  <a:pt x="7071094" y="5604000"/>
                  <a:pt x="7069482" y="5604053"/>
                  <a:pt x="7067107" y="5603325"/>
                </a:cubicBezTo>
                <a:cubicBezTo>
                  <a:pt x="7066152" y="5601207"/>
                  <a:pt x="7064440" y="5598314"/>
                  <a:pt x="7065294" y="5597482"/>
                </a:cubicBezTo>
                <a:close/>
                <a:moveTo>
                  <a:pt x="6924867" y="5588311"/>
                </a:moveTo>
                <a:lnTo>
                  <a:pt x="6926578" y="5591205"/>
                </a:lnTo>
                <a:lnTo>
                  <a:pt x="6924014" y="5589144"/>
                </a:lnTo>
                <a:close/>
                <a:moveTo>
                  <a:pt x="1375116" y="5579538"/>
                </a:moveTo>
                <a:cubicBezTo>
                  <a:pt x="1366015" y="5588413"/>
                  <a:pt x="1356631" y="5597564"/>
                  <a:pt x="1347531" y="5606437"/>
                </a:cubicBezTo>
                <a:cubicBezTo>
                  <a:pt x="1351335" y="5610338"/>
                  <a:pt x="1355139" y="5614240"/>
                  <a:pt x="1358941" y="5618139"/>
                </a:cubicBezTo>
                <a:cubicBezTo>
                  <a:pt x="1368325" y="5608987"/>
                  <a:pt x="1377425" y="5600113"/>
                  <a:pt x="1386810" y="5590963"/>
                </a:cubicBezTo>
                <a:cubicBezTo>
                  <a:pt x="1382724" y="5587341"/>
                  <a:pt x="1378919" y="5583440"/>
                  <a:pt x="1375116" y="5579538"/>
                </a:cubicBezTo>
                <a:close/>
                <a:moveTo>
                  <a:pt x="7018173" y="5576468"/>
                </a:moveTo>
                <a:cubicBezTo>
                  <a:pt x="7026248" y="5580768"/>
                  <a:pt x="7031472" y="5583281"/>
                  <a:pt x="7036892" y="5587131"/>
                </a:cubicBezTo>
                <a:cubicBezTo>
                  <a:pt x="7037935" y="5587633"/>
                  <a:pt x="7042223" y="5597150"/>
                  <a:pt x="7040894" y="5596924"/>
                </a:cubicBezTo>
                <a:cubicBezTo>
                  <a:pt x="7036905" y="5596248"/>
                  <a:pt x="7031395" y="5594010"/>
                  <a:pt x="7026455" y="5591220"/>
                </a:cubicBezTo>
                <a:cubicBezTo>
                  <a:pt x="7025407" y="5590714"/>
                  <a:pt x="7021791" y="5583593"/>
                  <a:pt x="7018173" y="5576468"/>
                </a:cubicBezTo>
                <a:close/>
                <a:moveTo>
                  <a:pt x="6722709" y="5564762"/>
                </a:moveTo>
                <a:cubicBezTo>
                  <a:pt x="6721287" y="5566149"/>
                  <a:pt x="6719865" y="5567536"/>
                  <a:pt x="6718443" y="5568922"/>
                </a:cubicBezTo>
                <a:cubicBezTo>
                  <a:pt x="6729852" y="5580622"/>
                  <a:pt x="6742026" y="5593106"/>
                  <a:pt x="6754196" y="5605588"/>
                </a:cubicBezTo>
                <a:cubicBezTo>
                  <a:pt x="6754857" y="5603420"/>
                  <a:pt x="6756279" y="5602033"/>
                  <a:pt x="6757702" y="5600647"/>
                </a:cubicBezTo>
                <a:cubicBezTo>
                  <a:pt x="6746291" y="5588947"/>
                  <a:pt x="6734119" y="5576463"/>
                  <a:pt x="6722709" y="5564762"/>
                </a:cubicBezTo>
                <a:close/>
                <a:moveTo>
                  <a:pt x="6854474" y="5561070"/>
                </a:moveTo>
                <a:cubicBezTo>
                  <a:pt x="6856850" y="5561798"/>
                  <a:pt x="6859032" y="5561191"/>
                  <a:pt x="6860556" y="5562753"/>
                </a:cubicBezTo>
                <a:cubicBezTo>
                  <a:pt x="6864357" y="5566652"/>
                  <a:pt x="6867115" y="5570049"/>
                  <a:pt x="6871397" y="5575009"/>
                </a:cubicBezTo>
                <a:cubicBezTo>
                  <a:pt x="6867408" y="5574333"/>
                  <a:pt x="6864180" y="5574436"/>
                  <a:pt x="6862943" y="5572598"/>
                </a:cubicBezTo>
                <a:cubicBezTo>
                  <a:pt x="6859140" y="5568697"/>
                  <a:pt x="6856947" y="5564744"/>
                  <a:pt x="6854474" y="5561070"/>
                </a:cubicBezTo>
                <a:close/>
                <a:moveTo>
                  <a:pt x="7186459" y="5553903"/>
                </a:moveTo>
                <a:cubicBezTo>
                  <a:pt x="7186744" y="5553626"/>
                  <a:pt x="7188838" y="5554636"/>
                  <a:pt x="7189881" y="5555134"/>
                </a:cubicBezTo>
                <a:cubicBezTo>
                  <a:pt x="7189787" y="5556746"/>
                  <a:pt x="7190458" y="5559142"/>
                  <a:pt x="7190365" y="5560752"/>
                </a:cubicBezTo>
                <a:cubicBezTo>
                  <a:pt x="7189320" y="5560250"/>
                  <a:pt x="7188274" y="5559746"/>
                  <a:pt x="7186183" y="5558739"/>
                </a:cubicBezTo>
                <a:cubicBezTo>
                  <a:pt x="7186278" y="5557130"/>
                  <a:pt x="7185607" y="5554735"/>
                  <a:pt x="7186459" y="5553903"/>
                </a:cubicBezTo>
                <a:close/>
                <a:moveTo>
                  <a:pt x="7259362" y="5546737"/>
                </a:moveTo>
                <a:cubicBezTo>
                  <a:pt x="7264880" y="5553534"/>
                  <a:pt x="7269636" y="5559551"/>
                  <a:pt x="7274868" y="5566622"/>
                </a:cubicBezTo>
                <a:cubicBezTo>
                  <a:pt x="7261864" y="5568647"/>
                  <a:pt x="7249146" y="5570398"/>
                  <a:pt x="7235381" y="5571643"/>
                </a:cubicBezTo>
                <a:cubicBezTo>
                  <a:pt x="7229104" y="5564067"/>
                  <a:pt x="7223872" y="5556994"/>
                  <a:pt x="7217595" y="5549420"/>
                </a:cubicBezTo>
                <a:cubicBezTo>
                  <a:pt x="7232119" y="5548954"/>
                  <a:pt x="7245881" y="5547706"/>
                  <a:pt x="7259362" y="5546737"/>
                </a:cubicBezTo>
                <a:close/>
                <a:moveTo>
                  <a:pt x="7068138" y="5533834"/>
                </a:moveTo>
                <a:cubicBezTo>
                  <a:pt x="7070611" y="5537507"/>
                  <a:pt x="7073083" y="5541181"/>
                  <a:pt x="7075844" y="5544582"/>
                </a:cubicBezTo>
                <a:cubicBezTo>
                  <a:pt x="7073467" y="5543850"/>
                  <a:pt x="7071571" y="5544180"/>
                  <a:pt x="7069197" y="5543454"/>
                </a:cubicBezTo>
                <a:cubicBezTo>
                  <a:pt x="7067199" y="5540834"/>
                  <a:pt x="7063681" y="5536659"/>
                  <a:pt x="7063487" y="5535322"/>
                </a:cubicBezTo>
                <a:cubicBezTo>
                  <a:pt x="7063580" y="5533710"/>
                  <a:pt x="7066240" y="5534163"/>
                  <a:pt x="7068138" y="5533834"/>
                </a:cubicBezTo>
                <a:close/>
                <a:moveTo>
                  <a:pt x="830946" y="5527457"/>
                </a:moveTo>
                <a:lnTo>
                  <a:pt x="832469" y="5528832"/>
                </a:lnTo>
                <a:lnTo>
                  <a:pt x="830932" y="5528494"/>
                </a:lnTo>
                <a:close/>
                <a:moveTo>
                  <a:pt x="826104" y="5527426"/>
                </a:moveTo>
                <a:lnTo>
                  <a:pt x="830932" y="5528494"/>
                </a:lnTo>
                <a:lnTo>
                  <a:pt x="830861" y="5533442"/>
                </a:lnTo>
                <a:cubicBezTo>
                  <a:pt x="829625" y="5531606"/>
                  <a:pt x="827627" y="5528988"/>
                  <a:pt x="826104" y="5527426"/>
                </a:cubicBezTo>
                <a:close/>
                <a:moveTo>
                  <a:pt x="816678" y="5509225"/>
                </a:moveTo>
                <a:cubicBezTo>
                  <a:pt x="821435" y="5515244"/>
                  <a:pt x="826192" y="5521258"/>
                  <a:pt x="830948" y="5527273"/>
                </a:cubicBezTo>
                <a:lnTo>
                  <a:pt x="830946" y="5527457"/>
                </a:lnTo>
                <a:lnTo>
                  <a:pt x="813834" y="5511999"/>
                </a:lnTo>
                <a:cubicBezTo>
                  <a:pt x="814686" y="5511167"/>
                  <a:pt x="815540" y="5510335"/>
                  <a:pt x="816678" y="5509225"/>
                </a:cubicBezTo>
                <a:close/>
                <a:moveTo>
                  <a:pt x="6721087" y="5499377"/>
                </a:moveTo>
                <a:cubicBezTo>
                  <a:pt x="6721754" y="5501768"/>
                  <a:pt x="6721662" y="5503381"/>
                  <a:pt x="6722331" y="5505774"/>
                </a:cubicBezTo>
                <a:cubicBezTo>
                  <a:pt x="6723377" y="5506277"/>
                  <a:pt x="6725942" y="5508340"/>
                  <a:pt x="6726227" y="5508063"/>
                </a:cubicBezTo>
                <a:cubicBezTo>
                  <a:pt x="6727080" y="5507230"/>
                  <a:pt x="6727175" y="5505620"/>
                  <a:pt x="6728026" y="5504787"/>
                </a:cubicBezTo>
                <a:cubicBezTo>
                  <a:pt x="6726220" y="5503505"/>
                  <a:pt x="6723653" y="5501441"/>
                  <a:pt x="6721087" y="5499377"/>
                </a:cubicBezTo>
                <a:close/>
                <a:moveTo>
                  <a:pt x="790743" y="5497991"/>
                </a:moveTo>
                <a:cubicBezTo>
                  <a:pt x="797396" y="5503675"/>
                  <a:pt x="804336" y="5509086"/>
                  <a:pt x="810991" y="5514771"/>
                </a:cubicBezTo>
                <a:lnTo>
                  <a:pt x="807678" y="5529260"/>
                </a:lnTo>
                <a:lnTo>
                  <a:pt x="789700" y="5513402"/>
                </a:lnTo>
                <a:close/>
                <a:moveTo>
                  <a:pt x="846084" y="5492729"/>
                </a:moveTo>
                <a:cubicBezTo>
                  <a:pt x="904842" y="5549573"/>
                  <a:pt x="885669" y="5551530"/>
                  <a:pt x="864319" y="5558651"/>
                </a:cubicBezTo>
                <a:cubicBezTo>
                  <a:pt x="856492" y="5531281"/>
                  <a:pt x="851144" y="5512143"/>
                  <a:pt x="846084" y="5492729"/>
                </a:cubicBezTo>
                <a:close/>
                <a:moveTo>
                  <a:pt x="975293" y="5491533"/>
                </a:moveTo>
                <a:cubicBezTo>
                  <a:pt x="981746" y="5491325"/>
                  <a:pt x="997430" y="5503426"/>
                  <a:pt x="1009119" y="5510292"/>
                </a:cubicBezTo>
                <a:cubicBezTo>
                  <a:pt x="1011969" y="5512076"/>
                  <a:pt x="1015203" y="5516532"/>
                  <a:pt x="1017963" y="5519931"/>
                </a:cubicBezTo>
                <a:cubicBezTo>
                  <a:pt x="1038700" y="5546888"/>
                  <a:pt x="1060203" y="5574628"/>
                  <a:pt x="1081223" y="5601305"/>
                </a:cubicBezTo>
                <a:cubicBezTo>
                  <a:pt x="1059184" y="5592357"/>
                  <a:pt x="1036669" y="5582354"/>
                  <a:pt x="1014344" y="5573684"/>
                </a:cubicBezTo>
                <a:cubicBezTo>
                  <a:pt x="998574" y="5567751"/>
                  <a:pt x="984804" y="5564439"/>
                  <a:pt x="967136" y="5558840"/>
                </a:cubicBezTo>
                <a:cubicBezTo>
                  <a:pt x="956957" y="5544416"/>
                  <a:pt x="941544" y="5522921"/>
                  <a:pt x="926130" y="5501424"/>
                </a:cubicBezTo>
                <a:cubicBezTo>
                  <a:pt x="943782" y="5497906"/>
                  <a:pt x="957538" y="5492103"/>
                  <a:pt x="975293" y="5491533"/>
                </a:cubicBezTo>
                <a:close/>
                <a:moveTo>
                  <a:pt x="7019740" y="5488184"/>
                </a:moveTo>
                <a:cubicBezTo>
                  <a:pt x="7028579" y="5493265"/>
                  <a:pt x="7039222" y="5499629"/>
                  <a:pt x="7048821" y="5505490"/>
                </a:cubicBezTo>
                <a:cubicBezTo>
                  <a:pt x="7050250" y="5508663"/>
                  <a:pt x="7051392" y="5512110"/>
                  <a:pt x="7053583" y="5516063"/>
                </a:cubicBezTo>
                <a:cubicBezTo>
                  <a:pt x="7044178" y="5511538"/>
                  <a:pt x="7035248" y="5508071"/>
                  <a:pt x="7025843" y="5503544"/>
                </a:cubicBezTo>
                <a:cubicBezTo>
                  <a:pt x="7023460" y="5498257"/>
                  <a:pt x="7022125" y="5493473"/>
                  <a:pt x="7019740" y="5488184"/>
                </a:cubicBezTo>
                <a:close/>
                <a:moveTo>
                  <a:pt x="757125" y="5484669"/>
                </a:moveTo>
                <a:lnTo>
                  <a:pt x="759488" y="5485851"/>
                </a:lnTo>
                <a:lnTo>
                  <a:pt x="759483" y="5486748"/>
                </a:lnTo>
                <a:close/>
                <a:moveTo>
                  <a:pt x="6762435" y="5471234"/>
                </a:moveTo>
                <a:cubicBezTo>
                  <a:pt x="6759208" y="5471336"/>
                  <a:pt x="6756741" y="5472221"/>
                  <a:pt x="6753988" y="5473381"/>
                </a:cubicBezTo>
                <a:cubicBezTo>
                  <a:pt x="6764547" y="5485914"/>
                  <a:pt x="6775390" y="5498172"/>
                  <a:pt x="6785948" y="5510707"/>
                </a:cubicBezTo>
                <a:cubicBezTo>
                  <a:pt x="6788413" y="5509820"/>
                  <a:pt x="6790596" y="5509215"/>
                  <a:pt x="6793063" y="5508331"/>
                </a:cubicBezTo>
                <a:cubicBezTo>
                  <a:pt x="6783268" y="5496579"/>
                  <a:pt x="6772993" y="5483766"/>
                  <a:pt x="6762435" y="5471234"/>
                </a:cubicBezTo>
                <a:close/>
                <a:moveTo>
                  <a:pt x="6593300" y="5438310"/>
                </a:moveTo>
                <a:cubicBezTo>
                  <a:pt x="6593968" y="5440703"/>
                  <a:pt x="6594637" y="5443095"/>
                  <a:pt x="6595304" y="5445487"/>
                </a:cubicBezTo>
                <a:cubicBezTo>
                  <a:pt x="6627524" y="5468856"/>
                  <a:pt x="6659460" y="5492503"/>
                  <a:pt x="6690638" y="5515373"/>
                </a:cubicBezTo>
                <a:cubicBezTo>
                  <a:pt x="6687495" y="5509306"/>
                  <a:pt x="6682732" y="5498731"/>
                  <a:pt x="6675302" y="5483146"/>
                </a:cubicBezTo>
                <a:cubicBezTo>
                  <a:pt x="6646416" y="5467180"/>
                  <a:pt x="6620381" y="5452996"/>
                  <a:pt x="6593300" y="5438310"/>
                </a:cubicBezTo>
                <a:close/>
                <a:moveTo>
                  <a:pt x="6780694" y="5429080"/>
                </a:moveTo>
                <a:cubicBezTo>
                  <a:pt x="6786210" y="5435875"/>
                  <a:pt x="6792204" y="5443730"/>
                  <a:pt x="6798479" y="5451304"/>
                </a:cubicBezTo>
                <a:cubicBezTo>
                  <a:pt x="6793548" y="5453072"/>
                  <a:pt x="6789374" y="5455619"/>
                  <a:pt x="6785486" y="5457891"/>
                </a:cubicBezTo>
                <a:cubicBezTo>
                  <a:pt x="6787766" y="5460230"/>
                  <a:pt x="6790810" y="5463352"/>
                  <a:pt x="6793091" y="5465691"/>
                </a:cubicBezTo>
                <a:cubicBezTo>
                  <a:pt x="6794983" y="5460805"/>
                  <a:pt x="6796591" y="5456194"/>
                  <a:pt x="6798479" y="5451304"/>
                </a:cubicBezTo>
                <a:cubicBezTo>
                  <a:pt x="6794100" y="5443398"/>
                  <a:pt x="6790198" y="5436552"/>
                  <a:pt x="6787341" y="5430208"/>
                </a:cubicBezTo>
                <a:cubicBezTo>
                  <a:pt x="6784681" y="5429756"/>
                  <a:pt x="6783067" y="5429809"/>
                  <a:pt x="6780694" y="5429080"/>
                </a:cubicBezTo>
                <a:close/>
                <a:moveTo>
                  <a:pt x="1093564" y="5418815"/>
                </a:moveTo>
                <a:cubicBezTo>
                  <a:pt x="1088724" y="5418971"/>
                  <a:pt x="1095974" y="5442337"/>
                  <a:pt x="1103297" y="5450417"/>
                </a:cubicBezTo>
                <a:cubicBezTo>
                  <a:pt x="1143999" y="5494432"/>
                  <a:pt x="1187169" y="5537564"/>
                  <a:pt x="1229769" y="5581252"/>
                </a:cubicBezTo>
                <a:cubicBezTo>
                  <a:pt x="1233089" y="5579536"/>
                  <a:pt x="1236409" y="5577820"/>
                  <a:pt x="1240776" y="5576610"/>
                </a:cubicBezTo>
                <a:cubicBezTo>
                  <a:pt x="1205575" y="5530271"/>
                  <a:pt x="1171704" y="5484157"/>
                  <a:pt x="1134321" y="5438424"/>
                </a:cubicBezTo>
                <a:cubicBezTo>
                  <a:pt x="1127286" y="5430070"/>
                  <a:pt x="1102679" y="5419060"/>
                  <a:pt x="1093564" y="5418815"/>
                </a:cubicBezTo>
                <a:close/>
                <a:moveTo>
                  <a:pt x="6657436" y="5410777"/>
                </a:moveTo>
                <a:cubicBezTo>
                  <a:pt x="6661621" y="5417344"/>
                  <a:pt x="6663050" y="5420517"/>
                  <a:pt x="6666285" y="5424972"/>
                </a:cubicBezTo>
                <a:cubicBezTo>
                  <a:pt x="6667048" y="5425754"/>
                  <a:pt x="6672274" y="5428269"/>
                  <a:pt x="6672842" y="5427714"/>
                </a:cubicBezTo>
                <a:cubicBezTo>
                  <a:pt x="6673500" y="5425545"/>
                  <a:pt x="6672359" y="5422097"/>
                  <a:pt x="6671213" y="5418647"/>
                </a:cubicBezTo>
                <a:cubicBezTo>
                  <a:pt x="6667315" y="5416358"/>
                  <a:pt x="6663421" y="5414069"/>
                  <a:pt x="6657436" y="5410777"/>
                </a:cubicBezTo>
                <a:close/>
                <a:moveTo>
                  <a:pt x="763342" y="5399910"/>
                </a:moveTo>
                <a:cubicBezTo>
                  <a:pt x="766000" y="5400362"/>
                  <a:pt x="768944" y="5400537"/>
                  <a:pt x="772365" y="5401767"/>
                </a:cubicBezTo>
                <a:cubicBezTo>
                  <a:pt x="782929" y="5418859"/>
                  <a:pt x="804997" y="5446044"/>
                  <a:pt x="802537" y="5451484"/>
                </a:cubicBezTo>
                <a:cubicBezTo>
                  <a:pt x="799843" y="5458678"/>
                  <a:pt x="794692" y="5458374"/>
                  <a:pt x="789035" y="5453426"/>
                </a:cubicBezTo>
                <a:cubicBezTo>
                  <a:pt x="783378" y="5448478"/>
                  <a:pt x="777215" y="5438887"/>
                  <a:pt x="772499" y="5427508"/>
                </a:cubicBezTo>
                <a:cubicBezTo>
                  <a:pt x="768496" y="5417714"/>
                  <a:pt x="766299" y="5409200"/>
                  <a:pt x="763342" y="5399910"/>
                </a:cubicBezTo>
                <a:close/>
                <a:moveTo>
                  <a:pt x="6781589" y="5394724"/>
                </a:moveTo>
                <a:cubicBezTo>
                  <a:pt x="6782542" y="5396840"/>
                  <a:pt x="6783970" y="5400011"/>
                  <a:pt x="6785683" y="5402905"/>
                </a:cubicBezTo>
                <a:cubicBezTo>
                  <a:pt x="6788536" y="5404693"/>
                  <a:pt x="6792146" y="5407258"/>
                  <a:pt x="6792715" y="5406704"/>
                </a:cubicBezTo>
                <a:cubicBezTo>
                  <a:pt x="6793568" y="5405871"/>
                  <a:pt x="6793185" y="5403204"/>
                  <a:pt x="6792517" y="5400811"/>
                </a:cubicBezTo>
                <a:cubicBezTo>
                  <a:pt x="6789379" y="5399300"/>
                  <a:pt x="6785484" y="5397013"/>
                  <a:pt x="6781589" y="5394724"/>
                </a:cubicBezTo>
                <a:close/>
                <a:moveTo>
                  <a:pt x="6679233" y="5386478"/>
                </a:moveTo>
                <a:cubicBezTo>
                  <a:pt x="6677435" y="5389753"/>
                  <a:pt x="6674592" y="5392526"/>
                  <a:pt x="6672506" y="5396078"/>
                </a:cubicBezTo>
                <a:cubicBezTo>
                  <a:pt x="6675833" y="5398919"/>
                  <a:pt x="6678116" y="5401261"/>
                  <a:pt x="6681159" y="5404381"/>
                </a:cubicBezTo>
                <a:cubicBezTo>
                  <a:pt x="6683241" y="5400828"/>
                  <a:pt x="6686085" y="5398055"/>
                  <a:pt x="6688170" y="5394503"/>
                </a:cubicBezTo>
                <a:cubicBezTo>
                  <a:pt x="6685601" y="5392440"/>
                  <a:pt x="6682558" y="5389319"/>
                  <a:pt x="6679233" y="5386478"/>
                </a:cubicBezTo>
                <a:close/>
                <a:moveTo>
                  <a:pt x="838596" y="5379796"/>
                </a:moveTo>
                <a:cubicBezTo>
                  <a:pt x="867973" y="5405940"/>
                  <a:pt x="896872" y="5431025"/>
                  <a:pt x="925489" y="5456390"/>
                </a:cubicBezTo>
                <a:cubicBezTo>
                  <a:pt x="918947" y="5462768"/>
                  <a:pt x="912692" y="5468868"/>
                  <a:pt x="901316" y="5479960"/>
                </a:cubicBezTo>
                <a:cubicBezTo>
                  <a:pt x="896915" y="5458378"/>
                  <a:pt x="895573" y="5449037"/>
                  <a:pt x="893468" y="5438914"/>
                </a:cubicBezTo>
                <a:cubicBezTo>
                  <a:pt x="891185" y="5436571"/>
                  <a:pt x="888620" y="5434510"/>
                  <a:pt x="886336" y="5432168"/>
                </a:cubicBezTo>
                <a:cubicBezTo>
                  <a:pt x="882831" y="5437108"/>
                  <a:pt x="879326" y="5442049"/>
                  <a:pt x="871465" y="5452760"/>
                </a:cubicBezTo>
                <a:cubicBezTo>
                  <a:pt x="853569" y="5423029"/>
                  <a:pt x="840529" y="5402261"/>
                  <a:pt x="827775" y="5381216"/>
                </a:cubicBezTo>
                <a:cubicBezTo>
                  <a:pt x="831287" y="5380835"/>
                  <a:pt x="834799" y="5380454"/>
                  <a:pt x="838596" y="5379796"/>
                </a:cubicBezTo>
                <a:close/>
                <a:moveTo>
                  <a:pt x="633522" y="5374309"/>
                </a:moveTo>
                <a:lnTo>
                  <a:pt x="634850" y="5374533"/>
                </a:lnTo>
                <a:cubicBezTo>
                  <a:pt x="636089" y="5376373"/>
                  <a:pt x="636566" y="5377430"/>
                  <a:pt x="637802" y="5379266"/>
                </a:cubicBezTo>
                <a:cubicBezTo>
                  <a:pt x="636566" y="5377430"/>
                  <a:pt x="635045" y="5375871"/>
                  <a:pt x="633522" y="5374309"/>
                </a:cubicBezTo>
                <a:close/>
                <a:moveTo>
                  <a:pt x="6873521" y="5362911"/>
                </a:moveTo>
                <a:cubicBezTo>
                  <a:pt x="6881292" y="5361422"/>
                  <a:pt x="6893475" y="5365523"/>
                  <a:pt x="6907164" y="5377287"/>
                </a:cubicBezTo>
                <a:cubicBezTo>
                  <a:pt x="6912010" y="5381688"/>
                  <a:pt x="6920478" y="5393216"/>
                  <a:pt x="6919625" y="5394049"/>
                </a:cubicBezTo>
                <a:cubicBezTo>
                  <a:pt x="6918110" y="5397046"/>
                  <a:pt x="6912986" y="5397480"/>
                  <a:pt x="6907952" y="5396301"/>
                </a:cubicBezTo>
                <a:cubicBezTo>
                  <a:pt x="6895795" y="5392936"/>
                  <a:pt x="6881355" y="5387232"/>
                  <a:pt x="6866347" y="5382083"/>
                </a:cubicBezTo>
                <a:cubicBezTo>
                  <a:pt x="6862391" y="5371482"/>
                  <a:pt x="6865749" y="5364401"/>
                  <a:pt x="6873521" y="5362911"/>
                </a:cubicBezTo>
                <a:close/>
                <a:moveTo>
                  <a:pt x="1232622" y="5344087"/>
                </a:moveTo>
                <a:cubicBezTo>
                  <a:pt x="1229397" y="5344194"/>
                  <a:pt x="1227213" y="5344797"/>
                  <a:pt x="1223987" y="5344902"/>
                </a:cubicBezTo>
                <a:cubicBezTo>
                  <a:pt x="1238156" y="5360003"/>
                  <a:pt x="1251663" y="5377269"/>
                  <a:pt x="1266496" y="5390203"/>
                </a:cubicBezTo>
                <a:cubicBezTo>
                  <a:pt x="1356716" y="5469640"/>
                  <a:pt x="1371367" y="5490356"/>
                  <a:pt x="1383342" y="5557819"/>
                </a:cubicBezTo>
                <a:cubicBezTo>
                  <a:pt x="1384202" y="5561549"/>
                  <a:pt x="1386867" y="5566556"/>
                  <a:pt x="1389632" y="5574514"/>
                </a:cubicBezTo>
                <a:cubicBezTo>
                  <a:pt x="1440011" y="5552785"/>
                  <a:pt x="1340818" y="5442525"/>
                  <a:pt x="1232622" y="5344087"/>
                </a:cubicBezTo>
                <a:close/>
                <a:moveTo>
                  <a:pt x="6810514" y="5316290"/>
                </a:moveTo>
                <a:cubicBezTo>
                  <a:pt x="6820405" y="5326433"/>
                  <a:pt x="6831054" y="5337355"/>
                  <a:pt x="6840944" y="5347496"/>
                </a:cubicBezTo>
                <a:cubicBezTo>
                  <a:pt x="6839237" y="5349160"/>
                  <a:pt x="6836487" y="5350322"/>
                  <a:pt x="6834780" y="5351985"/>
                </a:cubicBezTo>
                <a:cubicBezTo>
                  <a:pt x="6825176" y="5341566"/>
                  <a:pt x="6814810" y="5330367"/>
                  <a:pt x="6805203" y="5319947"/>
                </a:cubicBezTo>
                <a:cubicBezTo>
                  <a:pt x="6806626" y="5318560"/>
                  <a:pt x="6808807" y="5317954"/>
                  <a:pt x="6810514" y="5316290"/>
                </a:cubicBezTo>
                <a:close/>
                <a:moveTo>
                  <a:pt x="6424683" y="5312045"/>
                </a:moveTo>
                <a:cubicBezTo>
                  <a:pt x="6425256" y="5316047"/>
                  <a:pt x="6425076" y="5319275"/>
                  <a:pt x="6424888" y="5322495"/>
                </a:cubicBezTo>
                <a:cubicBezTo>
                  <a:pt x="6469851" y="5357795"/>
                  <a:pt x="6514812" y="5393093"/>
                  <a:pt x="6559771" y="5428391"/>
                </a:cubicBezTo>
                <a:cubicBezTo>
                  <a:pt x="6560242" y="5424890"/>
                  <a:pt x="6559665" y="5420885"/>
                  <a:pt x="6559850" y="5417661"/>
                </a:cubicBezTo>
                <a:cubicBezTo>
                  <a:pt x="6514605" y="5382641"/>
                  <a:pt x="6469644" y="5347342"/>
                  <a:pt x="6424683" y="5312045"/>
                </a:cubicBezTo>
                <a:close/>
                <a:moveTo>
                  <a:pt x="623859" y="5304590"/>
                </a:moveTo>
                <a:cubicBezTo>
                  <a:pt x="633701" y="5306788"/>
                  <a:pt x="647481" y="5315799"/>
                  <a:pt x="666026" y="5336524"/>
                </a:cubicBezTo>
                <a:cubicBezTo>
                  <a:pt x="665296" y="5353982"/>
                  <a:pt x="666177" y="5371384"/>
                  <a:pt x="666014" y="5388285"/>
                </a:cubicBezTo>
                <a:cubicBezTo>
                  <a:pt x="658943" y="5374633"/>
                  <a:pt x="636766" y="5362231"/>
                  <a:pt x="620883" y="5348622"/>
                </a:cubicBezTo>
                <a:cubicBezTo>
                  <a:pt x="615590" y="5344088"/>
                  <a:pt x="610995" y="5339415"/>
                  <a:pt x="607895" y="5334524"/>
                </a:cubicBezTo>
                <a:cubicBezTo>
                  <a:pt x="603760" y="5327998"/>
                  <a:pt x="602275" y="5321071"/>
                  <a:pt x="605325" y="5313532"/>
                </a:cubicBezTo>
                <a:cubicBezTo>
                  <a:pt x="608115" y="5307006"/>
                  <a:pt x="614018" y="5302391"/>
                  <a:pt x="623859" y="5304590"/>
                </a:cubicBezTo>
                <a:close/>
                <a:moveTo>
                  <a:pt x="641755" y="5296274"/>
                </a:moveTo>
                <a:cubicBezTo>
                  <a:pt x="645266" y="5295890"/>
                  <a:pt x="649254" y="5296567"/>
                  <a:pt x="655903" y="5297696"/>
                </a:cubicBezTo>
                <a:cubicBezTo>
                  <a:pt x="659236" y="5305097"/>
                  <a:pt x="663424" y="5311669"/>
                  <a:pt x="662855" y="5312223"/>
                </a:cubicBezTo>
                <a:cubicBezTo>
                  <a:pt x="659628" y="5312326"/>
                  <a:pt x="653833" y="5310366"/>
                  <a:pt x="648893" y="5307576"/>
                </a:cubicBezTo>
                <a:cubicBezTo>
                  <a:pt x="647849" y="5307073"/>
                  <a:pt x="641187" y="5296828"/>
                  <a:pt x="641755" y="5296274"/>
                </a:cubicBezTo>
                <a:close/>
                <a:moveTo>
                  <a:pt x="6898353" y="5268686"/>
                </a:moveTo>
                <a:cubicBezTo>
                  <a:pt x="6901581" y="5268583"/>
                  <a:pt x="6907377" y="5270545"/>
                  <a:pt x="6912315" y="5273333"/>
                </a:cubicBezTo>
                <a:cubicBezTo>
                  <a:pt x="6913360" y="5273836"/>
                  <a:pt x="6920021" y="5284081"/>
                  <a:pt x="6919453" y="5284636"/>
                </a:cubicBezTo>
                <a:cubicBezTo>
                  <a:pt x="6915942" y="5285019"/>
                  <a:pt x="6911954" y="5284341"/>
                  <a:pt x="6905306" y="5283213"/>
                </a:cubicBezTo>
                <a:cubicBezTo>
                  <a:pt x="6901973" y="5275812"/>
                  <a:pt x="6897785" y="5269241"/>
                  <a:pt x="6898353" y="5268686"/>
                </a:cubicBezTo>
                <a:close/>
                <a:moveTo>
                  <a:pt x="726429" y="5228924"/>
                </a:moveTo>
                <a:cubicBezTo>
                  <a:pt x="736033" y="5239343"/>
                  <a:pt x="746398" y="5250542"/>
                  <a:pt x="756006" y="5260962"/>
                </a:cubicBezTo>
                <a:cubicBezTo>
                  <a:pt x="754583" y="5262350"/>
                  <a:pt x="752401" y="5262955"/>
                  <a:pt x="750694" y="5264619"/>
                </a:cubicBezTo>
                <a:cubicBezTo>
                  <a:pt x="740804" y="5254477"/>
                  <a:pt x="730154" y="5243554"/>
                  <a:pt x="720265" y="5233412"/>
                </a:cubicBezTo>
                <a:cubicBezTo>
                  <a:pt x="721971" y="5231749"/>
                  <a:pt x="724723" y="5230589"/>
                  <a:pt x="726429" y="5228924"/>
                </a:cubicBezTo>
                <a:close/>
                <a:moveTo>
                  <a:pt x="6923407" y="5201643"/>
                </a:moveTo>
                <a:cubicBezTo>
                  <a:pt x="6924642" y="5203479"/>
                  <a:pt x="6926164" y="5205038"/>
                  <a:pt x="6927686" y="5206600"/>
                </a:cubicBezTo>
                <a:lnTo>
                  <a:pt x="6926358" y="5206375"/>
                </a:lnTo>
                <a:cubicBezTo>
                  <a:pt x="6925119" y="5204537"/>
                  <a:pt x="6924642" y="5203479"/>
                  <a:pt x="6923407" y="5201643"/>
                </a:cubicBezTo>
                <a:close/>
                <a:moveTo>
                  <a:pt x="6895195" y="5192624"/>
                </a:moveTo>
                <a:cubicBezTo>
                  <a:pt x="6902266" y="5206276"/>
                  <a:pt x="6924443" y="5218678"/>
                  <a:pt x="6940326" y="5232287"/>
                </a:cubicBezTo>
                <a:cubicBezTo>
                  <a:pt x="6945619" y="5236821"/>
                  <a:pt x="6950215" y="5241494"/>
                  <a:pt x="6953313" y="5246385"/>
                </a:cubicBezTo>
                <a:cubicBezTo>
                  <a:pt x="6957449" y="5252911"/>
                  <a:pt x="6958934" y="5259838"/>
                  <a:pt x="6955884" y="5267378"/>
                </a:cubicBezTo>
                <a:cubicBezTo>
                  <a:pt x="6950302" y="5280430"/>
                  <a:pt x="6932274" y="5285836"/>
                  <a:pt x="6895183" y="5244385"/>
                </a:cubicBezTo>
                <a:cubicBezTo>
                  <a:pt x="6895913" y="5226927"/>
                  <a:pt x="6895033" y="5209524"/>
                  <a:pt x="6895195" y="5192624"/>
                </a:cubicBezTo>
                <a:close/>
                <a:moveTo>
                  <a:pt x="653257" y="5184608"/>
                </a:moveTo>
                <a:cubicBezTo>
                  <a:pt x="665414" y="5187973"/>
                  <a:pt x="679853" y="5193678"/>
                  <a:pt x="694861" y="5198826"/>
                </a:cubicBezTo>
                <a:cubicBezTo>
                  <a:pt x="702773" y="5220027"/>
                  <a:pt x="681424" y="5227150"/>
                  <a:pt x="654045" y="5203623"/>
                </a:cubicBezTo>
                <a:cubicBezTo>
                  <a:pt x="649198" y="5199221"/>
                  <a:pt x="640730" y="5187693"/>
                  <a:pt x="641584" y="5186861"/>
                </a:cubicBezTo>
                <a:cubicBezTo>
                  <a:pt x="643098" y="5183863"/>
                  <a:pt x="648222" y="5183429"/>
                  <a:pt x="653257" y="5184608"/>
                </a:cubicBezTo>
                <a:close/>
                <a:moveTo>
                  <a:pt x="880050" y="5176528"/>
                </a:moveTo>
                <a:cubicBezTo>
                  <a:pt x="877967" y="5180081"/>
                  <a:pt x="875123" y="5182853"/>
                  <a:pt x="873039" y="5186406"/>
                </a:cubicBezTo>
                <a:cubicBezTo>
                  <a:pt x="875607" y="5188469"/>
                  <a:pt x="878650" y="5191590"/>
                  <a:pt x="881975" y="5194432"/>
                </a:cubicBezTo>
                <a:cubicBezTo>
                  <a:pt x="883773" y="5191156"/>
                  <a:pt x="886618" y="5188383"/>
                  <a:pt x="888703" y="5184831"/>
                </a:cubicBezTo>
                <a:cubicBezTo>
                  <a:pt x="885376" y="5181990"/>
                  <a:pt x="883092" y="5179648"/>
                  <a:pt x="880050" y="5176528"/>
                </a:cubicBezTo>
                <a:close/>
                <a:moveTo>
                  <a:pt x="768494" y="5174206"/>
                </a:moveTo>
                <a:cubicBezTo>
                  <a:pt x="767641" y="5175038"/>
                  <a:pt x="768023" y="5177706"/>
                  <a:pt x="768692" y="5180098"/>
                </a:cubicBezTo>
                <a:cubicBezTo>
                  <a:pt x="771829" y="5181609"/>
                  <a:pt x="775724" y="5183897"/>
                  <a:pt x="779620" y="5186185"/>
                </a:cubicBezTo>
                <a:cubicBezTo>
                  <a:pt x="778667" y="5184069"/>
                  <a:pt x="777238" y="5180898"/>
                  <a:pt x="775526" y="5178005"/>
                </a:cubicBezTo>
                <a:cubicBezTo>
                  <a:pt x="772673" y="5176217"/>
                  <a:pt x="769063" y="5173652"/>
                  <a:pt x="768494" y="5174206"/>
                </a:cubicBezTo>
                <a:close/>
                <a:moveTo>
                  <a:pt x="888366" y="5153195"/>
                </a:moveTo>
                <a:cubicBezTo>
                  <a:pt x="887708" y="5155364"/>
                  <a:pt x="888851" y="5158812"/>
                  <a:pt x="889996" y="5162262"/>
                </a:cubicBezTo>
                <a:cubicBezTo>
                  <a:pt x="893893" y="5164552"/>
                  <a:pt x="897787" y="5166841"/>
                  <a:pt x="903773" y="5170132"/>
                </a:cubicBezTo>
                <a:cubicBezTo>
                  <a:pt x="899587" y="5163564"/>
                  <a:pt x="898158" y="5160392"/>
                  <a:pt x="894923" y="5155937"/>
                </a:cubicBezTo>
                <a:cubicBezTo>
                  <a:pt x="894161" y="5155155"/>
                  <a:pt x="888935" y="5152641"/>
                  <a:pt x="888366" y="5153195"/>
                </a:cubicBezTo>
                <a:close/>
                <a:moveTo>
                  <a:pt x="1001437" y="5152518"/>
                </a:moveTo>
                <a:cubicBezTo>
                  <a:pt x="1000967" y="5156019"/>
                  <a:pt x="1001543" y="5160024"/>
                  <a:pt x="1001359" y="5163247"/>
                </a:cubicBezTo>
                <a:cubicBezTo>
                  <a:pt x="1046604" y="5198269"/>
                  <a:pt x="1091564" y="5233567"/>
                  <a:pt x="1136525" y="5268865"/>
                </a:cubicBezTo>
                <a:cubicBezTo>
                  <a:pt x="1135952" y="5264862"/>
                  <a:pt x="1136132" y="5261634"/>
                  <a:pt x="1136320" y="5258414"/>
                </a:cubicBezTo>
                <a:cubicBezTo>
                  <a:pt x="1091358" y="5223113"/>
                  <a:pt x="1046397" y="5187816"/>
                  <a:pt x="1001437" y="5152518"/>
                </a:cubicBezTo>
                <a:close/>
                <a:moveTo>
                  <a:pt x="6764311" y="5123901"/>
                </a:moveTo>
                <a:cubicBezTo>
                  <a:pt x="6766643" y="5123696"/>
                  <a:pt x="6769344" y="5125009"/>
                  <a:pt x="6772174" y="5127483"/>
                </a:cubicBezTo>
                <a:cubicBezTo>
                  <a:pt x="6777830" y="5132431"/>
                  <a:pt x="6783993" y="5142021"/>
                  <a:pt x="6788710" y="5153401"/>
                </a:cubicBezTo>
                <a:cubicBezTo>
                  <a:pt x="6792712" y="5163195"/>
                  <a:pt x="6794911" y="5171708"/>
                  <a:pt x="6797867" y="5180998"/>
                </a:cubicBezTo>
                <a:cubicBezTo>
                  <a:pt x="6795206" y="5180547"/>
                  <a:pt x="6792265" y="5180372"/>
                  <a:pt x="6788844" y="5179142"/>
                </a:cubicBezTo>
                <a:cubicBezTo>
                  <a:pt x="6778280" y="5162050"/>
                  <a:pt x="6756211" y="5134865"/>
                  <a:pt x="6758672" y="5129425"/>
                </a:cubicBezTo>
                <a:cubicBezTo>
                  <a:pt x="6760018" y="5125828"/>
                  <a:pt x="6761980" y="5124106"/>
                  <a:pt x="6764311" y="5123901"/>
                </a:cubicBezTo>
                <a:close/>
                <a:moveTo>
                  <a:pt x="768118" y="5115218"/>
                </a:moveTo>
                <a:cubicBezTo>
                  <a:pt x="766225" y="5120106"/>
                  <a:pt x="764617" y="5124715"/>
                  <a:pt x="762730" y="5129606"/>
                </a:cubicBezTo>
                <a:cubicBezTo>
                  <a:pt x="767108" y="5137512"/>
                  <a:pt x="771011" y="5144358"/>
                  <a:pt x="773868" y="5150701"/>
                </a:cubicBezTo>
                <a:cubicBezTo>
                  <a:pt x="776527" y="5151154"/>
                  <a:pt x="778141" y="5151101"/>
                  <a:pt x="780514" y="5151830"/>
                </a:cubicBezTo>
                <a:cubicBezTo>
                  <a:pt x="774998" y="5145035"/>
                  <a:pt x="769004" y="5137178"/>
                  <a:pt x="762730" y="5129606"/>
                </a:cubicBezTo>
                <a:cubicBezTo>
                  <a:pt x="767661" y="5127836"/>
                  <a:pt x="771834" y="5125290"/>
                  <a:pt x="775723" y="5123018"/>
                </a:cubicBezTo>
                <a:cubicBezTo>
                  <a:pt x="773443" y="5120679"/>
                  <a:pt x="770399" y="5117558"/>
                  <a:pt x="768118" y="5115218"/>
                </a:cubicBezTo>
                <a:close/>
                <a:moveTo>
                  <a:pt x="6659892" y="5100949"/>
                </a:moveTo>
                <a:cubicBezTo>
                  <a:pt x="6664294" y="5122532"/>
                  <a:pt x="6665636" y="5131873"/>
                  <a:pt x="6667740" y="5141995"/>
                </a:cubicBezTo>
                <a:cubicBezTo>
                  <a:pt x="6670024" y="5144338"/>
                  <a:pt x="6672588" y="5146399"/>
                  <a:pt x="6674872" y="5148741"/>
                </a:cubicBezTo>
                <a:cubicBezTo>
                  <a:pt x="6678378" y="5143801"/>
                  <a:pt x="6681882" y="5138861"/>
                  <a:pt x="6689743" y="5128149"/>
                </a:cubicBezTo>
                <a:cubicBezTo>
                  <a:pt x="6707639" y="5157879"/>
                  <a:pt x="6720680" y="5178648"/>
                  <a:pt x="6733433" y="5199694"/>
                </a:cubicBezTo>
                <a:cubicBezTo>
                  <a:pt x="6729922" y="5200073"/>
                  <a:pt x="6726410" y="5200456"/>
                  <a:pt x="6722613" y="5201113"/>
                </a:cubicBezTo>
                <a:cubicBezTo>
                  <a:pt x="6693236" y="5174969"/>
                  <a:pt x="6664337" y="5149883"/>
                  <a:pt x="6635719" y="5124520"/>
                </a:cubicBezTo>
                <a:cubicBezTo>
                  <a:pt x="6642261" y="5118141"/>
                  <a:pt x="6648516" y="5112040"/>
                  <a:pt x="6659892" y="5100949"/>
                </a:cubicBezTo>
                <a:close/>
                <a:moveTo>
                  <a:pt x="6803406" y="5079718"/>
                </a:moveTo>
                <a:cubicBezTo>
                  <a:pt x="6805871" y="5078833"/>
                  <a:pt x="6816799" y="5084919"/>
                  <a:pt x="6818037" y="5086756"/>
                </a:cubicBezTo>
                <a:cubicBezTo>
                  <a:pt x="6822223" y="5093325"/>
                  <a:pt x="6828317" y="5104127"/>
                  <a:pt x="6826610" y="5105791"/>
                </a:cubicBezTo>
                <a:cubicBezTo>
                  <a:pt x="6823858" y="5106951"/>
                  <a:pt x="6814260" y="5101090"/>
                  <a:pt x="6801721" y="5095058"/>
                </a:cubicBezTo>
                <a:cubicBezTo>
                  <a:pt x="6802658" y="5088053"/>
                  <a:pt x="6800369" y="5081157"/>
                  <a:pt x="6803406" y="5079718"/>
                </a:cubicBezTo>
                <a:close/>
                <a:moveTo>
                  <a:pt x="834983" y="5072846"/>
                </a:moveTo>
                <a:cubicBezTo>
                  <a:pt x="834128" y="5073679"/>
                  <a:pt x="834035" y="5075291"/>
                  <a:pt x="833182" y="5076123"/>
                </a:cubicBezTo>
                <a:cubicBezTo>
                  <a:pt x="834988" y="5077405"/>
                  <a:pt x="837556" y="5079468"/>
                  <a:pt x="840122" y="5081532"/>
                </a:cubicBezTo>
                <a:cubicBezTo>
                  <a:pt x="839454" y="5079141"/>
                  <a:pt x="839547" y="5077528"/>
                  <a:pt x="838877" y="5075135"/>
                </a:cubicBezTo>
                <a:cubicBezTo>
                  <a:pt x="837832" y="5074632"/>
                  <a:pt x="835267" y="5072569"/>
                  <a:pt x="834983" y="5072846"/>
                </a:cubicBezTo>
                <a:close/>
                <a:moveTo>
                  <a:pt x="775261" y="5070203"/>
                </a:moveTo>
                <a:cubicBezTo>
                  <a:pt x="772794" y="5071088"/>
                  <a:pt x="770612" y="5071694"/>
                  <a:pt x="768146" y="5072578"/>
                </a:cubicBezTo>
                <a:cubicBezTo>
                  <a:pt x="777941" y="5084331"/>
                  <a:pt x="788216" y="5097142"/>
                  <a:pt x="798774" y="5109675"/>
                </a:cubicBezTo>
                <a:cubicBezTo>
                  <a:pt x="802001" y="5109573"/>
                  <a:pt x="804467" y="5108688"/>
                  <a:pt x="807220" y="5107528"/>
                </a:cubicBezTo>
                <a:cubicBezTo>
                  <a:pt x="796661" y="5094995"/>
                  <a:pt x="785820" y="5082737"/>
                  <a:pt x="775261" y="5070203"/>
                </a:cubicBezTo>
                <a:close/>
                <a:moveTo>
                  <a:pt x="870571" y="5065536"/>
                </a:moveTo>
                <a:cubicBezTo>
                  <a:pt x="873713" y="5071603"/>
                  <a:pt x="878477" y="5082178"/>
                  <a:pt x="885906" y="5097763"/>
                </a:cubicBezTo>
                <a:cubicBezTo>
                  <a:pt x="914793" y="5113730"/>
                  <a:pt x="940827" y="5127912"/>
                  <a:pt x="967908" y="5142598"/>
                </a:cubicBezTo>
                <a:cubicBezTo>
                  <a:pt x="967240" y="5140205"/>
                  <a:pt x="966571" y="5137814"/>
                  <a:pt x="965904" y="5135422"/>
                </a:cubicBezTo>
                <a:cubicBezTo>
                  <a:pt x="933684" y="5112054"/>
                  <a:pt x="901748" y="5088406"/>
                  <a:pt x="870571" y="5065536"/>
                </a:cubicBezTo>
                <a:close/>
                <a:moveTo>
                  <a:pt x="507625" y="5064847"/>
                </a:moveTo>
                <a:cubicBezTo>
                  <a:pt x="517031" y="5069371"/>
                  <a:pt x="525961" y="5072840"/>
                  <a:pt x="535365" y="5077365"/>
                </a:cubicBezTo>
                <a:cubicBezTo>
                  <a:pt x="537749" y="5082652"/>
                  <a:pt x="539083" y="5087436"/>
                  <a:pt x="541469" y="5092725"/>
                </a:cubicBezTo>
                <a:cubicBezTo>
                  <a:pt x="532630" y="5087643"/>
                  <a:pt x="521987" y="5081280"/>
                  <a:pt x="512387" y="5075419"/>
                </a:cubicBezTo>
                <a:cubicBezTo>
                  <a:pt x="510958" y="5072247"/>
                  <a:pt x="509817" y="5068800"/>
                  <a:pt x="507625" y="5064847"/>
                </a:cubicBezTo>
                <a:close/>
                <a:moveTo>
                  <a:pt x="6730262" y="5053452"/>
                </a:moveTo>
                <a:lnTo>
                  <a:pt x="6747376" y="5068910"/>
                </a:lnTo>
                <a:cubicBezTo>
                  <a:pt x="6746522" y="5069742"/>
                  <a:pt x="6745669" y="5070574"/>
                  <a:pt x="6744532" y="5071684"/>
                </a:cubicBezTo>
                <a:cubicBezTo>
                  <a:pt x="6739774" y="5065667"/>
                  <a:pt x="6735016" y="5059651"/>
                  <a:pt x="6730261" y="5053636"/>
                </a:cubicBezTo>
                <a:close/>
                <a:moveTo>
                  <a:pt x="6728740" y="5052076"/>
                </a:moveTo>
                <a:lnTo>
                  <a:pt x="6730277" y="5052415"/>
                </a:lnTo>
                <a:lnTo>
                  <a:pt x="6730262" y="5053452"/>
                </a:lnTo>
                <a:close/>
                <a:moveTo>
                  <a:pt x="6730347" y="5047467"/>
                </a:moveTo>
                <a:cubicBezTo>
                  <a:pt x="6731584" y="5049303"/>
                  <a:pt x="6733582" y="5051921"/>
                  <a:pt x="6735105" y="5053483"/>
                </a:cubicBezTo>
                <a:lnTo>
                  <a:pt x="6730277" y="5052415"/>
                </a:lnTo>
                <a:close/>
                <a:moveTo>
                  <a:pt x="6755591" y="5042632"/>
                </a:moveTo>
                <a:cubicBezTo>
                  <a:pt x="6761487" y="5047541"/>
                  <a:pt x="6767379" y="5052444"/>
                  <a:pt x="6772229" y="5056849"/>
                </a:cubicBezTo>
                <a:cubicBezTo>
                  <a:pt x="6771483" y="5065185"/>
                  <a:pt x="6770451" y="5073802"/>
                  <a:pt x="6770466" y="5082919"/>
                </a:cubicBezTo>
                <a:cubicBezTo>
                  <a:pt x="6763813" y="5077234"/>
                  <a:pt x="6756873" y="5071824"/>
                  <a:pt x="6750218" y="5066138"/>
                </a:cubicBezTo>
                <a:cubicBezTo>
                  <a:pt x="6752010" y="5058304"/>
                  <a:pt x="6753799" y="5050467"/>
                  <a:pt x="6755591" y="5042632"/>
                </a:cubicBezTo>
                <a:close/>
                <a:moveTo>
                  <a:pt x="485364" y="5036327"/>
                </a:moveTo>
                <a:cubicBezTo>
                  <a:pt x="487741" y="5037059"/>
                  <a:pt x="489638" y="5036729"/>
                  <a:pt x="492012" y="5037455"/>
                </a:cubicBezTo>
                <a:cubicBezTo>
                  <a:pt x="494009" y="5040075"/>
                  <a:pt x="497528" y="5044251"/>
                  <a:pt x="497722" y="5045588"/>
                </a:cubicBezTo>
                <a:cubicBezTo>
                  <a:pt x="497630" y="5047199"/>
                  <a:pt x="494969" y="5046747"/>
                  <a:pt x="493071" y="5047075"/>
                </a:cubicBezTo>
                <a:cubicBezTo>
                  <a:pt x="490597" y="5043402"/>
                  <a:pt x="488124" y="5039728"/>
                  <a:pt x="485364" y="5036327"/>
                </a:cubicBezTo>
                <a:close/>
                <a:moveTo>
                  <a:pt x="6696890" y="5022258"/>
                </a:moveTo>
                <a:cubicBezTo>
                  <a:pt x="6704716" y="5049628"/>
                  <a:pt x="6710064" y="5068766"/>
                  <a:pt x="6715125" y="5088181"/>
                </a:cubicBezTo>
                <a:cubicBezTo>
                  <a:pt x="6656366" y="5031336"/>
                  <a:pt x="6675539" y="5029380"/>
                  <a:pt x="6696890" y="5022258"/>
                </a:cubicBezTo>
                <a:close/>
                <a:moveTo>
                  <a:pt x="370843" y="5020157"/>
                </a:moveTo>
                <a:cubicBezTo>
                  <a:pt x="371888" y="5020659"/>
                  <a:pt x="372934" y="5021163"/>
                  <a:pt x="375025" y="5022170"/>
                </a:cubicBezTo>
                <a:cubicBezTo>
                  <a:pt x="374930" y="5023779"/>
                  <a:pt x="375601" y="5026174"/>
                  <a:pt x="374748" y="5027005"/>
                </a:cubicBezTo>
                <a:cubicBezTo>
                  <a:pt x="374464" y="5027283"/>
                  <a:pt x="372371" y="5026274"/>
                  <a:pt x="371328" y="5025775"/>
                </a:cubicBezTo>
                <a:cubicBezTo>
                  <a:pt x="371422" y="5024163"/>
                  <a:pt x="370751" y="5021768"/>
                  <a:pt x="370843" y="5020157"/>
                </a:cubicBezTo>
                <a:close/>
                <a:moveTo>
                  <a:pt x="6737896" y="5018796"/>
                </a:moveTo>
                <a:cubicBezTo>
                  <a:pt x="6739511" y="5018746"/>
                  <a:pt x="6742170" y="5019197"/>
                  <a:pt x="6743784" y="5019144"/>
                </a:cubicBezTo>
                <a:cubicBezTo>
                  <a:pt x="6744737" y="5021260"/>
                  <a:pt x="6746735" y="5023879"/>
                  <a:pt x="6745688" y="5023371"/>
                </a:cubicBezTo>
                <a:cubicBezTo>
                  <a:pt x="6744073" y="5023424"/>
                  <a:pt x="6741416" y="5022974"/>
                  <a:pt x="6739801" y="5023026"/>
                </a:cubicBezTo>
                <a:cubicBezTo>
                  <a:pt x="6739326" y="5021969"/>
                  <a:pt x="6737611" y="5019073"/>
                  <a:pt x="6737896" y="5018796"/>
                </a:cubicBezTo>
                <a:close/>
                <a:moveTo>
                  <a:pt x="325827" y="5009266"/>
                </a:moveTo>
                <a:cubicBezTo>
                  <a:pt x="332106" y="5016842"/>
                  <a:pt x="337337" y="5023914"/>
                  <a:pt x="343613" y="5031489"/>
                </a:cubicBezTo>
                <a:cubicBezTo>
                  <a:pt x="329090" y="5031955"/>
                  <a:pt x="315327" y="5033203"/>
                  <a:pt x="301846" y="5034172"/>
                </a:cubicBezTo>
                <a:cubicBezTo>
                  <a:pt x="296329" y="5027376"/>
                  <a:pt x="291572" y="5021359"/>
                  <a:pt x="286341" y="5014287"/>
                </a:cubicBezTo>
                <a:cubicBezTo>
                  <a:pt x="299345" y="5012262"/>
                  <a:pt x="312062" y="5010511"/>
                  <a:pt x="325827" y="5009266"/>
                </a:cubicBezTo>
                <a:close/>
                <a:moveTo>
                  <a:pt x="6171577" y="5006396"/>
                </a:moveTo>
                <a:cubicBezTo>
                  <a:pt x="6121198" y="5028125"/>
                  <a:pt x="6220390" y="5138384"/>
                  <a:pt x="6328586" y="5236822"/>
                </a:cubicBezTo>
                <a:cubicBezTo>
                  <a:pt x="6331812" y="5236716"/>
                  <a:pt x="6333996" y="5236112"/>
                  <a:pt x="6337223" y="5236007"/>
                </a:cubicBezTo>
                <a:cubicBezTo>
                  <a:pt x="6323052" y="5220907"/>
                  <a:pt x="6309545" y="5203640"/>
                  <a:pt x="6294714" y="5190706"/>
                </a:cubicBezTo>
                <a:cubicBezTo>
                  <a:pt x="6204493" y="5111269"/>
                  <a:pt x="6189840" y="5090554"/>
                  <a:pt x="6177866" y="5023089"/>
                </a:cubicBezTo>
                <a:cubicBezTo>
                  <a:pt x="6177007" y="5019361"/>
                  <a:pt x="6174342" y="5014352"/>
                  <a:pt x="6171577" y="5006396"/>
                </a:cubicBezTo>
                <a:close/>
                <a:moveTo>
                  <a:pt x="689811" y="5005899"/>
                </a:moveTo>
                <a:cubicBezTo>
                  <a:pt x="693801" y="5006576"/>
                  <a:pt x="697029" y="5006473"/>
                  <a:pt x="698266" y="5008312"/>
                </a:cubicBezTo>
                <a:cubicBezTo>
                  <a:pt x="702069" y="5012211"/>
                  <a:pt x="704261" y="5016165"/>
                  <a:pt x="706734" y="5019840"/>
                </a:cubicBezTo>
                <a:cubicBezTo>
                  <a:pt x="704358" y="5019111"/>
                  <a:pt x="702176" y="5019718"/>
                  <a:pt x="700653" y="5018156"/>
                </a:cubicBezTo>
                <a:cubicBezTo>
                  <a:pt x="696851" y="5014257"/>
                  <a:pt x="694094" y="5010860"/>
                  <a:pt x="689811" y="5005899"/>
                </a:cubicBezTo>
                <a:close/>
                <a:moveTo>
                  <a:pt x="6331440" y="4999657"/>
                </a:moveTo>
                <a:cubicBezTo>
                  <a:pt x="6328120" y="5001372"/>
                  <a:pt x="6324800" y="5003089"/>
                  <a:pt x="6320433" y="5004299"/>
                </a:cubicBezTo>
                <a:cubicBezTo>
                  <a:pt x="6355633" y="5050638"/>
                  <a:pt x="6389504" y="5096752"/>
                  <a:pt x="6426887" y="5142485"/>
                </a:cubicBezTo>
                <a:cubicBezTo>
                  <a:pt x="6433924" y="5150839"/>
                  <a:pt x="6458529" y="5161849"/>
                  <a:pt x="6467645" y="5162095"/>
                </a:cubicBezTo>
                <a:cubicBezTo>
                  <a:pt x="6472485" y="5161938"/>
                  <a:pt x="6465234" y="5138572"/>
                  <a:pt x="6457912" y="5130493"/>
                </a:cubicBezTo>
                <a:cubicBezTo>
                  <a:pt x="6417210" y="5086478"/>
                  <a:pt x="6374041" y="5043345"/>
                  <a:pt x="6331440" y="4999657"/>
                </a:cubicBezTo>
                <a:close/>
                <a:moveTo>
                  <a:pt x="634630" y="4989704"/>
                </a:moveTo>
                <a:lnTo>
                  <a:pt x="637194" y="4991765"/>
                </a:lnTo>
                <a:lnTo>
                  <a:pt x="636342" y="4992597"/>
                </a:lnTo>
                <a:close/>
                <a:moveTo>
                  <a:pt x="520315" y="4983985"/>
                </a:moveTo>
                <a:cubicBezTo>
                  <a:pt x="524304" y="4984662"/>
                  <a:pt x="529813" y="4986899"/>
                  <a:pt x="534753" y="4989689"/>
                </a:cubicBezTo>
                <a:cubicBezTo>
                  <a:pt x="535802" y="4990195"/>
                  <a:pt x="539418" y="4997317"/>
                  <a:pt x="543036" y="5004441"/>
                </a:cubicBezTo>
                <a:cubicBezTo>
                  <a:pt x="534961" y="5000142"/>
                  <a:pt x="529736" y="4997629"/>
                  <a:pt x="524317" y="4993779"/>
                </a:cubicBezTo>
                <a:cubicBezTo>
                  <a:pt x="523273" y="4993277"/>
                  <a:pt x="518985" y="4983758"/>
                  <a:pt x="520315" y="4983985"/>
                </a:cubicBezTo>
                <a:close/>
                <a:moveTo>
                  <a:pt x="6479985" y="4979604"/>
                </a:moveTo>
                <a:cubicBezTo>
                  <a:pt x="6502025" y="4988552"/>
                  <a:pt x="6524540" y="4998555"/>
                  <a:pt x="6546864" y="5007225"/>
                </a:cubicBezTo>
                <a:cubicBezTo>
                  <a:pt x="6562634" y="5013158"/>
                  <a:pt x="6576405" y="5016470"/>
                  <a:pt x="6594072" y="5022069"/>
                </a:cubicBezTo>
                <a:cubicBezTo>
                  <a:pt x="6604251" y="5036493"/>
                  <a:pt x="6619664" y="5057989"/>
                  <a:pt x="6635078" y="5079485"/>
                </a:cubicBezTo>
                <a:cubicBezTo>
                  <a:pt x="6617426" y="5083003"/>
                  <a:pt x="6603670" y="5088808"/>
                  <a:pt x="6585916" y="5089376"/>
                </a:cubicBezTo>
                <a:cubicBezTo>
                  <a:pt x="6579462" y="5089583"/>
                  <a:pt x="6563778" y="5077483"/>
                  <a:pt x="6552090" y="5070617"/>
                </a:cubicBezTo>
                <a:cubicBezTo>
                  <a:pt x="6549240" y="5068833"/>
                  <a:pt x="6546005" y="5064377"/>
                  <a:pt x="6543246" y="5060977"/>
                </a:cubicBezTo>
                <a:cubicBezTo>
                  <a:pt x="6522509" y="5034022"/>
                  <a:pt x="6501006" y="5006282"/>
                  <a:pt x="6479985" y="4979604"/>
                </a:cubicBezTo>
                <a:close/>
                <a:moveTo>
                  <a:pt x="488501" y="4976961"/>
                </a:moveTo>
                <a:cubicBezTo>
                  <a:pt x="490115" y="4976910"/>
                  <a:pt x="491726" y="4976857"/>
                  <a:pt x="494100" y="4977583"/>
                </a:cubicBezTo>
                <a:cubicBezTo>
                  <a:pt x="495057" y="4979702"/>
                  <a:pt x="496768" y="4982595"/>
                  <a:pt x="495915" y="4983426"/>
                </a:cubicBezTo>
                <a:cubicBezTo>
                  <a:pt x="495346" y="4983981"/>
                  <a:pt x="491735" y="4981416"/>
                  <a:pt x="489644" y="4980409"/>
                </a:cubicBezTo>
                <a:cubicBezTo>
                  <a:pt x="489167" y="4979351"/>
                  <a:pt x="488216" y="4977239"/>
                  <a:pt x="488501" y="4976961"/>
                </a:cubicBezTo>
                <a:close/>
                <a:moveTo>
                  <a:pt x="807013" y="4975322"/>
                </a:moveTo>
                <a:cubicBezTo>
                  <a:pt x="806352" y="4977489"/>
                  <a:pt x="804929" y="4978875"/>
                  <a:pt x="803507" y="4980261"/>
                </a:cubicBezTo>
                <a:cubicBezTo>
                  <a:pt x="814917" y="4991962"/>
                  <a:pt x="827089" y="5004446"/>
                  <a:pt x="838500" y="5016146"/>
                </a:cubicBezTo>
                <a:cubicBezTo>
                  <a:pt x="839921" y="5014760"/>
                  <a:pt x="841344" y="5013374"/>
                  <a:pt x="842765" y="5011987"/>
                </a:cubicBezTo>
                <a:cubicBezTo>
                  <a:pt x="831356" y="5000287"/>
                  <a:pt x="819183" y="4987803"/>
                  <a:pt x="807013" y="4975322"/>
                </a:cubicBezTo>
                <a:close/>
                <a:moveTo>
                  <a:pt x="681308" y="4971577"/>
                </a:moveTo>
                <a:cubicBezTo>
                  <a:pt x="681308" y="4971577"/>
                  <a:pt x="683115" y="4972862"/>
                  <a:pt x="683115" y="4972862"/>
                </a:cubicBezTo>
                <a:lnTo>
                  <a:pt x="683683" y="4972308"/>
                </a:lnTo>
                <a:cubicBezTo>
                  <a:pt x="683683" y="4972308"/>
                  <a:pt x="681308" y="4971577"/>
                  <a:pt x="681308" y="4971577"/>
                </a:cubicBezTo>
                <a:close/>
                <a:moveTo>
                  <a:pt x="6202268" y="4962771"/>
                </a:moveTo>
                <a:cubicBezTo>
                  <a:pt x="6192883" y="4971922"/>
                  <a:pt x="6183783" y="4980795"/>
                  <a:pt x="6174398" y="4989946"/>
                </a:cubicBezTo>
                <a:cubicBezTo>
                  <a:pt x="6178485" y="4993569"/>
                  <a:pt x="6182290" y="4997470"/>
                  <a:pt x="6186093" y="5001371"/>
                </a:cubicBezTo>
                <a:cubicBezTo>
                  <a:pt x="6195193" y="4992497"/>
                  <a:pt x="6204578" y="4983345"/>
                  <a:pt x="6213677" y="4974472"/>
                </a:cubicBezTo>
                <a:cubicBezTo>
                  <a:pt x="6209874" y="4970572"/>
                  <a:pt x="6206069" y="4966670"/>
                  <a:pt x="6202268" y="4962771"/>
                </a:cubicBezTo>
                <a:close/>
                <a:moveTo>
                  <a:pt x="742145" y="4959434"/>
                </a:moveTo>
                <a:cubicBezTo>
                  <a:pt x="742812" y="4961826"/>
                  <a:pt x="742436" y="4963715"/>
                  <a:pt x="744433" y="4966333"/>
                </a:cubicBezTo>
                <a:cubicBezTo>
                  <a:pt x="746430" y="4968952"/>
                  <a:pt x="750043" y="4971516"/>
                  <a:pt x="752611" y="4973581"/>
                </a:cubicBezTo>
                <a:cubicBezTo>
                  <a:pt x="752701" y="4971969"/>
                  <a:pt x="752602" y="4969021"/>
                  <a:pt x="750321" y="4966682"/>
                </a:cubicBezTo>
                <a:cubicBezTo>
                  <a:pt x="749083" y="4964844"/>
                  <a:pt x="745472" y="4962276"/>
                  <a:pt x="742145" y="4959434"/>
                </a:cubicBezTo>
                <a:close/>
                <a:moveTo>
                  <a:pt x="373005" y="4944999"/>
                </a:moveTo>
                <a:lnTo>
                  <a:pt x="377376" y="4948343"/>
                </a:lnTo>
                <a:lnTo>
                  <a:pt x="375478" y="4948673"/>
                </a:lnTo>
                <a:close/>
                <a:moveTo>
                  <a:pt x="6254641" y="4943656"/>
                </a:moveTo>
                <a:cubicBezTo>
                  <a:pt x="6243729" y="4946690"/>
                  <a:pt x="6232056" y="4948942"/>
                  <a:pt x="6221142" y="4951973"/>
                </a:cubicBezTo>
                <a:cubicBezTo>
                  <a:pt x="6227705" y="4959272"/>
                  <a:pt x="6233508" y="4965792"/>
                  <a:pt x="6239023" y="4972586"/>
                </a:cubicBezTo>
                <a:cubicBezTo>
                  <a:pt x="6249176" y="4968774"/>
                  <a:pt x="6258850" y="4963903"/>
                  <a:pt x="6268243" y="4959313"/>
                </a:cubicBezTo>
                <a:cubicBezTo>
                  <a:pt x="6263964" y="4954355"/>
                  <a:pt x="6258922" y="4948616"/>
                  <a:pt x="6254641" y="4943656"/>
                </a:cubicBezTo>
                <a:close/>
                <a:moveTo>
                  <a:pt x="6866500" y="4934485"/>
                </a:moveTo>
                <a:lnTo>
                  <a:pt x="6868213" y="4937379"/>
                </a:lnTo>
                <a:lnTo>
                  <a:pt x="6865646" y="4935315"/>
                </a:lnTo>
                <a:close/>
                <a:moveTo>
                  <a:pt x="517860" y="4933108"/>
                </a:moveTo>
                <a:cubicBezTo>
                  <a:pt x="518909" y="4933613"/>
                  <a:pt x="520996" y="4934619"/>
                  <a:pt x="522042" y="4935120"/>
                </a:cubicBezTo>
                <a:cubicBezTo>
                  <a:pt x="522520" y="4936179"/>
                  <a:pt x="522712" y="4937513"/>
                  <a:pt x="523947" y="4939349"/>
                </a:cubicBezTo>
                <a:cubicBezTo>
                  <a:pt x="522902" y="4938848"/>
                  <a:pt x="520528" y="4938120"/>
                  <a:pt x="519767" y="4937338"/>
                </a:cubicBezTo>
                <a:cubicBezTo>
                  <a:pt x="519006" y="4936559"/>
                  <a:pt x="518055" y="4934446"/>
                  <a:pt x="517860" y="4933108"/>
                </a:cubicBezTo>
                <a:close/>
                <a:moveTo>
                  <a:pt x="6485700" y="4931416"/>
                </a:moveTo>
                <a:cubicBezTo>
                  <a:pt x="6517423" y="4940053"/>
                  <a:pt x="6549907" y="4949470"/>
                  <a:pt x="6581630" y="4958108"/>
                </a:cubicBezTo>
                <a:cubicBezTo>
                  <a:pt x="6586293" y="4965734"/>
                  <a:pt x="6590197" y="4972581"/>
                  <a:pt x="6594859" y="4980208"/>
                </a:cubicBezTo>
                <a:cubicBezTo>
                  <a:pt x="6564465" y="4971796"/>
                  <a:pt x="6534835" y="4964168"/>
                  <a:pt x="6500453" y="4955079"/>
                </a:cubicBezTo>
                <a:cubicBezTo>
                  <a:pt x="6498264" y="4951128"/>
                  <a:pt x="6491603" y="4940882"/>
                  <a:pt x="6485700" y="4931416"/>
                </a:cubicBezTo>
                <a:close/>
                <a:moveTo>
                  <a:pt x="6612719" y="4926268"/>
                </a:moveTo>
                <a:cubicBezTo>
                  <a:pt x="6619565" y="4933289"/>
                  <a:pt x="6626696" y="4940033"/>
                  <a:pt x="6633544" y="4947056"/>
                </a:cubicBezTo>
                <a:cubicBezTo>
                  <a:pt x="6628141" y="4952324"/>
                  <a:pt x="6622738" y="4957593"/>
                  <a:pt x="6617619" y="4962584"/>
                </a:cubicBezTo>
                <a:cubicBezTo>
                  <a:pt x="6612009" y="4957399"/>
                  <a:pt x="6606684" y="4951939"/>
                  <a:pt x="6601075" y="4946756"/>
                </a:cubicBezTo>
                <a:cubicBezTo>
                  <a:pt x="6604955" y="4939925"/>
                  <a:pt x="6608839" y="4933099"/>
                  <a:pt x="6612719" y="4926268"/>
                </a:cubicBezTo>
                <a:close/>
                <a:moveTo>
                  <a:pt x="6542164" y="4915928"/>
                </a:moveTo>
                <a:cubicBezTo>
                  <a:pt x="6549765" y="4919172"/>
                  <a:pt x="6557079" y="4922691"/>
                  <a:pt x="6565442" y="4926714"/>
                </a:cubicBezTo>
                <a:cubicBezTo>
                  <a:pt x="6567630" y="4930664"/>
                  <a:pt x="6569821" y="4934618"/>
                  <a:pt x="6572012" y="4938570"/>
                </a:cubicBezTo>
                <a:cubicBezTo>
                  <a:pt x="6564127" y="4935604"/>
                  <a:pt x="6556525" y="4932362"/>
                  <a:pt x="6548643" y="4929397"/>
                </a:cubicBezTo>
                <a:cubicBezTo>
                  <a:pt x="6546736" y="4925168"/>
                  <a:pt x="6544069" y="4920156"/>
                  <a:pt x="6542164" y="4915928"/>
                </a:cubicBezTo>
                <a:close/>
                <a:moveTo>
                  <a:pt x="602599" y="4906790"/>
                </a:moveTo>
                <a:cubicBezTo>
                  <a:pt x="607832" y="4913862"/>
                  <a:pt x="613064" y="4920936"/>
                  <a:pt x="619342" y="4928512"/>
                </a:cubicBezTo>
                <a:cubicBezTo>
                  <a:pt x="633584" y="4928324"/>
                  <a:pt x="647538" y="4928411"/>
                  <a:pt x="661778" y="4928223"/>
                </a:cubicBezTo>
                <a:cubicBezTo>
                  <a:pt x="656259" y="4921426"/>
                  <a:pt x="651027" y="4914353"/>
                  <a:pt x="645796" y="4907281"/>
                </a:cubicBezTo>
                <a:cubicBezTo>
                  <a:pt x="631557" y="4907470"/>
                  <a:pt x="616839" y="4906601"/>
                  <a:pt x="602599" y="4906790"/>
                </a:cubicBezTo>
                <a:close/>
                <a:moveTo>
                  <a:pt x="683484" y="4905535"/>
                </a:moveTo>
                <a:cubicBezTo>
                  <a:pt x="686718" y="4909991"/>
                  <a:pt x="689194" y="4913668"/>
                  <a:pt x="692711" y="4917844"/>
                </a:cubicBezTo>
                <a:cubicBezTo>
                  <a:pt x="696132" y="4919076"/>
                  <a:pt x="703641" y="4923932"/>
                  <a:pt x="703733" y="4922319"/>
                </a:cubicBezTo>
                <a:cubicBezTo>
                  <a:pt x="704486" y="4918540"/>
                  <a:pt x="702195" y="4911639"/>
                  <a:pt x="701428" y="4906302"/>
                </a:cubicBezTo>
                <a:cubicBezTo>
                  <a:pt x="695543" y="4905955"/>
                  <a:pt x="689371" y="4905884"/>
                  <a:pt x="683484" y="4905535"/>
                </a:cubicBezTo>
                <a:close/>
                <a:moveTo>
                  <a:pt x="318432" y="4894722"/>
                </a:moveTo>
                <a:cubicBezTo>
                  <a:pt x="320615" y="4894115"/>
                  <a:pt x="324794" y="4896125"/>
                  <a:pt x="328784" y="4896804"/>
                </a:cubicBezTo>
                <a:cubicBezTo>
                  <a:pt x="330404" y="4901310"/>
                  <a:pt x="333070" y="4906321"/>
                  <a:pt x="332026" y="4905818"/>
                </a:cubicBezTo>
                <a:cubicBezTo>
                  <a:pt x="329368" y="4905367"/>
                  <a:pt x="325188" y="4903357"/>
                  <a:pt x="321766" y="4902124"/>
                </a:cubicBezTo>
                <a:cubicBezTo>
                  <a:pt x="320052" y="4899228"/>
                  <a:pt x="317103" y="4894497"/>
                  <a:pt x="318432" y="4894722"/>
                </a:cubicBezTo>
                <a:close/>
                <a:moveTo>
                  <a:pt x="706519" y="4883073"/>
                </a:moveTo>
                <a:cubicBezTo>
                  <a:pt x="712996" y="4896542"/>
                  <a:pt x="719664" y="4911348"/>
                  <a:pt x="728047" y="4929047"/>
                </a:cubicBezTo>
                <a:cubicBezTo>
                  <a:pt x="745530" y="4937874"/>
                  <a:pt x="760923" y="4945693"/>
                  <a:pt x="779450" y="4955022"/>
                </a:cubicBezTo>
                <a:cubicBezTo>
                  <a:pt x="752256" y="4928271"/>
                  <a:pt x="729908" y="4905923"/>
                  <a:pt x="706519" y="4883073"/>
                </a:cubicBezTo>
                <a:close/>
                <a:moveTo>
                  <a:pt x="317308" y="4844073"/>
                </a:moveTo>
                <a:cubicBezTo>
                  <a:pt x="331481" y="4859174"/>
                  <a:pt x="345646" y="4874271"/>
                  <a:pt x="359815" y="4889371"/>
                </a:cubicBezTo>
                <a:cubicBezTo>
                  <a:pt x="358110" y="4891034"/>
                  <a:pt x="356119" y="4892976"/>
                  <a:pt x="354413" y="4894639"/>
                </a:cubicBezTo>
                <a:cubicBezTo>
                  <a:pt x="339959" y="4879817"/>
                  <a:pt x="325508" y="4864998"/>
                  <a:pt x="311052" y="4850172"/>
                </a:cubicBezTo>
                <a:cubicBezTo>
                  <a:pt x="313042" y="4848231"/>
                  <a:pt x="315318" y="4846013"/>
                  <a:pt x="317308" y="4844073"/>
                </a:cubicBezTo>
                <a:close/>
                <a:moveTo>
                  <a:pt x="348442" y="4839589"/>
                </a:moveTo>
                <a:cubicBezTo>
                  <a:pt x="356525" y="4848445"/>
                  <a:pt x="364323" y="4857580"/>
                  <a:pt x="372408" y="4866441"/>
                </a:cubicBezTo>
                <a:cubicBezTo>
                  <a:pt x="371555" y="4867272"/>
                  <a:pt x="370702" y="4868104"/>
                  <a:pt x="369088" y="4868158"/>
                </a:cubicBezTo>
                <a:cubicBezTo>
                  <a:pt x="359958" y="4858795"/>
                  <a:pt x="351590" y="4850212"/>
                  <a:pt x="342460" y="4840851"/>
                </a:cubicBezTo>
                <a:cubicBezTo>
                  <a:pt x="344359" y="4840522"/>
                  <a:pt x="346544" y="4839917"/>
                  <a:pt x="348442" y="4839589"/>
                </a:cubicBezTo>
                <a:close/>
                <a:moveTo>
                  <a:pt x="364580" y="4839069"/>
                </a:moveTo>
                <a:cubicBezTo>
                  <a:pt x="400228" y="4868230"/>
                  <a:pt x="424564" y="4888636"/>
                  <a:pt x="460209" y="4917794"/>
                </a:cubicBezTo>
                <a:cubicBezTo>
                  <a:pt x="442645" y="4915142"/>
                  <a:pt x="432008" y="4913338"/>
                  <a:pt x="418995" y="4910804"/>
                </a:cubicBezTo>
                <a:cubicBezTo>
                  <a:pt x="403013" y="4889862"/>
                  <a:pt x="388553" y="4870481"/>
                  <a:pt x="364580" y="4839069"/>
                </a:cubicBezTo>
                <a:close/>
                <a:moveTo>
                  <a:pt x="6767558" y="4822546"/>
                </a:moveTo>
                <a:lnTo>
                  <a:pt x="6783354" y="4839869"/>
                </a:lnTo>
                <a:lnTo>
                  <a:pt x="6789382" y="4855969"/>
                </a:lnTo>
                <a:cubicBezTo>
                  <a:pt x="6782920" y="4851617"/>
                  <a:pt x="6778264" y="4848548"/>
                  <a:pt x="6777786" y="4847488"/>
                </a:cubicBezTo>
                <a:close/>
                <a:moveTo>
                  <a:pt x="676892" y="4819125"/>
                </a:moveTo>
                <a:cubicBezTo>
                  <a:pt x="674710" y="4819731"/>
                  <a:pt x="671766" y="4819557"/>
                  <a:pt x="668823" y="4819385"/>
                </a:cubicBezTo>
                <a:cubicBezTo>
                  <a:pt x="676814" y="4829855"/>
                  <a:pt x="683760" y="4839822"/>
                  <a:pt x="691750" y="4850294"/>
                </a:cubicBezTo>
                <a:cubicBezTo>
                  <a:pt x="694126" y="4851021"/>
                  <a:pt x="696025" y="4850692"/>
                  <a:pt x="698683" y="4851144"/>
                </a:cubicBezTo>
                <a:cubicBezTo>
                  <a:pt x="691262" y="4840119"/>
                  <a:pt x="684316" y="4830152"/>
                  <a:pt x="676892" y="4819125"/>
                </a:cubicBezTo>
                <a:close/>
                <a:moveTo>
                  <a:pt x="631355" y="4779823"/>
                </a:moveTo>
                <a:cubicBezTo>
                  <a:pt x="630694" y="4781989"/>
                  <a:pt x="629557" y="4783099"/>
                  <a:pt x="628419" y="4784205"/>
                </a:cubicBezTo>
                <a:cubicBezTo>
                  <a:pt x="633552" y="4788333"/>
                  <a:pt x="638684" y="4792459"/>
                  <a:pt x="643819" y="4796587"/>
                </a:cubicBezTo>
                <a:cubicBezTo>
                  <a:pt x="639822" y="4791350"/>
                  <a:pt x="635351" y="4785057"/>
                  <a:pt x="631355" y="4779823"/>
                </a:cubicBezTo>
                <a:close/>
                <a:moveTo>
                  <a:pt x="86497" y="4772364"/>
                </a:moveTo>
                <a:cubicBezTo>
                  <a:pt x="89633" y="4773873"/>
                  <a:pt x="92009" y="4774603"/>
                  <a:pt x="95143" y="4776111"/>
                </a:cubicBezTo>
                <a:cubicBezTo>
                  <a:pt x="97048" y="4780339"/>
                  <a:pt x="99239" y="4784292"/>
                  <a:pt x="101144" y="4788522"/>
                </a:cubicBezTo>
                <a:cubicBezTo>
                  <a:pt x="97531" y="4785956"/>
                  <a:pt x="93828" y="4785003"/>
                  <a:pt x="93067" y="4784222"/>
                </a:cubicBezTo>
                <a:cubicBezTo>
                  <a:pt x="90878" y="4780270"/>
                  <a:pt x="88688" y="4776317"/>
                  <a:pt x="86497" y="4772364"/>
                </a:cubicBezTo>
                <a:close/>
                <a:moveTo>
                  <a:pt x="110891" y="4768364"/>
                </a:moveTo>
                <a:cubicBezTo>
                  <a:pt x="124669" y="4776235"/>
                  <a:pt x="132461" y="4780814"/>
                  <a:pt x="140254" y="4785391"/>
                </a:cubicBezTo>
                <a:cubicBezTo>
                  <a:pt x="146644" y="4805029"/>
                  <a:pt x="153797" y="4825451"/>
                  <a:pt x="158382" y="4843807"/>
                </a:cubicBezTo>
                <a:cubicBezTo>
                  <a:pt x="159335" y="4845921"/>
                  <a:pt x="143467" y="4837045"/>
                  <a:pt x="135867" y="4833803"/>
                </a:cubicBezTo>
                <a:cubicBezTo>
                  <a:pt x="127669" y="4812879"/>
                  <a:pt x="120234" y="4792738"/>
                  <a:pt x="110891" y="4768364"/>
                </a:cubicBezTo>
                <a:close/>
                <a:moveTo>
                  <a:pt x="362084" y="4760841"/>
                </a:moveTo>
                <a:lnTo>
                  <a:pt x="378516" y="4789772"/>
                </a:lnTo>
                <a:lnTo>
                  <a:pt x="378841" y="4791681"/>
                </a:lnTo>
                <a:lnTo>
                  <a:pt x="378841" y="4791679"/>
                </a:lnTo>
                <a:lnTo>
                  <a:pt x="381234" y="4793960"/>
                </a:lnTo>
                <a:lnTo>
                  <a:pt x="405096" y="4825433"/>
                </a:lnTo>
                <a:cubicBezTo>
                  <a:pt x="406518" y="4824046"/>
                  <a:pt x="408985" y="4823163"/>
                  <a:pt x="410408" y="4821776"/>
                </a:cubicBezTo>
                <a:lnTo>
                  <a:pt x="381234" y="4793960"/>
                </a:lnTo>
                <a:lnTo>
                  <a:pt x="379885" y="4792183"/>
                </a:lnTo>
                <a:lnTo>
                  <a:pt x="378516" y="4789772"/>
                </a:lnTo>
                <a:lnTo>
                  <a:pt x="374624" y="4766875"/>
                </a:lnTo>
                <a:cubicBezTo>
                  <a:pt x="370443" y="4764863"/>
                  <a:pt x="366266" y="4762853"/>
                  <a:pt x="362084" y="4760841"/>
                </a:cubicBezTo>
                <a:close/>
                <a:moveTo>
                  <a:pt x="594856" y="4751494"/>
                </a:moveTo>
                <a:cubicBezTo>
                  <a:pt x="595998" y="4754943"/>
                  <a:pt x="596382" y="4757612"/>
                  <a:pt x="596769" y="4760285"/>
                </a:cubicBezTo>
                <a:cubicBezTo>
                  <a:pt x="600380" y="4762849"/>
                  <a:pt x="603231" y="4764634"/>
                  <a:pt x="606080" y="4766419"/>
                </a:cubicBezTo>
                <a:cubicBezTo>
                  <a:pt x="605413" y="4764027"/>
                  <a:pt x="606359" y="4761582"/>
                  <a:pt x="604077" y="4759244"/>
                </a:cubicBezTo>
                <a:cubicBezTo>
                  <a:pt x="602079" y="4756626"/>
                  <a:pt x="598181" y="4754337"/>
                  <a:pt x="594856" y="4751494"/>
                </a:cubicBezTo>
                <a:close/>
                <a:moveTo>
                  <a:pt x="6529891" y="4733958"/>
                </a:moveTo>
                <a:lnTo>
                  <a:pt x="6567740" y="4761695"/>
                </a:lnTo>
                <a:cubicBezTo>
                  <a:pt x="6597209" y="4790529"/>
                  <a:pt x="6601206" y="4819163"/>
                  <a:pt x="6614489" y="4843880"/>
                </a:cubicBezTo>
                <a:cubicBezTo>
                  <a:pt x="6600533" y="4843792"/>
                  <a:pt x="6589235" y="4844153"/>
                  <a:pt x="6574711" y="4844620"/>
                </a:cubicBezTo>
                <a:cubicBezTo>
                  <a:pt x="6546386" y="4823538"/>
                  <a:pt x="6537805" y="4799944"/>
                  <a:pt x="6533880" y="4779420"/>
                </a:cubicBezTo>
                <a:close/>
                <a:moveTo>
                  <a:pt x="198090" y="4732009"/>
                </a:moveTo>
                <a:cubicBezTo>
                  <a:pt x="193660" y="4732452"/>
                  <a:pt x="189560" y="4733120"/>
                  <a:pt x="185169" y="4732456"/>
                </a:cubicBezTo>
                <a:cubicBezTo>
                  <a:pt x="207026" y="4744630"/>
                  <a:pt x="234865" y="4760094"/>
                  <a:pt x="263750" y="4776062"/>
                </a:cubicBezTo>
                <a:cubicBezTo>
                  <a:pt x="227652" y="4731363"/>
                  <a:pt x="211380" y="4730677"/>
                  <a:pt x="198090" y="4732009"/>
                </a:cubicBezTo>
                <a:close/>
                <a:moveTo>
                  <a:pt x="6523342" y="4719686"/>
                </a:moveTo>
                <a:lnTo>
                  <a:pt x="6524531" y="4720528"/>
                </a:lnTo>
                <a:lnTo>
                  <a:pt x="6529821" y="4733156"/>
                </a:lnTo>
                <a:lnTo>
                  <a:pt x="6529891" y="4733958"/>
                </a:lnTo>
                <a:lnTo>
                  <a:pt x="6528491" y="4732931"/>
                </a:lnTo>
                <a:cubicBezTo>
                  <a:pt x="6526870" y="4728424"/>
                  <a:pt x="6524964" y="4724192"/>
                  <a:pt x="6523342" y="4719686"/>
                </a:cubicBezTo>
                <a:close/>
                <a:moveTo>
                  <a:pt x="534886" y="4711045"/>
                </a:moveTo>
                <a:cubicBezTo>
                  <a:pt x="536031" y="4714495"/>
                  <a:pt x="536697" y="4716887"/>
                  <a:pt x="538128" y="4720060"/>
                </a:cubicBezTo>
                <a:cubicBezTo>
                  <a:pt x="547724" y="4725919"/>
                  <a:pt x="556562" y="4731002"/>
                  <a:pt x="565400" y="4736080"/>
                </a:cubicBezTo>
                <a:cubicBezTo>
                  <a:pt x="564733" y="4733690"/>
                  <a:pt x="563778" y="4731571"/>
                  <a:pt x="563109" y="4729181"/>
                </a:cubicBezTo>
                <a:cubicBezTo>
                  <a:pt x="553513" y="4723321"/>
                  <a:pt x="544199" y="4717181"/>
                  <a:pt x="534886" y="4711045"/>
                </a:cubicBezTo>
                <a:close/>
                <a:moveTo>
                  <a:pt x="6651770" y="4704035"/>
                </a:moveTo>
                <a:cubicBezTo>
                  <a:pt x="6704701" y="4797003"/>
                  <a:pt x="6707766" y="4813801"/>
                  <a:pt x="6669794" y="4815825"/>
                </a:cubicBezTo>
                <a:cubicBezTo>
                  <a:pt x="6663182" y="4776614"/>
                  <a:pt x="6658575" y="4744580"/>
                  <a:pt x="6651770" y="4704035"/>
                </a:cubicBezTo>
                <a:close/>
                <a:moveTo>
                  <a:pt x="312883" y="4687060"/>
                </a:moveTo>
                <a:lnTo>
                  <a:pt x="315075" y="4691013"/>
                </a:lnTo>
                <a:lnTo>
                  <a:pt x="316212" y="4689905"/>
                </a:lnTo>
                <a:close/>
                <a:moveTo>
                  <a:pt x="474555" y="4681604"/>
                </a:moveTo>
                <a:cubicBezTo>
                  <a:pt x="538989" y="4784664"/>
                  <a:pt x="490702" y="4807401"/>
                  <a:pt x="504380" y="4873199"/>
                </a:cubicBezTo>
                <a:cubicBezTo>
                  <a:pt x="524891" y="4876029"/>
                  <a:pt x="544834" y="4879412"/>
                  <a:pt x="562015" y="4879394"/>
                </a:cubicBezTo>
                <a:cubicBezTo>
                  <a:pt x="565245" y="4879293"/>
                  <a:pt x="556287" y="4857589"/>
                  <a:pt x="555241" y="4857086"/>
                </a:cubicBezTo>
                <a:cubicBezTo>
                  <a:pt x="521883" y="4834825"/>
                  <a:pt x="530699" y="4826227"/>
                  <a:pt x="530017" y="4814721"/>
                </a:cubicBezTo>
                <a:cubicBezTo>
                  <a:pt x="527698" y="4789584"/>
                  <a:pt x="527473" y="4765457"/>
                  <a:pt x="521541" y="4737755"/>
                </a:cubicBezTo>
                <a:cubicBezTo>
                  <a:pt x="519530" y="4726020"/>
                  <a:pt x="503264" y="4705357"/>
                  <a:pt x="493743" y="4688764"/>
                </a:cubicBezTo>
                <a:cubicBezTo>
                  <a:pt x="487190" y="4686027"/>
                  <a:pt x="480633" y="4683286"/>
                  <a:pt x="474555" y="4681604"/>
                </a:cubicBezTo>
                <a:close/>
                <a:moveTo>
                  <a:pt x="6611735" y="4662410"/>
                </a:moveTo>
                <a:cubicBezTo>
                  <a:pt x="6618107" y="4668374"/>
                  <a:pt x="6625237" y="4675117"/>
                  <a:pt x="6631608" y="4681082"/>
                </a:cubicBezTo>
                <a:cubicBezTo>
                  <a:pt x="6628692" y="4699143"/>
                  <a:pt x="6627583" y="4718488"/>
                  <a:pt x="6626758" y="4737555"/>
                </a:cubicBezTo>
                <a:cubicBezTo>
                  <a:pt x="6621533" y="4735040"/>
                  <a:pt x="6616594" y="4732250"/>
                  <a:pt x="6612128" y="4730516"/>
                </a:cubicBezTo>
                <a:cubicBezTo>
                  <a:pt x="6600325" y="4711586"/>
                  <a:pt x="6577498" y="4683623"/>
                  <a:pt x="6578719" y="4676342"/>
                </a:cubicBezTo>
                <a:cubicBezTo>
                  <a:pt x="6581265" y="4664730"/>
                  <a:pt x="6599970" y="4666275"/>
                  <a:pt x="6611735" y="4662410"/>
                </a:cubicBezTo>
                <a:close/>
                <a:moveTo>
                  <a:pt x="431222" y="4655372"/>
                </a:moveTo>
                <a:cubicBezTo>
                  <a:pt x="430653" y="4655926"/>
                  <a:pt x="434557" y="4662774"/>
                  <a:pt x="435602" y="4663277"/>
                </a:cubicBezTo>
                <a:cubicBezTo>
                  <a:pt x="439496" y="4665565"/>
                  <a:pt x="444722" y="4668079"/>
                  <a:pt x="446621" y="4667751"/>
                </a:cubicBezTo>
                <a:cubicBezTo>
                  <a:pt x="448235" y="4667700"/>
                  <a:pt x="444808" y="4661909"/>
                  <a:pt x="442710" y="4656344"/>
                </a:cubicBezTo>
                <a:cubicBezTo>
                  <a:pt x="437393" y="4655443"/>
                  <a:pt x="433690" y="4654490"/>
                  <a:pt x="431222" y="4655372"/>
                </a:cubicBezTo>
                <a:close/>
                <a:moveTo>
                  <a:pt x="6344854" y="4653274"/>
                </a:moveTo>
                <a:cubicBezTo>
                  <a:pt x="6345857" y="4687302"/>
                  <a:pt x="6347035" y="4713544"/>
                  <a:pt x="6348214" y="4739788"/>
                </a:cubicBezTo>
                <a:cubicBezTo>
                  <a:pt x="6354396" y="4744417"/>
                  <a:pt x="6361335" y="4749828"/>
                  <a:pt x="6367228" y="4754734"/>
                </a:cubicBezTo>
                <a:cubicBezTo>
                  <a:pt x="6400643" y="4752590"/>
                  <a:pt x="6398034" y="4723172"/>
                  <a:pt x="6344854" y="4653274"/>
                </a:cubicBezTo>
                <a:close/>
                <a:moveTo>
                  <a:pt x="111544" y="4639885"/>
                </a:moveTo>
                <a:cubicBezTo>
                  <a:pt x="101958" y="4643141"/>
                  <a:pt x="95889" y="4646020"/>
                  <a:pt x="86781" y="4650335"/>
                </a:cubicBezTo>
                <a:cubicBezTo>
                  <a:pt x="101417" y="4661931"/>
                  <a:pt x="110924" y="4669404"/>
                  <a:pt x="119669" y="4676097"/>
                </a:cubicBezTo>
                <a:cubicBezTo>
                  <a:pt x="116520" y="4665470"/>
                  <a:pt x="114700" y="4655070"/>
                  <a:pt x="111544" y="4639885"/>
                </a:cubicBezTo>
                <a:close/>
                <a:moveTo>
                  <a:pt x="112467" y="4623766"/>
                </a:moveTo>
                <a:cubicBezTo>
                  <a:pt x="111899" y="4624321"/>
                  <a:pt x="114847" y="4629050"/>
                  <a:pt x="116565" y="4631948"/>
                </a:cubicBezTo>
                <a:cubicBezTo>
                  <a:pt x="118937" y="4632675"/>
                  <a:pt x="122072" y="4634184"/>
                  <a:pt x="122164" y="4632571"/>
                </a:cubicBezTo>
                <a:cubicBezTo>
                  <a:pt x="123017" y="4631739"/>
                  <a:pt x="120830" y="4627788"/>
                  <a:pt x="120158" y="4625394"/>
                </a:cubicBezTo>
                <a:cubicBezTo>
                  <a:pt x="117499" y="4624943"/>
                  <a:pt x="114367" y="4623436"/>
                  <a:pt x="112467" y="4623766"/>
                </a:cubicBezTo>
                <a:close/>
                <a:moveTo>
                  <a:pt x="6294575" y="4617074"/>
                </a:moveTo>
                <a:cubicBezTo>
                  <a:pt x="6285190" y="4626225"/>
                  <a:pt x="6275805" y="4635376"/>
                  <a:pt x="6266421" y="4644527"/>
                </a:cubicBezTo>
                <a:cubicBezTo>
                  <a:pt x="6281608" y="4641896"/>
                  <a:pt x="6297555" y="4640043"/>
                  <a:pt x="6313215" y="4638467"/>
                </a:cubicBezTo>
                <a:cubicBezTo>
                  <a:pt x="6306656" y="4631170"/>
                  <a:pt x="6301138" y="4624373"/>
                  <a:pt x="6294575" y="4617074"/>
                </a:cubicBezTo>
                <a:close/>
                <a:moveTo>
                  <a:pt x="43432" y="4614982"/>
                </a:moveTo>
                <a:cubicBezTo>
                  <a:pt x="45432" y="4617601"/>
                  <a:pt x="47620" y="4621553"/>
                  <a:pt x="51233" y="4624120"/>
                </a:cubicBezTo>
                <a:cubicBezTo>
                  <a:pt x="53800" y="4626183"/>
                  <a:pt x="55698" y="4625854"/>
                  <a:pt x="58071" y="4626581"/>
                </a:cubicBezTo>
                <a:cubicBezTo>
                  <a:pt x="55030" y="4623462"/>
                  <a:pt x="53601" y="4620289"/>
                  <a:pt x="51033" y="4618226"/>
                </a:cubicBezTo>
                <a:cubicBezTo>
                  <a:pt x="48466" y="4616163"/>
                  <a:pt x="45809" y="4615713"/>
                  <a:pt x="43432" y="4614982"/>
                </a:cubicBezTo>
                <a:close/>
                <a:moveTo>
                  <a:pt x="6327505" y="4609312"/>
                </a:moveTo>
                <a:cubicBezTo>
                  <a:pt x="6321810" y="4610300"/>
                  <a:pt x="6315640" y="4610231"/>
                  <a:pt x="6310230" y="4610939"/>
                </a:cubicBezTo>
                <a:cubicBezTo>
                  <a:pt x="6314508" y="4615898"/>
                  <a:pt x="6317743" y="4620353"/>
                  <a:pt x="6320501" y="4623749"/>
                </a:cubicBezTo>
                <a:cubicBezTo>
                  <a:pt x="6325914" y="4623041"/>
                  <a:pt x="6331608" y="4622054"/>
                  <a:pt x="6337019" y="4621345"/>
                </a:cubicBezTo>
                <a:cubicBezTo>
                  <a:pt x="6334260" y="4617946"/>
                  <a:pt x="6331023" y="4613490"/>
                  <a:pt x="6327505" y="4609312"/>
                </a:cubicBezTo>
                <a:close/>
                <a:moveTo>
                  <a:pt x="6357365" y="4580195"/>
                </a:moveTo>
                <a:cubicBezTo>
                  <a:pt x="6351108" y="4586297"/>
                  <a:pt x="6344852" y="4592397"/>
                  <a:pt x="6338596" y="4598497"/>
                </a:cubicBezTo>
                <a:cubicBezTo>
                  <a:pt x="6341639" y="4601618"/>
                  <a:pt x="6343637" y="4604237"/>
                  <a:pt x="6347157" y="4608416"/>
                </a:cubicBezTo>
                <a:cubicBezTo>
                  <a:pt x="6353698" y="4602037"/>
                  <a:pt x="6359954" y="4595937"/>
                  <a:pt x="6366495" y="4589558"/>
                </a:cubicBezTo>
                <a:cubicBezTo>
                  <a:pt x="6363452" y="4586438"/>
                  <a:pt x="6360409" y="4583316"/>
                  <a:pt x="6357365" y="4580195"/>
                </a:cubicBezTo>
                <a:close/>
                <a:moveTo>
                  <a:pt x="288789" y="4578147"/>
                </a:moveTo>
                <a:cubicBezTo>
                  <a:pt x="288504" y="4578425"/>
                  <a:pt x="287937" y="4578979"/>
                  <a:pt x="287652" y="4579255"/>
                </a:cubicBezTo>
                <a:cubicBezTo>
                  <a:pt x="288127" y="4580314"/>
                  <a:pt x="289649" y="4581874"/>
                  <a:pt x="290125" y="4582931"/>
                </a:cubicBezTo>
                <a:cubicBezTo>
                  <a:pt x="290694" y="4582376"/>
                  <a:pt x="291546" y="4581545"/>
                  <a:pt x="292400" y="4580711"/>
                </a:cubicBezTo>
                <a:cubicBezTo>
                  <a:pt x="291356" y="4580210"/>
                  <a:pt x="289834" y="4578650"/>
                  <a:pt x="288789" y="4578147"/>
                </a:cubicBezTo>
                <a:close/>
                <a:moveTo>
                  <a:pt x="120080" y="4575246"/>
                </a:moveTo>
                <a:cubicBezTo>
                  <a:pt x="119996" y="4581418"/>
                  <a:pt x="120955" y="4588092"/>
                  <a:pt x="120872" y="4594264"/>
                </a:cubicBezTo>
                <a:cubicBezTo>
                  <a:pt x="123437" y="4596326"/>
                  <a:pt x="125242" y="4597608"/>
                  <a:pt x="127810" y="4599673"/>
                </a:cubicBezTo>
                <a:cubicBezTo>
                  <a:pt x="127894" y="4593500"/>
                  <a:pt x="129026" y="4587835"/>
                  <a:pt x="129871" y="4582442"/>
                </a:cubicBezTo>
                <a:cubicBezTo>
                  <a:pt x="126260" y="4579876"/>
                  <a:pt x="123692" y="4577813"/>
                  <a:pt x="120080" y="4575246"/>
                </a:cubicBezTo>
                <a:close/>
                <a:moveTo>
                  <a:pt x="6095507" y="4567679"/>
                </a:moveTo>
                <a:cubicBezTo>
                  <a:pt x="6119442" y="4574019"/>
                  <a:pt x="6134402" y="4579975"/>
                  <a:pt x="6145858" y="4590300"/>
                </a:cubicBezTo>
                <a:cubicBezTo>
                  <a:pt x="6157316" y="4600626"/>
                  <a:pt x="6165267" y="4615323"/>
                  <a:pt x="6175176" y="4639140"/>
                </a:cubicBezTo>
                <a:cubicBezTo>
                  <a:pt x="6149126" y="4615841"/>
                  <a:pt x="6123838" y="4593320"/>
                  <a:pt x="6095507" y="4567679"/>
                </a:cubicBezTo>
                <a:close/>
                <a:moveTo>
                  <a:pt x="6519389" y="4559174"/>
                </a:moveTo>
                <a:lnTo>
                  <a:pt x="6542129" y="4564250"/>
                </a:lnTo>
                <a:lnTo>
                  <a:pt x="6586305" y="4615473"/>
                </a:lnTo>
                <a:lnTo>
                  <a:pt x="6558294" y="4606468"/>
                </a:lnTo>
                <a:cubicBezTo>
                  <a:pt x="6542716" y="4601870"/>
                  <a:pt x="6528090" y="4599387"/>
                  <a:pt x="6518025" y="4597031"/>
                </a:cubicBezTo>
                <a:cubicBezTo>
                  <a:pt x="6506323" y="4641924"/>
                  <a:pt x="6591324" y="4723405"/>
                  <a:pt x="6618293" y="4786905"/>
                </a:cubicBezTo>
                <a:lnTo>
                  <a:pt x="6524531" y="4720528"/>
                </a:lnTo>
                <a:lnTo>
                  <a:pt x="6524389" y="4720190"/>
                </a:lnTo>
                <a:cubicBezTo>
                  <a:pt x="6456783" y="4653704"/>
                  <a:pt x="6432691" y="4605669"/>
                  <a:pt x="6459527" y="4587108"/>
                </a:cubicBezTo>
                <a:cubicBezTo>
                  <a:pt x="6476883" y="4574751"/>
                  <a:pt x="6494521" y="4562119"/>
                  <a:pt x="6519389" y="4559174"/>
                </a:cubicBezTo>
                <a:close/>
                <a:moveTo>
                  <a:pt x="205736" y="4528819"/>
                </a:moveTo>
                <a:cubicBezTo>
                  <a:pt x="198208" y="4526076"/>
                  <a:pt x="193824" y="4529973"/>
                  <a:pt x="185054" y="4537763"/>
                </a:cubicBezTo>
                <a:cubicBezTo>
                  <a:pt x="236072" y="4561066"/>
                  <a:pt x="249005" y="4574328"/>
                  <a:pt x="275297" y="4630877"/>
                </a:cubicBezTo>
                <a:cubicBezTo>
                  <a:pt x="223098" y="4642204"/>
                  <a:pt x="169472" y="4650363"/>
                  <a:pt x="148372" y="4695290"/>
                </a:cubicBezTo>
                <a:cubicBezTo>
                  <a:pt x="185013" y="4693040"/>
                  <a:pt x="212335" y="4680095"/>
                  <a:pt x="242700" y="4670271"/>
                </a:cubicBezTo>
                <a:cubicBezTo>
                  <a:pt x="276100" y="4659009"/>
                  <a:pt x="311497" y="4650362"/>
                  <a:pt x="348892" y="4644336"/>
                </a:cubicBezTo>
                <a:cubicBezTo>
                  <a:pt x="365979" y="4641375"/>
                  <a:pt x="408728" y="4659043"/>
                  <a:pt x="406047" y="4644916"/>
                </a:cubicBezTo>
                <a:cubicBezTo>
                  <a:pt x="399926" y="4615883"/>
                  <a:pt x="413221" y="4618137"/>
                  <a:pt x="438205" y="4627258"/>
                </a:cubicBezTo>
                <a:cubicBezTo>
                  <a:pt x="448463" y="4630952"/>
                  <a:pt x="453865" y="4625683"/>
                  <a:pt x="458417" y="4621246"/>
                </a:cubicBezTo>
                <a:cubicBezTo>
                  <a:pt x="459838" y="4619859"/>
                  <a:pt x="447467" y="4601482"/>
                  <a:pt x="444615" y="4599697"/>
                </a:cubicBezTo>
                <a:cubicBezTo>
                  <a:pt x="431599" y="4592605"/>
                  <a:pt x="415729" y="4583729"/>
                  <a:pt x="409182" y="4585547"/>
                </a:cubicBezTo>
                <a:cubicBezTo>
                  <a:pt x="391813" y="4588787"/>
                  <a:pt x="379961" y="4598821"/>
                  <a:pt x="364594" y="4604680"/>
                </a:cubicBezTo>
                <a:cubicBezTo>
                  <a:pt x="347039" y="4611142"/>
                  <a:pt x="329009" y="4616549"/>
                  <a:pt x="309458" y="4620395"/>
                </a:cubicBezTo>
                <a:cubicBezTo>
                  <a:pt x="301579" y="4621986"/>
                  <a:pt x="288469" y="4616506"/>
                  <a:pt x="273845" y="4614026"/>
                </a:cubicBezTo>
                <a:lnTo>
                  <a:pt x="246391" y="4560206"/>
                </a:lnTo>
                <a:lnTo>
                  <a:pt x="247537" y="4560285"/>
                </a:lnTo>
                <a:lnTo>
                  <a:pt x="268941" y="4573153"/>
                </a:lnTo>
                <a:cubicBezTo>
                  <a:pt x="266750" y="4569201"/>
                  <a:pt x="264560" y="4565248"/>
                  <a:pt x="262371" y="4561296"/>
                </a:cubicBezTo>
                <a:lnTo>
                  <a:pt x="247537" y="4560285"/>
                </a:lnTo>
                <a:lnTo>
                  <a:pt x="245941" y="4559326"/>
                </a:lnTo>
                <a:lnTo>
                  <a:pt x="245848" y="4559143"/>
                </a:lnTo>
                <a:lnTo>
                  <a:pt x="245769" y="4559221"/>
                </a:lnTo>
                <a:lnTo>
                  <a:pt x="244805" y="4558642"/>
                </a:lnTo>
                <a:lnTo>
                  <a:pt x="245564" y="4559420"/>
                </a:lnTo>
                <a:lnTo>
                  <a:pt x="245279" y="4559699"/>
                </a:lnTo>
                <a:cubicBezTo>
                  <a:pt x="223936" y="4540940"/>
                  <a:pt x="213265" y="4531561"/>
                  <a:pt x="205736" y="4528819"/>
                </a:cubicBezTo>
                <a:close/>
                <a:moveTo>
                  <a:pt x="6156831" y="4504833"/>
                </a:moveTo>
                <a:cubicBezTo>
                  <a:pt x="6160729" y="4507124"/>
                  <a:pt x="6164341" y="4509689"/>
                  <a:pt x="6168237" y="4511978"/>
                </a:cubicBezTo>
                <a:cubicBezTo>
                  <a:pt x="6179684" y="4546475"/>
                  <a:pt x="6191891" y="4581750"/>
                  <a:pt x="6205628" y="4623146"/>
                </a:cubicBezTo>
                <a:cubicBezTo>
                  <a:pt x="6174728" y="4595442"/>
                  <a:pt x="6151246" y="4574206"/>
                  <a:pt x="6117303" y="4543379"/>
                </a:cubicBezTo>
                <a:cubicBezTo>
                  <a:pt x="6131521" y="4529514"/>
                  <a:pt x="6144319" y="4517035"/>
                  <a:pt x="6156831" y="4504833"/>
                </a:cubicBezTo>
                <a:close/>
                <a:moveTo>
                  <a:pt x="6307250" y="4466218"/>
                </a:moveTo>
                <a:cubicBezTo>
                  <a:pt x="6331708" y="4503248"/>
                  <a:pt x="6352452" y="4534764"/>
                  <a:pt x="6373959" y="4567060"/>
                </a:cubicBezTo>
                <a:cubicBezTo>
                  <a:pt x="6377079" y="4559449"/>
                  <a:pt x="6382191" y="4549899"/>
                  <a:pt x="6386541" y="4539568"/>
                </a:cubicBezTo>
                <a:cubicBezTo>
                  <a:pt x="6403569" y="4561013"/>
                  <a:pt x="6405375" y="4562296"/>
                  <a:pt x="6391106" y="4605127"/>
                </a:cubicBezTo>
                <a:cubicBezTo>
                  <a:pt x="6384964" y="4623291"/>
                  <a:pt x="6372735" y="4635215"/>
                  <a:pt x="6363266" y="4650537"/>
                </a:cubicBezTo>
                <a:cubicBezTo>
                  <a:pt x="6367068" y="4654437"/>
                  <a:pt x="6370590" y="4658618"/>
                  <a:pt x="6375152" y="4663297"/>
                </a:cubicBezTo>
                <a:cubicBezTo>
                  <a:pt x="6391285" y="4658221"/>
                  <a:pt x="6408173" y="4653920"/>
                  <a:pt x="6426777" y="4647964"/>
                </a:cubicBezTo>
                <a:cubicBezTo>
                  <a:pt x="6456479" y="4701183"/>
                  <a:pt x="6505265" y="4754058"/>
                  <a:pt x="6513029" y="4801277"/>
                </a:cubicBezTo>
                <a:cubicBezTo>
                  <a:pt x="6521944" y="4856503"/>
                  <a:pt x="6479862" y="4841226"/>
                  <a:pt x="6424947" y="4815633"/>
                </a:cubicBezTo>
                <a:cubicBezTo>
                  <a:pt x="6437887" y="4833455"/>
                  <a:pt x="6446357" y="4844984"/>
                  <a:pt x="6455584" y="4857292"/>
                </a:cubicBezTo>
                <a:cubicBezTo>
                  <a:pt x="6454447" y="4858402"/>
                  <a:pt x="6452548" y="4858730"/>
                  <a:pt x="6451410" y="4859839"/>
                </a:cubicBezTo>
                <a:cubicBezTo>
                  <a:pt x="6426307" y="4834095"/>
                  <a:pt x="6401203" y="4808350"/>
                  <a:pt x="6375339" y="4781826"/>
                </a:cubicBezTo>
                <a:cubicBezTo>
                  <a:pt x="6371532" y="4777923"/>
                  <a:pt x="6369436" y="4772359"/>
                  <a:pt x="6368484" y="4770245"/>
                </a:cubicBezTo>
                <a:cubicBezTo>
                  <a:pt x="6347214" y="4766640"/>
                  <a:pt x="6328223" y="4765370"/>
                  <a:pt x="6305240" y="4758868"/>
                </a:cubicBezTo>
                <a:cubicBezTo>
                  <a:pt x="6299160" y="4757185"/>
                  <a:pt x="6282240" y="4743247"/>
                  <a:pt x="6274725" y="4733832"/>
                </a:cubicBezTo>
                <a:cubicBezTo>
                  <a:pt x="6258933" y="4714225"/>
                  <a:pt x="6254747" y="4646779"/>
                  <a:pt x="6266419" y="4644526"/>
                </a:cubicBezTo>
                <a:cubicBezTo>
                  <a:pt x="6253957" y="4627762"/>
                  <a:pt x="6232657" y="4605920"/>
                  <a:pt x="6229031" y="4594236"/>
                </a:cubicBezTo>
                <a:cubicBezTo>
                  <a:pt x="6217867" y="4559462"/>
                  <a:pt x="6208037" y="4524915"/>
                  <a:pt x="6208468" y="4498619"/>
                </a:cubicBezTo>
                <a:cubicBezTo>
                  <a:pt x="6208542" y="4483331"/>
                  <a:pt x="6229427" y="4484269"/>
                  <a:pt x="6241571" y="4478516"/>
                </a:cubicBezTo>
                <a:cubicBezTo>
                  <a:pt x="6250678" y="4474200"/>
                  <a:pt x="6259502" y="4470166"/>
                  <a:pt x="6270129" y="4467408"/>
                </a:cubicBezTo>
                <a:cubicBezTo>
                  <a:pt x="6279906" y="4465486"/>
                  <a:pt x="6291678" y="4466181"/>
                  <a:pt x="6307250" y="4466218"/>
                </a:cubicBezTo>
                <a:close/>
                <a:moveTo>
                  <a:pt x="70022" y="4436864"/>
                </a:moveTo>
                <a:cubicBezTo>
                  <a:pt x="72211" y="4440815"/>
                  <a:pt x="74877" y="4445824"/>
                  <a:pt x="77827" y="4450559"/>
                </a:cubicBezTo>
                <a:cubicBezTo>
                  <a:pt x="92552" y="4455986"/>
                  <a:pt x="107752" y="4462471"/>
                  <a:pt x="122475" y="4467897"/>
                </a:cubicBezTo>
                <a:cubicBezTo>
                  <a:pt x="118764" y="4462385"/>
                  <a:pt x="115338" y="4456597"/>
                  <a:pt x="113432" y="4452365"/>
                </a:cubicBezTo>
                <a:cubicBezTo>
                  <a:pt x="98708" y="4446939"/>
                  <a:pt x="84745" y="4442291"/>
                  <a:pt x="70022" y="4436864"/>
                </a:cubicBezTo>
                <a:close/>
                <a:moveTo>
                  <a:pt x="5403075" y="4352557"/>
                </a:moveTo>
                <a:lnTo>
                  <a:pt x="5403028" y="4353365"/>
                </a:lnTo>
                <a:lnTo>
                  <a:pt x="5402982" y="4354168"/>
                </a:lnTo>
                <a:lnTo>
                  <a:pt x="5403464" y="4354335"/>
                </a:lnTo>
                <a:lnTo>
                  <a:pt x="5403950" y="4354502"/>
                </a:lnTo>
                <a:lnTo>
                  <a:pt x="5409486" y="4366791"/>
                </a:lnTo>
                <a:lnTo>
                  <a:pt x="5408982" y="4366581"/>
                </a:lnTo>
                <a:lnTo>
                  <a:pt x="5410221" y="4368420"/>
                </a:lnTo>
                <a:lnTo>
                  <a:pt x="5409486" y="4366791"/>
                </a:lnTo>
                <a:lnTo>
                  <a:pt x="5448313" y="4383020"/>
                </a:lnTo>
                <a:cubicBezTo>
                  <a:pt x="5444885" y="4377229"/>
                  <a:pt x="5442222" y="4372221"/>
                  <a:pt x="5438795" y="4366431"/>
                </a:cubicBezTo>
                <a:lnTo>
                  <a:pt x="5403950" y="4354502"/>
                </a:lnTo>
                <a:close/>
                <a:moveTo>
                  <a:pt x="6297747" y="4322648"/>
                </a:moveTo>
                <a:cubicBezTo>
                  <a:pt x="6306354" y="4322034"/>
                  <a:pt x="6326211" y="4328638"/>
                  <a:pt x="6339611" y="4337260"/>
                </a:cubicBezTo>
                <a:lnTo>
                  <a:pt x="6364774" y="4355231"/>
                </a:lnTo>
                <a:lnTo>
                  <a:pt x="6423445" y="4426633"/>
                </a:lnTo>
                <a:lnTo>
                  <a:pt x="6447999" y="4455104"/>
                </a:lnTo>
                <a:lnTo>
                  <a:pt x="6413890" y="4452974"/>
                </a:lnTo>
                <a:cubicBezTo>
                  <a:pt x="6386047" y="4451019"/>
                  <a:pt x="6357113" y="4448797"/>
                  <a:pt x="6326111" y="4446305"/>
                </a:cubicBezTo>
                <a:cubicBezTo>
                  <a:pt x="6313603" y="4402187"/>
                  <a:pt x="6298539" y="4360568"/>
                  <a:pt x="6293548" y="4325863"/>
                </a:cubicBezTo>
                <a:cubicBezTo>
                  <a:pt x="6293260" y="4323861"/>
                  <a:pt x="6294878" y="4322853"/>
                  <a:pt x="6297747" y="4322648"/>
                </a:cubicBezTo>
                <a:close/>
                <a:moveTo>
                  <a:pt x="6216307" y="4321468"/>
                </a:moveTo>
                <a:cubicBezTo>
                  <a:pt x="6219749" y="4321727"/>
                  <a:pt x="6223906" y="4323002"/>
                  <a:pt x="6227280" y="4325039"/>
                </a:cubicBezTo>
                <a:cubicBezTo>
                  <a:pt x="6240489" y="4333465"/>
                  <a:pt x="6259401" y="4345463"/>
                  <a:pt x="6268913" y="4357494"/>
                </a:cubicBezTo>
                <a:cubicBezTo>
                  <a:pt x="6307533" y="4405064"/>
                  <a:pt x="6316541" y="4458680"/>
                  <a:pt x="6279594" y="4447530"/>
                </a:cubicBezTo>
                <a:cubicBezTo>
                  <a:pt x="6256891" y="4440747"/>
                  <a:pt x="6219248" y="4408970"/>
                  <a:pt x="6193112" y="4391841"/>
                </a:cubicBezTo>
                <a:cubicBezTo>
                  <a:pt x="6199524" y="4364280"/>
                  <a:pt x="6202909" y="4342717"/>
                  <a:pt x="6209618" y="4323995"/>
                </a:cubicBezTo>
                <a:cubicBezTo>
                  <a:pt x="6210137" y="4321967"/>
                  <a:pt x="6212865" y="4321210"/>
                  <a:pt x="6216307" y="4321468"/>
                </a:cubicBezTo>
                <a:close/>
                <a:moveTo>
                  <a:pt x="5682506" y="4311411"/>
                </a:moveTo>
                <a:cubicBezTo>
                  <a:pt x="5608874" y="4336032"/>
                  <a:pt x="5536287" y="4361156"/>
                  <a:pt x="5467019" y="4384568"/>
                </a:cubicBezTo>
                <a:cubicBezTo>
                  <a:pt x="5514241" y="4408528"/>
                  <a:pt x="5692355" y="4355078"/>
                  <a:pt x="5682506" y="4311411"/>
                </a:cubicBezTo>
                <a:close/>
                <a:moveTo>
                  <a:pt x="6166315" y="4259212"/>
                </a:moveTo>
                <a:lnTo>
                  <a:pt x="6185817" y="4280243"/>
                </a:lnTo>
                <a:cubicBezTo>
                  <a:pt x="6183919" y="4280572"/>
                  <a:pt x="6182022" y="4280902"/>
                  <a:pt x="6180122" y="4281230"/>
                </a:cubicBezTo>
                <a:close/>
                <a:moveTo>
                  <a:pt x="6164131" y="4255729"/>
                </a:moveTo>
                <a:lnTo>
                  <a:pt x="6166315" y="4259212"/>
                </a:lnTo>
                <a:lnTo>
                  <a:pt x="6164323" y="4257064"/>
                </a:lnTo>
                <a:cubicBezTo>
                  <a:pt x="6164608" y="4256786"/>
                  <a:pt x="6163847" y="4256006"/>
                  <a:pt x="6164131" y="4255729"/>
                </a:cubicBezTo>
                <a:close/>
                <a:moveTo>
                  <a:pt x="5730271" y="4255707"/>
                </a:moveTo>
                <a:cubicBezTo>
                  <a:pt x="5716620" y="4269018"/>
                  <a:pt x="5702970" y="4282329"/>
                  <a:pt x="5689320" y="4295640"/>
                </a:cubicBezTo>
                <a:cubicBezTo>
                  <a:pt x="5693882" y="4300318"/>
                  <a:pt x="5697686" y="4304218"/>
                  <a:pt x="5701490" y="4308119"/>
                </a:cubicBezTo>
                <a:cubicBezTo>
                  <a:pt x="5715424" y="4294532"/>
                  <a:pt x="5729074" y="4281221"/>
                  <a:pt x="5742725" y="4267910"/>
                </a:cubicBezTo>
                <a:cubicBezTo>
                  <a:pt x="5738921" y="4264009"/>
                  <a:pt x="5735117" y="4260108"/>
                  <a:pt x="5730271" y="4255707"/>
                </a:cubicBezTo>
                <a:close/>
                <a:moveTo>
                  <a:pt x="5672873" y="4221880"/>
                </a:moveTo>
                <a:cubicBezTo>
                  <a:pt x="5670975" y="4222208"/>
                  <a:pt x="5675832" y="4231172"/>
                  <a:pt x="5679357" y="4239907"/>
                </a:cubicBezTo>
                <a:cubicBezTo>
                  <a:pt x="5688570" y="4243098"/>
                  <a:pt x="5695885" y="4246617"/>
                  <a:pt x="5699967" y="4245682"/>
                </a:cubicBezTo>
                <a:cubicBezTo>
                  <a:pt x="5701296" y="4245908"/>
                  <a:pt x="5693776" y="4231937"/>
                  <a:pt x="5691206" y="4229871"/>
                </a:cubicBezTo>
                <a:cubicBezTo>
                  <a:pt x="5684745" y="4225522"/>
                  <a:pt x="5677430" y="4222001"/>
                  <a:pt x="5672873" y="4221880"/>
                </a:cubicBezTo>
                <a:close/>
                <a:moveTo>
                  <a:pt x="5962108" y="4197044"/>
                </a:moveTo>
                <a:cubicBezTo>
                  <a:pt x="6011534" y="4234076"/>
                  <a:pt x="6011534" y="4234076"/>
                  <a:pt x="6040817" y="4200955"/>
                </a:cubicBezTo>
                <a:cubicBezTo>
                  <a:pt x="6089313" y="4249549"/>
                  <a:pt x="6119392" y="4300877"/>
                  <a:pt x="6113165" y="4325214"/>
                </a:cubicBezTo>
                <a:cubicBezTo>
                  <a:pt x="6111842" y="4329548"/>
                  <a:pt x="6104158" y="4332477"/>
                  <a:pt x="6097696" y="4328126"/>
                </a:cubicBezTo>
                <a:cubicBezTo>
                  <a:pt x="6059204" y="4301737"/>
                  <a:pt x="6020236" y="4274292"/>
                  <a:pt x="5981454" y="4243623"/>
                </a:cubicBezTo>
                <a:cubicBezTo>
                  <a:pt x="5975561" y="4238718"/>
                  <a:pt x="5969828" y="4216908"/>
                  <a:pt x="5962108" y="4197044"/>
                </a:cubicBezTo>
                <a:close/>
                <a:moveTo>
                  <a:pt x="5545557" y="4157311"/>
                </a:moveTo>
                <a:cubicBezTo>
                  <a:pt x="5545848" y="4161594"/>
                  <a:pt x="5546616" y="4166932"/>
                  <a:pt x="5546906" y="4171212"/>
                </a:cubicBezTo>
                <a:cubicBezTo>
                  <a:pt x="5564205" y="4183263"/>
                  <a:pt x="5581979" y="4196370"/>
                  <a:pt x="5599752" y="4209477"/>
                </a:cubicBezTo>
                <a:cubicBezTo>
                  <a:pt x="5598701" y="4204416"/>
                  <a:pt x="5598693" y="4199855"/>
                  <a:pt x="5598402" y="4195575"/>
                </a:cubicBezTo>
                <a:cubicBezTo>
                  <a:pt x="5581105" y="4183526"/>
                  <a:pt x="5563329" y="4170418"/>
                  <a:pt x="5545557" y="4157311"/>
                </a:cubicBezTo>
                <a:close/>
                <a:moveTo>
                  <a:pt x="5709848" y="4122639"/>
                </a:moveTo>
                <a:lnTo>
                  <a:pt x="5706528" y="4131227"/>
                </a:lnTo>
                <a:cubicBezTo>
                  <a:pt x="5704247" y="4128887"/>
                  <a:pt x="5701203" y="4125766"/>
                  <a:pt x="5698920" y="4123424"/>
                </a:cubicBezTo>
                <a:close/>
                <a:moveTo>
                  <a:pt x="5712401" y="4122458"/>
                </a:moveTo>
                <a:lnTo>
                  <a:pt x="5712024" y="4124346"/>
                </a:lnTo>
                <a:lnTo>
                  <a:pt x="5710966" y="4122560"/>
                </a:lnTo>
                <a:close/>
                <a:moveTo>
                  <a:pt x="5710311" y="4121451"/>
                </a:moveTo>
                <a:lnTo>
                  <a:pt x="5710966" y="4122560"/>
                </a:lnTo>
                <a:lnTo>
                  <a:pt x="5709848" y="4122639"/>
                </a:lnTo>
                <a:close/>
                <a:moveTo>
                  <a:pt x="5508921" y="4103242"/>
                </a:moveTo>
                <a:cubicBezTo>
                  <a:pt x="5512347" y="4109031"/>
                  <a:pt x="5515015" y="4114042"/>
                  <a:pt x="5518439" y="4119830"/>
                </a:cubicBezTo>
                <a:cubicBezTo>
                  <a:pt x="5521861" y="4121063"/>
                  <a:pt x="5525565" y="4122017"/>
                  <a:pt x="5530312" y="4123472"/>
                </a:cubicBezTo>
                <a:cubicBezTo>
                  <a:pt x="5526887" y="4117683"/>
                  <a:pt x="5524219" y="4112673"/>
                  <a:pt x="5520893" y="4109830"/>
                </a:cubicBezTo>
                <a:cubicBezTo>
                  <a:pt x="5517850" y="4106710"/>
                  <a:pt x="5513100" y="4105253"/>
                  <a:pt x="5508921" y="4103242"/>
                </a:cubicBezTo>
                <a:close/>
                <a:moveTo>
                  <a:pt x="5717008" y="4093615"/>
                </a:moveTo>
                <a:cubicBezTo>
                  <a:pt x="5716532" y="4092557"/>
                  <a:pt x="5726696" y="4097862"/>
                  <a:pt x="5727175" y="4098920"/>
                </a:cubicBezTo>
                <a:cubicBezTo>
                  <a:pt x="5730602" y="4104710"/>
                  <a:pt x="5732983" y="4109998"/>
                  <a:pt x="5735082" y="4115562"/>
                </a:cubicBezTo>
                <a:cubicBezTo>
                  <a:pt x="5735556" y="4116620"/>
                  <a:pt x="5728525" y="4112823"/>
                  <a:pt x="5723015" y="4110586"/>
                </a:cubicBezTo>
                <a:cubicBezTo>
                  <a:pt x="5720725" y="4103685"/>
                  <a:pt x="5717583" y="4097617"/>
                  <a:pt x="5717008" y="4093615"/>
                </a:cubicBezTo>
                <a:close/>
                <a:moveTo>
                  <a:pt x="5590928" y="4091760"/>
                </a:moveTo>
                <a:lnTo>
                  <a:pt x="5592177" y="4092227"/>
                </a:lnTo>
                <a:lnTo>
                  <a:pt x="5592733" y="4093042"/>
                </a:lnTo>
                <a:lnTo>
                  <a:pt x="5592273" y="4092862"/>
                </a:lnTo>
                <a:close/>
                <a:moveTo>
                  <a:pt x="5776811" y="4090084"/>
                </a:moveTo>
                <a:cubicBezTo>
                  <a:pt x="5783467" y="4095772"/>
                  <a:pt x="5790883" y="4102240"/>
                  <a:pt x="5797537" y="4107927"/>
                </a:cubicBezTo>
                <a:cubicBezTo>
                  <a:pt x="5796400" y="4109035"/>
                  <a:pt x="5795262" y="4110145"/>
                  <a:pt x="5794884" y="4112033"/>
                </a:cubicBezTo>
                <a:cubicBezTo>
                  <a:pt x="5788516" y="4106071"/>
                  <a:pt x="5781668" y="4099049"/>
                  <a:pt x="5775580" y="4092805"/>
                </a:cubicBezTo>
                <a:cubicBezTo>
                  <a:pt x="5776150" y="4092252"/>
                  <a:pt x="5775959" y="4090916"/>
                  <a:pt x="5776811" y="4090084"/>
                </a:cubicBezTo>
                <a:close/>
                <a:moveTo>
                  <a:pt x="5632589" y="4081572"/>
                </a:moveTo>
                <a:cubicBezTo>
                  <a:pt x="5644185" y="4090051"/>
                  <a:pt x="5656541" y="4099308"/>
                  <a:pt x="5668137" y="4107786"/>
                </a:cubicBezTo>
                <a:cubicBezTo>
                  <a:pt x="5667760" y="4109676"/>
                  <a:pt x="5667383" y="4111564"/>
                  <a:pt x="5667006" y="4113455"/>
                </a:cubicBezTo>
                <a:cubicBezTo>
                  <a:pt x="5655787" y="4103087"/>
                  <a:pt x="5643808" y="4091940"/>
                  <a:pt x="5632589" y="4081572"/>
                </a:cubicBezTo>
                <a:close/>
                <a:moveTo>
                  <a:pt x="5117834" y="4078245"/>
                </a:moveTo>
                <a:cubicBezTo>
                  <a:pt x="5110836" y="4097241"/>
                  <a:pt x="5116068" y="4104314"/>
                  <a:pt x="5159828" y="4160568"/>
                </a:cubicBezTo>
                <a:cubicBezTo>
                  <a:pt x="5219833" y="4237891"/>
                  <a:pt x="5280399" y="4300111"/>
                  <a:pt x="5343998" y="4337756"/>
                </a:cubicBezTo>
                <a:lnTo>
                  <a:pt x="5408697" y="4366858"/>
                </a:lnTo>
                <a:lnTo>
                  <a:pt x="5409651" y="4368975"/>
                </a:lnTo>
                <a:lnTo>
                  <a:pt x="5408698" y="4366858"/>
                </a:lnTo>
                <a:lnTo>
                  <a:pt x="5408697" y="4366858"/>
                </a:lnTo>
                <a:lnTo>
                  <a:pt x="5402506" y="4353113"/>
                </a:lnTo>
                <a:lnTo>
                  <a:pt x="5402696" y="4354446"/>
                </a:lnTo>
                <a:cubicBezTo>
                  <a:pt x="5361741" y="4328945"/>
                  <a:pt x="5318991" y="4311275"/>
                  <a:pt x="5280678" y="4277104"/>
                </a:cubicBezTo>
                <a:cubicBezTo>
                  <a:pt x="5213748" y="4217572"/>
                  <a:pt x="5155727" y="4147829"/>
                  <a:pt x="5117834" y="4078245"/>
                </a:cubicBezTo>
                <a:close/>
                <a:moveTo>
                  <a:pt x="5734320" y="4053905"/>
                </a:moveTo>
                <a:cubicBezTo>
                  <a:pt x="5736886" y="4055968"/>
                  <a:pt x="5739451" y="4058029"/>
                  <a:pt x="5742019" y="4060094"/>
                </a:cubicBezTo>
                <a:cubicBezTo>
                  <a:pt x="5742778" y="4060873"/>
                  <a:pt x="5742685" y="4062483"/>
                  <a:pt x="5743163" y="4063544"/>
                </a:cubicBezTo>
                <a:cubicBezTo>
                  <a:pt x="5740597" y="4061480"/>
                  <a:pt x="5737743" y="4059693"/>
                  <a:pt x="5735180" y="4057632"/>
                </a:cubicBezTo>
                <a:cubicBezTo>
                  <a:pt x="5733943" y="4055796"/>
                  <a:pt x="5734513" y="4055240"/>
                  <a:pt x="5734320" y="4053905"/>
                </a:cubicBezTo>
                <a:close/>
                <a:moveTo>
                  <a:pt x="5703547" y="4047382"/>
                </a:moveTo>
                <a:cubicBezTo>
                  <a:pt x="5703833" y="4047104"/>
                  <a:pt x="5714576" y="4056415"/>
                  <a:pt x="5719709" y="4060541"/>
                </a:cubicBezTo>
                <a:cubicBezTo>
                  <a:pt x="5717817" y="4065428"/>
                  <a:pt x="5715926" y="4070317"/>
                  <a:pt x="5714036" y="4075207"/>
                </a:cubicBezTo>
                <a:cubicBezTo>
                  <a:pt x="5709187" y="4070801"/>
                  <a:pt x="5704053" y="4066675"/>
                  <a:pt x="5699204" y="4062270"/>
                </a:cubicBezTo>
                <a:cubicBezTo>
                  <a:pt x="5700336" y="4056604"/>
                  <a:pt x="5701182" y="4051215"/>
                  <a:pt x="5703547" y="4047382"/>
                </a:cubicBezTo>
                <a:close/>
                <a:moveTo>
                  <a:pt x="6063055" y="4033167"/>
                </a:moveTo>
                <a:cubicBezTo>
                  <a:pt x="6068096" y="4038903"/>
                  <a:pt x="6073897" y="4045423"/>
                  <a:pt x="6078938" y="4051160"/>
                </a:cubicBezTo>
                <a:cubicBezTo>
                  <a:pt x="6072013" y="4054868"/>
                  <a:pt x="6064329" y="4057798"/>
                  <a:pt x="6057688" y="4061228"/>
                </a:cubicBezTo>
                <a:cubicBezTo>
                  <a:pt x="6051886" y="4054709"/>
                  <a:pt x="6046370" y="4047915"/>
                  <a:pt x="6040568" y="4041397"/>
                </a:cubicBezTo>
                <a:cubicBezTo>
                  <a:pt x="6047968" y="4038745"/>
                  <a:pt x="6055656" y="4035817"/>
                  <a:pt x="6063055" y="4033167"/>
                </a:cubicBezTo>
                <a:close/>
                <a:moveTo>
                  <a:pt x="5538493" y="4013523"/>
                </a:moveTo>
                <a:cubicBezTo>
                  <a:pt x="5572520" y="4038177"/>
                  <a:pt x="5602174" y="4059484"/>
                  <a:pt x="5632589" y="4081572"/>
                </a:cubicBezTo>
                <a:cubicBezTo>
                  <a:pt x="5651943" y="4119771"/>
                  <a:pt x="5629463" y="4108022"/>
                  <a:pt x="5609039" y="4098546"/>
                </a:cubicBezTo>
                <a:lnTo>
                  <a:pt x="5592177" y="4092227"/>
                </a:lnTo>
                <a:lnTo>
                  <a:pt x="5567754" y="4056331"/>
                </a:lnTo>
                <a:cubicBezTo>
                  <a:pt x="5558929" y="4043441"/>
                  <a:pt x="5549389" y="4029534"/>
                  <a:pt x="5538493" y="4013523"/>
                </a:cubicBezTo>
                <a:close/>
                <a:moveTo>
                  <a:pt x="5866123" y="4012131"/>
                </a:moveTo>
                <a:cubicBezTo>
                  <a:pt x="5877141" y="4016603"/>
                  <a:pt x="5887401" y="4020298"/>
                  <a:pt x="5898422" y="4024771"/>
                </a:cubicBezTo>
                <a:cubicBezTo>
                  <a:pt x="5900326" y="4029000"/>
                  <a:pt x="5901754" y="4032172"/>
                  <a:pt x="5903660" y="4036402"/>
                </a:cubicBezTo>
                <a:cubicBezTo>
                  <a:pt x="5892925" y="4031653"/>
                  <a:pt x="5882189" y="4026900"/>
                  <a:pt x="5871454" y="4022150"/>
                </a:cubicBezTo>
                <a:cubicBezTo>
                  <a:pt x="5870024" y="4018977"/>
                  <a:pt x="5868311" y="4016081"/>
                  <a:pt x="5866123" y="4012131"/>
                </a:cubicBezTo>
                <a:close/>
                <a:moveTo>
                  <a:pt x="5622866" y="3982891"/>
                </a:moveTo>
                <a:lnTo>
                  <a:pt x="5624391" y="3999772"/>
                </a:lnTo>
                <a:cubicBezTo>
                  <a:pt x="5620302" y="3996150"/>
                  <a:pt x="5616977" y="3993307"/>
                  <a:pt x="5612888" y="3989682"/>
                </a:cubicBezTo>
                <a:close/>
                <a:moveTo>
                  <a:pt x="5622804" y="3982216"/>
                </a:moveTo>
                <a:lnTo>
                  <a:pt x="5623226" y="3982648"/>
                </a:lnTo>
                <a:lnTo>
                  <a:pt x="5622866" y="3982891"/>
                </a:lnTo>
                <a:close/>
                <a:moveTo>
                  <a:pt x="5620182" y="3979526"/>
                </a:moveTo>
                <a:lnTo>
                  <a:pt x="5622748" y="3981590"/>
                </a:lnTo>
                <a:lnTo>
                  <a:pt x="5622804" y="3982216"/>
                </a:lnTo>
                <a:close/>
                <a:moveTo>
                  <a:pt x="5545547" y="3970121"/>
                </a:moveTo>
                <a:cubicBezTo>
                  <a:pt x="5550587" y="3975859"/>
                  <a:pt x="5555342" y="3981874"/>
                  <a:pt x="5560384" y="3987614"/>
                </a:cubicBezTo>
                <a:cubicBezTo>
                  <a:pt x="5552790" y="3988929"/>
                  <a:pt x="5545957" y="3991025"/>
                  <a:pt x="5538367" y="3992343"/>
                </a:cubicBezTo>
                <a:cubicBezTo>
                  <a:pt x="5533609" y="3986326"/>
                  <a:pt x="5528569" y="3980588"/>
                  <a:pt x="5523811" y="3974573"/>
                </a:cubicBezTo>
                <a:cubicBezTo>
                  <a:pt x="5531121" y="3973534"/>
                  <a:pt x="5537954" y="3971437"/>
                  <a:pt x="5545547" y="3970121"/>
                </a:cubicBezTo>
                <a:close/>
                <a:moveTo>
                  <a:pt x="5253574" y="3944359"/>
                </a:moveTo>
                <a:cubicBezTo>
                  <a:pt x="5204741" y="3981326"/>
                  <a:pt x="5156189" y="4018015"/>
                  <a:pt x="5107638" y="4054703"/>
                </a:cubicBezTo>
                <a:cubicBezTo>
                  <a:pt x="5112679" y="4060443"/>
                  <a:pt x="5118004" y="4065904"/>
                  <a:pt x="5123329" y="4071365"/>
                </a:cubicBezTo>
                <a:cubicBezTo>
                  <a:pt x="5170642" y="4032837"/>
                  <a:pt x="5263791" y="4042453"/>
                  <a:pt x="5253574" y="3944359"/>
                </a:cubicBezTo>
                <a:close/>
                <a:moveTo>
                  <a:pt x="5690325" y="3908087"/>
                </a:moveTo>
                <a:cubicBezTo>
                  <a:pt x="5702106" y="3913340"/>
                  <a:pt x="5713408" y="3917535"/>
                  <a:pt x="5725190" y="3922790"/>
                </a:cubicBezTo>
                <a:cubicBezTo>
                  <a:pt x="5727854" y="3927797"/>
                  <a:pt x="5729476" y="3932304"/>
                  <a:pt x="5732143" y="3937317"/>
                </a:cubicBezTo>
                <a:cubicBezTo>
                  <a:pt x="5719410" y="3929949"/>
                  <a:pt x="5707152" y="3923636"/>
                  <a:pt x="5694896" y="3917325"/>
                </a:cubicBezTo>
                <a:cubicBezTo>
                  <a:pt x="5693468" y="3914154"/>
                  <a:pt x="5691753" y="3911256"/>
                  <a:pt x="5690325" y="3908087"/>
                </a:cubicBezTo>
                <a:close/>
                <a:moveTo>
                  <a:pt x="5251321" y="3899378"/>
                </a:moveTo>
                <a:cubicBezTo>
                  <a:pt x="5251612" y="3903659"/>
                  <a:pt x="5251143" y="3907159"/>
                  <a:pt x="5251435" y="3911442"/>
                </a:cubicBezTo>
                <a:cubicBezTo>
                  <a:pt x="5253241" y="3912726"/>
                  <a:pt x="5255806" y="3914786"/>
                  <a:pt x="5258374" y="3916851"/>
                </a:cubicBezTo>
                <a:cubicBezTo>
                  <a:pt x="5258842" y="3913348"/>
                  <a:pt x="5259313" y="3909849"/>
                  <a:pt x="5259782" y="3906348"/>
                </a:cubicBezTo>
                <a:cubicBezTo>
                  <a:pt x="5257216" y="3904285"/>
                  <a:pt x="5253887" y="3901441"/>
                  <a:pt x="5251321" y="3899378"/>
                </a:cubicBezTo>
                <a:close/>
                <a:moveTo>
                  <a:pt x="5381425" y="3826295"/>
                </a:moveTo>
                <a:cubicBezTo>
                  <a:pt x="5388006" y="3827726"/>
                  <a:pt x="5396466" y="3830891"/>
                  <a:pt x="5406917" y="3835918"/>
                </a:cubicBezTo>
                <a:cubicBezTo>
                  <a:pt x="5415507" y="3864072"/>
                  <a:pt x="5422949" y="3888774"/>
                  <a:pt x="5430395" y="3913476"/>
                </a:cubicBezTo>
                <a:cubicBezTo>
                  <a:pt x="5424315" y="3911794"/>
                  <a:pt x="5418997" y="3910892"/>
                  <a:pt x="5412917" y="3909208"/>
                </a:cubicBezTo>
                <a:cubicBezTo>
                  <a:pt x="5398365" y="3891438"/>
                  <a:pt x="5376973" y="3871208"/>
                  <a:pt x="5370018" y="3856681"/>
                </a:cubicBezTo>
                <a:cubicBezTo>
                  <a:pt x="5358874" y="3833305"/>
                  <a:pt x="5361687" y="3822001"/>
                  <a:pt x="5381425" y="3826295"/>
                </a:cubicBezTo>
                <a:close/>
                <a:moveTo>
                  <a:pt x="5426149" y="3809557"/>
                </a:moveTo>
                <a:cubicBezTo>
                  <a:pt x="5436030" y="3815140"/>
                  <a:pt x="5448762" y="3822510"/>
                  <a:pt x="5461496" y="3829877"/>
                </a:cubicBezTo>
                <a:cubicBezTo>
                  <a:pt x="5465541" y="3867023"/>
                  <a:pt x="5469581" y="3899614"/>
                  <a:pt x="5474381" y="3932983"/>
                </a:cubicBezTo>
                <a:cubicBezTo>
                  <a:pt x="5467156" y="3927849"/>
                  <a:pt x="5459649" y="3922996"/>
                  <a:pt x="5452426" y="3917864"/>
                </a:cubicBezTo>
                <a:cubicBezTo>
                  <a:pt x="5444207" y="3883265"/>
                  <a:pt x="5435703" y="3848942"/>
                  <a:pt x="5426149" y="3809557"/>
                </a:cubicBezTo>
                <a:close/>
                <a:moveTo>
                  <a:pt x="5310198" y="3790213"/>
                </a:moveTo>
                <a:cubicBezTo>
                  <a:pt x="5328372" y="3815110"/>
                  <a:pt x="5339314" y="3830312"/>
                  <a:pt x="5351015" y="3846295"/>
                </a:cubicBezTo>
                <a:cubicBezTo>
                  <a:pt x="5338096" y="3842151"/>
                  <a:pt x="5325463" y="3837729"/>
                  <a:pt x="5313308" y="3834367"/>
                </a:cubicBezTo>
                <a:cubicBezTo>
                  <a:pt x="5309879" y="3828574"/>
                  <a:pt x="5305408" y="3822282"/>
                  <a:pt x="5301982" y="3816493"/>
                </a:cubicBezTo>
                <a:cubicBezTo>
                  <a:pt x="5303681" y="3810270"/>
                  <a:pt x="5305664" y="3803769"/>
                  <a:pt x="5310198" y="3790213"/>
                </a:cubicBezTo>
                <a:close/>
                <a:moveTo>
                  <a:pt x="5347936" y="3759504"/>
                </a:moveTo>
                <a:cubicBezTo>
                  <a:pt x="5362376" y="3765210"/>
                  <a:pt x="5381194" y="3778818"/>
                  <a:pt x="5400108" y="3790818"/>
                </a:cubicBezTo>
                <a:cubicBezTo>
                  <a:pt x="5410414" y="3826421"/>
                  <a:pt x="5379055" y="3806779"/>
                  <a:pt x="5356256" y="3797052"/>
                </a:cubicBezTo>
                <a:cubicBezTo>
                  <a:pt x="5352073" y="3795038"/>
                  <a:pt x="5334478" y="3774151"/>
                  <a:pt x="5334378" y="3771204"/>
                </a:cubicBezTo>
                <a:cubicBezTo>
                  <a:pt x="5335317" y="3764200"/>
                  <a:pt x="5339767" y="3756817"/>
                  <a:pt x="5347936" y="3759504"/>
                </a:cubicBezTo>
                <a:close/>
                <a:moveTo>
                  <a:pt x="5423219" y="3757626"/>
                </a:moveTo>
                <a:cubicBezTo>
                  <a:pt x="5426354" y="3759132"/>
                  <a:pt x="5429490" y="3760643"/>
                  <a:pt x="5431865" y="3761372"/>
                </a:cubicBezTo>
                <a:cubicBezTo>
                  <a:pt x="5438048" y="3770557"/>
                  <a:pt x="5443665" y="3780301"/>
                  <a:pt x="5449284" y="3790044"/>
                </a:cubicBezTo>
                <a:cubicBezTo>
                  <a:pt x="5444056" y="3787529"/>
                  <a:pt x="5438832" y="3785015"/>
                  <a:pt x="5433321" y="3782777"/>
                </a:cubicBezTo>
                <a:cubicBezTo>
                  <a:pt x="5429795" y="3774042"/>
                  <a:pt x="5427031" y="3766086"/>
                  <a:pt x="5423219" y="3757626"/>
                </a:cubicBezTo>
                <a:close/>
                <a:moveTo>
                  <a:pt x="5389171" y="3719295"/>
                </a:moveTo>
                <a:cubicBezTo>
                  <a:pt x="5395258" y="3725537"/>
                  <a:pt x="5400298" y="3731276"/>
                  <a:pt x="5406384" y="3737515"/>
                </a:cubicBezTo>
                <a:cubicBezTo>
                  <a:pt x="5398037" y="3742611"/>
                  <a:pt x="5389975" y="3747430"/>
                  <a:pt x="5382390" y="3753304"/>
                </a:cubicBezTo>
                <a:cubicBezTo>
                  <a:pt x="5377825" y="3748624"/>
                  <a:pt x="5373261" y="3743943"/>
                  <a:pt x="5368980" y="3738983"/>
                </a:cubicBezTo>
                <a:cubicBezTo>
                  <a:pt x="5375805" y="3732328"/>
                  <a:pt x="5382347" y="3725950"/>
                  <a:pt x="5389171" y="3719295"/>
                </a:cubicBezTo>
                <a:close/>
                <a:moveTo>
                  <a:pt x="5344403" y="3685333"/>
                </a:moveTo>
                <a:cubicBezTo>
                  <a:pt x="5346685" y="3687672"/>
                  <a:pt x="5348966" y="3690011"/>
                  <a:pt x="5351250" y="3692354"/>
                </a:cubicBezTo>
                <a:cubicBezTo>
                  <a:pt x="5343856" y="3699564"/>
                  <a:pt x="5336463" y="3706773"/>
                  <a:pt x="5329069" y="3713984"/>
                </a:cubicBezTo>
                <a:cubicBezTo>
                  <a:pt x="5326026" y="3710864"/>
                  <a:pt x="5322222" y="3706963"/>
                  <a:pt x="5319179" y="3703842"/>
                </a:cubicBezTo>
                <a:cubicBezTo>
                  <a:pt x="5327048" y="3697690"/>
                  <a:pt x="5335964" y="3692040"/>
                  <a:pt x="5344403" y="3685333"/>
                </a:cubicBezTo>
                <a:close/>
                <a:moveTo>
                  <a:pt x="5266411" y="3654850"/>
                </a:moveTo>
                <a:cubicBezTo>
                  <a:pt x="5273827" y="3661315"/>
                  <a:pt x="5281718" y="3668839"/>
                  <a:pt x="5288566" y="3675860"/>
                </a:cubicBezTo>
                <a:cubicBezTo>
                  <a:pt x="5282771" y="3673902"/>
                  <a:pt x="5277452" y="3672998"/>
                  <a:pt x="5271943" y="3670763"/>
                </a:cubicBezTo>
                <a:cubicBezTo>
                  <a:pt x="5270897" y="3670260"/>
                  <a:pt x="5266517" y="3662354"/>
                  <a:pt x="5263284" y="3657899"/>
                </a:cubicBezTo>
                <a:cubicBezTo>
                  <a:pt x="5264422" y="3656791"/>
                  <a:pt x="5265274" y="3655959"/>
                  <a:pt x="5266411" y="3654850"/>
                </a:cubicBezTo>
                <a:close/>
                <a:moveTo>
                  <a:pt x="5372235" y="3513608"/>
                </a:moveTo>
                <a:cubicBezTo>
                  <a:pt x="5372044" y="3512274"/>
                  <a:pt x="5380313" y="3517909"/>
                  <a:pt x="5398747" y="3528850"/>
                </a:cubicBezTo>
                <a:cubicBezTo>
                  <a:pt x="5385551" y="3529540"/>
                  <a:pt x="5380710" y="3529696"/>
                  <a:pt x="5375584" y="3530128"/>
                </a:cubicBezTo>
                <a:cubicBezTo>
                  <a:pt x="5374055" y="3524010"/>
                  <a:pt x="5372243" y="3518168"/>
                  <a:pt x="5372235" y="3513608"/>
                </a:cubicBezTo>
                <a:close/>
                <a:moveTo>
                  <a:pt x="5339823" y="3488904"/>
                </a:moveTo>
                <a:cubicBezTo>
                  <a:pt x="5341629" y="3490187"/>
                  <a:pt x="5343244" y="3490136"/>
                  <a:pt x="5344765" y="3491695"/>
                </a:cubicBezTo>
                <a:cubicBezTo>
                  <a:pt x="5346763" y="3494313"/>
                  <a:pt x="5349236" y="3497988"/>
                  <a:pt x="5351234" y="3500607"/>
                </a:cubicBezTo>
                <a:cubicBezTo>
                  <a:pt x="5349427" y="3499322"/>
                  <a:pt x="5348383" y="3498820"/>
                  <a:pt x="5346292" y="3497814"/>
                </a:cubicBezTo>
                <a:cubicBezTo>
                  <a:pt x="5344296" y="3495197"/>
                  <a:pt x="5341822" y="3491522"/>
                  <a:pt x="5339823" y="3488904"/>
                </a:cubicBezTo>
                <a:close/>
                <a:moveTo>
                  <a:pt x="5102088" y="3481782"/>
                </a:moveTo>
                <a:cubicBezTo>
                  <a:pt x="5109973" y="3484747"/>
                  <a:pt x="5116812" y="3487210"/>
                  <a:pt x="5124696" y="3490176"/>
                </a:cubicBezTo>
                <a:cubicBezTo>
                  <a:pt x="5146409" y="3532924"/>
                  <a:pt x="5171257" y="3577180"/>
                  <a:pt x="5188030" y="3617137"/>
                </a:cubicBezTo>
                <a:cubicBezTo>
                  <a:pt x="5197463" y="3639898"/>
                  <a:pt x="5195486" y="3650955"/>
                  <a:pt x="5227400" y="3660928"/>
                </a:cubicBezTo>
                <a:cubicBezTo>
                  <a:pt x="5256657" y="3670448"/>
                  <a:pt x="5295560" y="3717740"/>
                  <a:pt x="5298925" y="3743378"/>
                </a:cubicBezTo>
                <a:cubicBezTo>
                  <a:pt x="5304982" y="3792260"/>
                  <a:pt x="5270621" y="3796850"/>
                  <a:pt x="5222945" y="3785507"/>
                </a:cubicBezTo>
                <a:cubicBezTo>
                  <a:pt x="5210218" y="3782695"/>
                  <a:pt x="5183124" y="3758892"/>
                  <a:pt x="5162023" y="3742942"/>
                </a:cubicBezTo>
                <a:cubicBezTo>
                  <a:pt x="5093110" y="3689908"/>
                  <a:pt x="5018339" y="3593886"/>
                  <a:pt x="5003444" y="3539923"/>
                </a:cubicBezTo>
                <a:cubicBezTo>
                  <a:pt x="5001916" y="3533805"/>
                  <a:pt x="5000764" y="3525796"/>
                  <a:pt x="5005322" y="3525919"/>
                </a:cubicBezTo>
                <a:cubicBezTo>
                  <a:pt x="5031427" y="3524812"/>
                  <a:pt x="5059054" y="3525266"/>
                  <a:pt x="5086967" y="3525445"/>
                </a:cubicBezTo>
                <a:cubicBezTo>
                  <a:pt x="5141278" y="3589674"/>
                  <a:pt x="5149701" y="3634725"/>
                  <a:pt x="5164967" y="3682241"/>
                </a:cubicBezTo>
                <a:cubicBezTo>
                  <a:pt x="5172310" y="3703995"/>
                  <a:pt x="5174344" y="3729407"/>
                  <a:pt x="5214533" y="3749570"/>
                </a:cubicBezTo>
                <a:cubicBezTo>
                  <a:pt x="5194889" y="3694153"/>
                  <a:pt x="5178197" y="3643465"/>
                  <a:pt x="5156278" y="3590265"/>
                </a:cubicBezTo>
                <a:cubicBezTo>
                  <a:pt x="5142649" y="3556376"/>
                  <a:pt x="5119899" y="3517683"/>
                  <a:pt x="5102088" y="3481782"/>
                </a:cubicBezTo>
                <a:close/>
                <a:moveTo>
                  <a:pt x="5321630" y="3450333"/>
                </a:moveTo>
                <a:cubicBezTo>
                  <a:pt x="5323720" y="3451338"/>
                  <a:pt x="5326379" y="3451789"/>
                  <a:pt x="5328185" y="3453073"/>
                </a:cubicBezTo>
                <a:cubicBezTo>
                  <a:pt x="5330468" y="3455415"/>
                  <a:pt x="5332180" y="3458309"/>
                  <a:pt x="5334178" y="3460926"/>
                </a:cubicBezTo>
                <a:cubicBezTo>
                  <a:pt x="5332089" y="3459920"/>
                  <a:pt x="5329712" y="3459191"/>
                  <a:pt x="5327624" y="3458188"/>
                </a:cubicBezTo>
                <a:cubicBezTo>
                  <a:pt x="5326102" y="3456626"/>
                  <a:pt x="5323627" y="3452951"/>
                  <a:pt x="5321630" y="3450333"/>
                </a:cubicBezTo>
                <a:close/>
                <a:moveTo>
                  <a:pt x="5190308" y="3436871"/>
                </a:moveTo>
                <a:cubicBezTo>
                  <a:pt x="5195268" y="3435531"/>
                  <a:pt x="5203006" y="3436639"/>
                  <a:pt x="5214239" y="3440905"/>
                </a:cubicBezTo>
                <a:lnTo>
                  <a:pt x="5214060" y="3440125"/>
                </a:lnTo>
                <a:lnTo>
                  <a:pt x="5262607" y="3468319"/>
                </a:lnTo>
                <a:cubicBezTo>
                  <a:pt x="5295347" y="3520099"/>
                  <a:pt x="5290718" y="3535265"/>
                  <a:pt x="5257751" y="3520232"/>
                </a:cubicBezTo>
                <a:cubicBezTo>
                  <a:pt x="5253592" y="3531897"/>
                  <a:pt x="5250947" y="3540564"/>
                  <a:pt x="5248303" y="3549231"/>
                </a:cubicBezTo>
                <a:cubicBezTo>
                  <a:pt x="5232420" y="3531236"/>
                  <a:pt x="5209413" y="3511056"/>
                  <a:pt x="5201414" y="3496026"/>
                </a:cubicBezTo>
                <a:cubicBezTo>
                  <a:pt x="5185564" y="3466970"/>
                  <a:pt x="5175430" y="3440894"/>
                  <a:pt x="5190308" y="3436871"/>
                </a:cubicBezTo>
                <a:close/>
                <a:moveTo>
                  <a:pt x="5211947" y="3430972"/>
                </a:moveTo>
                <a:lnTo>
                  <a:pt x="5214060" y="3440125"/>
                </a:lnTo>
                <a:lnTo>
                  <a:pt x="5212719" y="3439346"/>
                </a:lnTo>
                <a:close/>
                <a:moveTo>
                  <a:pt x="5331520" y="3399599"/>
                </a:moveTo>
                <a:cubicBezTo>
                  <a:pt x="5339218" y="3405788"/>
                  <a:pt x="5346633" y="3412254"/>
                  <a:pt x="5354333" y="3418444"/>
                </a:cubicBezTo>
                <a:cubicBezTo>
                  <a:pt x="5351504" y="3430334"/>
                  <a:pt x="5349435" y="3443005"/>
                  <a:pt x="5346321" y="3455172"/>
                </a:cubicBezTo>
                <a:cubicBezTo>
                  <a:pt x="5340427" y="3450267"/>
                  <a:pt x="5334249" y="3445637"/>
                  <a:pt x="5328356" y="3440732"/>
                </a:cubicBezTo>
                <a:cubicBezTo>
                  <a:pt x="5329663" y="3427280"/>
                  <a:pt x="5330210" y="3413048"/>
                  <a:pt x="5331520" y="3399599"/>
                </a:cubicBezTo>
                <a:close/>
                <a:moveTo>
                  <a:pt x="5236748" y="3324597"/>
                </a:moveTo>
                <a:cubicBezTo>
                  <a:pt x="5252809" y="3334811"/>
                  <a:pt x="5268868" y="3345022"/>
                  <a:pt x="5300423" y="3366001"/>
                </a:cubicBezTo>
                <a:cubicBezTo>
                  <a:pt x="5284474" y="3367854"/>
                  <a:pt x="5278503" y="3373676"/>
                  <a:pt x="5267290" y="3367868"/>
                </a:cubicBezTo>
                <a:cubicBezTo>
                  <a:pt x="5259216" y="3363569"/>
                  <a:pt x="5245039" y="3343910"/>
                  <a:pt x="5233150" y="3331150"/>
                </a:cubicBezTo>
                <a:cubicBezTo>
                  <a:pt x="5234097" y="3328707"/>
                  <a:pt x="5235803" y="3327042"/>
                  <a:pt x="5236748" y="3324597"/>
                </a:cubicBezTo>
                <a:close/>
                <a:moveTo>
                  <a:pt x="5187372" y="3319478"/>
                </a:moveTo>
                <a:cubicBezTo>
                  <a:pt x="5212228" y="3368294"/>
                  <a:pt x="5230130" y="3402583"/>
                  <a:pt x="5247272" y="3436092"/>
                </a:cubicBezTo>
                <a:cubicBezTo>
                  <a:pt x="5236159" y="3433230"/>
                  <a:pt x="5223716" y="3430142"/>
                  <a:pt x="5211562" y="3426780"/>
                </a:cubicBezTo>
                <a:lnTo>
                  <a:pt x="5211947" y="3430972"/>
                </a:lnTo>
                <a:lnTo>
                  <a:pt x="5210799" y="3425998"/>
                </a:lnTo>
                <a:cubicBezTo>
                  <a:pt x="5196260" y="3417345"/>
                  <a:pt x="5181437" y="3408972"/>
                  <a:pt x="5159866" y="3396525"/>
                </a:cubicBezTo>
                <a:cubicBezTo>
                  <a:pt x="5169223" y="3369138"/>
                  <a:pt x="5177447" y="3347418"/>
                  <a:pt x="5187372" y="3319478"/>
                </a:cubicBezTo>
                <a:close/>
                <a:moveTo>
                  <a:pt x="5292067" y="3305660"/>
                </a:moveTo>
                <a:cubicBezTo>
                  <a:pt x="5292352" y="3305383"/>
                  <a:pt x="5295487" y="3306890"/>
                  <a:pt x="5296247" y="3307671"/>
                </a:cubicBezTo>
                <a:cubicBezTo>
                  <a:pt x="5298246" y="3310290"/>
                  <a:pt x="5298914" y="3312681"/>
                  <a:pt x="5300151" y="3314519"/>
                </a:cubicBezTo>
                <a:cubicBezTo>
                  <a:pt x="5297015" y="3313010"/>
                  <a:pt x="5294926" y="3312006"/>
                  <a:pt x="5292551" y="3311276"/>
                </a:cubicBezTo>
                <a:cubicBezTo>
                  <a:pt x="5292643" y="3309665"/>
                  <a:pt x="5291976" y="3307272"/>
                  <a:pt x="5292067" y="3305660"/>
                </a:cubicBezTo>
                <a:close/>
                <a:moveTo>
                  <a:pt x="5011711" y="3302051"/>
                </a:moveTo>
                <a:cubicBezTo>
                  <a:pt x="5011804" y="3300440"/>
                  <a:pt x="5034512" y="3311779"/>
                  <a:pt x="5037747" y="3316235"/>
                </a:cubicBezTo>
                <a:cubicBezTo>
                  <a:pt x="5046974" y="3328542"/>
                  <a:pt x="5053166" y="3342289"/>
                  <a:pt x="5056318" y="3352915"/>
                </a:cubicBezTo>
                <a:cubicBezTo>
                  <a:pt x="5056984" y="3355309"/>
                  <a:pt x="5040547" y="3346985"/>
                  <a:pt x="5025825" y="3341558"/>
                </a:cubicBezTo>
                <a:cubicBezTo>
                  <a:pt x="5019055" y="3323806"/>
                  <a:pt x="5012294" y="3310614"/>
                  <a:pt x="5011711" y="3302051"/>
                </a:cubicBezTo>
                <a:close/>
                <a:moveTo>
                  <a:pt x="5318400" y="3206930"/>
                </a:moveTo>
                <a:cubicBezTo>
                  <a:pt x="5320683" y="3209270"/>
                  <a:pt x="5322965" y="3211611"/>
                  <a:pt x="5325247" y="3213952"/>
                </a:cubicBezTo>
                <a:cubicBezTo>
                  <a:pt x="5320129" y="3218943"/>
                  <a:pt x="5315010" y="3223934"/>
                  <a:pt x="5309606" y="3229204"/>
                </a:cubicBezTo>
                <a:cubicBezTo>
                  <a:pt x="5306562" y="3226082"/>
                  <a:pt x="5302759" y="3222181"/>
                  <a:pt x="5299433" y="3219339"/>
                </a:cubicBezTo>
                <a:cubicBezTo>
                  <a:pt x="5306642" y="3215352"/>
                  <a:pt x="5312521" y="3211141"/>
                  <a:pt x="5318400" y="3206930"/>
                </a:cubicBezTo>
                <a:close/>
                <a:moveTo>
                  <a:pt x="5172713" y="3111574"/>
                </a:moveTo>
                <a:cubicBezTo>
                  <a:pt x="5184073" y="3152241"/>
                  <a:pt x="5193331" y="3182784"/>
                  <a:pt x="5200781" y="3212045"/>
                </a:cubicBezTo>
                <a:cubicBezTo>
                  <a:pt x="5202501" y="3219499"/>
                  <a:pt x="5199565" y="3223882"/>
                  <a:pt x="5199196" y="3230332"/>
                </a:cubicBezTo>
                <a:cubicBezTo>
                  <a:pt x="5189499" y="3221525"/>
                  <a:pt x="5176096" y="3211763"/>
                  <a:pt x="5169341" y="3203130"/>
                </a:cubicBezTo>
                <a:cubicBezTo>
                  <a:pt x="5154882" y="3183749"/>
                  <a:pt x="5142036" y="3164317"/>
                  <a:pt x="5131561" y="3145611"/>
                </a:cubicBezTo>
                <a:cubicBezTo>
                  <a:pt x="5116904" y="3120337"/>
                  <a:pt x="5133150" y="3127326"/>
                  <a:pt x="5149295" y="3131366"/>
                </a:cubicBezTo>
                <a:cubicBezTo>
                  <a:pt x="5160689" y="3133949"/>
                  <a:pt x="5162760" y="3121279"/>
                  <a:pt x="5172713" y="3111574"/>
                </a:cubicBezTo>
                <a:close/>
                <a:moveTo>
                  <a:pt x="5073356" y="3079094"/>
                </a:moveTo>
                <a:cubicBezTo>
                  <a:pt x="5093356" y="3118947"/>
                  <a:pt x="5112972" y="3156130"/>
                  <a:pt x="5132870" y="3193037"/>
                </a:cubicBezTo>
                <a:cubicBezTo>
                  <a:pt x="5119006" y="3191337"/>
                  <a:pt x="5108847" y="3190590"/>
                  <a:pt x="5099827" y="3188734"/>
                </a:cubicBezTo>
                <a:cubicBezTo>
                  <a:pt x="5119789" y="3205793"/>
                  <a:pt x="5139276" y="3221795"/>
                  <a:pt x="5157718" y="3237295"/>
                </a:cubicBezTo>
                <a:cubicBezTo>
                  <a:pt x="5153936" y="3247069"/>
                  <a:pt x="5151676" y="3258407"/>
                  <a:pt x="5144852" y="3265062"/>
                </a:cubicBezTo>
                <a:cubicBezTo>
                  <a:pt x="5140018" y="3269776"/>
                  <a:pt x="5130432" y="3273033"/>
                  <a:pt x="5118176" y="3266723"/>
                </a:cubicBezTo>
                <a:cubicBezTo>
                  <a:pt x="5059549" y="3235616"/>
                  <a:pt x="5051324" y="3257335"/>
                  <a:pt x="5062978" y="3302285"/>
                </a:cubicBezTo>
                <a:cubicBezTo>
                  <a:pt x="5065366" y="3312130"/>
                  <a:pt x="5057682" y="3315058"/>
                  <a:pt x="5054652" y="3321055"/>
                </a:cubicBezTo>
                <a:cubicBezTo>
                  <a:pt x="5041529" y="3306459"/>
                  <a:pt x="5025744" y="3291409"/>
                  <a:pt x="5016324" y="3277766"/>
                </a:cubicBezTo>
                <a:cubicBezTo>
                  <a:pt x="4993013" y="3244189"/>
                  <a:pt x="4988520" y="3224220"/>
                  <a:pt x="5004835" y="3215918"/>
                </a:cubicBezTo>
                <a:cubicBezTo>
                  <a:pt x="5015081" y="3210495"/>
                  <a:pt x="5014199" y="3193092"/>
                  <a:pt x="5019588" y="3178704"/>
                </a:cubicBezTo>
                <a:cubicBezTo>
                  <a:pt x="5039274" y="3200600"/>
                  <a:pt x="5053159" y="3215976"/>
                  <a:pt x="5067327" y="3231076"/>
                </a:cubicBezTo>
                <a:cubicBezTo>
                  <a:pt x="5108548" y="3242625"/>
                  <a:pt x="5109766" y="3230788"/>
                  <a:pt x="5078071" y="3179509"/>
                </a:cubicBezTo>
                <a:cubicBezTo>
                  <a:pt x="5070932" y="3168207"/>
                  <a:pt x="5066069" y="3154685"/>
                  <a:pt x="5065962" y="3147179"/>
                </a:cubicBezTo>
                <a:cubicBezTo>
                  <a:pt x="5066688" y="3125167"/>
                  <a:pt x="5070265" y="3104939"/>
                  <a:pt x="5073356" y="3079094"/>
                </a:cubicBezTo>
                <a:close/>
                <a:moveTo>
                  <a:pt x="5165396" y="3047176"/>
                </a:moveTo>
                <a:cubicBezTo>
                  <a:pt x="5171574" y="3051805"/>
                  <a:pt x="5176992" y="3055655"/>
                  <a:pt x="5183170" y="3060284"/>
                </a:cubicBezTo>
                <a:cubicBezTo>
                  <a:pt x="5184797" y="3069350"/>
                  <a:pt x="5187187" y="3079196"/>
                  <a:pt x="5188531" y="3088538"/>
                </a:cubicBezTo>
                <a:cubicBezTo>
                  <a:pt x="5182829" y="3084968"/>
                  <a:pt x="5177411" y="3081119"/>
                  <a:pt x="5171710" y="3077547"/>
                </a:cubicBezTo>
                <a:cubicBezTo>
                  <a:pt x="5169604" y="3067423"/>
                  <a:pt x="5167501" y="3057300"/>
                  <a:pt x="5165396" y="3047176"/>
                </a:cubicBezTo>
                <a:close/>
                <a:moveTo>
                  <a:pt x="5139773" y="2993022"/>
                </a:moveTo>
                <a:cubicBezTo>
                  <a:pt x="5142432" y="2993473"/>
                  <a:pt x="5145092" y="2993925"/>
                  <a:pt x="5146989" y="2993594"/>
                </a:cubicBezTo>
                <a:cubicBezTo>
                  <a:pt x="5151936" y="3000944"/>
                  <a:pt x="5157170" y="3008018"/>
                  <a:pt x="5162120" y="3015370"/>
                </a:cubicBezTo>
                <a:cubicBezTo>
                  <a:pt x="5162595" y="3016428"/>
                  <a:pt x="5157277" y="3015524"/>
                  <a:pt x="5154333" y="3015350"/>
                </a:cubicBezTo>
                <a:cubicBezTo>
                  <a:pt x="5149386" y="3008000"/>
                  <a:pt x="5144720" y="3000372"/>
                  <a:pt x="5139773" y="2993022"/>
                </a:cubicBezTo>
                <a:close/>
                <a:moveTo>
                  <a:pt x="5093040" y="2981679"/>
                </a:moveTo>
                <a:lnTo>
                  <a:pt x="5125759" y="3017339"/>
                </a:lnTo>
                <a:cubicBezTo>
                  <a:pt x="5121204" y="3017218"/>
                  <a:pt x="5116361" y="3017373"/>
                  <a:pt x="5111804" y="3017251"/>
                </a:cubicBezTo>
                <a:close/>
                <a:moveTo>
                  <a:pt x="5088193" y="2974831"/>
                </a:moveTo>
                <a:cubicBezTo>
                  <a:pt x="5089430" y="2976670"/>
                  <a:pt x="5090190" y="2977449"/>
                  <a:pt x="5092188" y="2980067"/>
                </a:cubicBezTo>
                <a:lnTo>
                  <a:pt x="5093040" y="2981679"/>
                </a:lnTo>
                <a:lnTo>
                  <a:pt x="5090383" y="2978784"/>
                </a:lnTo>
                <a:cubicBezTo>
                  <a:pt x="5089147" y="2976948"/>
                  <a:pt x="5088670" y="2975890"/>
                  <a:pt x="5088193" y="2974831"/>
                </a:cubicBezTo>
                <a:close/>
                <a:moveTo>
                  <a:pt x="4887656" y="2834038"/>
                </a:moveTo>
                <a:cubicBezTo>
                  <a:pt x="4885757" y="2834365"/>
                  <a:pt x="4883575" y="2834971"/>
                  <a:pt x="4881108" y="2835856"/>
                </a:cubicBezTo>
                <a:cubicBezTo>
                  <a:pt x="4899465" y="2857525"/>
                  <a:pt x="4917537" y="2879473"/>
                  <a:pt x="4935896" y="2901144"/>
                </a:cubicBezTo>
                <a:cubicBezTo>
                  <a:pt x="4939406" y="2900763"/>
                  <a:pt x="4942157" y="2899600"/>
                  <a:pt x="4944910" y="2898441"/>
                </a:cubicBezTo>
                <a:cubicBezTo>
                  <a:pt x="4925983" y="2877323"/>
                  <a:pt x="4906581" y="2855151"/>
                  <a:pt x="4887656" y="2834038"/>
                </a:cubicBezTo>
                <a:close/>
                <a:moveTo>
                  <a:pt x="5185609" y="2816862"/>
                </a:moveTo>
                <a:lnTo>
                  <a:pt x="5266257" y="2927890"/>
                </a:lnTo>
                <a:lnTo>
                  <a:pt x="5269094" y="2943013"/>
                </a:lnTo>
                <a:cubicBezTo>
                  <a:pt x="5269963" y="2951301"/>
                  <a:pt x="5259903" y="2953500"/>
                  <a:pt x="5250312" y="2952199"/>
                </a:cubicBezTo>
                <a:cubicBezTo>
                  <a:pt x="5220117" y="2949681"/>
                  <a:pt x="5219362" y="2953459"/>
                  <a:pt x="5249815" y="2998342"/>
                </a:cubicBezTo>
                <a:cubicBezTo>
                  <a:pt x="5234443" y="3004197"/>
                  <a:pt x="5218788" y="3010331"/>
                  <a:pt x="5202657" y="3015409"/>
                </a:cubicBezTo>
                <a:cubicBezTo>
                  <a:pt x="5129620" y="2935958"/>
                  <a:pt x="5117519" y="2908187"/>
                  <a:pt x="5147218" y="2895970"/>
                </a:cubicBezTo>
                <a:cubicBezTo>
                  <a:pt x="5157490" y="2908782"/>
                  <a:pt x="5174140" y="2932115"/>
                  <a:pt x="5175754" y="2932063"/>
                </a:cubicBezTo>
                <a:cubicBezTo>
                  <a:pt x="5188480" y="2934873"/>
                  <a:pt x="5197971" y="2933228"/>
                  <a:pt x="5216577" y="2931826"/>
                </a:cubicBezTo>
                <a:cubicBezTo>
                  <a:pt x="5185779" y="2907070"/>
                  <a:pt x="5166291" y="2891067"/>
                  <a:pt x="5145758" y="2874563"/>
                </a:cubicBezTo>
                <a:cubicBezTo>
                  <a:pt x="5139690" y="2849280"/>
                  <a:pt x="5146600" y="2836454"/>
                  <a:pt x="5158408" y="2828365"/>
                </a:cubicBezTo>
                <a:close/>
                <a:moveTo>
                  <a:pt x="4860362" y="2804339"/>
                </a:moveTo>
                <a:cubicBezTo>
                  <a:pt x="4860553" y="2805672"/>
                  <a:pt x="4861221" y="2808066"/>
                  <a:pt x="4862176" y="2810182"/>
                </a:cubicBezTo>
                <a:cubicBezTo>
                  <a:pt x="4863980" y="2811463"/>
                  <a:pt x="4865026" y="2811967"/>
                  <a:pt x="4866071" y="2812470"/>
                </a:cubicBezTo>
                <a:cubicBezTo>
                  <a:pt x="4865880" y="2811134"/>
                  <a:pt x="4865209" y="2808741"/>
                  <a:pt x="4864259" y="2806628"/>
                </a:cubicBezTo>
                <a:cubicBezTo>
                  <a:pt x="4864259" y="2806628"/>
                  <a:pt x="4861406" y="2804840"/>
                  <a:pt x="4860362" y="2804339"/>
                </a:cubicBezTo>
                <a:close/>
                <a:moveTo>
                  <a:pt x="5110752" y="2768684"/>
                </a:moveTo>
                <a:cubicBezTo>
                  <a:pt x="5115030" y="2773640"/>
                  <a:pt x="5119311" y="2778598"/>
                  <a:pt x="5123590" y="2783556"/>
                </a:cubicBezTo>
                <a:cubicBezTo>
                  <a:pt x="5111825" y="2787420"/>
                  <a:pt x="5099773" y="2791561"/>
                  <a:pt x="5088009" y="2795426"/>
                </a:cubicBezTo>
                <a:cubicBezTo>
                  <a:pt x="5082490" y="2788629"/>
                  <a:pt x="5076690" y="2782112"/>
                  <a:pt x="5070411" y="2774535"/>
                </a:cubicBezTo>
                <a:cubicBezTo>
                  <a:pt x="5083699" y="2772231"/>
                  <a:pt x="5096703" y="2770206"/>
                  <a:pt x="5110752" y="2768684"/>
                </a:cubicBezTo>
                <a:close/>
                <a:moveTo>
                  <a:pt x="4964259" y="2766946"/>
                </a:moveTo>
                <a:cubicBezTo>
                  <a:pt x="4970438" y="2771576"/>
                  <a:pt x="4977376" y="2776986"/>
                  <a:pt x="4983553" y="2781613"/>
                </a:cubicBezTo>
                <a:cubicBezTo>
                  <a:pt x="4985304" y="2807304"/>
                  <a:pt x="4985723" y="2832766"/>
                  <a:pt x="4986902" y="2859009"/>
                </a:cubicBezTo>
                <a:cubicBezTo>
                  <a:pt x="4983291" y="2856443"/>
                  <a:pt x="4978634" y="2853374"/>
                  <a:pt x="4975023" y="2850808"/>
                </a:cubicBezTo>
                <a:cubicBezTo>
                  <a:pt x="4964814" y="2818150"/>
                  <a:pt x="4920486" y="2762450"/>
                  <a:pt x="4964259" y="2766946"/>
                </a:cubicBezTo>
                <a:close/>
                <a:moveTo>
                  <a:pt x="4789993" y="2608145"/>
                </a:moveTo>
                <a:cubicBezTo>
                  <a:pt x="4784908" y="2635931"/>
                  <a:pt x="4729624" y="2616786"/>
                  <a:pt x="4768372" y="2685538"/>
                </a:cubicBezTo>
                <a:cubicBezTo>
                  <a:pt x="4777416" y="2701070"/>
                  <a:pt x="4783706" y="2717763"/>
                  <a:pt x="4782392" y="2726656"/>
                </a:cubicBezTo>
                <a:cubicBezTo>
                  <a:pt x="4772696" y="2778727"/>
                  <a:pt x="4824452" y="2850009"/>
                  <a:pt x="4899479" y="2927520"/>
                </a:cubicBezTo>
                <a:cubicBezTo>
                  <a:pt x="4918212" y="2947301"/>
                  <a:pt x="4942541" y="2963147"/>
                  <a:pt x="4964119" y="2980154"/>
                </a:cubicBezTo>
                <a:cubicBezTo>
                  <a:pt x="4966487" y="2976325"/>
                  <a:pt x="4967811" y="2971992"/>
                  <a:pt x="4970177" y="2968161"/>
                </a:cubicBezTo>
                <a:cubicBezTo>
                  <a:pt x="4941078" y="2937181"/>
                  <a:pt x="4913024" y="2906704"/>
                  <a:pt x="4880120" y="2871825"/>
                </a:cubicBezTo>
                <a:cubicBezTo>
                  <a:pt x="4872314" y="2858128"/>
                  <a:pt x="4858513" y="2836580"/>
                  <a:pt x="4850985" y="2818051"/>
                </a:cubicBezTo>
                <a:cubicBezTo>
                  <a:pt x="4830211" y="2768298"/>
                  <a:pt x="4791479" y="2708665"/>
                  <a:pt x="4819452" y="2688992"/>
                </a:cubicBezTo>
                <a:cubicBezTo>
                  <a:pt x="4830076" y="2681681"/>
                  <a:pt x="4818444" y="2650409"/>
                  <a:pt x="4816417" y="2629555"/>
                </a:cubicBezTo>
                <a:cubicBezTo>
                  <a:pt x="4807958" y="2622588"/>
                  <a:pt x="4799496" y="2615617"/>
                  <a:pt x="4789993" y="2608145"/>
                </a:cubicBezTo>
                <a:close/>
                <a:moveTo>
                  <a:pt x="4987037" y="2580367"/>
                </a:moveTo>
                <a:cubicBezTo>
                  <a:pt x="4995943" y="2584238"/>
                  <a:pt x="5005296" y="2589385"/>
                  <a:pt x="5014811" y="2594946"/>
                </a:cubicBezTo>
                <a:lnTo>
                  <a:pt x="5031696" y="2604971"/>
                </a:lnTo>
                <a:lnTo>
                  <a:pt x="5119627" y="2726025"/>
                </a:lnTo>
                <a:lnTo>
                  <a:pt x="5044568" y="2700811"/>
                </a:lnTo>
                <a:cubicBezTo>
                  <a:pt x="5040004" y="2696131"/>
                  <a:pt x="5035438" y="2691448"/>
                  <a:pt x="5030113" y="2685988"/>
                </a:cubicBezTo>
                <a:cubicBezTo>
                  <a:pt x="5035894" y="2678831"/>
                  <a:pt x="5041199" y="2670615"/>
                  <a:pt x="5046978" y="2663457"/>
                </a:cubicBezTo>
                <a:cubicBezTo>
                  <a:pt x="5049345" y="2659626"/>
                  <a:pt x="5053803" y="2656802"/>
                  <a:pt x="5052274" y="2650681"/>
                </a:cubicBezTo>
                <a:cubicBezTo>
                  <a:pt x="5051129" y="2647233"/>
                  <a:pt x="5039625" y="2637143"/>
                  <a:pt x="5032304" y="2629063"/>
                </a:cubicBezTo>
                <a:cubicBezTo>
                  <a:pt x="5017374" y="2613185"/>
                  <a:pt x="5001684" y="2596526"/>
                  <a:pt x="4987037" y="2580367"/>
                </a:cubicBezTo>
                <a:close/>
                <a:moveTo>
                  <a:pt x="4949727" y="2580225"/>
                </a:moveTo>
                <a:cubicBezTo>
                  <a:pt x="4948397" y="2579997"/>
                  <a:pt x="4948113" y="2580276"/>
                  <a:pt x="4947545" y="2580829"/>
                </a:cubicBezTo>
                <a:cubicBezTo>
                  <a:pt x="4949066" y="2582390"/>
                  <a:pt x="4950872" y="2583674"/>
                  <a:pt x="4952392" y="2585233"/>
                </a:cubicBezTo>
                <a:cubicBezTo>
                  <a:pt x="4951916" y="2584175"/>
                  <a:pt x="4952486" y="2583621"/>
                  <a:pt x="4952009" y="2582565"/>
                </a:cubicBezTo>
                <a:cubicBezTo>
                  <a:pt x="4950203" y="2581281"/>
                  <a:pt x="4949443" y="2580501"/>
                  <a:pt x="4949727" y="2580225"/>
                </a:cubicBezTo>
                <a:close/>
                <a:moveTo>
                  <a:pt x="4722486" y="2544606"/>
                </a:moveTo>
                <a:cubicBezTo>
                  <a:pt x="4723537" y="2549667"/>
                  <a:pt x="4723546" y="2554227"/>
                  <a:pt x="4724598" y="2559289"/>
                </a:cubicBezTo>
                <a:cubicBezTo>
                  <a:pt x="4727163" y="2561351"/>
                  <a:pt x="4729729" y="2563414"/>
                  <a:pt x="4732296" y="2565478"/>
                </a:cubicBezTo>
                <a:cubicBezTo>
                  <a:pt x="4733050" y="2561698"/>
                  <a:pt x="4733328" y="2556863"/>
                  <a:pt x="4734081" y="2553084"/>
                </a:cubicBezTo>
                <a:cubicBezTo>
                  <a:pt x="4730470" y="2550517"/>
                  <a:pt x="4726097" y="2547171"/>
                  <a:pt x="4722486" y="2544606"/>
                </a:cubicBezTo>
                <a:close/>
                <a:moveTo>
                  <a:pt x="4536996" y="2497190"/>
                </a:moveTo>
                <a:cubicBezTo>
                  <a:pt x="4535575" y="2498576"/>
                  <a:pt x="4534437" y="2499685"/>
                  <a:pt x="4533015" y="2501071"/>
                </a:cubicBezTo>
                <a:cubicBezTo>
                  <a:pt x="4552034" y="2520575"/>
                  <a:pt x="4570292" y="2539298"/>
                  <a:pt x="4589310" y="2558801"/>
                </a:cubicBezTo>
                <a:cubicBezTo>
                  <a:pt x="4590447" y="2557692"/>
                  <a:pt x="4591869" y="2556306"/>
                  <a:pt x="4593290" y="2554920"/>
                </a:cubicBezTo>
                <a:cubicBezTo>
                  <a:pt x="4575034" y="2536197"/>
                  <a:pt x="4556016" y="2516693"/>
                  <a:pt x="4536996" y="2497190"/>
                </a:cubicBezTo>
                <a:close/>
                <a:moveTo>
                  <a:pt x="4773916" y="2467061"/>
                </a:moveTo>
                <a:cubicBezTo>
                  <a:pt x="4791638" y="2509134"/>
                  <a:pt x="4789740" y="2509462"/>
                  <a:pt x="4731010" y="2470853"/>
                </a:cubicBezTo>
                <a:cubicBezTo>
                  <a:pt x="4747239" y="2468720"/>
                  <a:pt x="4760435" y="2468029"/>
                  <a:pt x="4773916" y="2467061"/>
                </a:cubicBezTo>
                <a:close/>
                <a:moveTo>
                  <a:pt x="4669860" y="2465036"/>
                </a:moveTo>
                <a:cubicBezTo>
                  <a:pt x="4652407" y="2474446"/>
                  <a:pt x="4634953" y="2483856"/>
                  <a:pt x="4616740" y="2492488"/>
                </a:cubicBezTo>
                <a:cubicBezTo>
                  <a:pt x="4624345" y="2500288"/>
                  <a:pt x="4631192" y="2507309"/>
                  <a:pt x="4638800" y="2515111"/>
                </a:cubicBezTo>
                <a:cubicBezTo>
                  <a:pt x="4649409" y="2498681"/>
                  <a:pt x="4659254" y="2481467"/>
                  <a:pt x="4669860" y="2465036"/>
                </a:cubicBezTo>
                <a:close/>
                <a:moveTo>
                  <a:pt x="4529440" y="2460423"/>
                </a:moveTo>
                <a:cubicBezTo>
                  <a:pt x="4527643" y="2463702"/>
                  <a:pt x="4525558" y="2467252"/>
                  <a:pt x="4523761" y="2470529"/>
                </a:cubicBezTo>
                <a:cubicBezTo>
                  <a:pt x="4526327" y="2472593"/>
                  <a:pt x="4529370" y="2475712"/>
                  <a:pt x="4532413" y="2478833"/>
                </a:cubicBezTo>
                <a:cubicBezTo>
                  <a:pt x="4534495" y="2475279"/>
                  <a:pt x="4536294" y="2472005"/>
                  <a:pt x="4538093" y="2468728"/>
                </a:cubicBezTo>
                <a:cubicBezTo>
                  <a:pt x="4535051" y="2465607"/>
                  <a:pt x="4532484" y="2463545"/>
                  <a:pt x="4529440" y="2460423"/>
                </a:cubicBezTo>
                <a:close/>
                <a:moveTo>
                  <a:pt x="4585626" y="2449771"/>
                </a:moveTo>
                <a:lnTo>
                  <a:pt x="4587341" y="2452666"/>
                </a:lnTo>
                <a:lnTo>
                  <a:pt x="4588955" y="2452614"/>
                </a:lnTo>
                <a:close/>
                <a:moveTo>
                  <a:pt x="4623408" y="2446414"/>
                </a:moveTo>
                <a:cubicBezTo>
                  <a:pt x="4620279" y="2449465"/>
                  <a:pt x="4617436" y="2452237"/>
                  <a:pt x="4614307" y="2455288"/>
                </a:cubicBezTo>
                <a:cubicBezTo>
                  <a:pt x="4617349" y="2458406"/>
                  <a:pt x="4619632" y="2460748"/>
                  <a:pt x="4622674" y="2463867"/>
                </a:cubicBezTo>
                <a:cubicBezTo>
                  <a:pt x="4625518" y="2461095"/>
                  <a:pt x="4629407" y="2458826"/>
                  <a:pt x="4633011" y="2456833"/>
                </a:cubicBezTo>
                <a:cubicBezTo>
                  <a:pt x="4630253" y="2453435"/>
                  <a:pt x="4627211" y="2450315"/>
                  <a:pt x="4623408" y="2446414"/>
                </a:cubicBezTo>
                <a:close/>
                <a:moveTo>
                  <a:pt x="4862833" y="2442754"/>
                </a:moveTo>
                <a:cubicBezTo>
                  <a:pt x="4869197" y="2444160"/>
                  <a:pt x="4879078" y="2449741"/>
                  <a:pt x="4887345" y="2455376"/>
                </a:cubicBezTo>
                <a:cubicBezTo>
                  <a:pt x="4889154" y="2456661"/>
                  <a:pt x="4897058" y="2473300"/>
                  <a:pt x="4894684" y="2472572"/>
                </a:cubicBezTo>
                <a:cubicBezTo>
                  <a:pt x="4887752" y="2471721"/>
                  <a:pt x="4877585" y="2466417"/>
                  <a:pt x="4863145" y="2460710"/>
                </a:cubicBezTo>
                <a:cubicBezTo>
                  <a:pt x="4862847" y="2451870"/>
                  <a:pt x="4859129" y="2441799"/>
                  <a:pt x="4862833" y="2442754"/>
                </a:cubicBezTo>
                <a:close/>
                <a:moveTo>
                  <a:pt x="4371794" y="2428474"/>
                </a:moveTo>
                <a:cubicBezTo>
                  <a:pt x="4371509" y="2428751"/>
                  <a:pt x="4372653" y="2432200"/>
                  <a:pt x="4373323" y="2434593"/>
                </a:cubicBezTo>
                <a:cubicBezTo>
                  <a:pt x="4376173" y="2436378"/>
                  <a:pt x="4379783" y="2438944"/>
                  <a:pt x="4381682" y="2438615"/>
                </a:cubicBezTo>
                <a:cubicBezTo>
                  <a:pt x="4383013" y="2438841"/>
                  <a:pt x="4382344" y="2436448"/>
                  <a:pt x="4382437" y="2434838"/>
                </a:cubicBezTo>
                <a:cubicBezTo>
                  <a:pt x="4378541" y="2432547"/>
                  <a:pt x="4374929" y="2429982"/>
                  <a:pt x="4371794" y="2428474"/>
                </a:cubicBezTo>
                <a:close/>
                <a:moveTo>
                  <a:pt x="4394949" y="2422634"/>
                </a:moveTo>
                <a:cubicBezTo>
                  <a:pt x="4394949" y="2422634"/>
                  <a:pt x="4396663" y="2425530"/>
                  <a:pt x="4397900" y="2427368"/>
                </a:cubicBezTo>
                <a:cubicBezTo>
                  <a:pt x="4399990" y="2428374"/>
                  <a:pt x="4402365" y="2429102"/>
                  <a:pt x="4403502" y="2427992"/>
                </a:cubicBezTo>
                <a:cubicBezTo>
                  <a:pt x="4403787" y="2427715"/>
                  <a:pt x="4402071" y="2424817"/>
                  <a:pt x="4401598" y="2423763"/>
                </a:cubicBezTo>
                <a:cubicBezTo>
                  <a:pt x="4399983" y="2423814"/>
                  <a:pt x="4397324" y="2423364"/>
                  <a:pt x="4394949" y="2422634"/>
                </a:cubicBezTo>
                <a:close/>
                <a:moveTo>
                  <a:pt x="4349805" y="2390561"/>
                </a:moveTo>
                <a:cubicBezTo>
                  <a:pt x="4350279" y="2391618"/>
                  <a:pt x="4350472" y="2392953"/>
                  <a:pt x="4350948" y="2394010"/>
                </a:cubicBezTo>
                <a:cubicBezTo>
                  <a:pt x="4353513" y="2396073"/>
                  <a:pt x="4355321" y="2397356"/>
                  <a:pt x="4358932" y="2399921"/>
                </a:cubicBezTo>
                <a:cubicBezTo>
                  <a:pt x="4358455" y="2398865"/>
                  <a:pt x="4357786" y="2396472"/>
                  <a:pt x="4357786" y="2396472"/>
                </a:cubicBezTo>
                <a:cubicBezTo>
                  <a:pt x="4355220" y="2394409"/>
                  <a:pt x="4352654" y="2392346"/>
                  <a:pt x="4349805" y="2390561"/>
                </a:cubicBezTo>
                <a:close/>
                <a:moveTo>
                  <a:pt x="4440265" y="2381489"/>
                </a:moveTo>
                <a:cubicBezTo>
                  <a:pt x="4437607" y="2381041"/>
                  <a:pt x="4438183" y="2385043"/>
                  <a:pt x="4437144" y="2389100"/>
                </a:cubicBezTo>
                <a:cubicBezTo>
                  <a:pt x="4443983" y="2391561"/>
                  <a:pt x="4448163" y="2393573"/>
                  <a:pt x="4450823" y="2394025"/>
                </a:cubicBezTo>
                <a:cubicBezTo>
                  <a:pt x="4452153" y="2394250"/>
                  <a:pt x="4450532" y="2389743"/>
                  <a:pt x="4450625" y="2388131"/>
                </a:cubicBezTo>
                <a:cubicBezTo>
                  <a:pt x="4447012" y="2385565"/>
                  <a:pt x="4441879" y="2381438"/>
                  <a:pt x="4440265" y="2381489"/>
                </a:cubicBezTo>
                <a:close/>
                <a:moveTo>
                  <a:pt x="4747566" y="2374044"/>
                </a:moveTo>
                <a:cubicBezTo>
                  <a:pt x="4748803" y="2375881"/>
                  <a:pt x="4749565" y="2376662"/>
                  <a:pt x="4750800" y="2378498"/>
                </a:cubicBezTo>
                <a:cubicBezTo>
                  <a:pt x="4750324" y="2377440"/>
                  <a:pt x="4748803" y="2375881"/>
                  <a:pt x="4748041" y="2375100"/>
                </a:cubicBezTo>
                <a:lnTo>
                  <a:pt x="4747157" y="2374850"/>
                </a:lnTo>
                <a:close/>
                <a:moveTo>
                  <a:pt x="4541934" y="2373671"/>
                </a:moveTo>
                <a:cubicBezTo>
                  <a:pt x="4541649" y="2373948"/>
                  <a:pt x="4542602" y="2376062"/>
                  <a:pt x="4543075" y="2377119"/>
                </a:cubicBezTo>
                <a:cubicBezTo>
                  <a:pt x="4545166" y="2378124"/>
                  <a:pt x="4548017" y="2379911"/>
                  <a:pt x="4549632" y="2379859"/>
                </a:cubicBezTo>
                <a:cubicBezTo>
                  <a:pt x="4550201" y="2379304"/>
                  <a:pt x="4548772" y="2376132"/>
                  <a:pt x="4547820" y="2374017"/>
                </a:cubicBezTo>
                <a:cubicBezTo>
                  <a:pt x="4545445" y="2373290"/>
                  <a:pt x="4543830" y="2373341"/>
                  <a:pt x="4541934" y="2373671"/>
                </a:cubicBezTo>
                <a:close/>
                <a:moveTo>
                  <a:pt x="4733509" y="2371007"/>
                </a:moveTo>
                <a:lnTo>
                  <a:pt x="4747157" y="2374850"/>
                </a:lnTo>
                <a:lnTo>
                  <a:pt x="4743024" y="2383040"/>
                </a:lnTo>
                <a:cubicBezTo>
                  <a:pt x="4739505" y="2378862"/>
                  <a:pt x="4737030" y="2375187"/>
                  <a:pt x="4733509" y="2371007"/>
                </a:cubicBezTo>
                <a:close/>
                <a:moveTo>
                  <a:pt x="4337121" y="2354226"/>
                </a:moveTo>
                <a:cubicBezTo>
                  <a:pt x="4336551" y="2354781"/>
                  <a:pt x="4336743" y="2356118"/>
                  <a:pt x="4337219" y="2357172"/>
                </a:cubicBezTo>
                <a:cubicBezTo>
                  <a:pt x="4338547" y="2357398"/>
                  <a:pt x="4340355" y="2358682"/>
                  <a:pt x="4340639" y="2358405"/>
                </a:cubicBezTo>
                <a:cubicBezTo>
                  <a:pt x="4340924" y="2358128"/>
                  <a:pt x="4340732" y="2356792"/>
                  <a:pt x="4340538" y="2355457"/>
                </a:cubicBezTo>
                <a:cubicBezTo>
                  <a:pt x="4339494" y="2354955"/>
                  <a:pt x="4337404" y="2353950"/>
                  <a:pt x="4337121" y="2354226"/>
                </a:cubicBezTo>
                <a:close/>
                <a:moveTo>
                  <a:pt x="4583614" y="2347290"/>
                </a:moveTo>
                <a:cubicBezTo>
                  <a:pt x="4588930" y="2346483"/>
                  <a:pt x="4600097" y="2354237"/>
                  <a:pt x="4624443" y="2381481"/>
                </a:cubicBezTo>
                <a:cubicBezTo>
                  <a:pt x="4606301" y="2374822"/>
                  <a:pt x="4591575" y="2369394"/>
                  <a:pt x="4577898" y="2364470"/>
                </a:cubicBezTo>
                <a:cubicBezTo>
                  <a:pt x="4578836" y="2357467"/>
                  <a:pt x="4578299" y="2348097"/>
                  <a:pt x="4583614" y="2347290"/>
                </a:cubicBezTo>
                <a:close/>
                <a:moveTo>
                  <a:pt x="4752735" y="2340087"/>
                </a:moveTo>
                <a:cubicBezTo>
                  <a:pt x="4756253" y="2344264"/>
                  <a:pt x="4759487" y="2348719"/>
                  <a:pt x="4762248" y="2352117"/>
                </a:cubicBezTo>
                <a:cubicBezTo>
                  <a:pt x="4759304" y="2351945"/>
                  <a:pt x="4756360" y="2351770"/>
                  <a:pt x="4751518" y="2351925"/>
                </a:cubicBezTo>
                <a:cubicBezTo>
                  <a:pt x="4749421" y="2346361"/>
                  <a:pt x="4747232" y="2342409"/>
                  <a:pt x="4747609" y="2340520"/>
                </a:cubicBezTo>
                <a:cubicBezTo>
                  <a:pt x="4747700" y="2338909"/>
                  <a:pt x="4751974" y="2339307"/>
                  <a:pt x="4752735" y="2340087"/>
                </a:cubicBezTo>
                <a:close/>
                <a:moveTo>
                  <a:pt x="4482822" y="2336947"/>
                </a:moveTo>
                <a:cubicBezTo>
                  <a:pt x="4465653" y="2346080"/>
                  <a:pt x="4452848" y="2354000"/>
                  <a:pt x="4439569" y="2360863"/>
                </a:cubicBezTo>
                <a:cubicBezTo>
                  <a:pt x="4446891" y="2368942"/>
                  <a:pt x="4454498" y="2376742"/>
                  <a:pt x="4462107" y="2384544"/>
                </a:cubicBezTo>
                <a:cubicBezTo>
                  <a:pt x="4466256" y="2368318"/>
                  <a:pt x="4514340" y="2396009"/>
                  <a:pt x="4482822" y="2336947"/>
                </a:cubicBezTo>
                <a:close/>
                <a:moveTo>
                  <a:pt x="4675253" y="2333454"/>
                </a:moveTo>
                <a:cubicBezTo>
                  <a:pt x="4685989" y="2338205"/>
                  <a:pt x="4697772" y="2343461"/>
                  <a:pt x="4708506" y="2348210"/>
                </a:cubicBezTo>
                <a:cubicBezTo>
                  <a:pt x="4711456" y="2352943"/>
                  <a:pt x="4714123" y="2357953"/>
                  <a:pt x="4716312" y="2361905"/>
                </a:cubicBezTo>
                <a:cubicBezTo>
                  <a:pt x="4705769" y="2358489"/>
                  <a:pt x="4695226" y="2355074"/>
                  <a:pt x="4684682" y="2351657"/>
                </a:cubicBezTo>
                <a:cubicBezTo>
                  <a:pt x="4681542" y="2345590"/>
                  <a:pt x="4678397" y="2339522"/>
                  <a:pt x="4675253" y="2333454"/>
                </a:cubicBezTo>
                <a:close/>
                <a:moveTo>
                  <a:pt x="4327573" y="2319401"/>
                </a:moveTo>
                <a:cubicBezTo>
                  <a:pt x="4329763" y="2323355"/>
                  <a:pt x="4332713" y="2328088"/>
                  <a:pt x="4335472" y="2331486"/>
                </a:cubicBezTo>
                <a:cubicBezTo>
                  <a:pt x="4335947" y="2332542"/>
                  <a:pt x="4342026" y="2334224"/>
                  <a:pt x="4341551" y="2333169"/>
                </a:cubicBezTo>
                <a:cubicBezTo>
                  <a:pt x="4340406" y="2329719"/>
                  <a:pt x="4337740" y="2324708"/>
                  <a:pt x="4335548" y="2320754"/>
                </a:cubicBezTo>
                <a:cubicBezTo>
                  <a:pt x="4333174" y="2320027"/>
                  <a:pt x="4331275" y="2320356"/>
                  <a:pt x="4327573" y="2319401"/>
                </a:cubicBezTo>
                <a:close/>
                <a:moveTo>
                  <a:pt x="4535950" y="2314055"/>
                </a:moveTo>
                <a:cubicBezTo>
                  <a:pt x="4536519" y="2313500"/>
                  <a:pt x="4543650" y="2320245"/>
                  <a:pt x="4559332" y="2332345"/>
                </a:cubicBezTo>
                <a:cubicBezTo>
                  <a:pt x="4544610" y="2326920"/>
                  <a:pt x="4538055" y="2324180"/>
                  <a:pt x="4532262" y="2322222"/>
                </a:cubicBezTo>
                <a:cubicBezTo>
                  <a:pt x="4533490" y="2319497"/>
                  <a:pt x="4533199" y="2315219"/>
                  <a:pt x="4535950" y="2314055"/>
                </a:cubicBezTo>
                <a:close/>
                <a:moveTo>
                  <a:pt x="4334746" y="2292622"/>
                </a:moveTo>
                <a:cubicBezTo>
                  <a:pt x="4335413" y="2295015"/>
                  <a:pt x="4336080" y="2297405"/>
                  <a:pt x="4336466" y="2300076"/>
                </a:cubicBezTo>
                <a:cubicBezTo>
                  <a:pt x="4338558" y="2301083"/>
                  <a:pt x="4343213" y="2304150"/>
                  <a:pt x="4343021" y="2302817"/>
                </a:cubicBezTo>
                <a:cubicBezTo>
                  <a:pt x="4342921" y="2299869"/>
                  <a:pt x="4341493" y="2296698"/>
                  <a:pt x="4340347" y="2293246"/>
                </a:cubicBezTo>
                <a:cubicBezTo>
                  <a:pt x="4338734" y="2293299"/>
                  <a:pt x="4337120" y="2293350"/>
                  <a:pt x="4334746" y="2292622"/>
                </a:cubicBezTo>
                <a:close/>
                <a:moveTo>
                  <a:pt x="4638604" y="2270266"/>
                </a:moveTo>
                <a:cubicBezTo>
                  <a:pt x="4641548" y="2270442"/>
                  <a:pt x="4647725" y="2275070"/>
                  <a:pt x="4652384" y="2278139"/>
                </a:cubicBezTo>
                <a:cubicBezTo>
                  <a:pt x="4653242" y="2281866"/>
                  <a:pt x="4655148" y="2286096"/>
                  <a:pt x="4653727" y="2287482"/>
                </a:cubicBezTo>
                <a:cubicBezTo>
                  <a:pt x="4652304" y="2288869"/>
                  <a:pt x="4647840" y="2287133"/>
                  <a:pt x="4643283" y="2287013"/>
                </a:cubicBezTo>
                <a:cubicBezTo>
                  <a:pt x="4640610" y="2277444"/>
                  <a:pt x="4636991" y="2270319"/>
                  <a:pt x="4638604" y="2270266"/>
                </a:cubicBezTo>
                <a:close/>
                <a:moveTo>
                  <a:pt x="4441064" y="2264151"/>
                </a:moveTo>
                <a:lnTo>
                  <a:pt x="4441884" y="2264243"/>
                </a:lnTo>
                <a:lnTo>
                  <a:pt x="4442805" y="2264912"/>
                </a:lnTo>
                <a:lnTo>
                  <a:pt x="4442363" y="2265302"/>
                </a:lnTo>
                <a:close/>
                <a:moveTo>
                  <a:pt x="4434187" y="2258054"/>
                </a:moveTo>
                <a:lnTo>
                  <a:pt x="4441064" y="2264151"/>
                </a:lnTo>
                <a:lnTo>
                  <a:pt x="4436283" y="2263619"/>
                </a:lnTo>
                <a:cubicBezTo>
                  <a:pt x="4435328" y="2261503"/>
                  <a:pt x="4435137" y="2260169"/>
                  <a:pt x="4434187" y="2258054"/>
                </a:cubicBezTo>
                <a:close/>
                <a:moveTo>
                  <a:pt x="4498170" y="2256537"/>
                </a:moveTo>
                <a:cubicBezTo>
                  <a:pt x="4517743" y="2266368"/>
                  <a:pt x="4528855" y="2269230"/>
                  <a:pt x="4537792" y="2277256"/>
                </a:cubicBezTo>
                <a:cubicBezTo>
                  <a:pt x="4546446" y="2285562"/>
                  <a:pt x="4552159" y="2298249"/>
                  <a:pt x="4567196" y="2321634"/>
                </a:cubicBezTo>
                <a:cubicBezTo>
                  <a:pt x="4536866" y="2293376"/>
                  <a:pt x="4523650" y="2280393"/>
                  <a:pt x="4498170" y="2256537"/>
                </a:cubicBezTo>
                <a:close/>
                <a:moveTo>
                  <a:pt x="4336018" y="2256376"/>
                </a:moveTo>
                <a:cubicBezTo>
                  <a:pt x="4337923" y="2260607"/>
                  <a:pt x="4340112" y="2264557"/>
                  <a:pt x="4342970" y="2270903"/>
                </a:cubicBezTo>
                <a:cubicBezTo>
                  <a:pt x="4347434" y="2272637"/>
                  <a:pt x="4353138" y="2276209"/>
                  <a:pt x="4354275" y="2275101"/>
                </a:cubicBezTo>
                <a:cubicBezTo>
                  <a:pt x="4354652" y="2273210"/>
                  <a:pt x="4352269" y="2267922"/>
                  <a:pt x="4351127" y="2264474"/>
                </a:cubicBezTo>
                <a:cubicBezTo>
                  <a:pt x="4346185" y="2261683"/>
                  <a:pt x="4340959" y="2259168"/>
                  <a:pt x="4336018" y="2256376"/>
                </a:cubicBezTo>
                <a:close/>
                <a:moveTo>
                  <a:pt x="4357281" y="2255425"/>
                </a:moveTo>
                <a:cubicBezTo>
                  <a:pt x="4359472" y="2259379"/>
                  <a:pt x="4362137" y="2264388"/>
                  <a:pt x="4364328" y="2268342"/>
                </a:cubicBezTo>
                <a:cubicBezTo>
                  <a:pt x="4374302" y="2272311"/>
                  <a:pt x="4385321" y="2276786"/>
                  <a:pt x="4395579" y="2280478"/>
                </a:cubicBezTo>
                <a:cubicBezTo>
                  <a:pt x="4392916" y="2275472"/>
                  <a:pt x="4391009" y="2271239"/>
                  <a:pt x="4389103" y="2267009"/>
                </a:cubicBezTo>
                <a:cubicBezTo>
                  <a:pt x="4378844" y="2263316"/>
                  <a:pt x="4367540" y="2259119"/>
                  <a:pt x="4357281" y="2255425"/>
                </a:cubicBezTo>
                <a:close/>
                <a:moveTo>
                  <a:pt x="4457624" y="2251938"/>
                </a:moveTo>
                <a:cubicBezTo>
                  <a:pt x="4473031" y="2268875"/>
                  <a:pt x="4487961" y="2284756"/>
                  <a:pt x="4503368" y="2301693"/>
                </a:cubicBezTo>
                <a:cubicBezTo>
                  <a:pt x="4501945" y="2303079"/>
                  <a:pt x="4500524" y="2304466"/>
                  <a:pt x="4499101" y="2305852"/>
                </a:cubicBezTo>
                <a:lnTo>
                  <a:pt x="4442805" y="2264912"/>
                </a:lnTo>
                <a:close/>
                <a:moveTo>
                  <a:pt x="4297825" y="2238831"/>
                </a:moveTo>
                <a:cubicBezTo>
                  <a:pt x="4299825" y="2241447"/>
                  <a:pt x="4301821" y="2244065"/>
                  <a:pt x="4304010" y="2248016"/>
                </a:cubicBezTo>
                <a:cubicBezTo>
                  <a:pt x="4305624" y="2247966"/>
                  <a:pt x="4309043" y="2249196"/>
                  <a:pt x="4308852" y="2247861"/>
                </a:cubicBezTo>
                <a:cubicBezTo>
                  <a:pt x="4308184" y="2245470"/>
                  <a:pt x="4305426" y="2242073"/>
                  <a:pt x="4303711" y="2239175"/>
                </a:cubicBezTo>
                <a:cubicBezTo>
                  <a:pt x="4302098" y="2239228"/>
                  <a:pt x="4299724" y="2238500"/>
                  <a:pt x="4297825" y="2238831"/>
                </a:cubicBezTo>
                <a:close/>
                <a:moveTo>
                  <a:pt x="4359578" y="2206007"/>
                </a:moveTo>
                <a:cubicBezTo>
                  <a:pt x="4373640" y="2213602"/>
                  <a:pt x="4388747" y="2221699"/>
                  <a:pt x="4403094" y="2229015"/>
                </a:cubicBezTo>
                <a:cubicBezTo>
                  <a:pt x="4405000" y="2233246"/>
                  <a:pt x="4406904" y="2237474"/>
                  <a:pt x="4408526" y="2241982"/>
                </a:cubicBezTo>
                <a:cubicBezTo>
                  <a:pt x="4394940" y="2235445"/>
                  <a:pt x="4380593" y="2228128"/>
                  <a:pt x="4367005" y="2221591"/>
                </a:cubicBezTo>
                <a:cubicBezTo>
                  <a:pt x="4364626" y="2216306"/>
                  <a:pt x="4361957" y="2211294"/>
                  <a:pt x="4359578" y="2206007"/>
                </a:cubicBezTo>
                <a:close/>
                <a:moveTo>
                  <a:pt x="4221414" y="2201290"/>
                </a:moveTo>
                <a:cubicBezTo>
                  <a:pt x="4214062" y="2204845"/>
                  <a:pt x="4220568" y="2221331"/>
                  <a:pt x="4238513" y="2252535"/>
                </a:cubicBezTo>
                <a:cubicBezTo>
                  <a:pt x="4253405" y="2245619"/>
                  <a:pt x="4267540" y="2237925"/>
                  <a:pt x="4287460" y="2227631"/>
                </a:cubicBezTo>
                <a:cubicBezTo>
                  <a:pt x="4249976" y="2207112"/>
                  <a:pt x="4228766" y="2197735"/>
                  <a:pt x="4221414" y="2201290"/>
                </a:cubicBezTo>
                <a:close/>
                <a:moveTo>
                  <a:pt x="3961076" y="2174546"/>
                </a:moveTo>
                <a:cubicBezTo>
                  <a:pt x="4062502" y="2255232"/>
                  <a:pt x="4200433" y="2307927"/>
                  <a:pt x="4207543" y="2240118"/>
                </a:cubicBezTo>
                <a:cubicBezTo>
                  <a:pt x="4127667" y="2219080"/>
                  <a:pt x="4045699" y="2197037"/>
                  <a:pt x="3961076" y="2174546"/>
                </a:cubicBezTo>
                <a:close/>
                <a:moveTo>
                  <a:pt x="4307108" y="2165854"/>
                </a:moveTo>
                <a:cubicBezTo>
                  <a:pt x="4310529" y="2167087"/>
                  <a:pt x="4316898" y="2173049"/>
                  <a:pt x="4322031" y="2177174"/>
                </a:cubicBezTo>
                <a:cubicBezTo>
                  <a:pt x="4321372" y="2179343"/>
                  <a:pt x="4321945" y="2183347"/>
                  <a:pt x="4319763" y="2183953"/>
                </a:cubicBezTo>
                <a:cubicBezTo>
                  <a:pt x="4316536" y="2184057"/>
                  <a:pt x="4310835" y="2180486"/>
                  <a:pt x="4297248" y="2173948"/>
                </a:cubicBezTo>
                <a:cubicBezTo>
                  <a:pt x="4302652" y="2168680"/>
                  <a:pt x="4303405" y="2164902"/>
                  <a:pt x="4307108" y="2165854"/>
                </a:cubicBezTo>
                <a:close/>
                <a:moveTo>
                  <a:pt x="4299876" y="2095287"/>
                </a:moveTo>
                <a:cubicBezTo>
                  <a:pt x="4305480" y="2095912"/>
                  <a:pt x="4310889" y="2095201"/>
                  <a:pt x="4317922" y="2099000"/>
                </a:cubicBezTo>
                <a:cubicBezTo>
                  <a:pt x="4323147" y="2101514"/>
                  <a:pt x="4330662" y="2110926"/>
                  <a:pt x="4349774" y="2128819"/>
                </a:cubicBezTo>
                <a:cubicBezTo>
                  <a:pt x="4328111" y="2117982"/>
                  <a:pt x="4316898" y="2112173"/>
                  <a:pt x="4306448" y="2107145"/>
                </a:cubicBezTo>
                <a:cubicBezTo>
                  <a:pt x="4304258" y="2103193"/>
                  <a:pt x="4302068" y="2099240"/>
                  <a:pt x="4299876" y="2095287"/>
                </a:cubicBezTo>
                <a:close/>
                <a:moveTo>
                  <a:pt x="3781203" y="2075993"/>
                </a:moveTo>
                <a:cubicBezTo>
                  <a:pt x="3794334" y="2095149"/>
                  <a:pt x="3804232" y="2109849"/>
                  <a:pt x="3819837" y="2132681"/>
                </a:cubicBezTo>
                <a:cubicBezTo>
                  <a:pt x="3853444" y="2131870"/>
                  <a:pt x="3921902" y="2197525"/>
                  <a:pt x="3938566" y="2169098"/>
                </a:cubicBezTo>
                <a:cubicBezTo>
                  <a:pt x="3874573" y="2105179"/>
                  <a:pt x="3834411" y="2103248"/>
                  <a:pt x="3781203" y="2075993"/>
                </a:cubicBezTo>
                <a:close/>
                <a:moveTo>
                  <a:pt x="3812280" y="2035038"/>
                </a:moveTo>
                <a:cubicBezTo>
                  <a:pt x="3818373" y="2045839"/>
                  <a:pt x="3823706" y="2055858"/>
                  <a:pt x="3829799" y="2066658"/>
                </a:cubicBezTo>
                <a:cubicBezTo>
                  <a:pt x="3833218" y="2067890"/>
                  <a:pt x="3835876" y="2068340"/>
                  <a:pt x="3839012" y="2069849"/>
                </a:cubicBezTo>
                <a:cubicBezTo>
                  <a:pt x="3832159" y="2058268"/>
                  <a:pt x="3825781" y="2047747"/>
                  <a:pt x="3819405" y="2037224"/>
                </a:cubicBezTo>
                <a:cubicBezTo>
                  <a:pt x="3817030" y="2036495"/>
                  <a:pt x="3814656" y="2035767"/>
                  <a:pt x="3812280" y="2035038"/>
                </a:cubicBezTo>
                <a:close/>
                <a:moveTo>
                  <a:pt x="3803222" y="2010388"/>
                </a:moveTo>
                <a:cubicBezTo>
                  <a:pt x="3803131" y="2012000"/>
                  <a:pt x="3803038" y="2013613"/>
                  <a:pt x="3803705" y="2016003"/>
                </a:cubicBezTo>
                <a:cubicBezTo>
                  <a:pt x="3805510" y="2017286"/>
                  <a:pt x="3808363" y="2019074"/>
                  <a:pt x="3807603" y="2018294"/>
                </a:cubicBezTo>
                <a:cubicBezTo>
                  <a:pt x="3807695" y="2016682"/>
                  <a:pt x="3807786" y="2015067"/>
                  <a:pt x="3806834" y="2012953"/>
                </a:cubicBezTo>
                <a:cubicBezTo>
                  <a:pt x="3806834" y="2012953"/>
                  <a:pt x="3803222" y="2010388"/>
                  <a:pt x="3803222" y="2010388"/>
                </a:cubicBezTo>
                <a:close/>
                <a:moveTo>
                  <a:pt x="3919392" y="1988425"/>
                </a:moveTo>
                <a:cubicBezTo>
                  <a:pt x="3922157" y="1996381"/>
                  <a:pt x="3924637" y="2004614"/>
                  <a:pt x="3926358" y="2012067"/>
                </a:cubicBezTo>
                <a:cubicBezTo>
                  <a:pt x="3957527" y="2030378"/>
                  <a:pt x="3987934" y="2047906"/>
                  <a:pt x="4018341" y="2065434"/>
                </a:cubicBezTo>
                <a:cubicBezTo>
                  <a:pt x="4016814" y="2059316"/>
                  <a:pt x="4014239" y="2052694"/>
                  <a:pt x="4012711" y="2046576"/>
                </a:cubicBezTo>
                <a:cubicBezTo>
                  <a:pt x="3982111" y="2027710"/>
                  <a:pt x="3950751" y="2008066"/>
                  <a:pt x="3919392" y="1988425"/>
                </a:cubicBezTo>
                <a:close/>
                <a:moveTo>
                  <a:pt x="3791313" y="1983952"/>
                </a:moveTo>
                <a:cubicBezTo>
                  <a:pt x="3791982" y="1986345"/>
                  <a:pt x="3791892" y="1987958"/>
                  <a:pt x="3792559" y="1990350"/>
                </a:cubicBezTo>
                <a:cubicBezTo>
                  <a:pt x="3794364" y="1991632"/>
                  <a:pt x="3796455" y="1992638"/>
                  <a:pt x="3796738" y="1992360"/>
                </a:cubicBezTo>
                <a:cubicBezTo>
                  <a:pt x="3796072" y="1989968"/>
                  <a:pt x="3795877" y="1988631"/>
                  <a:pt x="3795210" y="1986241"/>
                </a:cubicBezTo>
                <a:cubicBezTo>
                  <a:pt x="3794167" y="1985739"/>
                  <a:pt x="3791313" y="1983952"/>
                  <a:pt x="3791313" y="1983952"/>
                </a:cubicBezTo>
                <a:close/>
                <a:moveTo>
                  <a:pt x="4111083" y="1981468"/>
                </a:moveTo>
                <a:cubicBezTo>
                  <a:pt x="4123313" y="1985903"/>
                  <a:pt x="4139661" y="1998117"/>
                  <a:pt x="4156009" y="2010331"/>
                </a:cubicBezTo>
                <a:cubicBezTo>
                  <a:pt x="4159627" y="2017456"/>
                  <a:pt x="4162770" y="2023523"/>
                  <a:pt x="4166388" y="2030646"/>
                </a:cubicBezTo>
                <a:cubicBezTo>
                  <a:pt x="4141498" y="2019915"/>
                  <a:pt x="4116038" y="2009735"/>
                  <a:pt x="4090864" y="1999280"/>
                </a:cubicBezTo>
                <a:cubicBezTo>
                  <a:pt x="4090741" y="1980377"/>
                  <a:pt x="4098852" y="1977033"/>
                  <a:pt x="4111083" y="1981468"/>
                </a:cubicBezTo>
                <a:close/>
                <a:moveTo>
                  <a:pt x="3949749" y="1974041"/>
                </a:moveTo>
                <a:cubicBezTo>
                  <a:pt x="3985034" y="2014209"/>
                  <a:pt x="3997662" y="2014073"/>
                  <a:pt x="4000292" y="1996288"/>
                </a:cubicBezTo>
                <a:cubicBezTo>
                  <a:pt x="3983000" y="1988797"/>
                  <a:pt x="3965994" y="1981030"/>
                  <a:pt x="3949749" y="1974041"/>
                </a:cubicBezTo>
                <a:close/>
                <a:moveTo>
                  <a:pt x="3914408" y="1958280"/>
                </a:moveTo>
                <a:cubicBezTo>
                  <a:pt x="3915644" y="1960117"/>
                  <a:pt x="3917359" y="1963013"/>
                  <a:pt x="3918309" y="1965126"/>
                </a:cubicBezTo>
                <a:cubicBezTo>
                  <a:pt x="3919923" y="1965074"/>
                  <a:pt x="3922299" y="1965804"/>
                  <a:pt x="3923153" y="1964972"/>
                </a:cubicBezTo>
                <a:cubicBezTo>
                  <a:pt x="3923437" y="1964695"/>
                  <a:pt x="3920963" y="1961020"/>
                  <a:pt x="3920963" y="1961020"/>
                </a:cubicBezTo>
                <a:cubicBezTo>
                  <a:pt x="3918872" y="1960014"/>
                  <a:pt x="3916497" y="1959285"/>
                  <a:pt x="3914408" y="1958280"/>
                </a:cubicBezTo>
                <a:close/>
                <a:moveTo>
                  <a:pt x="3849654" y="1954458"/>
                </a:moveTo>
                <a:cubicBezTo>
                  <a:pt x="3848608" y="1953955"/>
                  <a:pt x="3850706" y="1959520"/>
                  <a:pt x="3851757" y="1964579"/>
                </a:cubicBezTo>
                <a:cubicBezTo>
                  <a:pt x="3862119" y="1971222"/>
                  <a:pt x="3872760" y="1977584"/>
                  <a:pt x="3882357" y="1983445"/>
                </a:cubicBezTo>
                <a:cubicBezTo>
                  <a:pt x="3881781" y="1979438"/>
                  <a:pt x="3880445" y="1974655"/>
                  <a:pt x="3879108" y="1969871"/>
                </a:cubicBezTo>
                <a:cubicBezTo>
                  <a:pt x="3868944" y="1964567"/>
                  <a:pt x="3859060" y="1958982"/>
                  <a:pt x="3849654" y="1954458"/>
                </a:cubicBezTo>
                <a:close/>
                <a:moveTo>
                  <a:pt x="3779874" y="1954016"/>
                </a:moveTo>
                <a:cubicBezTo>
                  <a:pt x="3781019" y="1957464"/>
                  <a:pt x="3783209" y="1961417"/>
                  <a:pt x="3785114" y="1965646"/>
                </a:cubicBezTo>
                <a:cubicBezTo>
                  <a:pt x="3787773" y="1966098"/>
                  <a:pt x="3789386" y="1966046"/>
                  <a:pt x="3793090" y="1966999"/>
                </a:cubicBezTo>
                <a:cubicBezTo>
                  <a:pt x="3790617" y="1963325"/>
                  <a:pt x="3788428" y="1959373"/>
                  <a:pt x="3785477" y="1954641"/>
                </a:cubicBezTo>
                <a:cubicBezTo>
                  <a:pt x="3783863" y="1954691"/>
                  <a:pt x="3779398" y="1952957"/>
                  <a:pt x="3779874" y="1954016"/>
                </a:cubicBezTo>
                <a:close/>
                <a:moveTo>
                  <a:pt x="3651384" y="1928638"/>
                </a:moveTo>
                <a:cubicBezTo>
                  <a:pt x="3656433" y="1938934"/>
                  <a:pt x="3661765" y="1948954"/>
                  <a:pt x="3666812" y="1959252"/>
                </a:cubicBezTo>
                <a:cubicBezTo>
                  <a:pt x="3670232" y="1960484"/>
                  <a:pt x="3673366" y="1961990"/>
                  <a:pt x="3676026" y="1962443"/>
                </a:cubicBezTo>
                <a:cubicBezTo>
                  <a:pt x="3671739" y="1952925"/>
                  <a:pt x="3666405" y="1942905"/>
                  <a:pt x="3661359" y="1932610"/>
                </a:cubicBezTo>
                <a:cubicBezTo>
                  <a:pt x="3657937" y="1931375"/>
                  <a:pt x="3654804" y="1929870"/>
                  <a:pt x="3651384" y="1928638"/>
                </a:cubicBezTo>
                <a:close/>
                <a:moveTo>
                  <a:pt x="3932017" y="1927410"/>
                </a:moveTo>
                <a:lnTo>
                  <a:pt x="3934674" y="1927861"/>
                </a:lnTo>
                <a:lnTo>
                  <a:pt x="3935061" y="1930532"/>
                </a:lnTo>
                <a:close/>
                <a:moveTo>
                  <a:pt x="3596213" y="1921557"/>
                </a:moveTo>
                <a:cubicBezTo>
                  <a:pt x="3604113" y="1933641"/>
                  <a:pt x="3612487" y="1946781"/>
                  <a:pt x="3621432" y="1959366"/>
                </a:cubicBezTo>
                <a:cubicBezTo>
                  <a:pt x="3660534" y="2012551"/>
                  <a:pt x="3754232" y="2068815"/>
                  <a:pt x="3739316" y="2122929"/>
                </a:cubicBezTo>
                <a:cubicBezTo>
                  <a:pt x="3751374" y="2123346"/>
                  <a:pt x="3762955" y="2122707"/>
                  <a:pt x="3770740" y="2122725"/>
                </a:cubicBezTo>
                <a:cubicBezTo>
                  <a:pt x="3755703" y="2099339"/>
                  <a:pt x="3738868" y="2079228"/>
                  <a:pt x="3738000" y="2070944"/>
                </a:cubicBezTo>
                <a:cubicBezTo>
                  <a:pt x="3735974" y="2050092"/>
                  <a:pt x="3720534" y="2023483"/>
                  <a:pt x="3696182" y="1999577"/>
                </a:cubicBezTo>
                <a:cubicBezTo>
                  <a:pt x="3688065" y="1991608"/>
                  <a:pt x="3678957" y="1983938"/>
                  <a:pt x="3669025" y="1976881"/>
                </a:cubicBezTo>
                <a:cubicBezTo>
                  <a:pt x="3656382" y="1967900"/>
                  <a:pt x="3644118" y="1957030"/>
                  <a:pt x="3631001" y="1946992"/>
                </a:cubicBezTo>
                <a:cubicBezTo>
                  <a:pt x="3619406" y="1938514"/>
                  <a:pt x="3607811" y="1930036"/>
                  <a:pt x="3596213" y="1921557"/>
                </a:cubicBezTo>
                <a:close/>
                <a:moveTo>
                  <a:pt x="3852641" y="1921109"/>
                </a:moveTo>
                <a:cubicBezTo>
                  <a:pt x="3849694" y="1920932"/>
                  <a:pt x="3857502" y="1934628"/>
                  <a:pt x="3862458" y="1946538"/>
                </a:cubicBezTo>
                <a:cubicBezTo>
                  <a:pt x="3873287" y="1949677"/>
                  <a:pt x="3884498" y="1955486"/>
                  <a:pt x="3886011" y="1952487"/>
                </a:cubicBezTo>
                <a:cubicBezTo>
                  <a:pt x="3887528" y="1949489"/>
                  <a:pt x="3880388" y="1938185"/>
                  <a:pt x="3877337" y="1930505"/>
                </a:cubicBezTo>
                <a:cubicBezTo>
                  <a:pt x="3868693" y="1926761"/>
                  <a:pt x="3858050" y="1920397"/>
                  <a:pt x="3852641" y="1921109"/>
                </a:cubicBezTo>
                <a:close/>
                <a:moveTo>
                  <a:pt x="3920285" y="1893191"/>
                </a:moveTo>
                <a:cubicBezTo>
                  <a:pt x="3949702" y="1899889"/>
                  <a:pt x="3973636" y="1915365"/>
                  <a:pt x="3999054" y="1944366"/>
                </a:cubicBezTo>
                <a:cubicBezTo>
                  <a:pt x="4007527" y="1954034"/>
                  <a:pt x="4016166" y="1965204"/>
                  <a:pt x="4025230" y="1978054"/>
                </a:cubicBezTo>
                <a:cubicBezTo>
                  <a:pt x="4024000" y="1980777"/>
                  <a:pt x="4022486" y="1983775"/>
                  <a:pt x="4021255" y="1986496"/>
                </a:cubicBezTo>
                <a:cubicBezTo>
                  <a:pt x="3988360" y="1956175"/>
                  <a:pt x="3956224" y="1926633"/>
                  <a:pt x="3920285" y="1893191"/>
                </a:cubicBezTo>
                <a:close/>
                <a:moveTo>
                  <a:pt x="3967656" y="1891134"/>
                </a:moveTo>
                <a:cubicBezTo>
                  <a:pt x="3969178" y="1892695"/>
                  <a:pt x="3970415" y="1894534"/>
                  <a:pt x="3971936" y="1896094"/>
                </a:cubicBezTo>
                <a:cubicBezTo>
                  <a:pt x="3970892" y="1895591"/>
                  <a:pt x="3970324" y="1896146"/>
                  <a:pt x="3969277" y="1895642"/>
                </a:cubicBezTo>
                <a:cubicBezTo>
                  <a:pt x="3969277" y="1895642"/>
                  <a:pt x="3967756" y="1894082"/>
                  <a:pt x="3967280" y="1893024"/>
                </a:cubicBezTo>
                <a:cubicBezTo>
                  <a:pt x="3966802" y="1891967"/>
                  <a:pt x="3968133" y="1892193"/>
                  <a:pt x="3967656" y="1891134"/>
                </a:cubicBezTo>
                <a:close/>
                <a:moveTo>
                  <a:pt x="3615850" y="1850665"/>
                </a:moveTo>
                <a:cubicBezTo>
                  <a:pt x="3619470" y="1857791"/>
                  <a:pt x="3623849" y="1865695"/>
                  <a:pt x="3627468" y="1872820"/>
                </a:cubicBezTo>
                <a:cubicBezTo>
                  <a:pt x="3629842" y="1873548"/>
                  <a:pt x="3631931" y="1874553"/>
                  <a:pt x="3634023" y="1875560"/>
                </a:cubicBezTo>
                <a:cubicBezTo>
                  <a:pt x="3631450" y="1868939"/>
                  <a:pt x="3628398" y="1861259"/>
                  <a:pt x="3625824" y="1854635"/>
                </a:cubicBezTo>
                <a:cubicBezTo>
                  <a:pt x="3622689" y="1853127"/>
                  <a:pt x="3618795" y="1850839"/>
                  <a:pt x="3615850" y="1850665"/>
                </a:cubicBezTo>
                <a:close/>
                <a:moveTo>
                  <a:pt x="3559427" y="1832630"/>
                </a:moveTo>
                <a:cubicBezTo>
                  <a:pt x="3562115" y="1851315"/>
                  <a:pt x="3564043" y="1869223"/>
                  <a:pt x="3565970" y="1887129"/>
                </a:cubicBezTo>
                <a:cubicBezTo>
                  <a:pt x="3573954" y="1893040"/>
                  <a:pt x="3582222" y="1898677"/>
                  <a:pt x="3589730" y="1903529"/>
                </a:cubicBezTo>
                <a:cubicBezTo>
                  <a:pt x="3585997" y="1884341"/>
                  <a:pt x="3581219" y="1864649"/>
                  <a:pt x="3577488" y="1845461"/>
                </a:cubicBezTo>
                <a:cubicBezTo>
                  <a:pt x="3571309" y="1840831"/>
                  <a:pt x="3565607" y="1837259"/>
                  <a:pt x="3559427" y="1832630"/>
                </a:cubicBezTo>
                <a:close/>
                <a:moveTo>
                  <a:pt x="3684449" y="1824864"/>
                </a:moveTo>
                <a:cubicBezTo>
                  <a:pt x="3683317" y="1830531"/>
                  <a:pt x="3682288" y="1839146"/>
                  <a:pt x="3681071" y="1850985"/>
                </a:cubicBezTo>
                <a:cubicBezTo>
                  <a:pt x="3707393" y="1864891"/>
                  <a:pt x="3726487" y="1873663"/>
                  <a:pt x="3746444" y="1886165"/>
                </a:cubicBezTo>
                <a:cubicBezTo>
                  <a:pt x="3763550" y="1896879"/>
                  <a:pt x="3795301" y="1923753"/>
                  <a:pt x="3795678" y="1921861"/>
                </a:cubicBezTo>
                <a:cubicBezTo>
                  <a:pt x="3799075" y="1909416"/>
                  <a:pt x="3795536" y="1891563"/>
                  <a:pt x="3793886" y="1868819"/>
                </a:cubicBezTo>
                <a:cubicBezTo>
                  <a:pt x="3751612" y="1852207"/>
                  <a:pt x="3719598" y="1839289"/>
                  <a:pt x="3684449" y="1824864"/>
                </a:cubicBezTo>
                <a:close/>
                <a:moveTo>
                  <a:pt x="3813372" y="1823945"/>
                </a:moveTo>
                <a:cubicBezTo>
                  <a:pt x="3843979" y="1847368"/>
                  <a:pt x="3864035" y="1862815"/>
                  <a:pt x="3883614" y="1877205"/>
                </a:cubicBezTo>
                <a:cubicBezTo>
                  <a:pt x="3864056" y="1876491"/>
                  <a:pt x="3844690" y="1877113"/>
                  <a:pt x="3813372" y="1823945"/>
                </a:cubicBezTo>
                <a:close/>
                <a:moveTo>
                  <a:pt x="3581625" y="1820119"/>
                </a:moveTo>
                <a:cubicBezTo>
                  <a:pt x="3579727" y="1820448"/>
                  <a:pt x="3582108" y="1825734"/>
                  <a:pt x="3583159" y="1830794"/>
                </a:cubicBezTo>
                <a:cubicBezTo>
                  <a:pt x="3588669" y="1833032"/>
                  <a:pt x="3593327" y="1836101"/>
                  <a:pt x="3595987" y="1836552"/>
                </a:cubicBezTo>
                <a:cubicBezTo>
                  <a:pt x="3597125" y="1835443"/>
                  <a:pt x="3595310" y="1829601"/>
                  <a:pt x="3593028" y="1827260"/>
                </a:cubicBezTo>
                <a:cubicBezTo>
                  <a:pt x="3589225" y="1823361"/>
                  <a:pt x="3583522" y="1819788"/>
                  <a:pt x="3581625" y="1820119"/>
                </a:cubicBezTo>
                <a:close/>
                <a:moveTo>
                  <a:pt x="3918835" y="1815467"/>
                </a:moveTo>
                <a:cubicBezTo>
                  <a:pt x="3933566" y="1825453"/>
                  <a:pt x="3947253" y="1834936"/>
                  <a:pt x="3961983" y="1844923"/>
                </a:cubicBezTo>
                <a:cubicBezTo>
                  <a:pt x="3962268" y="1844645"/>
                  <a:pt x="3962075" y="1843310"/>
                  <a:pt x="3962360" y="1843033"/>
                </a:cubicBezTo>
                <a:cubicBezTo>
                  <a:pt x="3962837" y="1844091"/>
                  <a:pt x="3962552" y="1844368"/>
                  <a:pt x="3963027" y="1845423"/>
                </a:cubicBezTo>
                <a:cubicBezTo>
                  <a:pt x="3950393" y="1841002"/>
                  <a:pt x="3937284" y="1835522"/>
                  <a:pt x="3924649" y="1831101"/>
                </a:cubicBezTo>
                <a:cubicBezTo>
                  <a:pt x="3922554" y="1825538"/>
                  <a:pt x="3920932" y="1821029"/>
                  <a:pt x="3918835" y="1815467"/>
                </a:cubicBezTo>
                <a:close/>
                <a:moveTo>
                  <a:pt x="3721169" y="1751009"/>
                </a:moveTo>
                <a:cubicBezTo>
                  <a:pt x="3739447" y="1752969"/>
                  <a:pt x="3749038" y="1754272"/>
                  <a:pt x="3756749" y="1760829"/>
                </a:cubicBezTo>
                <a:cubicBezTo>
                  <a:pt x="3764462" y="1767386"/>
                  <a:pt x="3770295" y="1779199"/>
                  <a:pt x="3781059" y="1802186"/>
                </a:cubicBezTo>
                <a:cubicBezTo>
                  <a:pt x="3757768" y="1782282"/>
                  <a:pt x="3741894" y="1768849"/>
                  <a:pt x="3721169" y="1751009"/>
                </a:cubicBezTo>
                <a:close/>
                <a:moveTo>
                  <a:pt x="3539428" y="1731899"/>
                </a:moveTo>
                <a:lnTo>
                  <a:pt x="3539644" y="1732149"/>
                </a:lnTo>
                <a:lnTo>
                  <a:pt x="3539245" y="1735124"/>
                </a:lnTo>
                <a:cubicBezTo>
                  <a:pt x="3540766" y="1736684"/>
                  <a:pt x="3541810" y="1737187"/>
                  <a:pt x="3543617" y="1738470"/>
                </a:cubicBezTo>
                <a:lnTo>
                  <a:pt x="3543806" y="1737531"/>
                </a:lnTo>
                <a:lnTo>
                  <a:pt x="3544091" y="1739526"/>
                </a:lnTo>
                <a:cubicBezTo>
                  <a:pt x="3542570" y="1737966"/>
                  <a:pt x="3540766" y="1736684"/>
                  <a:pt x="3538960" y="1735401"/>
                </a:cubicBezTo>
                <a:cubicBezTo>
                  <a:pt x="3538766" y="1734065"/>
                  <a:pt x="3539620" y="1733233"/>
                  <a:pt x="3539428" y="1731899"/>
                </a:cubicBezTo>
                <a:close/>
                <a:moveTo>
                  <a:pt x="3701561" y="1657508"/>
                </a:moveTo>
                <a:cubicBezTo>
                  <a:pt x="3704027" y="1656623"/>
                  <a:pt x="3711249" y="1661754"/>
                  <a:pt x="3716476" y="1664270"/>
                </a:cubicBezTo>
                <a:cubicBezTo>
                  <a:pt x="3718573" y="1669833"/>
                  <a:pt x="3721716" y="1675901"/>
                  <a:pt x="3722289" y="1679904"/>
                </a:cubicBezTo>
                <a:cubicBezTo>
                  <a:pt x="3722200" y="1681517"/>
                  <a:pt x="3716214" y="1678223"/>
                  <a:pt x="3700636" y="1673626"/>
                </a:cubicBezTo>
                <a:cubicBezTo>
                  <a:pt x="3701098" y="1665568"/>
                  <a:pt x="3698809" y="1658667"/>
                  <a:pt x="3701561" y="1657508"/>
                </a:cubicBezTo>
                <a:close/>
                <a:moveTo>
                  <a:pt x="3668871" y="1637638"/>
                </a:moveTo>
                <a:cubicBezTo>
                  <a:pt x="3671245" y="1638367"/>
                  <a:pt x="3672575" y="1638592"/>
                  <a:pt x="3674663" y="1639595"/>
                </a:cubicBezTo>
                <a:cubicBezTo>
                  <a:pt x="3674663" y="1639595"/>
                  <a:pt x="3677139" y="1643272"/>
                  <a:pt x="3676854" y="1643549"/>
                </a:cubicBezTo>
                <a:cubicBezTo>
                  <a:pt x="3676000" y="1644382"/>
                  <a:pt x="3674388" y="1644433"/>
                  <a:pt x="3672773" y="1644484"/>
                </a:cubicBezTo>
                <a:cubicBezTo>
                  <a:pt x="3671819" y="1642368"/>
                  <a:pt x="3669824" y="1639753"/>
                  <a:pt x="3668871" y="1637638"/>
                </a:cubicBezTo>
                <a:close/>
                <a:moveTo>
                  <a:pt x="3601641" y="1630139"/>
                </a:moveTo>
                <a:cubicBezTo>
                  <a:pt x="3605061" y="1631371"/>
                  <a:pt x="3608766" y="1632325"/>
                  <a:pt x="3612662" y="1634613"/>
                </a:cubicBezTo>
                <a:cubicBezTo>
                  <a:pt x="3613707" y="1635117"/>
                  <a:pt x="3618372" y="1642743"/>
                  <a:pt x="3618088" y="1643021"/>
                </a:cubicBezTo>
                <a:cubicBezTo>
                  <a:pt x="3615903" y="1643627"/>
                  <a:pt x="3612484" y="1642394"/>
                  <a:pt x="3609825" y="1641946"/>
                </a:cubicBezTo>
                <a:cubicBezTo>
                  <a:pt x="3606115" y="1636432"/>
                  <a:pt x="3603640" y="1632757"/>
                  <a:pt x="3601641" y="1630139"/>
                </a:cubicBezTo>
                <a:close/>
                <a:moveTo>
                  <a:pt x="3485346" y="1570046"/>
                </a:moveTo>
                <a:cubicBezTo>
                  <a:pt x="3495220" y="1571070"/>
                  <a:pt x="3508223" y="1569041"/>
                  <a:pt x="3525889" y="1574643"/>
                </a:cubicBezTo>
                <a:cubicBezTo>
                  <a:pt x="3534060" y="1577332"/>
                  <a:pt x="3561631" y="1602193"/>
                  <a:pt x="3562584" y="1604308"/>
                </a:cubicBezTo>
                <a:cubicBezTo>
                  <a:pt x="3567276" y="1630170"/>
                  <a:pt x="3594171" y="1648080"/>
                  <a:pt x="3619929" y="1667098"/>
                </a:cubicBezTo>
                <a:cubicBezTo>
                  <a:pt x="3621265" y="1671883"/>
                  <a:pt x="3623078" y="1677725"/>
                  <a:pt x="3624413" y="1682508"/>
                </a:cubicBezTo>
                <a:cubicBezTo>
                  <a:pt x="3595727" y="1672433"/>
                  <a:pt x="3568562" y="1663920"/>
                  <a:pt x="3549849" y="1657814"/>
                </a:cubicBezTo>
                <a:cubicBezTo>
                  <a:pt x="3525685" y="1625067"/>
                  <a:pt x="3506751" y="1599393"/>
                  <a:pt x="3485346" y="1570046"/>
                </a:cubicBezTo>
                <a:close/>
                <a:moveTo>
                  <a:pt x="3385358" y="1557968"/>
                </a:moveTo>
                <a:lnTo>
                  <a:pt x="3385548" y="1559301"/>
                </a:lnTo>
                <a:lnTo>
                  <a:pt x="3387124" y="1559817"/>
                </a:lnTo>
                <a:lnTo>
                  <a:pt x="3412458" y="1586329"/>
                </a:lnTo>
                <a:cubicBezTo>
                  <a:pt x="3429948" y="1599713"/>
                  <a:pt x="3446577" y="1609369"/>
                  <a:pt x="3463398" y="1620362"/>
                </a:cubicBezTo>
                <a:cubicBezTo>
                  <a:pt x="3461869" y="1614243"/>
                  <a:pt x="3461095" y="1604346"/>
                  <a:pt x="3459290" y="1603064"/>
                </a:cubicBezTo>
                <a:cubicBezTo>
                  <a:pt x="3443129" y="1589905"/>
                  <a:pt x="3427728" y="1577525"/>
                  <a:pt x="3412430" y="1568093"/>
                </a:cubicBezTo>
                <a:lnTo>
                  <a:pt x="3387124" y="1559817"/>
                </a:lnTo>
                <a:close/>
                <a:moveTo>
                  <a:pt x="3339629" y="1517330"/>
                </a:moveTo>
                <a:cubicBezTo>
                  <a:pt x="3339445" y="1520554"/>
                  <a:pt x="3339261" y="1523780"/>
                  <a:pt x="3339075" y="1527002"/>
                </a:cubicBezTo>
                <a:lnTo>
                  <a:pt x="3380382" y="1555059"/>
                </a:lnTo>
                <a:lnTo>
                  <a:pt x="3385265" y="1559579"/>
                </a:lnTo>
                <a:cubicBezTo>
                  <a:pt x="3385550" y="1559301"/>
                  <a:pt x="3385073" y="1558245"/>
                  <a:pt x="3385073" y="1558245"/>
                </a:cubicBezTo>
                <a:lnTo>
                  <a:pt x="3380382" y="1555059"/>
                </a:lnTo>
                <a:close/>
                <a:moveTo>
                  <a:pt x="3063865" y="1475761"/>
                </a:moveTo>
                <a:cubicBezTo>
                  <a:pt x="3064533" y="1478153"/>
                  <a:pt x="3065201" y="1480544"/>
                  <a:pt x="3065869" y="1482936"/>
                </a:cubicBezTo>
                <a:cubicBezTo>
                  <a:pt x="3068245" y="1483665"/>
                  <a:pt x="3071856" y="1486232"/>
                  <a:pt x="3072710" y="1485400"/>
                </a:cubicBezTo>
                <a:cubicBezTo>
                  <a:pt x="3073563" y="1484568"/>
                  <a:pt x="3072132" y="1481393"/>
                  <a:pt x="3071465" y="1479003"/>
                </a:cubicBezTo>
                <a:cubicBezTo>
                  <a:pt x="3069090" y="1478274"/>
                  <a:pt x="3066240" y="1476489"/>
                  <a:pt x="3063865" y="1475761"/>
                </a:cubicBezTo>
                <a:close/>
                <a:moveTo>
                  <a:pt x="2993795" y="1471037"/>
                </a:moveTo>
                <a:cubicBezTo>
                  <a:pt x="3007871" y="1487750"/>
                  <a:pt x="3021187" y="1503681"/>
                  <a:pt x="3035263" y="1520391"/>
                </a:cubicBezTo>
                <a:cubicBezTo>
                  <a:pt x="3036969" y="1518728"/>
                  <a:pt x="3038676" y="1517064"/>
                  <a:pt x="3040383" y="1515399"/>
                </a:cubicBezTo>
                <a:cubicBezTo>
                  <a:pt x="3025361" y="1501133"/>
                  <a:pt x="3009862" y="1485808"/>
                  <a:pt x="2994838" y="1471539"/>
                </a:cubicBezTo>
                <a:close/>
                <a:moveTo>
                  <a:pt x="3395162" y="1460822"/>
                </a:moveTo>
                <a:lnTo>
                  <a:pt x="3509758" y="1518843"/>
                </a:lnTo>
                <a:cubicBezTo>
                  <a:pt x="3514700" y="1521635"/>
                  <a:pt x="3521046" y="1528000"/>
                  <a:pt x="3528345" y="1535913"/>
                </a:cubicBezTo>
                <a:cubicBezTo>
                  <a:pt x="3535645" y="1543827"/>
                  <a:pt x="3543894" y="1553281"/>
                  <a:pt x="3552645" y="1562254"/>
                </a:cubicBezTo>
                <a:cubicBezTo>
                  <a:pt x="3479109" y="1528946"/>
                  <a:pt x="3413175" y="1498879"/>
                  <a:pt x="3347242" y="1468813"/>
                </a:cubicBezTo>
                <a:cubicBezTo>
                  <a:pt x="3345244" y="1466196"/>
                  <a:pt x="3344293" y="1464082"/>
                  <a:pt x="3342294" y="1461463"/>
                </a:cubicBezTo>
                <a:close/>
                <a:moveTo>
                  <a:pt x="3393144" y="1458853"/>
                </a:moveTo>
                <a:lnTo>
                  <a:pt x="3396027" y="1460810"/>
                </a:lnTo>
                <a:lnTo>
                  <a:pt x="3395162" y="1460822"/>
                </a:lnTo>
                <a:lnTo>
                  <a:pt x="3394698" y="1460586"/>
                </a:lnTo>
                <a:close/>
                <a:moveTo>
                  <a:pt x="3094784" y="1456265"/>
                </a:moveTo>
                <a:cubicBezTo>
                  <a:pt x="3094974" y="1457598"/>
                  <a:pt x="3097450" y="1461275"/>
                  <a:pt x="3099163" y="1464169"/>
                </a:cubicBezTo>
                <a:cubicBezTo>
                  <a:pt x="3101537" y="1464897"/>
                  <a:pt x="3105716" y="1466908"/>
                  <a:pt x="3104765" y="1464794"/>
                </a:cubicBezTo>
                <a:cubicBezTo>
                  <a:pt x="3105334" y="1464238"/>
                  <a:pt x="3102860" y="1460564"/>
                  <a:pt x="3101147" y="1457670"/>
                </a:cubicBezTo>
                <a:cubicBezTo>
                  <a:pt x="3098772" y="1456939"/>
                  <a:pt x="3095637" y="1455434"/>
                  <a:pt x="3094784" y="1456265"/>
                </a:cubicBezTo>
                <a:close/>
                <a:moveTo>
                  <a:pt x="2978095" y="1449817"/>
                </a:moveTo>
                <a:cubicBezTo>
                  <a:pt x="2983328" y="1456889"/>
                  <a:pt x="2988560" y="1463963"/>
                  <a:pt x="2993792" y="1471036"/>
                </a:cubicBezTo>
                <a:cubicBezTo>
                  <a:pt x="2993792" y="1471036"/>
                  <a:pt x="2994837" y="1471538"/>
                  <a:pt x="2994361" y="1470481"/>
                </a:cubicBezTo>
                <a:cubicBezTo>
                  <a:pt x="2991217" y="1464412"/>
                  <a:pt x="2987599" y="1457290"/>
                  <a:pt x="2984743" y="1450945"/>
                </a:cubicBezTo>
                <a:cubicBezTo>
                  <a:pt x="2982843" y="1451273"/>
                  <a:pt x="2980468" y="1450544"/>
                  <a:pt x="2978095" y="1449817"/>
                </a:cubicBezTo>
                <a:close/>
                <a:moveTo>
                  <a:pt x="3375772" y="1439470"/>
                </a:moveTo>
                <a:lnTo>
                  <a:pt x="3393144" y="1458853"/>
                </a:lnTo>
                <a:lnTo>
                  <a:pt x="3373027" y="1445190"/>
                </a:lnTo>
                <a:cubicBezTo>
                  <a:pt x="3373689" y="1443024"/>
                  <a:pt x="3375111" y="1441638"/>
                  <a:pt x="3375772" y="1439470"/>
                </a:cubicBezTo>
                <a:close/>
                <a:moveTo>
                  <a:pt x="3204168" y="1433508"/>
                </a:moveTo>
                <a:lnTo>
                  <a:pt x="3204214" y="1433648"/>
                </a:lnTo>
                <a:lnTo>
                  <a:pt x="3204140" y="1433572"/>
                </a:lnTo>
                <a:close/>
                <a:moveTo>
                  <a:pt x="3241095" y="1404904"/>
                </a:moveTo>
                <a:lnTo>
                  <a:pt x="3241232" y="1404919"/>
                </a:lnTo>
                <a:lnTo>
                  <a:pt x="3241004" y="1406517"/>
                </a:lnTo>
                <a:cubicBezTo>
                  <a:pt x="3240527" y="1405459"/>
                  <a:pt x="3240811" y="1405182"/>
                  <a:pt x="3241095" y="1404904"/>
                </a:cubicBezTo>
                <a:close/>
                <a:moveTo>
                  <a:pt x="3241241" y="1404853"/>
                </a:moveTo>
                <a:lnTo>
                  <a:pt x="3242863" y="1405083"/>
                </a:lnTo>
                <a:lnTo>
                  <a:pt x="3241232" y="1404919"/>
                </a:lnTo>
                <a:close/>
                <a:moveTo>
                  <a:pt x="3238437" y="1404455"/>
                </a:moveTo>
                <a:lnTo>
                  <a:pt x="3241111" y="1404834"/>
                </a:lnTo>
                <a:lnTo>
                  <a:pt x="3241095" y="1404904"/>
                </a:lnTo>
                <a:cubicBezTo>
                  <a:pt x="3240051" y="1404403"/>
                  <a:pt x="3239767" y="1404680"/>
                  <a:pt x="3238437" y="1404455"/>
                </a:cubicBezTo>
                <a:close/>
                <a:moveTo>
                  <a:pt x="3241508" y="1402982"/>
                </a:moveTo>
                <a:lnTo>
                  <a:pt x="3241241" y="1404853"/>
                </a:lnTo>
                <a:lnTo>
                  <a:pt x="3241111" y="1404834"/>
                </a:lnTo>
                <a:close/>
                <a:moveTo>
                  <a:pt x="3283135" y="1392830"/>
                </a:moveTo>
                <a:cubicBezTo>
                  <a:pt x="3288837" y="1396402"/>
                  <a:pt x="3295107" y="1399419"/>
                  <a:pt x="3300239" y="1403544"/>
                </a:cubicBezTo>
                <a:cubicBezTo>
                  <a:pt x="3302808" y="1405607"/>
                  <a:pt x="3304904" y="1411172"/>
                  <a:pt x="3308522" y="1418296"/>
                </a:cubicBezTo>
                <a:cubicBezTo>
                  <a:pt x="3301491" y="1414500"/>
                  <a:pt x="3294936" y="1411759"/>
                  <a:pt x="3291132" y="1407858"/>
                </a:cubicBezTo>
                <a:cubicBezTo>
                  <a:pt x="3287329" y="1403957"/>
                  <a:pt x="3285801" y="1397839"/>
                  <a:pt x="3283135" y="1392830"/>
                </a:cubicBezTo>
                <a:close/>
                <a:moveTo>
                  <a:pt x="3292419" y="1380732"/>
                </a:moveTo>
                <a:cubicBezTo>
                  <a:pt x="3299168" y="1384806"/>
                  <a:pt x="3305154" y="1388101"/>
                  <a:pt x="3312183" y="1391897"/>
                </a:cubicBezTo>
                <a:cubicBezTo>
                  <a:pt x="3312852" y="1394289"/>
                  <a:pt x="3313804" y="1396403"/>
                  <a:pt x="3314474" y="1398797"/>
                </a:cubicBezTo>
                <a:cubicBezTo>
                  <a:pt x="3307728" y="1394723"/>
                  <a:pt x="3301741" y="1391429"/>
                  <a:pt x="3294709" y="1387630"/>
                </a:cubicBezTo>
                <a:cubicBezTo>
                  <a:pt x="3294041" y="1385239"/>
                  <a:pt x="3293087" y="1383124"/>
                  <a:pt x="3292419" y="1380732"/>
                </a:cubicBezTo>
                <a:close/>
                <a:moveTo>
                  <a:pt x="3047398" y="1327449"/>
                </a:moveTo>
                <a:cubicBezTo>
                  <a:pt x="3052162" y="1338023"/>
                  <a:pt x="3057971" y="1349101"/>
                  <a:pt x="3065684" y="1364407"/>
                </a:cubicBezTo>
                <a:cubicBezTo>
                  <a:pt x="3083167" y="1373233"/>
                  <a:pt x="3095423" y="1379544"/>
                  <a:pt x="3107395" y="1386131"/>
                </a:cubicBezTo>
                <a:cubicBezTo>
                  <a:pt x="3102348" y="1375835"/>
                  <a:pt x="3096817" y="1359923"/>
                  <a:pt x="3090924" y="1355016"/>
                </a:cubicBezTo>
                <a:cubicBezTo>
                  <a:pt x="3076569" y="1343138"/>
                  <a:pt x="3061940" y="1336103"/>
                  <a:pt x="3047398" y="1327449"/>
                </a:cubicBezTo>
                <a:close/>
                <a:moveTo>
                  <a:pt x="3236418" y="1327283"/>
                </a:moveTo>
                <a:cubicBezTo>
                  <a:pt x="3239461" y="1330405"/>
                  <a:pt x="3243548" y="1334027"/>
                  <a:pt x="3246590" y="1337146"/>
                </a:cubicBezTo>
                <a:cubicBezTo>
                  <a:pt x="3243364" y="1337251"/>
                  <a:pt x="3239090" y="1336852"/>
                  <a:pt x="3235864" y="1336955"/>
                </a:cubicBezTo>
                <a:cubicBezTo>
                  <a:pt x="3236049" y="1333733"/>
                  <a:pt x="3236233" y="1330508"/>
                  <a:pt x="3236418" y="1327283"/>
                </a:cubicBezTo>
                <a:close/>
                <a:moveTo>
                  <a:pt x="2930049" y="1323169"/>
                </a:moveTo>
                <a:cubicBezTo>
                  <a:pt x="2929957" y="1324782"/>
                  <a:pt x="2930148" y="1326115"/>
                  <a:pt x="2930057" y="1327729"/>
                </a:cubicBezTo>
                <a:cubicBezTo>
                  <a:pt x="2932621" y="1329790"/>
                  <a:pt x="2935190" y="1331855"/>
                  <a:pt x="2939562" y="1335202"/>
                </a:cubicBezTo>
                <a:cubicBezTo>
                  <a:pt x="2939086" y="1334144"/>
                  <a:pt x="2939177" y="1332530"/>
                  <a:pt x="2938416" y="1331750"/>
                </a:cubicBezTo>
                <a:cubicBezTo>
                  <a:pt x="2935658" y="1328353"/>
                  <a:pt x="2933090" y="1326289"/>
                  <a:pt x="2930049" y="1323169"/>
                </a:cubicBezTo>
                <a:close/>
                <a:moveTo>
                  <a:pt x="3207426" y="1303811"/>
                </a:moveTo>
                <a:cubicBezTo>
                  <a:pt x="3209707" y="1306150"/>
                  <a:pt x="3211704" y="1308768"/>
                  <a:pt x="3213227" y="1310330"/>
                </a:cubicBezTo>
                <a:cubicBezTo>
                  <a:pt x="3211428" y="1313604"/>
                  <a:pt x="3208394" y="1315042"/>
                  <a:pt x="3205356" y="1316480"/>
                </a:cubicBezTo>
                <a:cubicBezTo>
                  <a:pt x="3203074" y="1314140"/>
                  <a:pt x="3200316" y="1310743"/>
                  <a:pt x="3198032" y="1308400"/>
                </a:cubicBezTo>
                <a:cubicBezTo>
                  <a:pt x="3201070" y="1306964"/>
                  <a:pt x="3204104" y="1305524"/>
                  <a:pt x="3207426" y="1303811"/>
                </a:cubicBezTo>
                <a:close/>
                <a:moveTo>
                  <a:pt x="3032682" y="1265704"/>
                </a:moveTo>
                <a:cubicBezTo>
                  <a:pt x="3034871" y="1269656"/>
                  <a:pt x="3036584" y="1272550"/>
                  <a:pt x="3038776" y="1276504"/>
                </a:cubicBezTo>
                <a:lnTo>
                  <a:pt x="3055943" y="1277650"/>
                </a:lnTo>
                <a:lnTo>
                  <a:pt x="3058242" y="1278830"/>
                </a:lnTo>
                <a:lnTo>
                  <a:pt x="3060451" y="1278725"/>
                </a:lnTo>
                <a:lnTo>
                  <a:pt x="3084652" y="1291123"/>
                </a:lnTo>
                <a:cubicBezTo>
                  <a:pt x="3081417" y="1286667"/>
                  <a:pt x="3079227" y="1282714"/>
                  <a:pt x="3076277" y="1277983"/>
                </a:cubicBezTo>
                <a:lnTo>
                  <a:pt x="3060451" y="1278725"/>
                </a:lnTo>
                <a:lnTo>
                  <a:pt x="3058048" y="1277495"/>
                </a:lnTo>
                <a:lnTo>
                  <a:pt x="3058242" y="1278830"/>
                </a:lnTo>
                <a:lnTo>
                  <a:pt x="3057763" y="1277769"/>
                </a:lnTo>
                <a:lnTo>
                  <a:pt x="3055943" y="1277650"/>
                </a:lnTo>
                <a:close/>
                <a:moveTo>
                  <a:pt x="3157516" y="1261160"/>
                </a:moveTo>
                <a:cubicBezTo>
                  <a:pt x="3157231" y="1261437"/>
                  <a:pt x="3157708" y="1262496"/>
                  <a:pt x="3157708" y="1262496"/>
                </a:cubicBezTo>
                <a:lnTo>
                  <a:pt x="3156823" y="1261835"/>
                </a:lnTo>
                <a:close/>
                <a:moveTo>
                  <a:pt x="3144952" y="1252982"/>
                </a:moveTo>
                <a:lnTo>
                  <a:pt x="3156823" y="1261835"/>
                </a:lnTo>
                <a:lnTo>
                  <a:pt x="3156378" y="1262269"/>
                </a:lnTo>
                <a:close/>
                <a:moveTo>
                  <a:pt x="2875348" y="1251711"/>
                </a:moveTo>
                <a:cubicBezTo>
                  <a:pt x="2874211" y="1252821"/>
                  <a:pt x="2873073" y="1253930"/>
                  <a:pt x="2872412" y="1256096"/>
                </a:cubicBezTo>
                <a:cubicBezTo>
                  <a:pt x="2879543" y="1262841"/>
                  <a:pt x="2886388" y="1269861"/>
                  <a:pt x="2893521" y="1276606"/>
                </a:cubicBezTo>
                <a:cubicBezTo>
                  <a:pt x="2894089" y="1276052"/>
                  <a:pt x="2894942" y="1275220"/>
                  <a:pt x="2895511" y="1274664"/>
                </a:cubicBezTo>
                <a:cubicBezTo>
                  <a:pt x="2888472" y="1266309"/>
                  <a:pt x="2881909" y="1259009"/>
                  <a:pt x="2875348" y="1251711"/>
                </a:cubicBezTo>
                <a:close/>
                <a:moveTo>
                  <a:pt x="3406889" y="1243237"/>
                </a:moveTo>
                <a:cubicBezTo>
                  <a:pt x="3407742" y="1242405"/>
                  <a:pt x="3411830" y="1246028"/>
                  <a:pt x="3413921" y="1247035"/>
                </a:cubicBezTo>
                <a:cubicBezTo>
                  <a:pt x="3414589" y="1249426"/>
                  <a:pt x="3415733" y="1252875"/>
                  <a:pt x="3416400" y="1255268"/>
                </a:cubicBezTo>
                <a:cubicBezTo>
                  <a:pt x="3413550" y="1253483"/>
                  <a:pt x="3410700" y="1251697"/>
                  <a:pt x="3407373" y="1248854"/>
                </a:cubicBezTo>
                <a:cubicBezTo>
                  <a:pt x="3407464" y="1247241"/>
                  <a:pt x="3405275" y="1243289"/>
                  <a:pt x="3406889" y="1243237"/>
                </a:cubicBezTo>
                <a:close/>
                <a:moveTo>
                  <a:pt x="3118938" y="1240944"/>
                </a:moveTo>
                <a:cubicBezTo>
                  <a:pt x="3125019" y="1242627"/>
                  <a:pt x="3131574" y="1245367"/>
                  <a:pt x="3137653" y="1247049"/>
                </a:cubicBezTo>
                <a:lnTo>
                  <a:pt x="3144952" y="1252982"/>
                </a:lnTo>
                <a:lnTo>
                  <a:pt x="3137368" y="1247326"/>
                </a:lnTo>
                <a:cubicBezTo>
                  <a:pt x="3133571" y="1247985"/>
                  <a:pt x="3129490" y="1248921"/>
                  <a:pt x="3125408" y="1249855"/>
                </a:cubicBezTo>
                <a:cubicBezTo>
                  <a:pt x="3123411" y="1247237"/>
                  <a:pt x="3120938" y="1243562"/>
                  <a:pt x="3118938" y="1240944"/>
                </a:cubicBezTo>
                <a:close/>
                <a:moveTo>
                  <a:pt x="2852909" y="1230975"/>
                </a:moveTo>
                <a:cubicBezTo>
                  <a:pt x="2852339" y="1231530"/>
                  <a:pt x="2851486" y="1232363"/>
                  <a:pt x="2850919" y="1232917"/>
                </a:cubicBezTo>
                <a:cubicBezTo>
                  <a:pt x="2857481" y="1240216"/>
                  <a:pt x="2864325" y="1247235"/>
                  <a:pt x="2870888" y="1254534"/>
                </a:cubicBezTo>
                <a:cubicBezTo>
                  <a:pt x="2873070" y="1253928"/>
                  <a:pt x="2874209" y="1252818"/>
                  <a:pt x="2875346" y="1251709"/>
                </a:cubicBezTo>
                <a:cubicBezTo>
                  <a:pt x="2868215" y="1244965"/>
                  <a:pt x="2861085" y="1238222"/>
                  <a:pt x="2852909" y="1230975"/>
                </a:cubicBezTo>
                <a:close/>
                <a:moveTo>
                  <a:pt x="3350903" y="1198907"/>
                </a:moveTo>
                <a:cubicBezTo>
                  <a:pt x="3370019" y="1221356"/>
                  <a:pt x="3385618" y="1239629"/>
                  <a:pt x="3405211" y="1263136"/>
                </a:cubicBezTo>
                <a:cubicBezTo>
                  <a:pt x="3409058" y="1294390"/>
                  <a:pt x="3389777" y="1288840"/>
                  <a:pt x="3343181" y="1239917"/>
                </a:cubicBezTo>
                <a:cubicBezTo>
                  <a:pt x="3345535" y="1226971"/>
                  <a:pt x="3348456" y="1213467"/>
                  <a:pt x="3350903" y="1198907"/>
                </a:cubicBezTo>
                <a:close/>
                <a:moveTo>
                  <a:pt x="2993081" y="1197784"/>
                </a:moveTo>
                <a:cubicBezTo>
                  <a:pt x="2980469" y="1207039"/>
                  <a:pt x="2959681" y="1209048"/>
                  <a:pt x="2958381" y="1227058"/>
                </a:cubicBezTo>
                <a:cubicBezTo>
                  <a:pt x="2958016" y="1238063"/>
                  <a:pt x="2989213" y="1274607"/>
                  <a:pt x="2999871" y="1290088"/>
                </a:cubicBezTo>
                <a:cubicBezTo>
                  <a:pt x="3002680" y="1264522"/>
                  <a:pt x="3004918" y="1239508"/>
                  <a:pt x="3006876" y="1214775"/>
                </a:cubicBezTo>
                <a:cubicBezTo>
                  <a:pt x="3002118" y="1208759"/>
                  <a:pt x="2997077" y="1203021"/>
                  <a:pt x="2993081" y="1197784"/>
                </a:cubicBezTo>
                <a:close/>
                <a:moveTo>
                  <a:pt x="3132631" y="1194109"/>
                </a:moveTo>
                <a:cubicBezTo>
                  <a:pt x="3142706" y="1201027"/>
                  <a:pt x="3153826" y="1208448"/>
                  <a:pt x="3164660" y="1216146"/>
                </a:cubicBezTo>
                <a:cubicBezTo>
                  <a:pt x="3164953" y="1220428"/>
                  <a:pt x="3166865" y="1229216"/>
                  <a:pt x="3166104" y="1228436"/>
                </a:cubicBezTo>
                <a:cubicBezTo>
                  <a:pt x="3156222" y="1222853"/>
                  <a:pt x="3145670" y="1214877"/>
                  <a:pt x="3135312" y="1208237"/>
                </a:cubicBezTo>
                <a:cubicBezTo>
                  <a:pt x="3134259" y="1203175"/>
                  <a:pt x="3133970" y="1198895"/>
                  <a:pt x="3132631" y="1194109"/>
                </a:cubicBezTo>
                <a:close/>
                <a:moveTo>
                  <a:pt x="3262217" y="1191025"/>
                </a:moveTo>
                <a:cubicBezTo>
                  <a:pt x="3264023" y="1192308"/>
                  <a:pt x="3266874" y="1194094"/>
                  <a:pt x="3268681" y="1195377"/>
                </a:cubicBezTo>
                <a:cubicBezTo>
                  <a:pt x="3269918" y="1197215"/>
                  <a:pt x="3270109" y="1198549"/>
                  <a:pt x="3270584" y="1199607"/>
                </a:cubicBezTo>
                <a:cubicBezTo>
                  <a:pt x="3268780" y="1198324"/>
                  <a:pt x="3265927" y="1196536"/>
                  <a:pt x="3264122" y="1195254"/>
                </a:cubicBezTo>
                <a:cubicBezTo>
                  <a:pt x="3263362" y="1194476"/>
                  <a:pt x="3263170" y="1193139"/>
                  <a:pt x="3262217" y="1191025"/>
                </a:cubicBezTo>
                <a:close/>
                <a:moveTo>
                  <a:pt x="2793501" y="1185413"/>
                </a:moveTo>
                <a:cubicBezTo>
                  <a:pt x="2796735" y="1189868"/>
                  <a:pt x="2798734" y="1192487"/>
                  <a:pt x="2800731" y="1195105"/>
                </a:cubicBezTo>
                <a:cubicBezTo>
                  <a:pt x="2802345" y="1195052"/>
                  <a:pt x="2803673" y="1195277"/>
                  <a:pt x="2805288" y="1195226"/>
                </a:cubicBezTo>
                <a:cubicBezTo>
                  <a:pt x="2802246" y="1192105"/>
                  <a:pt x="2800248" y="1189487"/>
                  <a:pt x="2796921" y="1186644"/>
                </a:cubicBezTo>
                <a:cubicBezTo>
                  <a:pt x="2796160" y="1185865"/>
                  <a:pt x="2794545" y="1185916"/>
                  <a:pt x="2793501" y="1185413"/>
                </a:cubicBezTo>
                <a:close/>
                <a:moveTo>
                  <a:pt x="2659643" y="1127223"/>
                </a:moveTo>
                <a:cubicBezTo>
                  <a:pt x="2658598" y="1126721"/>
                  <a:pt x="2659074" y="1127778"/>
                  <a:pt x="2659074" y="1127778"/>
                </a:cubicBezTo>
                <a:cubicBezTo>
                  <a:pt x="2666013" y="1133187"/>
                  <a:pt x="2672952" y="1138596"/>
                  <a:pt x="2679890" y="1144004"/>
                </a:cubicBezTo>
                <a:cubicBezTo>
                  <a:pt x="2679223" y="1141613"/>
                  <a:pt x="2678554" y="1139221"/>
                  <a:pt x="2678932" y="1137331"/>
                </a:cubicBezTo>
                <a:cubicBezTo>
                  <a:pt x="2672660" y="1134315"/>
                  <a:pt x="2665631" y="1130519"/>
                  <a:pt x="2659643" y="1127223"/>
                </a:cubicBezTo>
                <a:close/>
                <a:moveTo>
                  <a:pt x="2915584" y="1121154"/>
                </a:moveTo>
                <a:cubicBezTo>
                  <a:pt x="2890807" y="1122486"/>
                  <a:pt x="2865746" y="1124094"/>
                  <a:pt x="2840117" y="1126258"/>
                </a:cubicBezTo>
                <a:cubicBezTo>
                  <a:pt x="2855325" y="1137304"/>
                  <a:pt x="2891071" y="1169410"/>
                  <a:pt x="2902084" y="1169325"/>
                </a:cubicBezTo>
                <a:cubicBezTo>
                  <a:pt x="2920121" y="1168478"/>
                  <a:pt x="2922652" y="1147747"/>
                  <a:pt x="2932221" y="1135372"/>
                </a:cubicBezTo>
                <a:cubicBezTo>
                  <a:pt x="2927087" y="1131245"/>
                  <a:pt x="2921478" y="1126062"/>
                  <a:pt x="2915584" y="1121154"/>
                </a:cubicBezTo>
                <a:close/>
                <a:moveTo>
                  <a:pt x="2615898" y="1080085"/>
                </a:moveTo>
                <a:cubicBezTo>
                  <a:pt x="2614191" y="1081750"/>
                  <a:pt x="2612485" y="1083413"/>
                  <a:pt x="2610778" y="1085077"/>
                </a:cubicBezTo>
                <a:cubicBezTo>
                  <a:pt x="2627130" y="1099571"/>
                  <a:pt x="2642721" y="1113283"/>
                  <a:pt x="2659074" y="1127777"/>
                </a:cubicBezTo>
                <a:lnTo>
                  <a:pt x="2658597" y="1126719"/>
                </a:lnTo>
                <a:cubicBezTo>
                  <a:pt x="2644712" y="1111342"/>
                  <a:pt x="2629782" y="1095461"/>
                  <a:pt x="2615898" y="1080085"/>
                </a:cubicBezTo>
                <a:close/>
                <a:moveTo>
                  <a:pt x="2975597" y="1061285"/>
                </a:moveTo>
                <a:cubicBezTo>
                  <a:pt x="2988741" y="1060950"/>
                  <a:pt x="3006587" y="1078077"/>
                  <a:pt x="3029194" y="1101689"/>
                </a:cubicBezTo>
                <a:cubicBezTo>
                  <a:pt x="3059908" y="1132617"/>
                  <a:pt x="3079311" y="1154790"/>
                  <a:pt x="3061387" y="1167700"/>
                </a:cubicBezTo>
                <a:cubicBezTo>
                  <a:pt x="3043748" y="1180335"/>
                  <a:pt x="3024054" y="1153880"/>
                  <a:pt x="3001042" y="1129142"/>
                </a:cubicBezTo>
                <a:cubicBezTo>
                  <a:pt x="2976892" y="1105513"/>
                  <a:pt x="2950940" y="1085159"/>
                  <a:pt x="2964016" y="1067846"/>
                </a:cubicBezTo>
                <a:cubicBezTo>
                  <a:pt x="2967356" y="1063447"/>
                  <a:pt x="2971215" y="1061395"/>
                  <a:pt x="2975597" y="1061285"/>
                </a:cubicBezTo>
                <a:close/>
                <a:moveTo>
                  <a:pt x="2646704" y="1048524"/>
                </a:moveTo>
                <a:cubicBezTo>
                  <a:pt x="2645850" y="1049356"/>
                  <a:pt x="2648324" y="1053031"/>
                  <a:pt x="2648993" y="1055424"/>
                </a:cubicBezTo>
                <a:cubicBezTo>
                  <a:pt x="2651368" y="1056152"/>
                  <a:pt x="2653742" y="1056882"/>
                  <a:pt x="2656116" y="1057608"/>
                </a:cubicBezTo>
                <a:cubicBezTo>
                  <a:pt x="2655448" y="1055217"/>
                  <a:pt x="2653734" y="1052321"/>
                  <a:pt x="2653065" y="1049928"/>
                </a:cubicBezTo>
                <a:cubicBezTo>
                  <a:pt x="2650693" y="1049201"/>
                  <a:pt x="2647557" y="1047692"/>
                  <a:pt x="2646704" y="1048524"/>
                </a:cubicBezTo>
                <a:close/>
                <a:moveTo>
                  <a:pt x="3042893" y="1047882"/>
                </a:moveTo>
                <a:cubicBezTo>
                  <a:pt x="3048051" y="1047917"/>
                  <a:pt x="3056767" y="1051594"/>
                  <a:pt x="3070999" y="1060925"/>
                </a:cubicBezTo>
                <a:cubicBezTo>
                  <a:pt x="3106881" y="1118773"/>
                  <a:pt x="3054519" y="1086127"/>
                  <a:pt x="3039717" y="1091428"/>
                </a:cubicBezTo>
                <a:cubicBezTo>
                  <a:pt x="3043973" y="1080431"/>
                  <a:pt x="3027420" y="1047774"/>
                  <a:pt x="3042893" y="1047882"/>
                </a:cubicBezTo>
                <a:close/>
                <a:moveTo>
                  <a:pt x="2841218" y="1041478"/>
                </a:moveTo>
                <a:lnTo>
                  <a:pt x="2853002" y="1065983"/>
                </a:lnTo>
                <a:lnTo>
                  <a:pt x="2852842" y="1068190"/>
                </a:lnTo>
                <a:lnTo>
                  <a:pt x="2853965" y="1070519"/>
                </a:lnTo>
                <a:lnTo>
                  <a:pt x="2854677" y="1087710"/>
                </a:lnTo>
                <a:cubicBezTo>
                  <a:pt x="2858574" y="1089999"/>
                  <a:pt x="2861425" y="1091785"/>
                  <a:pt x="2865320" y="1094073"/>
                </a:cubicBezTo>
                <a:lnTo>
                  <a:pt x="2853965" y="1070519"/>
                </a:lnTo>
                <a:lnTo>
                  <a:pt x="2853889" y="1068696"/>
                </a:lnTo>
                <a:lnTo>
                  <a:pt x="2852842" y="1068190"/>
                </a:lnTo>
                <a:lnTo>
                  <a:pt x="2854172" y="1068416"/>
                </a:lnTo>
                <a:lnTo>
                  <a:pt x="2853002" y="1065983"/>
                </a:lnTo>
                <a:lnTo>
                  <a:pt x="2854144" y="1050182"/>
                </a:lnTo>
                <a:cubicBezTo>
                  <a:pt x="2849486" y="1047113"/>
                  <a:pt x="2845591" y="1044823"/>
                  <a:pt x="2841218" y="1041478"/>
                </a:cubicBezTo>
                <a:close/>
                <a:moveTo>
                  <a:pt x="2668109" y="1016998"/>
                </a:moveTo>
                <a:cubicBezTo>
                  <a:pt x="2666019" y="1015993"/>
                  <a:pt x="2667924" y="1020222"/>
                  <a:pt x="2668593" y="1022614"/>
                </a:cubicBezTo>
                <a:cubicBezTo>
                  <a:pt x="2671444" y="1024399"/>
                  <a:pt x="2675055" y="1026966"/>
                  <a:pt x="2676383" y="1027190"/>
                </a:cubicBezTo>
                <a:cubicBezTo>
                  <a:pt x="2677237" y="1026358"/>
                  <a:pt x="2675810" y="1023188"/>
                  <a:pt x="2675141" y="1020795"/>
                </a:cubicBezTo>
                <a:cubicBezTo>
                  <a:pt x="2672290" y="1019009"/>
                  <a:pt x="2668679" y="1016443"/>
                  <a:pt x="2668109" y="1016998"/>
                </a:cubicBezTo>
                <a:close/>
                <a:moveTo>
                  <a:pt x="2746812" y="1016349"/>
                </a:moveTo>
                <a:cubicBezTo>
                  <a:pt x="2753097" y="1028484"/>
                  <a:pt x="2759097" y="1040896"/>
                  <a:pt x="2767479" y="1058594"/>
                </a:cubicBezTo>
                <a:cubicBezTo>
                  <a:pt x="2782587" y="1066690"/>
                  <a:pt x="2793515" y="1072776"/>
                  <a:pt x="2803964" y="1077804"/>
                </a:cubicBezTo>
                <a:cubicBezTo>
                  <a:pt x="2795682" y="1063053"/>
                  <a:pt x="2789015" y="1048250"/>
                  <a:pt x="2777503" y="1033600"/>
                </a:cubicBezTo>
                <a:cubicBezTo>
                  <a:pt x="2772748" y="1027586"/>
                  <a:pt x="2756977" y="1021654"/>
                  <a:pt x="2746812" y="1016349"/>
                </a:cubicBezTo>
                <a:close/>
                <a:moveTo>
                  <a:pt x="3081873" y="1002382"/>
                </a:moveTo>
                <a:cubicBezTo>
                  <a:pt x="3086308" y="999959"/>
                  <a:pt x="3098729" y="1005729"/>
                  <a:pt x="3116216" y="1016833"/>
                </a:cubicBezTo>
                <a:cubicBezTo>
                  <a:pt x="3137538" y="1052355"/>
                  <a:pt x="3138035" y="1067087"/>
                  <a:pt x="3095455" y="1037078"/>
                </a:cubicBezTo>
                <a:cubicBezTo>
                  <a:pt x="3080991" y="1015417"/>
                  <a:pt x="3077438" y="1004803"/>
                  <a:pt x="3081873" y="1002382"/>
                </a:cubicBezTo>
                <a:close/>
                <a:moveTo>
                  <a:pt x="3309835" y="983267"/>
                </a:moveTo>
                <a:lnTo>
                  <a:pt x="3312118" y="985608"/>
                </a:lnTo>
                <a:lnTo>
                  <a:pt x="3309459" y="985156"/>
                </a:lnTo>
                <a:close/>
                <a:moveTo>
                  <a:pt x="2880865" y="982158"/>
                </a:moveTo>
                <a:lnTo>
                  <a:pt x="2886613" y="989605"/>
                </a:lnTo>
                <a:cubicBezTo>
                  <a:pt x="2888142" y="995723"/>
                  <a:pt x="2890717" y="1002347"/>
                  <a:pt x="2892246" y="1008467"/>
                </a:cubicBezTo>
                <a:cubicBezTo>
                  <a:pt x="2889678" y="1006403"/>
                  <a:pt x="2886067" y="1003837"/>
                  <a:pt x="2883500" y="1001775"/>
                </a:cubicBezTo>
                <a:cubicBezTo>
                  <a:pt x="2884536" y="997717"/>
                  <a:pt x="2885576" y="993661"/>
                  <a:pt x="2886329" y="989883"/>
                </a:cubicBezTo>
                <a:close/>
                <a:moveTo>
                  <a:pt x="2872315" y="970067"/>
                </a:moveTo>
                <a:lnTo>
                  <a:pt x="2880865" y="982158"/>
                </a:lnTo>
                <a:lnTo>
                  <a:pt x="2871869" y="970502"/>
                </a:lnTo>
                <a:close/>
                <a:moveTo>
                  <a:pt x="2871677" y="969167"/>
                </a:moveTo>
                <a:cubicBezTo>
                  <a:pt x="2871677" y="969167"/>
                  <a:pt x="2872722" y="969670"/>
                  <a:pt x="2873006" y="969393"/>
                </a:cubicBezTo>
                <a:lnTo>
                  <a:pt x="2872315" y="970067"/>
                </a:lnTo>
                <a:close/>
                <a:moveTo>
                  <a:pt x="2905937" y="961632"/>
                </a:moveTo>
                <a:cubicBezTo>
                  <a:pt x="2905177" y="960852"/>
                  <a:pt x="2913914" y="962985"/>
                  <a:pt x="2918186" y="963383"/>
                </a:cubicBezTo>
                <a:cubicBezTo>
                  <a:pt x="2925609" y="974410"/>
                  <a:pt x="2932748" y="985711"/>
                  <a:pt x="2939408" y="995958"/>
                </a:cubicBezTo>
                <a:cubicBezTo>
                  <a:pt x="2934660" y="994500"/>
                  <a:pt x="2930388" y="994103"/>
                  <a:pt x="2925353" y="992921"/>
                </a:cubicBezTo>
                <a:cubicBezTo>
                  <a:pt x="2918977" y="982400"/>
                  <a:pt x="2911268" y="971651"/>
                  <a:pt x="2905937" y="961632"/>
                </a:cubicBezTo>
                <a:close/>
                <a:moveTo>
                  <a:pt x="2701749" y="918364"/>
                </a:moveTo>
                <a:lnTo>
                  <a:pt x="2701890" y="918414"/>
                </a:lnTo>
                <a:lnTo>
                  <a:pt x="2701825" y="918441"/>
                </a:lnTo>
                <a:close/>
                <a:moveTo>
                  <a:pt x="2825257" y="912461"/>
                </a:moveTo>
                <a:cubicBezTo>
                  <a:pt x="2826779" y="914022"/>
                  <a:pt x="2829345" y="916084"/>
                  <a:pt x="2831628" y="918425"/>
                </a:cubicBezTo>
                <a:cubicBezTo>
                  <a:pt x="2829829" y="921702"/>
                  <a:pt x="2828315" y="924698"/>
                  <a:pt x="2826801" y="927698"/>
                </a:cubicBezTo>
                <a:cubicBezTo>
                  <a:pt x="2824519" y="925358"/>
                  <a:pt x="2821191" y="922514"/>
                  <a:pt x="2818910" y="920174"/>
                </a:cubicBezTo>
                <a:cubicBezTo>
                  <a:pt x="2820423" y="917174"/>
                  <a:pt x="2821937" y="914177"/>
                  <a:pt x="2825257" y="912461"/>
                </a:cubicBezTo>
                <a:close/>
                <a:moveTo>
                  <a:pt x="2731484" y="882205"/>
                </a:moveTo>
                <a:lnTo>
                  <a:pt x="2731796" y="884888"/>
                </a:lnTo>
                <a:cubicBezTo>
                  <a:pt x="2731604" y="883552"/>
                  <a:pt x="2731888" y="883276"/>
                  <a:pt x="2731413" y="882218"/>
                </a:cubicBezTo>
                <a:close/>
                <a:moveTo>
                  <a:pt x="2731403" y="882083"/>
                </a:moveTo>
                <a:lnTo>
                  <a:pt x="2731413" y="882218"/>
                </a:lnTo>
                <a:cubicBezTo>
                  <a:pt x="2731128" y="882495"/>
                  <a:pt x="2730844" y="882773"/>
                  <a:pt x="2729799" y="882270"/>
                </a:cubicBezTo>
                <a:close/>
                <a:moveTo>
                  <a:pt x="2733345" y="881854"/>
                </a:moveTo>
                <a:lnTo>
                  <a:pt x="2731484" y="882205"/>
                </a:lnTo>
                <a:lnTo>
                  <a:pt x="2731469" y="882076"/>
                </a:lnTo>
                <a:close/>
                <a:moveTo>
                  <a:pt x="2731280" y="880447"/>
                </a:moveTo>
                <a:lnTo>
                  <a:pt x="2731469" y="882076"/>
                </a:lnTo>
                <a:lnTo>
                  <a:pt x="2731403" y="882083"/>
                </a:lnTo>
                <a:close/>
                <a:moveTo>
                  <a:pt x="2799286" y="878432"/>
                </a:moveTo>
                <a:cubicBezTo>
                  <a:pt x="2802329" y="881551"/>
                  <a:pt x="2805847" y="885729"/>
                  <a:pt x="2808892" y="888851"/>
                </a:cubicBezTo>
                <a:cubicBezTo>
                  <a:pt x="2805664" y="888956"/>
                  <a:pt x="2802436" y="889056"/>
                  <a:pt x="2799208" y="889160"/>
                </a:cubicBezTo>
                <a:cubicBezTo>
                  <a:pt x="2799393" y="885936"/>
                  <a:pt x="2799103" y="881656"/>
                  <a:pt x="2799286" y="878432"/>
                </a:cubicBezTo>
                <a:close/>
                <a:moveTo>
                  <a:pt x="2937388" y="857910"/>
                </a:moveTo>
                <a:cubicBezTo>
                  <a:pt x="2938434" y="858411"/>
                  <a:pt x="2939763" y="858637"/>
                  <a:pt x="2941568" y="859920"/>
                </a:cubicBezTo>
                <a:cubicBezTo>
                  <a:pt x="2942807" y="861758"/>
                  <a:pt x="2944520" y="864653"/>
                  <a:pt x="2945757" y="866491"/>
                </a:cubicBezTo>
                <a:cubicBezTo>
                  <a:pt x="2943666" y="865485"/>
                  <a:pt x="2942338" y="865260"/>
                  <a:pt x="2941577" y="864481"/>
                </a:cubicBezTo>
                <a:cubicBezTo>
                  <a:pt x="2940341" y="862643"/>
                  <a:pt x="2938626" y="859747"/>
                  <a:pt x="2937388" y="857910"/>
                </a:cubicBezTo>
                <a:close/>
                <a:moveTo>
                  <a:pt x="2719724" y="814476"/>
                </a:moveTo>
                <a:cubicBezTo>
                  <a:pt x="2726755" y="818271"/>
                  <a:pt x="2732266" y="820509"/>
                  <a:pt x="2734262" y="823127"/>
                </a:cubicBezTo>
                <a:cubicBezTo>
                  <a:pt x="2738257" y="828362"/>
                  <a:pt x="2741116" y="834707"/>
                  <a:pt x="2744544" y="840497"/>
                </a:cubicBezTo>
                <a:cubicBezTo>
                  <a:pt x="2739602" y="837706"/>
                  <a:pt x="2733525" y="836025"/>
                  <a:pt x="2729721" y="832124"/>
                </a:cubicBezTo>
                <a:cubicBezTo>
                  <a:pt x="2725917" y="828223"/>
                  <a:pt x="2723342" y="821599"/>
                  <a:pt x="2719724" y="814476"/>
                </a:cubicBezTo>
                <a:close/>
                <a:moveTo>
                  <a:pt x="2739367" y="809018"/>
                </a:moveTo>
                <a:cubicBezTo>
                  <a:pt x="2741743" y="809747"/>
                  <a:pt x="2743832" y="810753"/>
                  <a:pt x="2746207" y="811480"/>
                </a:cubicBezTo>
                <a:cubicBezTo>
                  <a:pt x="2749825" y="818604"/>
                  <a:pt x="2752968" y="824672"/>
                  <a:pt x="2756872" y="831522"/>
                </a:cubicBezTo>
                <a:cubicBezTo>
                  <a:pt x="2754496" y="830791"/>
                  <a:pt x="2752406" y="829786"/>
                  <a:pt x="2750032" y="829057"/>
                </a:cubicBezTo>
                <a:cubicBezTo>
                  <a:pt x="2746412" y="821931"/>
                  <a:pt x="2743271" y="815865"/>
                  <a:pt x="2739367" y="809018"/>
                </a:cubicBezTo>
                <a:close/>
                <a:moveTo>
                  <a:pt x="2580420" y="734199"/>
                </a:moveTo>
                <a:lnTo>
                  <a:pt x="2584816" y="739195"/>
                </a:lnTo>
                <a:lnTo>
                  <a:pt x="2611822" y="781196"/>
                </a:lnTo>
                <a:cubicBezTo>
                  <a:pt x="2615049" y="781092"/>
                  <a:pt x="2618278" y="780988"/>
                  <a:pt x="2621506" y="780885"/>
                </a:cubicBezTo>
                <a:lnTo>
                  <a:pt x="2584816" y="739195"/>
                </a:lnTo>
                <a:lnTo>
                  <a:pt x="2581748" y="734424"/>
                </a:lnTo>
                <a:cubicBezTo>
                  <a:pt x="2581748" y="734424"/>
                  <a:pt x="2580704" y="733922"/>
                  <a:pt x="2580420" y="734199"/>
                </a:cubicBezTo>
                <a:close/>
                <a:moveTo>
                  <a:pt x="2681311" y="728859"/>
                </a:moveTo>
                <a:lnTo>
                  <a:pt x="2700251" y="746715"/>
                </a:lnTo>
                <a:cubicBezTo>
                  <a:pt x="2698068" y="747322"/>
                  <a:pt x="2696647" y="748708"/>
                  <a:pt x="2694463" y="749313"/>
                </a:cubicBezTo>
                <a:close/>
                <a:moveTo>
                  <a:pt x="2679427" y="725928"/>
                </a:moveTo>
                <a:lnTo>
                  <a:pt x="2681311" y="728859"/>
                </a:lnTo>
                <a:lnTo>
                  <a:pt x="2679618" y="727264"/>
                </a:lnTo>
                <a:lnTo>
                  <a:pt x="2679395" y="726793"/>
                </a:lnTo>
                <a:close/>
                <a:moveTo>
                  <a:pt x="2877270" y="721726"/>
                </a:moveTo>
                <a:cubicBezTo>
                  <a:pt x="2900276" y="741905"/>
                  <a:pt x="2918150" y="757959"/>
                  <a:pt x="2940112" y="777636"/>
                </a:cubicBezTo>
                <a:cubicBezTo>
                  <a:pt x="2925494" y="779714"/>
                  <a:pt x="2911921" y="782295"/>
                  <a:pt x="2898920" y="784322"/>
                </a:cubicBezTo>
                <a:cubicBezTo>
                  <a:pt x="2851186" y="736508"/>
                  <a:pt x="2846124" y="717094"/>
                  <a:pt x="2877270" y="721726"/>
                </a:cubicBezTo>
                <a:close/>
                <a:moveTo>
                  <a:pt x="2885417" y="710738"/>
                </a:moveTo>
                <a:cubicBezTo>
                  <a:pt x="2887793" y="711465"/>
                  <a:pt x="2891211" y="712696"/>
                  <a:pt x="2893586" y="713424"/>
                </a:cubicBezTo>
                <a:cubicBezTo>
                  <a:pt x="2894539" y="715539"/>
                  <a:pt x="2898058" y="719718"/>
                  <a:pt x="2897206" y="720550"/>
                </a:cubicBezTo>
                <a:cubicBezTo>
                  <a:pt x="2897112" y="722162"/>
                  <a:pt x="2893217" y="719874"/>
                  <a:pt x="2891604" y="719926"/>
                </a:cubicBezTo>
                <a:cubicBezTo>
                  <a:pt x="2888844" y="716527"/>
                  <a:pt x="2887130" y="713632"/>
                  <a:pt x="2885417" y="710738"/>
                </a:cubicBezTo>
                <a:close/>
                <a:moveTo>
                  <a:pt x="2521623" y="654559"/>
                </a:moveTo>
                <a:cubicBezTo>
                  <a:pt x="2532188" y="671653"/>
                  <a:pt x="2541423" y="688519"/>
                  <a:pt x="2554362" y="706341"/>
                </a:cubicBezTo>
                <a:lnTo>
                  <a:pt x="2580228" y="732336"/>
                </a:lnTo>
                <a:lnTo>
                  <a:pt x="2580704" y="733923"/>
                </a:lnTo>
                <a:lnTo>
                  <a:pt x="2582032" y="734146"/>
                </a:lnTo>
                <a:lnTo>
                  <a:pt x="2580228" y="732336"/>
                </a:lnTo>
                <a:lnTo>
                  <a:pt x="2572591" y="706829"/>
                </a:lnTo>
                <a:cubicBezTo>
                  <a:pt x="2563549" y="691298"/>
                  <a:pt x="2551560" y="675589"/>
                  <a:pt x="2538812" y="659101"/>
                </a:cubicBezTo>
                <a:cubicBezTo>
                  <a:pt x="2537576" y="657265"/>
                  <a:pt x="2527702" y="656242"/>
                  <a:pt x="2521623" y="654559"/>
                </a:cubicBezTo>
                <a:close/>
                <a:moveTo>
                  <a:pt x="2404529" y="570890"/>
                </a:moveTo>
                <a:lnTo>
                  <a:pt x="2406517" y="571227"/>
                </a:lnTo>
                <a:lnTo>
                  <a:pt x="2405574" y="571392"/>
                </a:lnTo>
                <a:cubicBezTo>
                  <a:pt x="2406810" y="573230"/>
                  <a:pt x="2407286" y="574286"/>
                  <a:pt x="2408808" y="575846"/>
                </a:cubicBezTo>
                <a:lnTo>
                  <a:pt x="2411792" y="575523"/>
                </a:lnTo>
                <a:lnTo>
                  <a:pt x="2412037" y="575745"/>
                </a:lnTo>
                <a:cubicBezTo>
                  <a:pt x="2410708" y="575520"/>
                  <a:pt x="2409855" y="576352"/>
                  <a:pt x="2408525" y="576127"/>
                </a:cubicBezTo>
                <a:cubicBezTo>
                  <a:pt x="2407286" y="574286"/>
                  <a:pt x="2406049" y="572451"/>
                  <a:pt x="2404529" y="570890"/>
                </a:cubicBezTo>
                <a:close/>
                <a:moveTo>
                  <a:pt x="2581961" y="566807"/>
                </a:moveTo>
                <a:cubicBezTo>
                  <a:pt x="2590710" y="575779"/>
                  <a:pt x="2599954" y="584264"/>
                  <a:pt x="2607680" y="591760"/>
                </a:cubicBezTo>
                <a:cubicBezTo>
                  <a:pt x="2615406" y="599256"/>
                  <a:pt x="2621610" y="605761"/>
                  <a:pt x="2624277" y="610771"/>
                </a:cubicBezTo>
                <a:lnTo>
                  <a:pt x="2679395" y="726793"/>
                </a:lnTo>
                <a:lnTo>
                  <a:pt x="2677421" y="779628"/>
                </a:lnTo>
                <a:cubicBezTo>
                  <a:pt x="2674855" y="777565"/>
                  <a:pt x="2672766" y="776560"/>
                  <a:pt x="2670199" y="774498"/>
                </a:cubicBezTo>
                <a:cubicBezTo>
                  <a:pt x="2641803" y="707825"/>
                  <a:pt x="2613407" y="641156"/>
                  <a:pt x="2581961" y="566807"/>
                </a:cubicBezTo>
                <a:close/>
                <a:moveTo>
                  <a:pt x="2241728" y="521137"/>
                </a:moveTo>
                <a:cubicBezTo>
                  <a:pt x="2246391" y="528764"/>
                  <a:pt x="2251818" y="537173"/>
                  <a:pt x="2257524" y="545302"/>
                </a:cubicBezTo>
                <a:cubicBezTo>
                  <a:pt x="2275376" y="547679"/>
                  <a:pt x="2293229" y="550057"/>
                  <a:pt x="2311842" y="553215"/>
                </a:cubicBezTo>
                <a:cubicBezTo>
                  <a:pt x="2307369" y="546921"/>
                  <a:pt x="2303944" y="541132"/>
                  <a:pt x="2299470" y="534838"/>
                </a:cubicBezTo>
                <a:cubicBezTo>
                  <a:pt x="2280381" y="530623"/>
                  <a:pt x="2260816" y="525351"/>
                  <a:pt x="2241728" y="521137"/>
                </a:cubicBezTo>
                <a:close/>
                <a:moveTo>
                  <a:pt x="2308842" y="516569"/>
                </a:moveTo>
                <a:cubicBezTo>
                  <a:pt x="2309227" y="519239"/>
                  <a:pt x="2312175" y="523971"/>
                  <a:pt x="2314274" y="529536"/>
                </a:cubicBezTo>
                <a:cubicBezTo>
                  <a:pt x="2319307" y="530715"/>
                  <a:pt x="2324531" y="533228"/>
                  <a:pt x="2324907" y="531339"/>
                </a:cubicBezTo>
                <a:cubicBezTo>
                  <a:pt x="2325286" y="529451"/>
                  <a:pt x="2321860" y="523661"/>
                  <a:pt x="2318056" y="519760"/>
                </a:cubicBezTo>
                <a:cubicBezTo>
                  <a:pt x="2315773" y="517419"/>
                  <a:pt x="2309979" y="515461"/>
                  <a:pt x="2308842" y="516569"/>
                </a:cubicBezTo>
                <a:close/>
                <a:moveTo>
                  <a:pt x="2502867" y="499349"/>
                </a:moveTo>
                <a:cubicBezTo>
                  <a:pt x="2503152" y="499072"/>
                  <a:pt x="2510659" y="503926"/>
                  <a:pt x="2511136" y="504985"/>
                </a:cubicBezTo>
                <a:cubicBezTo>
                  <a:pt x="2513326" y="508937"/>
                  <a:pt x="2514186" y="512665"/>
                  <a:pt x="2515331" y="516114"/>
                </a:cubicBezTo>
                <a:cubicBezTo>
                  <a:pt x="2512765" y="514051"/>
                  <a:pt x="2509152" y="511483"/>
                  <a:pt x="2503735" y="507636"/>
                </a:cubicBezTo>
                <a:cubicBezTo>
                  <a:pt x="2503351" y="504966"/>
                  <a:pt x="2502207" y="501517"/>
                  <a:pt x="2502867" y="499349"/>
                </a:cubicBezTo>
                <a:close/>
                <a:moveTo>
                  <a:pt x="2463553" y="492031"/>
                </a:moveTo>
                <a:cubicBezTo>
                  <a:pt x="2468299" y="493486"/>
                  <a:pt x="2474096" y="495446"/>
                  <a:pt x="2478844" y="496902"/>
                </a:cubicBezTo>
                <a:cubicBezTo>
                  <a:pt x="2497208" y="523131"/>
                  <a:pt x="2514435" y="550469"/>
                  <a:pt x="2540171" y="555811"/>
                </a:cubicBezTo>
                <a:cubicBezTo>
                  <a:pt x="2542262" y="556817"/>
                  <a:pt x="2566419" y="585005"/>
                  <a:pt x="2568902" y="593241"/>
                </a:cubicBezTo>
                <a:cubicBezTo>
                  <a:pt x="2574057" y="611043"/>
                  <a:pt x="2571701" y="623989"/>
                  <a:pt x="2572476" y="633887"/>
                </a:cubicBezTo>
                <a:cubicBezTo>
                  <a:pt x="2543676" y="611748"/>
                  <a:pt x="2518488" y="592174"/>
                  <a:pt x="2486359" y="567193"/>
                </a:cubicBezTo>
                <a:cubicBezTo>
                  <a:pt x="2480728" y="548333"/>
                  <a:pt x="2472901" y="520961"/>
                  <a:pt x="2463553" y="492031"/>
                </a:cubicBezTo>
                <a:close/>
                <a:moveTo>
                  <a:pt x="2270803" y="477562"/>
                </a:moveTo>
                <a:cubicBezTo>
                  <a:pt x="2271758" y="479679"/>
                  <a:pt x="2272709" y="481791"/>
                  <a:pt x="2273378" y="484184"/>
                </a:cubicBezTo>
                <a:cubicBezTo>
                  <a:pt x="2280409" y="487981"/>
                  <a:pt x="2288201" y="492558"/>
                  <a:pt x="2295234" y="496357"/>
                </a:cubicBezTo>
                <a:cubicBezTo>
                  <a:pt x="2295132" y="493408"/>
                  <a:pt x="2292943" y="489457"/>
                  <a:pt x="2291516" y="486285"/>
                </a:cubicBezTo>
                <a:cubicBezTo>
                  <a:pt x="2284959" y="483544"/>
                  <a:pt x="2277359" y="480303"/>
                  <a:pt x="2270803" y="477562"/>
                </a:cubicBezTo>
                <a:close/>
                <a:moveTo>
                  <a:pt x="2185007" y="433383"/>
                </a:moveTo>
                <a:cubicBezTo>
                  <a:pt x="2185391" y="436053"/>
                  <a:pt x="2186819" y="439224"/>
                  <a:pt x="2187965" y="442677"/>
                </a:cubicBezTo>
                <a:cubicBezTo>
                  <a:pt x="2198131" y="447981"/>
                  <a:pt x="2208013" y="453563"/>
                  <a:pt x="2218179" y="458869"/>
                </a:cubicBezTo>
                <a:cubicBezTo>
                  <a:pt x="2217035" y="455419"/>
                  <a:pt x="2215608" y="452249"/>
                  <a:pt x="2214461" y="448798"/>
                </a:cubicBezTo>
                <a:cubicBezTo>
                  <a:pt x="2204296" y="443493"/>
                  <a:pt x="2194414" y="437910"/>
                  <a:pt x="2185007" y="433383"/>
                </a:cubicBezTo>
                <a:close/>
                <a:moveTo>
                  <a:pt x="2027161" y="334663"/>
                </a:moveTo>
                <a:cubicBezTo>
                  <a:pt x="2026983" y="342446"/>
                  <a:pt x="2026051" y="354006"/>
                  <a:pt x="2026165" y="366071"/>
                </a:cubicBezTo>
                <a:cubicBezTo>
                  <a:pt x="2080638" y="352523"/>
                  <a:pt x="2134522" y="447609"/>
                  <a:pt x="2186707" y="488038"/>
                </a:cubicBezTo>
                <a:cubicBezTo>
                  <a:pt x="2199062" y="497296"/>
                  <a:pt x="2211989" y="506000"/>
                  <a:pt x="2223869" y="514200"/>
                </a:cubicBezTo>
                <a:cubicBezTo>
                  <a:pt x="2215687" y="502395"/>
                  <a:pt x="2207502" y="490589"/>
                  <a:pt x="2199319" y="478783"/>
                </a:cubicBezTo>
                <a:cubicBezTo>
                  <a:pt x="2189614" y="465418"/>
                  <a:pt x="2179058" y="452884"/>
                  <a:pt x="2170395" y="440019"/>
                </a:cubicBezTo>
                <a:cubicBezTo>
                  <a:pt x="2163591" y="429912"/>
                  <a:pt x="2156154" y="420614"/>
                  <a:pt x="2148392" y="412298"/>
                </a:cubicBezTo>
                <a:cubicBezTo>
                  <a:pt x="2125106" y="387352"/>
                  <a:pt x="2098895" y="371246"/>
                  <a:pt x="2078100" y="368695"/>
                </a:cubicBezTo>
                <a:cubicBezTo>
                  <a:pt x="2069841" y="367621"/>
                  <a:pt x="2050162" y="350284"/>
                  <a:pt x="2027161" y="334663"/>
                </a:cubicBezTo>
                <a:close/>
                <a:moveTo>
                  <a:pt x="218376" y="410"/>
                </a:moveTo>
                <a:cubicBezTo>
                  <a:pt x="769326" y="-6667"/>
                  <a:pt x="1327636" y="78051"/>
                  <a:pt x="1871396" y="249388"/>
                </a:cubicBezTo>
                <a:lnTo>
                  <a:pt x="2059956" y="315174"/>
                </a:lnTo>
                <a:lnTo>
                  <a:pt x="2074142" y="325380"/>
                </a:lnTo>
                <a:lnTo>
                  <a:pt x="2071565" y="319223"/>
                </a:lnTo>
                <a:lnTo>
                  <a:pt x="2195732" y="362544"/>
                </a:lnTo>
                <a:lnTo>
                  <a:pt x="2280462" y="397967"/>
                </a:lnTo>
                <a:lnTo>
                  <a:pt x="2296555" y="431147"/>
                </a:lnTo>
                <a:cubicBezTo>
                  <a:pt x="2308423" y="430231"/>
                  <a:pt x="2317059" y="429416"/>
                  <a:pt x="2322754" y="428429"/>
                </a:cubicBezTo>
                <a:lnTo>
                  <a:pt x="2317026" y="413253"/>
                </a:lnTo>
                <a:lnTo>
                  <a:pt x="2381087" y="440036"/>
                </a:lnTo>
                <a:lnTo>
                  <a:pt x="2397077" y="464394"/>
                </a:lnTo>
                <a:cubicBezTo>
                  <a:pt x="2412115" y="488920"/>
                  <a:pt x="2426750" y="513458"/>
                  <a:pt x="2442927" y="538012"/>
                </a:cubicBezTo>
                <a:cubicBezTo>
                  <a:pt x="2455774" y="557446"/>
                  <a:pt x="2475852" y="586569"/>
                  <a:pt x="2489822" y="595777"/>
                </a:cubicBezTo>
                <a:cubicBezTo>
                  <a:pt x="2580867" y="656146"/>
                  <a:pt x="2628167" y="730256"/>
                  <a:pt x="2672715" y="805525"/>
                </a:cubicBezTo>
                <a:cubicBezTo>
                  <a:pt x="2693277" y="840266"/>
                  <a:pt x="2699768" y="862852"/>
                  <a:pt x="2647584" y="822422"/>
                </a:cubicBezTo>
                <a:cubicBezTo>
                  <a:pt x="2658342" y="840851"/>
                  <a:pt x="2667100" y="856660"/>
                  <a:pt x="2676621" y="873250"/>
                </a:cubicBezTo>
                <a:cubicBezTo>
                  <a:pt x="2666837" y="870613"/>
                  <a:pt x="2659428" y="868705"/>
                  <a:pt x="2650974" y="866295"/>
                </a:cubicBezTo>
                <a:lnTo>
                  <a:pt x="2701749" y="918364"/>
                </a:lnTo>
                <a:lnTo>
                  <a:pt x="2700897" y="918059"/>
                </a:lnTo>
                <a:lnTo>
                  <a:pt x="2701749" y="918471"/>
                </a:lnTo>
                <a:lnTo>
                  <a:pt x="2684105" y="925304"/>
                </a:lnTo>
                <a:cubicBezTo>
                  <a:pt x="2673263" y="913047"/>
                  <a:pt x="2662612" y="902125"/>
                  <a:pt x="2654906" y="891376"/>
                </a:cubicBezTo>
                <a:cubicBezTo>
                  <a:pt x="2602003" y="816642"/>
                  <a:pt x="2550147" y="742411"/>
                  <a:pt x="2498006" y="668458"/>
                </a:cubicBezTo>
                <a:cubicBezTo>
                  <a:pt x="2488300" y="655092"/>
                  <a:pt x="2478312" y="642004"/>
                  <a:pt x="2468892" y="628361"/>
                </a:cubicBezTo>
                <a:cubicBezTo>
                  <a:pt x="2434639" y="579580"/>
                  <a:pt x="2400099" y="531073"/>
                  <a:pt x="2368219" y="483019"/>
                </a:cubicBezTo>
                <a:cubicBezTo>
                  <a:pt x="2362794" y="474612"/>
                  <a:pt x="2370381" y="468736"/>
                  <a:pt x="2371789" y="458233"/>
                </a:cubicBezTo>
                <a:cubicBezTo>
                  <a:pt x="2356590" y="451749"/>
                  <a:pt x="2343192" y="446544"/>
                  <a:pt x="2320394" y="436817"/>
                </a:cubicBezTo>
                <a:cubicBezTo>
                  <a:pt x="2332004" y="454413"/>
                  <a:pt x="2343614" y="472010"/>
                  <a:pt x="2355985" y="490385"/>
                </a:cubicBezTo>
                <a:cubicBezTo>
                  <a:pt x="2352279" y="489431"/>
                  <a:pt x="2347530" y="487975"/>
                  <a:pt x="2343828" y="487021"/>
                </a:cubicBezTo>
                <a:cubicBezTo>
                  <a:pt x="2332608" y="476655"/>
                  <a:pt x="2321672" y="466008"/>
                  <a:pt x="2309217" y="453803"/>
                </a:cubicBezTo>
                <a:cubicBezTo>
                  <a:pt x="2312374" y="468989"/>
                  <a:pt x="2315340" y="482839"/>
                  <a:pt x="2316777" y="490572"/>
                </a:cubicBezTo>
                <a:cubicBezTo>
                  <a:pt x="2454416" y="660739"/>
                  <a:pt x="2588823" y="826452"/>
                  <a:pt x="2730459" y="1001857"/>
                </a:cubicBezTo>
                <a:cubicBezTo>
                  <a:pt x="2717014" y="964742"/>
                  <a:pt x="2709194" y="941930"/>
                  <a:pt x="2701373" y="919116"/>
                </a:cubicBezTo>
                <a:lnTo>
                  <a:pt x="2701941" y="918562"/>
                </a:lnTo>
                <a:lnTo>
                  <a:pt x="2701944" y="918564"/>
                </a:lnTo>
                <a:lnTo>
                  <a:pt x="2701942" y="918562"/>
                </a:lnTo>
                <a:lnTo>
                  <a:pt x="2702038" y="918468"/>
                </a:lnTo>
                <a:lnTo>
                  <a:pt x="2801399" y="953990"/>
                </a:lnTo>
                <a:cubicBezTo>
                  <a:pt x="2828379" y="965728"/>
                  <a:pt x="2828847" y="962227"/>
                  <a:pt x="2801178" y="934420"/>
                </a:cubicBezTo>
                <a:cubicBezTo>
                  <a:pt x="2800702" y="933363"/>
                  <a:pt x="2800702" y="933363"/>
                  <a:pt x="2800226" y="932307"/>
                </a:cubicBezTo>
                <a:cubicBezTo>
                  <a:pt x="2800986" y="933085"/>
                  <a:pt x="2802222" y="934922"/>
                  <a:pt x="2802984" y="935704"/>
                </a:cubicBezTo>
                <a:cubicBezTo>
                  <a:pt x="2810753" y="926603"/>
                  <a:pt x="2822336" y="925964"/>
                  <a:pt x="2841851" y="960202"/>
                </a:cubicBezTo>
                <a:cubicBezTo>
                  <a:pt x="2870603" y="1011305"/>
                  <a:pt x="2899354" y="1062411"/>
                  <a:pt x="2932009" y="1120362"/>
                </a:cubicBezTo>
                <a:cubicBezTo>
                  <a:pt x="2947309" y="1129794"/>
                  <a:pt x="2935826" y="1072503"/>
                  <a:pt x="2990520" y="1139402"/>
                </a:cubicBezTo>
                <a:cubicBezTo>
                  <a:pt x="3056019" y="1195763"/>
                  <a:pt x="2999036" y="1182842"/>
                  <a:pt x="3008080" y="1198375"/>
                </a:cubicBezTo>
                <a:cubicBezTo>
                  <a:pt x="3065190" y="1232477"/>
                  <a:pt x="3115556" y="1262508"/>
                  <a:pt x="3165919" y="1292536"/>
                </a:cubicBezTo>
                <a:cubicBezTo>
                  <a:pt x="3199653" y="1312908"/>
                  <a:pt x="3198724" y="1324472"/>
                  <a:pt x="3189430" y="1332009"/>
                </a:cubicBezTo>
                <a:cubicBezTo>
                  <a:pt x="3190193" y="1332791"/>
                  <a:pt x="3191999" y="1334074"/>
                  <a:pt x="3192758" y="1334853"/>
                </a:cubicBezTo>
                <a:cubicBezTo>
                  <a:pt x="3191714" y="1334352"/>
                  <a:pt x="3191714" y="1334352"/>
                  <a:pt x="3190668" y="1333848"/>
                </a:cubicBezTo>
                <a:cubicBezTo>
                  <a:pt x="3163567" y="1305485"/>
                  <a:pt x="3160054" y="1305865"/>
                  <a:pt x="3171110" y="1333133"/>
                </a:cubicBezTo>
                <a:lnTo>
                  <a:pt x="3204117" y="1433357"/>
                </a:lnTo>
                <a:lnTo>
                  <a:pt x="3204022" y="1433451"/>
                </a:lnTo>
                <a:lnTo>
                  <a:pt x="3203453" y="1434006"/>
                </a:lnTo>
                <a:cubicBezTo>
                  <a:pt x="3180844" y="1425612"/>
                  <a:pt x="3158235" y="1417219"/>
                  <a:pt x="3121473" y="1402846"/>
                </a:cubicBezTo>
                <a:cubicBezTo>
                  <a:pt x="3293254" y="1548855"/>
                  <a:pt x="3455528" y="1687392"/>
                  <a:pt x="3622174" y="1829274"/>
                </a:cubicBezTo>
                <a:cubicBezTo>
                  <a:pt x="3629869" y="1830906"/>
                  <a:pt x="3643641" y="1834219"/>
                  <a:pt x="3658741" y="1837757"/>
                </a:cubicBezTo>
                <a:cubicBezTo>
                  <a:pt x="3646854" y="1824998"/>
                  <a:pt x="3636488" y="1813798"/>
                  <a:pt x="3626405" y="1802321"/>
                </a:cubicBezTo>
                <a:cubicBezTo>
                  <a:pt x="3625546" y="1798594"/>
                  <a:pt x="3624210" y="1793811"/>
                  <a:pt x="3623351" y="1790084"/>
                </a:cubicBezTo>
                <a:cubicBezTo>
                  <a:pt x="3641406" y="1802912"/>
                  <a:pt x="3658705" y="1814962"/>
                  <a:pt x="3676003" y="1827011"/>
                </a:cubicBezTo>
                <a:cubicBezTo>
                  <a:pt x="3666854" y="1803974"/>
                  <a:pt x="3661989" y="1790451"/>
                  <a:pt x="3655889" y="1775094"/>
                </a:cubicBezTo>
                <a:cubicBezTo>
                  <a:pt x="3645353" y="1776236"/>
                  <a:pt x="3639289" y="1783672"/>
                  <a:pt x="3631021" y="1778038"/>
                </a:cubicBezTo>
                <a:cubicBezTo>
                  <a:pt x="3583785" y="1744959"/>
                  <a:pt x="3536164" y="1709208"/>
                  <a:pt x="3488261" y="1673737"/>
                </a:cubicBezTo>
                <a:cubicBezTo>
                  <a:pt x="3474859" y="1663977"/>
                  <a:pt x="3462028" y="1653661"/>
                  <a:pt x="3448911" y="1643623"/>
                </a:cubicBezTo>
                <a:cubicBezTo>
                  <a:pt x="3376293" y="1589636"/>
                  <a:pt x="3303391" y="1535925"/>
                  <a:pt x="3230015" y="1481157"/>
                </a:cubicBezTo>
                <a:cubicBezTo>
                  <a:pt x="3219463" y="1473182"/>
                  <a:pt x="3208813" y="1462261"/>
                  <a:pt x="3196834" y="1451114"/>
                </a:cubicBezTo>
                <a:lnTo>
                  <a:pt x="3204108" y="1433646"/>
                </a:lnTo>
                <a:lnTo>
                  <a:pt x="3204497" y="1434507"/>
                </a:lnTo>
                <a:lnTo>
                  <a:pt x="3204214" y="1433648"/>
                </a:lnTo>
                <a:lnTo>
                  <a:pt x="3254989" y="1485718"/>
                </a:lnTo>
                <a:cubicBezTo>
                  <a:pt x="3252792" y="1477206"/>
                  <a:pt x="3251071" y="1469753"/>
                  <a:pt x="3248681" y="1459906"/>
                </a:cubicBezTo>
                <a:cubicBezTo>
                  <a:pt x="3265026" y="1469841"/>
                  <a:pt x="3280611" y="1478997"/>
                  <a:pt x="3298763" y="1490215"/>
                </a:cubicBezTo>
                <a:cubicBezTo>
                  <a:pt x="3259659" y="1437027"/>
                  <a:pt x="3282074" y="1444085"/>
                  <a:pt x="3316286" y="1465516"/>
                </a:cubicBezTo>
                <a:cubicBezTo>
                  <a:pt x="3390411" y="1511946"/>
                  <a:pt x="3463305" y="1561096"/>
                  <a:pt x="3521361" y="1653634"/>
                </a:cubicBezTo>
                <a:cubicBezTo>
                  <a:pt x="3530215" y="1667832"/>
                  <a:pt x="3558823" y="1688637"/>
                  <a:pt x="3577926" y="1701969"/>
                </a:cubicBezTo>
                <a:cubicBezTo>
                  <a:pt x="3626205" y="1735549"/>
                  <a:pt x="3674572" y="1762963"/>
                  <a:pt x="3722669" y="1799769"/>
                </a:cubicBezTo>
                <a:cubicBezTo>
                  <a:pt x="3779226" y="1843547"/>
                  <a:pt x="3831666" y="1865463"/>
                  <a:pt x="3892515" y="1923313"/>
                </a:cubicBezTo>
                <a:cubicBezTo>
                  <a:pt x="3924844" y="1954191"/>
                  <a:pt x="3964842" y="1973020"/>
                  <a:pt x="4001335" y="1996789"/>
                </a:cubicBezTo>
                <a:cubicBezTo>
                  <a:pt x="4028614" y="2017369"/>
                  <a:pt x="4055609" y="2038225"/>
                  <a:pt x="4082411" y="2057747"/>
                </a:cubicBezTo>
                <a:cubicBezTo>
                  <a:pt x="4094768" y="2067005"/>
                  <a:pt x="4107693" y="2075708"/>
                  <a:pt x="4120620" y="2084413"/>
                </a:cubicBezTo>
                <a:cubicBezTo>
                  <a:pt x="4123285" y="2089421"/>
                  <a:pt x="4125951" y="2094432"/>
                  <a:pt x="4128332" y="2099719"/>
                </a:cubicBezTo>
                <a:cubicBezTo>
                  <a:pt x="4097271" y="2088915"/>
                  <a:pt x="4066495" y="2077836"/>
                  <a:pt x="4031251" y="2065020"/>
                </a:cubicBezTo>
                <a:cubicBezTo>
                  <a:pt x="4071079" y="2096192"/>
                  <a:pt x="4105776" y="2123239"/>
                  <a:pt x="4140468" y="2150283"/>
                </a:cubicBezTo>
                <a:cubicBezTo>
                  <a:pt x="4128937" y="2121960"/>
                  <a:pt x="4197217" y="2134518"/>
                  <a:pt x="4265254" y="2174706"/>
                </a:cubicBezTo>
                <a:cubicBezTo>
                  <a:pt x="4274853" y="2180566"/>
                  <a:pt x="4288552" y="2199167"/>
                  <a:pt x="4306241" y="2218447"/>
                </a:cubicBezTo>
                <a:cubicBezTo>
                  <a:pt x="4333407" y="2226961"/>
                  <a:pt x="4366730" y="2226427"/>
                  <a:pt x="4423025" y="2284158"/>
                </a:cubicBezTo>
                <a:cubicBezTo>
                  <a:pt x="4429110" y="2290398"/>
                  <a:pt x="4440023" y="2287367"/>
                  <a:pt x="4450095" y="2294283"/>
                </a:cubicBezTo>
                <a:cubicBezTo>
                  <a:pt x="4464065" y="2303490"/>
                  <a:pt x="4480511" y="2316372"/>
                  <a:pt x="4494487" y="2330136"/>
                </a:cubicBezTo>
                <a:cubicBezTo>
                  <a:pt x="4511508" y="2347022"/>
                  <a:pt x="4574114" y="2374245"/>
                  <a:pt x="4577898" y="2364470"/>
                </a:cubicBezTo>
                <a:cubicBezTo>
                  <a:pt x="4589877" y="2375617"/>
                  <a:pt x="4601003" y="2387596"/>
                  <a:pt x="4613075" y="2397133"/>
                </a:cubicBezTo>
                <a:cubicBezTo>
                  <a:pt x="4625625" y="2407724"/>
                  <a:pt x="4638833" y="2416150"/>
                  <a:pt x="4651189" y="2425407"/>
                </a:cubicBezTo>
                <a:lnTo>
                  <a:pt x="4672788" y="2466155"/>
                </a:lnTo>
                <a:lnTo>
                  <a:pt x="4672234" y="2465764"/>
                </a:lnTo>
                <a:lnTo>
                  <a:pt x="4672995" y="2466545"/>
                </a:lnTo>
                <a:lnTo>
                  <a:pt x="4672788" y="2466155"/>
                </a:lnTo>
                <a:lnTo>
                  <a:pt x="4713008" y="2494492"/>
                </a:lnTo>
                <a:cubicBezTo>
                  <a:pt x="4715568" y="2491997"/>
                  <a:pt x="4719548" y="2488115"/>
                  <a:pt x="4726942" y="2480905"/>
                </a:cubicBezTo>
                <a:cubicBezTo>
                  <a:pt x="4756524" y="2517499"/>
                  <a:pt x="4782113" y="2548861"/>
                  <a:pt x="4818257" y="2592756"/>
                </a:cubicBezTo>
                <a:cubicBezTo>
                  <a:pt x="4827364" y="2588439"/>
                  <a:pt x="4839223" y="2582965"/>
                  <a:pt x="4850322" y="2576709"/>
                </a:cubicBezTo>
                <a:cubicBezTo>
                  <a:pt x="4867774" y="2567299"/>
                  <a:pt x="4882947" y="2555549"/>
                  <a:pt x="4901159" y="2546917"/>
                </a:cubicBezTo>
                <a:cubicBezTo>
                  <a:pt x="4912212" y="2541469"/>
                  <a:pt x="4924406" y="2537188"/>
                  <a:pt x="4936444" y="2532680"/>
                </a:cubicBezTo>
                <a:lnTo>
                  <a:pt x="4967322" y="2518641"/>
                </a:lnTo>
                <a:lnTo>
                  <a:pt x="5013540" y="2579989"/>
                </a:lnTo>
                <a:lnTo>
                  <a:pt x="4987037" y="2580367"/>
                </a:lnTo>
                <a:cubicBezTo>
                  <a:pt x="4992689" y="2612904"/>
                  <a:pt x="4998342" y="2645440"/>
                  <a:pt x="5005337" y="2687321"/>
                </a:cubicBezTo>
                <a:cubicBezTo>
                  <a:pt x="4973556" y="2642211"/>
                  <a:pt x="4947963" y="2606293"/>
                  <a:pt x="4923130" y="2571155"/>
                </a:cubicBezTo>
                <a:cubicBezTo>
                  <a:pt x="4920755" y="2570425"/>
                  <a:pt x="4918096" y="2569975"/>
                  <a:pt x="4915722" y="2569246"/>
                </a:cubicBezTo>
                <a:cubicBezTo>
                  <a:pt x="4935906" y="2605877"/>
                  <a:pt x="4955045" y="2642003"/>
                  <a:pt x="4976274" y="2679134"/>
                </a:cubicBezTo>
                <a:cubicBezTo>
                  <a:pt x="4999693" y="2720219"/>
                  <a:pt x="4991091" y="2743828"/>
                  <a:pt x="4952037" y="2722552"/>
                </a:cubicBezTo>
                <a:cubicBezTo>
                  <a:pt x="4909090" y="2698990"/>
                  <a:pt x="4913774" y="2720294"/>
                  <a:pt x="4914000" y="2744423"/>
                </a:cubicBezTo>
                <a:cubicBezTo>
                  <a:pt x="4914470" y="2801797"/>
                  <a:pt x="4947438" y="2877707"/>
                  <a:pt x="4982497" y="2954624"/>
                </a:cubicBezTo>
                <a:cubicBezTo>
                  <a:pt x="4985829" y="2962025"/>
                  <a:pt x="4984985" y="2967416"/>
                  <a:pt x="4988320" y="2974819"/>
                </a:cubicBezTo>
                <a:cubicBezTo>
                  <a:pt x="4993467" y="2988063"/>
                  <a:pt x="5000420" y="3002590"/>
                  <a:pt x="5006611" y="3016335"/>
                </a:cubicBezTo>
                <a:cubicBezTo>
                  <a:pt x="5010793" y="3018347"/>
                  <a:pt x="5013929" y="3019856"/>
                  <a:pt x="5018109" y="3021868"/>
                </a:cubicBezTo>
                <a:cubicBezTo>
                  <a:pt x="5004188" y="3044573"/>
                  <a:pt x="4990552" y="3067001"/>
                  <a:pt x="4976631" y="3089706"/>
                </a:cubicBezTo>
                <a:cubicBezTo>
                  <a:pt x="5017896" y="3128610"/>
                  <a:pt x="5017298" y="3171806"/>
                  <a:pt x="4964795" y="3169736"/>
                </a:cubicBezTo>
                <a:cubicBezTo>
                  <a:pt x="4963436" y="3151274"/>
                  <a:pt x="4962178" y="3135760"/>
                  <a:pt x="4961964" y="3120748"/>
                </a:cubicBezTo>
                <a:cubicBezTo>
                  <a:pt x="4956070" y="3115842"/>
                  <a:pt x="4950177" y="3110937"/>
                  <a:pt x="4945045" y="3106810"/>
                </a:cubicBezTo>
                <a:cubicBezTo>
                  <a:pt x="4943744" y="3124819"/>
                  <a:pt x="4939114" y="3139986"/>
                  <a:pt x="4941425" y="3160563"/>
                </a:cubicBezTo>
                <a:cubicBezTo>
                  <a:pt x="4943060" y="3174187"/>
                  <a:pt x="4963899" y="3204091"/>
                  <a:pt x="4960016" y="3210921"/>
                </a:cubicBezTo>
                <a:cubicBezTo>
                  <a:pt x="4937004" y="3247058"/>
                  <a:pt x="5008234" y="3325226"/>
                  <a:pt x="5044501" y="3385744"/>
                </a:cubicBezTo>
                <a:cubicBezTo>
                  <a:pt x="5070202" y="3429169"/>
                  <a:pt x="5063292" y="3441996"/>
                  <a:pt x="5051347" y="3453643"/>
                </a:cubicBezTo>
                <a:cubicBezTo>
                  <a:pt x="5042248" y="3462516"/>
                  <a:pt x="5032386" y="3470609"/>
                  <a:pt x="5021289" y="3476865"/>
                </a:cubicBezTo>
                <a:cubicBezTo>
                  <a:pt x="5008008" y="3483727"/>
                  <a:pt x="5007760" y="3506799"/>
                  <a:pt x="4961561" y="3469663"/>
                </a:cubicBezTo>
                <a:cubicBezTo>
                  <a:pt x="4931525" y="3445689"/>
                  <a:pt x="4926989" y="3459242"/>
                  <a:pt x="4942409" y="3485297"/>
                </a:cubicBezTo>
                <a:cubicBezTo>
                  <a:pt x="4974771" y="3538967"/>
                  <a:pt x="5008463" y="3592863"/>
                  <a:pt x="5044530" y="3647486"/>
                </a:cubicBezTo>
                <a:cubicBezTo>
                  <a:pt x="5084308" y="3707622"/>
                  <a:pt x="5141718" y="3750568"/>
                  <a:pt x="5190759" y="3784929"/>
                </a:cubicBezTo>
                <a:cubicBezTo>
                  <a:pt x="5258144" y="3831844"/>
                  <a:pt x="5263084" y="3834635"/>
                  <a:pt x="5249939" y="3867239"/>
                </a:cubicBezTo>
                <a:cubicBezTo>
                  <a:pt x="5248334" y="3871849"/>
                  <a:pt x="5251575" y="3880864"/>
                  <a:pt x="5253296" y="3888318"/>
                </a:cubicBezTo>
                <a:cubicBezTo>
                  <a:pt x="5258145" y="3892722"/>
                  <a:pt x="5262232" y="3896345"/>
                  <a:pt x="5267080" y="3900748"/>
                </a:cubicBezTo>
                <a:cubicBezTo>
                  <a:pt x="5271524" y="3888805"/>
                  <a:pt x="5273687" y="3874523"/>
                  <a:pt x="5281933" y="3866482"/>
                </a:cubicBezTo>
                <a:cubicBezTo>
                  <a:pt x="5288759" y="3859826"/>
                  <a:pt x="5301469" y="3853517"/>
                  <a:pt x="5316200" y="3863504"/>
                </a:cubicBezTo>
                <a:cubicBezTo>
                  <a:pt x="5333019" y="3874495"/>
                  <a:pt x="5355375" y="3901402"/>
                  <a:pt x="5373254" y="3922015"/>
                </a:cubicBezTo>
                <a:cubicBezTo>
                  <a:pt x="5386094" y="3936888"/>
                  <a:pt x="5396943" y="3953704"/>
                  <a:pt x="5416053" y="3971594"/>
                </a:cubicBezTo>
                <a:cubicBezTo>
                  <a:pt x="5412142" y="3960186"/>
                  <a:pt x="5407946" y="3949056"/>
                  <a:pt x="5404324" y="3937376"/>
                </a:cubicBezTo>
                <a:cubicBezTo>
                  <a:pt x="5422095" y="3950480"/>
                  <a:pt x="5436066" y="3959688"/>
                  <a:pt x="5451464" y="3972066"/>
                </a:cubicBezTo>
                <a:cubicBezTo>
                  <a:pt x="5465820" y="3983944"/>
                  <a:pt x="5483308" y="3997325"/>
                  <a:pt x="5495104" y="4011698"/>
                </a:cubicBezTo>
                <a:cubicBezTo>
                  <a:pt x="5519217" y="4040694"/>
                  <a:pt x="5542205" y="4068215"/>
                  <a:pt x="5567094" y="4082965"/>
                </a:cubicBezTo>
                <a:lnTo>
                  <a:pt x="5592273" y="4092862"/>
                </a:lnTo>
                <a:lnTo>
                  <a:pt x="5714789" y="4193179"/>
                </a:lnTo>
                <a:cubicBezTo>
                  <a:pt x="5700904" y="4238679"/>
                  <a:pt x="5755144" y="4257321"/>
                  <a:pt x="5779189" y="4273445"/>
                </a:cubicBezTo>
                <a:cubicBezTo>
                  <a:pt x="5797474" y="4249526"/>
                  <a:pt x="5813767" y="4227548"/>
                  <a:pt x="5830540" y="4206630"/>
                </a:cubicBezTo>
                <a:cubicBezTo>
                  <a:pt x="5826543" y="4201393"/>
                  <a:pt x="5823311" y="4196940"/>
                  <a:pt x="5819314" y="4191704"/>
                </a:cubicBezTo>
                <a:cubicBezTo>
                  <a:pt x="5789697" y="4193191"/>
                  <a:pt x="5759792" y="4194954"/>
                  <a:pt x="5730175" y="4196440"/>
                </a:cubicBezTo>
                <a:cubicBezTo>
                  <a:pt x="5710354" y="4148804"/>
                  <a:pt x="5754732" y="4114664"/>
                  <a:pt x="5802819" y="4146910"/>
                </a:cubicBezTo>
                <a:cubicBezTo>
                  <a:pt x="5814701" y="4155111"/>
                  <a:pt x="5830597" y="4182223"/>
                  <a:pt x="5833833" y="4186679"/>
                </a:cubicBezTo>
                <a:cubicBezTo>
                  <a:pt x="5861218" y="4214763"/>
                  <a:pt x="5879852" y="4231598"/>
                  <a:pt x="5894405" y="4249367"/>
                </a:cubicBezTo>
                <a:cubicBezTo>
                  <a:pt x="5920753" y="4281507"/>
                  <a:pt x="5933856" y="4282427"/>
                  <a:pt x="5944386" y="4276727"/>
                </a:cubicBezTo>
                <a:cubicBezTo>
                  <a:pt x="5964021" y="4266710"/>
                  <a:pt x="6052569" y="4309725"/>
                  <a:pt x="6089753" y="4349566"/>
                </a:cubicBezTo>
                <a:cubicBezTo>
                  <a:pt x="6100120" y="4360766"/>
                  <a:pt x="6113357" y="4387426"/>
                  <a:pt x="6109185" y="4389975"/>
                </a:cubicBezTo>
                <a:cubicBezTo>
                  <a:pt x="6076275" y="4411412"/>
                  <a:pt x="6042128" y="4431013"/>
                  <a:pt x="6004177" y="4446711"/>
                </a:cubicBezTo>
                <a:cubicBezTo>
                  <a:pt x="5998107" y="4449587"/>
                  <a:pt x="5972154" y="4429234"/>
                  <a:pt x="5959423" y="4421865"/>
                </a:cubicBezTo>
                <a:cubicBezTo>
                  <a:pt x="5952535" y="4387492"/>
                  <a:pt x="5947365" y="4360572"/>
                  <a:pt x="5940389" y="4332367"/>
                </a:cubicBezTo>
                <a:cubicBezTo>
                  <a:pt x="5939338" y="4327305"/>
                  <a:pt x="5931437" y="4315222"/>
                  <a:pt x="5925068" y="4309258"/>
                </a:cubicBezTo>
                <a:cubicBezTo>
                  <a:pt x="5919459" y="4304076"/>
                  <a:pt x="5907585" y="4300433"/>
                  <a:pt x="5906640" y="4302876"/>
                </a:cubicBezTo>
                <a:cubicBezTo>
                  <a:pt x="5904010" y="4320662"/>
                  <a:pt x="5903946" y="4340509"/>
                  <a:pt x="5902075" y="4359072"/>
                </a:cubicBezTo>
                <a:cubicBezTo>
                  <a:pt x="5900959" y="4373859"/>
                  <a:pt x="5898325" y="4387085"/>
                  <a:pt x="5891029" y="4397242"/>
                </a:cubicBezTo>
                <a:cubicBezTo>
                  <a:pt x="5922545" y="4456303"/>
                  <a:pt x="5957011" y="4459219"/>
                  <a:pt x="6000331" y="4476335"/>
                </a:cubicBezTo>
                <a:cubicBezTo>
                  <a:pt x="6003397" y="4493132"/>
                  <a:pt x="6002180" y="4504971"/>
                  <a:pt x="6009608" y="4520553"/>
                </a:cubicBezTo>
                <a:cubicBezTo>
                  <a:pt x="6013896" y="4530070"/>
                  <a:pt x="6030824" y="4548568"/>
                  <a:pt x="6043373" y="4559162"/>
                </a:cubicBezTo>
                <a:cubicBezTo>
                  <a:pt x="6118856" y="4624055"/>
                  <a:pt x="6195760" y="4687558"/>
                  <a:pt x="6271433" y="4753784"/>
                </a:cubicBezTo>
                <a:cubicBezTo>
                  <a:pt x="6294440" y="4773964"/>
                  <a:pt x="6315179" y="4800920"/>
                  <a:pt x="6337430" y="4824878"/>
                </a:cubicBezTo>
                <a:cubicBezTo>
                  <a:pt x="6331751" y="4834984"/>
                  <a:pt x="6327208" y="4843980"/>
                  <a:pt x="6321903" y="4852195"/>
                </a:cubicBezTo>
                <a:cubicBezTo>
                  <a:pt x="6325705" y="4856096"/>
                  <a:pt x="6329512" y="4859997"/>
                  <a:pt x="6333313" y="4863896"/>
                </a:cubicBezTo>
                <a:cubicBezTo>
                  <a:pt x="6343275" y="4858750"/>
                  <a:pt x="6352952" y="4853881"/>
                  <a:pt x="6365378" y="4847850"/>
                </a:cubicBezTo>
                <a:cubicBezTo>
                  <a:pt x="6391299" y="4910845"/>
                  <a:pt x="6389216" y="4914397"/>
                  <a:pt x="6325713" y="4921530"/>
                </a:cubicBezTo>
                <a:cubicBezTo>
                  <a:pt x="6326829" y="4906744"/>
                  <a:pt x="6327763" y="4895184"/>
                  <a:pt x="6328216" y="4882563"/>
                </a:cubicBezTo>
                <a:cubicBezTo>
                  <a:pt x="6325936" y="4880226"/>
                  <a:pt x="6322606" y="4877380"/>
                  <a:pt x="6320325" y="4875041"/>
                </a:cubicBezTo>
                <a:cubicBezTo>
                  <a:pt x="6303837" y="4895682"/>
                  <a:pt x="6287352" y="4916326"/>
                  <a:pt x="6270012" y="4937800"/>
                </a:cubicBezTo>
                <a:cubicBezTo>
                  <a:pt x="6303021" y="4980186"/>
                  <a:pt x="6328773" y="4994647"/>
                  <a:pt x="6347556" y="4985460"/>
                </a:cubicBezTo>
                <a:cubicBezTo>
                  <a:pt x="6365771" y="4976832"/>
                  <a:pt x="6385221" y="4970038"/>
                  <a:pt x="6400392" y="4958289"/>
                </a:cubicBezTo>
                <a:cubicBezTo>
                  <a:pt x="6416989" y="4945154"/>
                  <a:pt x="6445325" y="4975353"/>
                  <a:pt x="6470999" y="5000541"/>
                </a:cubicBezTo>
                <a:cubicBezTo>
                  <a:pt x="6498953" y="5028072"/>
                  <a:pt x="6524917" y="5057544"/>
                  <a:pt x="6559342" y="5093984"/>
                </a:cubicBezTo>
                <a:cubicBezTo>
                  <a:pt x="6542350" y="5095334"/>
                  <a:pt x="6522129" y="5096786"/>
                  <a:pt x="6500866" y="5097739"/>
                </a:cubicBezTo>
                <a:cubicBezTo>
                  <a:pt x="6504578" y="5103251"/>
                  <a:pt x="6507528" y="5107984"/>
                  <a:pt x="6511238" y="5113493"/>
                </a:cubicBezTo>
                <a:cubicBezTo>
                  <a:pt x="6525863" y="5115975"/>
                  <a:pt x="6544483" y="5123693"/>
                  <a:pt x="6554827" y="5121214"/>
                </a:cubicBezTo>
                <a:cubicBezTo>
                  <a:pt x="6583963" y="5114112"/>
                  <a:pt x="6624162" y="5138837"/>
                  <a:pt x="6673691" y="5183372"/>
                </a:cubicBezTo>
                <a:cubicBezTo>
                  <a:pt x="6681107" y="5189840"/>
                  <a:pt x="6692225" y="5197260"/>
                  <a:pt x="6697262" y="5198441"/>
                </a:cubicBezTo>
                <a:cubicBezTo>
                  <a:pt x="6731727" y="5201357"/>
                  <a:pt x="6732160" y="5235938"/>
                  <a:pt x="6748897" y="5253101"/>
                </a:cubicBezTo>
                <a:cubicBezTo>
                  <a:pt x="6761068" y="5265583"/>
                  <a:pt x="6763093" y="5286435"/>
                  <a:pt x="6769103" y="5303407"/>
                </a:cubicBezTo>
                <a:cubicBezTo>
                  <a:pt x="6773205" y="5316148"/>
                  <a:pt x="6775501" y="5327604"/>
                  <a:pt x="6778841" y="5339565"/>
                </a:cubicBezTo>
                <a:cubicBezTo>
                  <a:pt x="6765726" y="5329529"/>
                  <a:pt x="6751848" y="5318710"/>
                  <a:pt x="6752893" y="5319213"/>
                </a:cubicBezTo>
                <a:cubicBezTo>
                  <a:pt x="6718873" y="5299118"/>
                  <a:pt x="6697589" y="5286394"/>
                  <a:pt x="6676303" y="5273667"/>
                </a:cubicBezTo>
                <a:cubicBezTo>
                  <a:pt x="6671360" y="5270874"/>
                  <a:pt x="6664422" y="5265466"/>
                  <a:pt x="6662524" y="5265795"/>
                </a:cubicBezTo>
                <a:cubicBezTo>
                  <a:pt x="6639751" y="5274303"/>
                  <a:pt x="6600677" y="5239353"/>
                  <a:pt x="6563993" y="5214248"/>
                </a:cubicBezTo>
                <a:cubicBezTo>
                  <a:pt x="6553156" y="5206549"/>
                  <a:pt x="6544518" y="5207361"/>
                  <a:pt x="6534260" y="5203668"/>
                </a:cubicBezTo>
                <a:cubicBezTo>
                  <a:pt x="6545292" y="5217260"/>
                  <a:pt x="6555858" y="5234352"/>
                  <a:pt x="6566410" y="5242330"/>
                </a:cubicBezTo>
                <a:cubicBezTo>
                  <a:pt x="6606713" y="5274558"/>
                  <a:pt x="6646633" y="5304118"/>
                  <a:pt x="6687313" y="5334457"/>
                </a:cubicBezTo>
                <a:cubicBezTo>
                  <a:pt x="6688481" y="5351584"/>
                  <a:pt x="6690018" y="5362262"/>
                  <a:pt x="6690516" y="5376997"/>
                </a:cubicBezTo>
                <a:cubicBezTo>
                  <a:pt x="6742201" y="5402691"/>
                  <a:pt x="6703516" y="5314092"/>
                  <a:pt x="6788214" y="5382175"/>
                </a:cubicBezTo>
                <a:cubicBezTo>
                  <a:pt x="6831846" y="5417247"/>
                  <a:pt x="6877708" y="5422747"/>
                  <a:pt x="6929104" y="5444162"/>
                </a:cubicBezTo>
                <a:cubicBezTo>
                  <a:pt x="6936163" y="5466195"/>
                  <a:pt x="6943683" y="5480165"/>
                  <a:pt x="6940555" y="5483217"/>
                </a:cubicBezTo>
                <a:cubicBezTo>
                  <a:pt x="6918569" y="5506183"/>
                  <a:pt x="6895533" y="5528644"/>
                  <a:pt x="6869739" y="5547707"/>
                </a:cubicBezTo>
                <a:cubicBezTo>
                  <a:pt x="6864997" y="5550809"/>
                  <a:pt x="6845324" y="5538032"/>
                  <a:pt x="6832784" y="5531999"/>
                </a:cubicBezTo>
                <a:cubicBezTo>
                  <a:pt x="6802761" y="5517139"/>
                  <a:pt x="6778063" y="5507741"/>
                  <a:pt x="6786386" y="5549845"/>
                </a:cubicBezTo>
                <a:cubicBezTo>
                  <a:pt x="6805863" y="5529708"/>
                  <a:pt x="6831721" y="5558998"/>
                  <a:pt x="6856386" y="5584106"/>
                </a:cubicBezTo>
                <a:lnTo>
                  <a:pt x="6878924" y="5604521"/>
                </a:lnTo>
                <a:lnTo>
                  <a:pt x="6878562" y="5604546"/>
                </a:lnTo>
                <a:lnTo>
                  <a:pt x="6880367" y="5605829"/>
                </a:lnTo>
                <a:lnTo>
                  <a:pt x="6878924" y="5604521"/>
                </a:lnTo>
                <a:lnTo>
                  <a:pt x="6892044" y="5603578"/>
                </a:lnTo>
                <a:cubicBezTo>
                  <a:pt x="6916840" y="5615924"/>
                  <a:pt x="6941831" y="5629603"/>
                  <a:pt x="6970237" y="5644513"/>
                </a:cubicBezTo>
                <a:cubicBezTo>
                  <a:pt x="6970433" y="5645850"/>
                  <a:pt x="6972820" y="5655694"/>
                  <a:pt x="6975877" y="5667933"/>
                </a:cubicBezTo>
                <a:cubicBezTo>
                  <a:pt x="7015309" y="5687318"/>
                  <a:pt x="7011866" y="5672409"/>
                  <a:pt x="6979808" y="5632137"/>
                </a:cubicBezTo>
                <a:cubicBezTo>
                  <a:pt x="7001735" y="5629021"/>
                  <a:pt x="7025098" y="5633637"/>
                  <a:pt x="7067050" y="5688605"/>
                </a:cubicBezTo>
                <a:cubicBezTo>
                  <a:pt x="7072163" y="5679057"/>
                  <a:pt x="7076044" y="5672227"/>
                  <a:pt x="7080302" y="5663509"/>
                </a:cubicBezTo>
                <a:cubicBezTo>
                  <a:pt x="7140565" y="5708240"/>
                  <a:pt x="7202061" y="5754808"/>
                  <a:pt x="7262698" y="5797648"/>
                </a:cubicBezTo>
                <a:cubicBezTo>
                  <a:pt x="7275340" y="5806627"/>
                  <a:pt x="7286153" y="5800651"/>
                  <a:pt x="7297642" y="5801623"/>
                </a:cubicBezTo>
                <a:cubicBezTo>
                  <a:pt x="7285745" y="5784301"/>
                  <a:pt x="7272522" y="5766759"/>
                  <a:pt x="7262242" y="5749389"/>
                </a:cubicBezTo>
                <a:cubicBezTo>
                  <a:pt x="7260529" y="5746496"/>
                  <a:pt x="7274865" y="5744696"/>
                  <a:pt x="7281801" y="5750104"/>
                </a:cubicBezTo>
                <a:cubicBezTo>
                  <a:pt x="7344059" y="5797450"/>
                  <a:pt x="7344875" y="5773823"/>
                  <a:pt x="7332570" y="5735601"/>
                </a:cubicBezTo>
                <a:cubicBezTo>
                  <a:pt x="7315940" y="5725942"/>
                  <a:pt x="7299595" y="5716008"/>
                  <a:pt x="7269472" y="5698203"/>
                </a:cubicBezTo>
                <a:cubicBezTo>
                  <a:pt x="7288349" y="5687408"/>
                  <a:pt x="7301153" y="5679487"/>
                  <a:pt x="7313389" y="5672123"/>
                </a:cubicBezTo>
                <a:cubicBezTo>
                  <a:pt x="7356452" y="5707751"/>
                  <a:pt x="7380041" y="5736492"/>
                  <a:pt x="7378180" y="5759616"/>
                </a:cubicBezTo>
                <a:cubicBezTo>
                  <a:pt x="7377154" y="5772788"/>
                  <a:pt x="7369476" y="5780276"/>
                  <a:pt x="7363043" y="5794160"/>
                </a:cubicBezTo>
                <a:cubicBezTo>
                  <a:pt x="7382452" y="5820891"/>
                  <a:pt x="7411849" y="5860710"/>
                  <a:pt x="7440962" y="5900808"/>
                </a:cubicBezTo>
                <a:lnTo>
                  <a:pt x="7440678" y="5901085"/>
                </a:lnTo>
                <a:cubicBezTo>
                  <a:pt x="7457571" y="5896790"/>
                  <a:pt x="7487771" y="5903866"/>
                  <a:pt x="7489262" y="5887188"/>
                </a:cubicBezTo>
                <a:cubicBezTo>
                  <a:pt x="7492245" y="5849283"/>
                  <a:pt x="7546787" y="5881321"/>
                  <a:pt x="7577259" y="5879004"/>
                </a:cubicBezTo>
                <a:cubicBezTo>
                  <a:pt x="7576889" y="5885451"/>
                  <a:pt x="7580515" y="5897135"/>
                  <a:pt x="7575866" y="5898627"/>
                </a:cubicBezTo>
                <a:cubicBezTo>
                  <a:pt x="7556982" y="5904863"/>
                  <a:pt x="7560339" y="5925942"/>
                  <a:pt x="7575865" y="5959502"/>
                </a:cubicBezTo>
                <a:cubicBezTo>
                  <a:pt x="7581866" y="5971913"/>
                  <a:pt x="7570101" y="5975777"/>
                  <a:pt x="7567549" y="5982832"/>
                </a:cubicBezTo>
                <a:cubicBezTo>
                  <a:pt x="7598077" y="6016984"/>
                  <a:pt x="7630510" y="6055366"/>
                  <a:pt x="7665981" y="6092311"/>
                </a:cubicBezTo>
                <a:cubicBezTo>
                  <a:pt x="7693843" y="6121452"/>
                  <a:pt x="7725032" y="6153438"/>
                  <a:pt x="7753926" y="6173964"/>
                </a:cubicBezTo>
                <a:cubicBezTo>
                  <a:pt x="7823307" y="6223498"/>
                  <a:pt x="7891162" y="6266911"/>
                  <a:pt x="7959492" y="6311382"/>
                </a:cubicBezTo>
                <a:cubicBezTo>
                  <a:pt x="7968805" y="6317520"/>
                  <a:pt x="7974969" y="6313030"/>
                  <a:pt x="7983422" y="6315441"/>
                </a:cubicBezTo>
                <a:cubicBezTo>
                  <a:pt x="8021699" y="6326817"/>
                  <a:pt x="8059693" y="6338471"/>
                  <a:pt x="8095028" y="6349674"/>
                </a:cubicBezTo>
                <a:cubicBezTo>
                  <a:pt x="8099385" y="6343902"/>
                  <a:pt x="8100317" y="6332341"/>
                  <a:pt x="8109716" y="6332308"/>
                </a:cubicBezTo>
                <a:cubicBezTo>
                  <a:pt x="8132879" y="6331027"/>
                  <a:pt x="8160037" y="6334984"/>
                  <a:pt x="8185673" y="6337379"/>
                </a:cubicBezTo>
                <a:cubicBezTo>
                  <a:pt x="8181960" y="6331864"/>
                  <a:pt x="8178251" y="6326354"/>
                  <a:pt x="8174257" y="6321118"/>
                </a:cubicBezTo>
                <a:cubicBezTo>
                  <a:pt x="8164282" y="6317147"/>
                  <a:pt x="8154589" y="6312899"/>
                  <a:pt x="8129415" y="6302443"/>
                </a:cubicBezTo>
                <a:cubicBezTo>
                  <a:pt x="8143635" y="6288578"/>
                  <a:pt x="8147594" y="6271020"/>
                  <a:pt x="8164210" y="6271560"/>
                </a:cubicBezTo>
                <a:cubicBezTo>
                  <a:pt x="8189938" y="6272342"/>
                  <a:pt x="8225181" y="6285156"/>
                  <a:pt x="8267538" y="6295598"/>
                </a:cubicBezTo>
                <a:cubicBezTo>
                  <a:pt x="8259641" y="6283515"/>
                  <a:pt x="8247269" y="6265139"/>
                  <a:pt x="8224718" y="6232341"/>
                </a:cubicBezTo>
                <a:cubicBezTo>
                  <a:pt x="8259781" y="6252938"/>
                  <a:pt x="8281829" y="6266445"/>
                  <a:pt x="8303684" y="6278615"/>
                </a:cubicBezTo>
                <a:cubicBezTo>
                  <a:pt x="8314610" y="6284700"/>
                  <a:pt x="8322589" y="6286055"/>
                  <a:pt x="8333516" y="6292140"/>
                </a:cubicBezTo>
                <a:cubicBezTo>
                  <a:pt x="8346817" y="6298954"/>
                  <a:pt x="8361071" y="6307882"/>
                  <a:pt x="8374565" y="6316031"/>
                </a:cubicBezTo>
                <a:cubicBezTo>
                  <a:pt x="8376008" y="6328321"/>
                  <a:pt x="8383538" y="6346852"/>
                  <a:pt x="8378135" y="6352121"/>
                </a:cubicBezTo>
                <a:cubicBezTo>
                  <a:pt x="8366568" y="6361879"/>
                  <a:pt x="8348156" y="6364616"/>
                  <a:pt x="8332784" y="6370472"/>
                </a:cubicBezTo>
                <a:cubicBezTo>
                  <a:pt x="8329747" y="6371909"/>
                  <a:pt x="8327949" y="6375185"/>
                  <a:pt x="8333189" y="6386818"/>
                </a:cubicBezTo>
                <a:cubicBezTo>
                  <a:pt x="8360147" y="6384879"/>
                  <a:pt x="8386631" y="6381885"/>
                  <a:pt x="8415589" y="6382567"/>
                </a:cubicBezTo>
                <a:cubicBezTo>
                  <a:pt x="8425747" y="6383312"/>
                  <a:pt x="8444936" y="6390473"/>
                  <a:pt x="8457961" y="6402125"/>
                </a:cubicBezTo>
                <a:cubicBezTo>
                  <a:pt x="8494753" y="6434733"/>
                  <a:pt x="8518598" y="6444964"/>
                  <a:pt x="8536151" y="6438500"/>
                </a:cubicBezTo>
                <a:lnTo>
                  <a:pt x="8535268" y="6437998"/>
                </a:lnTo>
                <a:lnTo>
                  <a:pt x="8586229" y="6438486"/>
                </a:lnTo>
                <a:lnTo>
                  <a:pt x="8611153" y="6453744"/>
                </a:lnTo>
                <a:lnTo>
                  <a:pt x="8608730" y="6483204"/>
                </a:lnTo>
                <a:cubicBezTo>
                  <a:pt x="8607426" y="6499504"/>
                  <a:pt x="8606007" y="6517250"/>
                  <a:pt x="8604374" y="6536343"/>
                </a:cubicBezTo>
                <a:cubicBezTo>
                  <a:pt x="8673130" y="6549958"/>
                  <a:pt x="8763507" y="6607936"/>
                  <a:pt x="8813132" y="6589985"/>
                </a:cubicBezTo>
                <a:cubicBezTo>
                  <a:pt x="8782048" y="6565505"/>
                  <a:pt x="8760470" y="6548497"/>
                  <a:pt x="8739655" y="6532271"/>
                </a:cubicBezTo>
                <a:cubicBezTo>
                  <a:pt x="8745783" y="6565864"/>
                  <a:pt x="8745783" y="6565864"/>
                  <a:pt x="8651824" y="6523556"/>
                </a:cubicBezTo>
                <a:cubicBezTo>
                  <a:pt x="8658411" y="6516372"/>
                  <a:pt x="8657010" y="6500998"/>
                  <a:pt x="8661720" y="6493169"/>
                </a:cubicBezTo>
                <a:lnTo>
                  <a:pt x="8670934" y="6490343"/>
                </a:lnTo>
                <a:lnTo>
                  <a:pt x="8677827" y="6494564"/>
                </a:lnTo>
                <a:lnTo>
                  <a:pt x="8826500" y="6577550"/>
                </a:lnTo>
                <a:lnTo>
                  <a:pt x="8817292" y="6578321"/>
                </a:lnTo>
                <a:cubicBezTo>
                  <a:pt x="8821287" y="6583556"/>
                  <a:pt x="8826045" y="6589571"/>
                  <a:pt x="8829279" y="6594026"/>
                </a:cubicBezTo>
                <a:cubicBezTo>
                  <a:pt x="8841771" y="6598587"/>
                  <a:pt x="8857330" y="6607005"/>
                  <a:pt x="8867370" y="6607487"/>
                </a:cubicBezTo>
                <a:lnTo>
                  <a:pt x="8875248" y="6602126"/>
                </a:lnTo>
                <a:lnTo>
                  <a:pt x="8963844" y="6646589"/>
                </a:lnTo>
                <a:lnTo>
                  <a:pt x="8985082" y="6662775"/>
                </a:lnTo>
                <a:cubicBezTo>
                  <a:pt x="9015115" y="6682194"/>
                  <a:pt x="9034708" y="6705701"/>
                  <a:pt x="9012880" y="6711765"/>
                </a:cubicBezTo>
                <a:cubicBezTo>
                  <a:pt x="9002253" y="6714520"/>
                  <a:pt x="8994384" y="6720674"/>
                  <a:pt x="8981955" y="6726704"/>
                </a:cubicBezTo>
                <a:cubicBezTo>
                  <a:pt x="8968632" y="6706214"/>
                  <a:pt x="8961972" y="6695968"/>
                  <a:pt x="8955594" y="6685445"/>
                </a:cubicBezTo>
                <a:cubicBezTo>
                  <a:pt x="8930719" y="6683831"/>
                  <a:pt x="8906602" y="6682995"/>
                  <a:pt x="8875554" y="6681308"/>
                </a:cubicBezTo>
                <a:cubicBezTo>
                  <a:pt x="8875653" y="6684255"/>
                  <a:pt x="8875518" y="6688952"/>
                  <a:pt x="8875265" y="6694524"/>
                </a:cubicBezTo>
                <a:lnTo>
                  <a:pt x="8874323" y="6712105"/>
                </a:lnTo>
                <a:lnTo>
                  <a:pt x="8873798" y="6711937"/>
                </a:lnTo>
                <a:cubicBezTo>
                  <a:pt x="8873798" y="6711937"/>
                  <a:pt x="8874275" y="6712995"/>
                  <a:pt x="8874275" y="6712995"/>
                </a:cubicBezTo>
                <a:lnTo>
                  <a:pt x="8874323" y="6712105"/>
                </a:lnTo>
                <a:lnTo>
                  <a:pt x="8943564" y="6734271"/>
                </a:lnTo>
                <a:cubicBezTo>
                  <a:pt x="8967857" y="6741973"/>
                  <a:pt x="8993765" y="6750194"/>
                  <a:pt x="9023020" y="6759713"/>
                </a:cubicBezTo>
                <a:cubicBezTo>
                  <a:pt x="8997973" y="6770439"/>
                  <a:pt x="8981856" y="6784633"/>
                  <a:pt x="8956033" y="6785462"/>
                </a:cubicBezTo>
                <a:cubicBezTo>
                  <a:pt x="8935340" y="6785859"/>
                  <a:pt x="8923573" y="6789722"/>
                  <a:pt x="8934727" y="6819935"/>
                </a:cubicBezTo>
                <a:cubicBezTo>
                  <a:pt x="8940543" y="6835572"/>
                  <a:pt x="8935716" y="6844846"/>
                  <a:pt x="8936112" y="6856631"/>
                </a:cubicBezTo>
                <a:cubicBezTo>
                  <a:pt x="8997768" y="6881741"/>
                  <a:pt x="8999310" y="6836099"/>
                  <a:pt x="9025010" y="6818649"/>
                </a:cubicBezTo>
                <a:cubicBezTo>
                  <a:pt x="9047392" y="6802913"/>
                  <a:pt x="9059407" y="6775977"/>
                  <a:pt x="9088066" y="6767817"/>
                </a:cubicBezTo>
                <a:cubicBezTo>
                  <a:pt x="9099546" y="6764229"/>
                  <a:pt x="9141183" y="6796686"/>
                  <a:pt x="9173678" y="6815220"/>
                </a:cubicBezTo>
                <a:cubicBezTo>
                  <a:pt x="9174153" y="6816275"/>
                  <a:pt x="9167208" y="6806308"/>
                  <a:pt x="9168245" y="6802252"/>
                </a:cubicBezTo>
                <a:cubicBezTo>
                  <a:pt x="9169846" y="6793083"/>
                  <a:pt x="9170201" y="6777517"/>
                  <a:pt x="9179131" y="6780986"/>
                </a:cubicBezTo>
                <a:cubicBezTo>
                  <a:pt x="9198035" y="6788424"/>
                  <a:pt x="9224824" y="6798828"/>
                  <a:pt x="9242349" y="6835006"/>
                </a:cubicBezTo>
                <a:cubicBezTo>
                  <a:pt x="9251016" y="6852429"/>
                  <a:pt x="9265953" y="6872867"/>
                  <a:pt x="9271770" y="6888503"/>
                </a:cubicBezTo>
                <a:lnTo>
                  <a:pt x="9273769" y="6899084"/>
                </a:lnTo>
                <a:lnTo>
                  <a:pt x="9071567" y="6899084"/>
                </a:lnTo>
                <a:lnTo>
                  <a:pt x="9070513" y="6896033"/>
                </a:lnTo>
                <a:cubicBezTo>
                  <a:pt x="9070037" y="6894975"/>
                  <a:pt x="9052173" y="6883482"/>
                  <a:pt x="9051035" y="6884592"/>
                </a:cubicBezTo>
                <a:lnTo>
                  <a:pt x="9049173" y="6899084"/>
                </a:lnTo>
                <a:lnTo>
                  <a:pt x="8901451" y="6899084"/>
                </a:lnTo>
                <a:lnTo>
                  <a:pt x="8907593" y="6890534"/>
                </a:lnTo>
                <a:cubicBezTo>
                  <a:pt x="8903788" y="6886633"/>
                  <a:pt x="8899700" y="6883009"/>
                  <a:pt x="8895897" y="6879109"/>
                </a:cubicBezTo>
                <a:cubicBezTo>
                  <a:pt x="8889925" y="6884932"/>
                  <a:pt x="8884236" y="6890478"/>
                  <a:pt x="8878264" y="6896301"/>
                </a:cubicBezTo>
                <a:lnTo>
                  <a:pt x="8881083" y="6899085"/>
                </a:lnTo>
                <a:lnTo>
                  <a:pt x="8865459" y="6899085"/>
                </a:lnTo>
                <a:lnTo>
                  <a:pt x="8861073" y="6891759"/>
                </a:lnTo>
                <a:lnTo>
                  <a:pt x="8857817" y="6899084"/>
                </a:lnTo>
                <a:lnTo>
                  <a:pt x="2486172" y="6899085"/>
                </a:lnTo>
                <a:lnTo>
                  <a:pt x="2447038" y="6855036"/>
                </a:lnTo>
                <a:cubicBezTo>
                  <a:pt x="2421583" y="6832487"/>
                  <a:pt x="2394970" y="6813161"/>
                  <a:pt x="2370450" y="6795980"/>
                </a:cubicBezTo>
                <a:cubicBezTo>
                  <a:pt x="2303064" y="6749064"/>
                  <a:pt x="2298125" y="6746273"/>
                  <a:pt x="2311269" y="6713669"/>
                </a:cubicBezTo>
                <a:cubicBezTo>
                  <a:pt x="2312876" y="6709059"/>
                  <a:pt x="2309633" y="6700044"/>
                  <a:pt x="2307913" y="6692590"/>
                </a:cubicBezTo>
                <a:cubicBezTo>
                  <a:pt x="2303064" y="6688187"/>
                  <a:pt x="2298977" y="6684564"/>
                  <a:pt x="2294129" y="6680161"/>
                </a:cubicBezTo>
                <a:cubicBezTo>
                  <a:pt x="2289684" y="6692104"/>
                  <a:pt x="2287522" y="6706386"/>
                  <a:pt x="2279275" y="6714427"/>
                </a:cubicBezTo>
                <a:cubicBezTo>
                  <a:pt x="2272450" y="6721083"/>
                  <a:pt x="2259739" y="6727392"/>
                  <a:pt x="2245010" y="6717405"/>
                </a:cubicBezTo>
                <a:cubicBezTo>
                  <a:pt x="2228189" y="6706414"/>
                  <a:pt x="2205833" y="6679507"/>
                  <a:pt x="2187955" y="6658895"/>
                </a:cubicBezTo>
                <a:cubicBezTo>
                  <a:pt x="2175115" y="6644021"/>
                  <a:pt x="2164265" y="6627206"/>
                  <a:pt x="2145155" y="6609315"/>
                </a:cubicBezTo>
                <a:cubicBezTo>
                  <a:pt x="2149066" y="6620723"/>
                  <a:pt x="2153264" y="6631853"/>
                  <a:pt x="2156885" y="6643532"/>
                </a:cubicBezTo>
                <a:cubicBezTo>
                  <a:pt x="2139114" y="6630429"/>
                  <a:pt x="2125142" y="6621221"/>
                  <a:pt x="2109744" y="6608843"/>
                </a:cubicBezTo>
                <a:cubicBezTo>
                  <a:pt x="2095388" y="6596965"/>
                  <a:pt x="2077900" y="6583584"/>
                  <a:pt x="2066104" y="6569211"/>
                </a:cubicBezTo>
                <a:cubicBezTo>
                  <a:pt x="2041992" y="6540215"/>
                  <a:pt x="2019003" y="6512694"/>
                  <a:pt x="1994114" y="6497944"/>
                </a:cubicBezTo>
                <a:lnTo>
                  <a:pt x="1968936" y="6488047"/>
                </a:lnTo>
                <a:lnTo>
                  <a:pt x="1846419" y="6387730"/>
                </a:lnTo>
                <a:cubicBezTo>
                  <a:pt x="1860304" y="6342229"/>
                  <a:pt x="1806064" y="6323589"/>
                  <a:pt x="1782020" y="6307464"/>
                </a:cubicBezTo>
                <a:lnTo>
                  <a:pt x="1749500" y="6349778"/>
                </a:lnTo>
                <a:lnTo>
                  <a:pt x="1655315" y="6268846"/>
                </a:lnTo>
                <a:lnTo>
                  <a:pt x="1659133" y="6221837"/>
                </a:lnTo>
                <a:cubicBezTo>
                  <a:pt x="1660248" y="6207050"/>
                  <a:pt x="1662885" y="6193823"/>
                  <a:pt x="1670180" y="6183667"/>
                </a:cubicBezTo>
                <a:cubicBezTo>
                  <a:pt x="1638664" y="6124607"/>
                  <a:pt x="1604197" y="6121691"/>
                  <a:pt x="1560878" y="6104574"/>
                </a:cubicBezTo>
                <a:cubicBezTo>
                  <a:pt x="1557812" y="6087776"/>
                  <a:pt x="1559029" y="6075939"/>
                  <a:pt x="1551600" y="6060356"/>
                </a:cubicBezTo>
                <a:cubicBezTo>
                  <a:pt x="1547312" y="6050839"/>
                  <a:pt x="1530384" y="6032342"/>
                  <a:pt x="1517835" y="6021747"/>
                </a:cubicBezTo>
                <a:cubicBezTo>
                  <a:pt x="1442352" y="5956854"/>
                  <a:pt x="1365448" y="5893350"/>
                  <a:pt x="1289775" y="5827125"/>
                </a:cubicBezTo>
                <a:cubicBezTo>
                  <a:pt x="1266769" y="5806945"/>
                  <a:pt x="1246030" y="5779989"/>
                  <a:pt x="1223779" y="5756032"/>
                </a:cubicBezTo>
                <a:cubicBezTo>
                  <a:pt x="1229457" y="5745925"/>
                  <a:pt x="1234000" y="5736929"/>
                  <a:pt x="1239305" y="5728714"/>
                </a:cubicBezTo>
                <a:cubicBezTo>
                  <a:pt x="1235503" y="5724815"/>
                  <a:pt x="1231697" y="5720912"/>
                  <a:pt x="1227896" y="5717013"/>
                </a:cubicBezTo>
                <a:cubicBezTo>
                  <a:pt x="1217934" y="5722159"/>
                  <a:pt x="1208256" y="5727028"/>
                  <a:pt x="1195830" y="5733059"/>
                </a:cubicBezTo>
                <a:cubicBezTo>
                  <a:pt x="1169910" y="5670065"/>
                  <a:pt x="1171993" y="5666512"/>
                  <a:pt x="1235495" y="5659379"/>
                </a:cubicBezTo>
                <a:cubicBezTo>
                  <a:pt x="1234379" y="5674167"/>
                  <a:pt x="1233446" y="5685725"/>
                  <a:pt x="1232993" y="5698346"/>
                </a:cubicBezTo>
                <a:cubicBezTo>
                  <a:pt x="1235273" y="5700683"/>
                  <a:pt x="1238603" y="5703529"/>
                  <a:pt x="1240884" y="5705868"/>
                </a:cubicBezTo>
                <a:cubicBezTo>
                  <a:pt x="1257372" y="5685227"/>
                  <a:pt x="1273856" y="5664582"/>
                  <a:pt x="1291197" y="5643109"/>
                </a:cubicBezTo>
                <a:cubicBezTo>
                  <a:pt x="1258187" y="5600723"/>
                  <a:pt x="1232435" y="5586262"/>
                  <a:pt x="1213652" y="5595448"/>
                </a:cubicBezTo>
                <a:cubicBezTo>
                  <a:pt x="1195437" y="5604077"/>
                  <a:pt x="1175988" y="5610872"/>
                  <a:pt x="1160816" y="5622620"/>
                </a:cubicBezTo>
                <a:cubicBezTo>
                  <a:pt x="1144220" y="5635755"/>
                  <a:pt x="1115883" y="5605557"/>
                  <a:pt x="1090210" y="5580368"/>
                </a:cubicBezTo>
                <a:cubicBezTo>
                  <a:pt x="1062256" y="5552837"/>
                  <a:pt x="1036292" y="5523366"/>
                  <a:pt x="1001867" y="5486926"/>
                </a:cubicBezTo>
                <a:cubicBezTo>
                  <a:pt x="1018859" y="5485575"/>
                  <a:pt x="1039079" y="5484124"/>
                  <a:pt x="1060343" y="5483171"/>
                </a:cubicBezTo>
                <a:cubicBezTo>
                  <a:pt x="1056630" y="5477658"/>
                  <a:pt x="1053680" y="5472925"/>
                  <a:pt x="1049971" y="5467416"/>
                </a:cubicBezTo>
                <a:cubicBezTo>
                  <a:pt x="1035345" y="5464934"/>
                  <a:pt x="1016725" y="5457216"/>
                  <a:pt x="1006383" y="5459696"/>
                </a:cubicBezTo>
                <a:cubicBezTo>
                  <a:pt x="977246" y="5466797"/>
                  <a:pt x="937047" y="5442072"/>
                  <a:pt x="887517" y="5397537"/>
                </a:cubicBezTo>
                <a:cubicBezTo>
                  <a:pt x="880100" y="5391069"/>
                  <a:pt x="868982" y="5383649"/>
                  <a:pt x="863947" y="5382468"/>
                </a:cubicBezTo>
                <a:cubicBezTo>
                  <a:pt x="829481" y="5379552"/>
                  <a:pt x="829048" y="5344971"/>
                  <a:pt x="812311" y="5327807"/>
                </a:cubicBezTo>
                <a:cubicBezTo>
                  <a:pt x="800141" y="5315327"/>
                  <a:pt x="798115" y="5294474"/>
                  <a:pt x="792105" y="5277502"/>
                </a:cubicBezTo>
                <a:cubicBezTo>
                  <a:pt x="788003" y="5264760"/>
                  <a:pt x="785707" y="5253304"/>
                  <a:pt x="782368" y="5241344"/>
                </a:cubicBezTo>
                <a:cubicBezTo>
                  <a:pt x="795483" y="5251381"/>
                  <a:pt x="809360" y="5262199"/>
                  <a:pt x="808316" y="5261696"/>
                </a:cubicBezTo>
                <a:cubicBezTo>
                  <a:pt x="842335" y="5281792"/>
                  <a:pt x="863620" y="5294517"/>
                  <a:pt x="884907" y="5307242"/>
                </a:cubicBezTo>
                <a:cubicBezTo>
                  <a:pt x="889848" y="5310034"/>
                  <a:pt x="896787" y="5315443"/>
                  <a:pt x="898684" y="5315114"/>
                </a:cubicBezTo>
                <a:cubicBezTo>
                  <a:pt x="921457" y="5306606"/>
                  <a:pt x="960531" y="5341556"/>
                  <a:pt x="997216" y="5366663"/>
                </a:cubicBezTo>
                <a:cubicBezTo>
                  <a:pt x="1008051" y="5374361"/>
                  <a:pt x="1016690" y="5373548"/>
                  <a:pt x="1026949" y="5377240"/>
                </a:cubicBezTo>
                <a:cubicBezTo>
                  <a:pt x="1015917" y="5363650"/>
                  <a:pt x="1005351" y="5346557"/>
                  <a:pt x="994798" y="5338579"/>
                </a:cubicBezTo>
                <a:cubicBezTo>
                  <a:pt x="954496" y="5306352"/>
                  <a:pt x="914576" y="5276792"/>
                  <a:pt x="873895" y="5246452"/>
                </a:cubicBezTo>
                <a:cubicBezTo>
                  <a:pt x="872728" y="5229325"/>
                  <a:pt x="871191" y="5218647"/>
                  <a:pt x="870692" y="5203912"/>
                </a:cubicBezTo>
                <a:cubicBezTo>
                  <a:pt x="819008" y="5178218"/>
                  <a:pt x="857692" y="5266817"/>
                  <a:pt x="772994" y="5198735"/>
                </a:cubicBezTo>
                <a:cubicBezTo>
                  <a:pt x="729362" y="5163662"/>
                  <a:pt x="683500" y="5158161"/>
                  <a:pt x="632105" y="5136747"/>
                </a:cubicBezTo>
                <a:cubicBezTo>
                  <a:pt x="625045" y="5114713"/>
                  <a:pt x="617524" y="5100743"/>
                  <a:pt x="620654" y="5097693"/>
                </a:cubicBezTo>
                <a:cubicBezTo>
                  <a:pt x="642640" y="5074727"/>
                  <a:pt x="665674" y="5052266"/>
                  <a:pt x="691470" y="5033202"/>
                </a:cubicBezTo>
                <a:cubicBezTo>
                  <a:pt x="696212" y="5030099"/>
                  <a:pt x="715885" y="5042878"/>
                  <a:pt x="728424" y="5048911"/>
                </a:cubicBezTo>
                <a:cubicBezTo>
                  <a:pt x="758447" y="5063770"/>
                  <a:pt x="783146" y="5073169"/>
                  <a:pt x="774822" y="5031064"/>
                </a:cubicBezTo>
                <a:cubicBezTo>
                  <a:pt x="755347" y="5051201"/>
                  <a:pt x="729488" y="5021911"/>
                  <a:pt x="704824" y="4996802"/>
                </a:cubicBezTo>
                <a:lnTo>
                  <a:pt x="682285" y="4976388"/>
                </a:lnTo>
                <a:lnTo>
                  <a:pt x="682646" y="4976363"/>
                </a:lnTo>
                <a:lnTo>
                  <a:pt x="680841" y="4975080"/>
                </a:lnTo>
                <a:lnTo>
                  <a:pt x="682285" y="4976388"/>
                </a:lnTo>
                <a:lnTo>
                  <a:pt x="669166" y="4977332"/>
                </a:lnTo>
                <a:cubicBezTo>
                  <a:pt x="644368" y="4964984"/>
                  <a:pt x="619377" y="4951306"/>
                  <a:pt x="590972" y="4936397"/>
                </a:cubicBezTo>
                <a:cubicBezTo>
                  <a:pt x="590776" y="4935060"/>
                  <a:pt x="588389" y="4925215"/>
                  <a:pt x="585331" y="4912976"/>
                </a:cubicBezTo>
                <a:cubicBezTo>
                  <a:pt x="545901" y="4893591"/>
                  <a:pt x="549342" y="4908499"/>
                  <a:pt x="581401" y="4948772"/>
                </a:cubicBezTo>
                <a:cubicBezTo>
                  <a:pt x="559474" y="4951888"/>
                  <a:pt x="536112" y="4947274"/>
                  <a:pt x="494158" y="4892303"/>
                </a:cubicBezTo>
                <a:cubicBezTo>
                  <a:pt x="489046" y="4901852"/>
                  <a:pt x="485164" y="4908681"/>
                  <a:pt x="480907" y="4917401"/>
                </a:cubicBezTo>
                <a:cubicBezTo>
                  <a:pt x="420645" y="4872668"/>
                  <a:pt x="359147" y="4826101"/>
                  <a:pt x="298510" y="4783261"/>
                </a:cubicBezTo>
                <a:cubicBezTo>
                  <a:pt x="285870" y="4774283"/>
                  <a:pt x="275055" y="4780259"/>
                  <a:pt x="263567" y="4779288"/>
                </a:cubicBezTo>
                <a:cubicBezTo>
                  <a:pt x="275463" y="4796608"/>
                  <a:pt x="288686" y="4814150"/>
                  <a:pt x="298966" y="4831520"/>
                </a:cubicBezTo>
                <a:cubicBezTo>
                  <a:pt x="300678" y="4834413"/>
                  <a:pt x="286345" y="4836213"/>
                  <a:pt x="279407" y="4830806"/>
                </a:cubicBezTo>
                <a:cubicBezTo>
                  <a:pt x="217150" y="4783458"/>
                  <a:pt x="216333" y="4807086"/>
                  <a:pt x="228638" y="4845308"/>
                </a:cubicBezTo>
                <a:cubicBezTo>
                  <a:pt x="245269" y="4854967"/>
                  <a:pt x="261614" y="4864901"/>
                  <a:pt x="291736" y="4882706"/>
                </a:cubicBezTo>
                <a:cubicBezTo>
                  <a:pt x="272859" y="4893502"/>
                  <a:pt x="260057" y="4901422"/>
                  <a:pt x="247819" y="4908787"/>
                </a:cubicBezTo>
                <a:cubicBezTo>
                  <a:pt x="204757" y="4873159"/>
                  <a:pt x="181167" y="4844417"/>
                  <a:pt x="183030" y="4821293"/>
                </a:cubicBezTo>
                <a:cubicBezTo>
                  <a:pt x="184054" y="4808121"/>
                  <a:pt x="191733" y="4800632"/>
                  <a:pt x="198166" y="4786748"/>
                </a:cubicBezTo>
                <a:cubicBezTo>
                  <a:pt x="178757" y="4760017"/>
                  <a:pt x="149359" y="4720199"/>
                  <a:pt x="120246" y="4680101"/>
                </a:cubicBezTo>
                <a:lnTo>
                  <a:pt x="120530" y="4679825"/>
                </a:lnTo>
                <a:cubicBezTo>
                  <a:pt x="103638" y="4684120"/>
                  <a:pt x="73437" y="4677045"/>
                  <a:pt x="71947" y="4693721"/>
                </a:cubicBezTo>
                <a:cubicBezTo>
                  <a:pt x="69710" y="4722151"/>
                  <a:pt x="38470" y="4711235"/>
                  <a:pt x="10135" y="4704980"/>
                </a:cubicBezTo>
                <a:lnTo>
                  <a:pt x="0" y="4703790"/>
                </a:lnTo>
                <a:lnTo>
                  <a:pt x="0" y="4417818"/>
                </a:lnTo>
                <a:lnTo>
                  <a:pt x="214" y="4418186"/>
                </a:lnTo>
                <a:cubicBezTo>
                  <a:pt x="15982" y="4424115"/>
                  <a:pt x="31274" y="4428989"/>
                  <a:pt x="46282" y="4434138"/>
                </a:cubicBezTo>
                <a:cubicBezTo>
                  <a:pt x="43048" y="4429683"/>
                  <a:pt x="40857" y="4425730"/>
                  <a:pt x="38192" y="4420721"/>
                </a:cubicBezTo>
                <a:lnTo>
                  <a:pt x="0" y="4407931"/>
                </a:lnTo>
                <a:lnTo>
                  <a:pt x="0" y="8795"/>
                </a:lnTo>
                <a:close/>
              </a:path>
            </a:pathLst>
          </a:custGeom>
          <a:blipFill>
            <a:blip r:embed="rId2"/>
            <a:stretch>
              <a:fillRect/>
            </a:stretch>
          </a:blipFill>
        </p:spPr>
        <p:txBody>
          <a:bodyPr wrap="square">
            <a:noAutofit/>
          </a:bodyPr>
          <a:lstStyle/>
          <a:p>
            <a:endParaRPr lang="x-none"/>
          </a:p>
        </p:txBody>
      </p:sp>
      <p:pic>
        <p:nvPicPr>
          <p:cNvPr id="12" name="Picture 11" descr="Logo, company name&#10;&#10;Description automatically generated">
            <a:extLst>
              <a:ext uri="{FF2B5EF4-FFF2-40B4-BE49-F238E27FC236}">
                <a16:creationId xmlns="" xmlns:a16="http://schemas.microsoft.com/office/drawing/2014/main" id="{32C64B51-FA1E-F14D-9B89-4652AB38AB27}"/>
              </a:ext>
            </a:extLst>
          </p:cNvPr>
          <p:cNvPicPr>
            <a:picLocks noChangeAspect="1"/>
          </p:cNvPicPr>
          <p:nvPr userDrawn="1"/>
        </p:nvPicPr>
        <p:blipFill>
          <a:blip r:embed="rId3"/>
          <a:stretch>
            <a:fillRect/>
          </a:stretch>
        </p:blipFill>
        <p:spPr>
          <a:xfrm>
            <a:off x="8281487" y="4623571"/>
            <a:ext cx="713803" cy="437900"/>
          </a:xfrm>
          <a:prstGeom prst="rect">
            <a:avLst/>
          </a:prstGeom>
        </p:spPr>
      </p:pic>
    </p:spTree>
    <p:extLst>
      <p:ext uri="{BB962C8B-B14F-4D97-AF65-F5344CB8AC3E}">
        <p14:creationId xmlns:p14="http://schemas.microsoft.com/office/powerpoint/2010/main" val="252999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172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3.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4.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7/24/2024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 xmlns:a16="http://schemas.microsoft.com/office/drawing/2014/main" id="{36887E73-FAE2-2C46-94F8-FD80EFA94C56}"/>
              </a:ext>
            </a:extLst>
          </p:cNvPr>
          <p:cNvSpPr txBox="1"/>
          <p:nvPr/>
        </p:nvSpPr>
        <p:spPr>
          <a:xfrm>
            <a:off x="294799" y="4855016"/>
            <a:ext cx="1484381" cy="126958"/>
          </a:xfrm>
          <a:prstGeom prst="rect">
            <a:avLst/>
          </a:prstGeom>
          <a:noFill/>
        </p:spPr>
        <p:txBody>
          <a:bodyPr wrap="none" lIns="0" tIns="0" rIns="0" bIns="0" rtlCol="0">
            <a:spAutoFit/>
          </a:bodyPr>
          <a:lstStyle/>
          <a:p>
            <a:pPr algn="l"/>
            <a:r>
              <a:rPr lang="pt-BR" sz="825" dirty="0" err="1">
                <a:solidFill>
                  <a:schemeClr val="tx2"/>
                </a:solidFill>
                <a:latin typeface="Raleway" panose="020B0503030101060003" pitchFamily="34" charset="77"/>
                <a:ea typeface="Roboto" panose="02000000000000000000" pitchFamily="2" charset="0"/>
                <a:cs typeface="Open Sans" panose="020B0606030504020204" pitchFamily="34" charset="0"/>
              </a:rPr>
              <a:t>www.visitmozambique.gov.mz</a:t>
            </a:r>
            <a:endParaRPr lang="x-none" sz="675" dirty="0">
              <a:solidFill>
                <a:schemeClr val="tx2"/>
              </a:solidFill>
              <a:latin typeface="Raleway" panose="020B0503030101060003" pitchFamily="34" charset="77"/>
              <a:ea typeface="Roboto" panose="02000000000000000000" pitchFamily="2" charset="0"/>
              <a:cs typeface="Open Sans" panose="020B0606030504020204" pitchFamily="34" charset="0"/>
            </a:endParaRPr>
          </a:p>
        </p:txBody>
      </p:sp>
      <p:sp>
        <p:nvSpPr>
          <p:cNvPr id="8" name="Slide Number Placeholder 5">
            <a:extLst>
              <a:ext uri="{FF2B5EF4-FFF2-40B4-BE49-F238E27FC236}">
                <a16:creationId xmlns="" xmlns:a16="http://schemas.microsoft.com/office/drawing/2014/main" id="{82CA13BF-4350-D84E-BC8E-D1A5ACAF8260}"/>
              </a:ext>
            </a:extLst>
          </p:cNvPr>
          <p:cNvSpPr txBox="1">
            <a:spLocks/>
          </p:cNvSpPr>
          <p:nvPr/>
        </p:nvSpPr>
        <p:spPr>
          <a:xfrm>
            <a:off x="4401844" y="4705600"/>
            <a:ext cx="340313"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A454DBC-893C-0A48-8CE6-C0602109D889}" type="slidenum">
              <a:rPr lang="en-US" sz="788" b="1" i="0" smtClean="0">
                <a:solidFill>
                  <a:schemeClr val="tx2"/>
                </a:solidFill>
                <a:latin typeface="Raleway" panose="020B0503030101060003" pitchFamily="34" charset="77"/>
                <a:ea typeface="Roboto" panose="02000000000000000000" pitchFamily="2" charset="0"/>
                <a:cs typeface="Open Sans" panose="020B0606030504020204" pitchFamily="34" charset="0"/>
              </a:rPr>
              <a:pPr algn="ctr"/>
              <a:t>‹#›</a:t>
            </a:fld>
            <a:endParaRPr lang="en-US" sz="900" b="1" i="0" dirty="0">
              <a:solidFill>
                <a:schemeClr val="tx2"/>
              </a:solidFill>
              <a:latin typeface="Raleway" panose="020B0503030101060003" pitchFamily="34" charset="77"/>
              <a:ea typeface="Roboto" panose="02000000000000000000" pitchFamily="2" charset="0"/>
              <a:cs typeface="Open Sans" panose="020B0606030504020204" pitchFamily="34" charset="0"/>
            </a:endParaRPr>
          </a:p>
        </p:txBody>
      </p:sp>
      <p:pic>
        <p:nvPicPr>
          <p:cNvPr id="9" name="Picture 8" descr="Logo, company name&#10;&#10;Description automatically generated">
            <a:extLst>
              <a:ext uri="{FF2B5EF4-FFF2-40B4-BE49-F238E27FC236}">
                <a16:creationId xmlns="" xmlns:a16="http://schemas.microsoft.com/office/drawing/2014/main" id="{A15A7811-5DF4-E346-BCF0-9131436CE1CC}"/>
              </a:ext>
            </a:extLst>
          </p:cNvPr>
          <p:cNvPicPr>
            <a:picLocks noChangeAspect="1"/>
          </p:cNvPicPr>
          <p:nvPr/>
        </p:nvPicPr>
        <p:blipFill>
          <a:blip r:embed="rId47"/>
          <a:stretch>
            <a:fillRect/>
          </a:stretch>
        </p:blipFill>
        <p:spPr>
          <a:xfrm>
            <a:off x="8281485" y="4623571"/>
            <a:ext cx="713803" cy="437900"/>
          </a:xfrm>
          <a:prstGeom prst="rect">
            <a:avLst/>
          </a:prstGeom>
        </p:spPr>
      </p:pic>
    </p:spTree>
    <p:extLst>
      <p:ext uri="{BB962C8B-B14F-4D97-AF65-F5344CB8AC3E}">
        <p14:creationId xmlns:p14="http://schemas.microsoft.com/office/powerpoint/2010/main" val="281289827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1" r:id="rId14"/>
    <p:sldLayoutId id="2147483752" r:id="rId15"/>
    <p:sldLayoutId id="2147483657" r:id="rId16"/>
    <p:sldLayoutId id="2147483678" r:id="rId17"/>
    <p:sldLayoutId id="2147483682" r:id="rId18"/>
    <p:sldLayoutId id="2147483684" r:id="rId19"/>
    <p:sldLayoutId id="2147483699" r:id="rId20"/>
    <p:sldLayoutId id="2147483688" r:id="rId21"/>
    <p:sldLayoutId id="2147483691" r:id="rId22"/>
    <p:sldLayoutId id="2147483693" r:id="rId23"/>
    <p:sldLayoutId id="2147483697" r:id="rId24"/>
    <p:sldLayoutId id="2147483698" r:id="rId25"/>
    <p:sldLayoutId id="2147483700" r:id="rId26"/>
    <p:sldLayoutId id="2147483704" r:id="rId27"/>
    <p:sldLayoutId id="2147483705" r:id="rId28"/>
    <p:sldLayoutId id="2147483706" r:id="rId29"/>
    <p:sldLayoutId id="2147483707" r:id="rId30"/>
    <p:sldLayoutId id="2147483713" r:id="rId31"/>
    <p:sldLayoutId id="2147483714" r:id="rId32"/>
    <p:sldLayoutId id="2147483715" r:id="rId33"/>
    <p:sldLayoutId id="2147483716" r:id="rId34"/>
    <p:sldLayoutId id="2147483717" r:id="rId35"/>
    <p:sldLayoutId id="2147483718" r:id="rId36"/>
    <p:sldLayoutId id="2147483720"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78" userDrawn="1">
          <p15:clr>
            <a:srgbClr val="F26B43"/>
          </p15:clr>
        </p15:guide>
        <p15:guide id="4" pos="5483" userDrawn="1">
          <p15:clr>
            <a:srgbClr val="F26B43"/>
          </p15:clr>
        </p15:guide>
        <p15:guide id="5" orient="horz" pos="276" userDrawn="1">
          <p15:clr>
            <a:srgbClr val="F26B43"/>
          </p15:clr>
        </p15:guide>
        <p15:guide id="6" orient="horz" pos="29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p>
        </p:txBody>
      </p:sp>
      <p:sp>
        <p:nvSpPr>
          <p:cNvPr id="1027" name="Espace réservé du texte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4400">
              <a:defRPr/>
            </a:pPr>
            <a:fld id="{C6B24128-AFB9-44DE-87C6-99C3450A565A}" type="datetime1">
              <a:rPr lang="fr-FR">
                <a:solidFill>
                  <a:prstClr val="black">
                    <a:tint val="75000"/>
                  </a:prstClr>
                </a:solidFill>
              </a:rPr>
              <a:pPr defTabSz="914400">
                <a:defRPr/>
              </a:pPr>
              <a:t>24/07/2024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defTabSz="914400" fontAlgn="base">
              <a:spcBef>
                <a:spcPct val="0"/>
              </a:spcBef>
              <a:spcAft>
                <a:spcPct val="0"/>
              </a:spcAft>
              <a:defRPr/>
            </a:pPr>
            <a:endParaRPr lang="pt-PT"/>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defTabSz="914400" fontAlgn="base">
              <a:spcBef>
                <a:spcPct val="0"/>
              </a:spcBef>
              <a:spcAft>
                <a:spcPct val="0"/>
              </a:spcAft>
            </a:pPr>
            <a:fld id="{BC873DD8-652C-4887-A0A9-3ABA3636DA79}" type="slidenum">
              <a:rPr lang="fr-FR" altLang="en-US" smtClean="0"/>
              <a:pPr defTabSz="914400" fontAlgn="base">
                <a:spcBef>
                  <a:spcPct val="0"/>
                </a:spcBef>
                <a:spcAft>
                  <a:spcPct val="0"/>
                </a:spcAft>
              </a:pPr>
              <a:t>‹#›</a:t>
            </a:fld>
            <a:endParaRPr lang="fr-FR" altLang="en-US"/>
          </a:p>
        </p:txBody>
      </p:sp>
    </p:spTree>
    <p:extLst>
      <p:ext uri="{BB962C8B-B14F-4D97-AF65-F5344CB8AC3E}">
        <p14:creationId xmlns:p14="http://schemas.microsoft.com/office/powerpoint/2010/main" val="399938894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p>
        </p:txBody>
      </p:sp>
      <p:sp>
        <p:nvSpPr>
          <p:cNvPr id="1027" name="Espace réservé du texte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4400">
              <a:defRPr/>
            </a:pPr>
            <a:endParaRPr lang="fr-FR">
              <a:solidFill>
                <a:prstClr val="black">
                  <a:tint val="75000"/>
                </a:prstClr>
              </a:solidFill>
              <a:cs typeface="Arial" charset="0"/>
            </a:endParaRP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4400">
              <a:defRPr/>
            </a:pPr>
            <a:r>
              <a:rPr lang="fr-FR">
                <a:solidFill>
                  <a:prstClr val="black">
                    <a:tint val="75000"/>
                  </a:prstClr>
                </a:solidFill>
                <a:cs typeface="Arial" charset="0"/>
              </a:rPr>
              <a:t>VIII Conselho Coordenador</a:t>
            </a: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C7364587-DFDC-4544-900A-5D555DFC6406}" type="slidenum">
              <a:rPr lang="fr-FR" altLang="en-US" smtClean="0">
                <a:cs typeface="Arial" charset="0"/>
              </a:rPr>
              <a:pPr defTabSz="914400" fontAlgn="base">
                <a:spcBef>
                  <a:spcPct val="0"/>
                </a:spcBef>
                <a:spcAft>
                  <a:spcPct val="0"/>
                </a:spcAft>
              </a:pPr>
              <a:t>‹#›</a:t>
            </a:fld>
            <a:endParaRPr lang="fr-FR" altLang="en-US">
              <a:cs typeface="Arial" charset="0"/>
            </a:endParaRPr>
          </a:p>
        </p:txBody>
      </p:sp>
    </p:spTree>
    <p:extLst>
      <p:ext uri="{BB962C8B-B14F-4D97-AF65-F5344CB8AC3E}">
        <p14:creationId xmlns:p14="http://schemas.microsoft.com/office/powerpoint/2010/main" val="349361269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9"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fr-FR" altLang="en-US"/>
              <a:t>Cliquez pour modifier le style du titre</a:t>
            </a:r>
          </a:p>
        </p:txBody>
      </p:sp>
      <p:sp>
        <p:nvSpPr>
          <p:cNvPr id="1027" name="Espace réservé du texte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685800">
              <a:defRPr/>
            </a:pPr>
            <a:fld id="{9E9C5826-4130-F244-9AD1-3188F8AFFA1D}" type="datetime1">
              <a:rPr lang="fr-FR" smtClean="0">
                <a:solidFill>
                  <a:prstClr val="black">
                    <a:tint val="75000"/>
                  </a:prstClr>
                </a:solidFill>
              </a:rPr>
              <a:pPr defTabSz="685800">
                <a:defRPr/>
              </a:pPr>
              <a:t>24/07/2024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lstStyle>
            <a:lvl1pPr algn="ctr" eaLnBrk="1" hangingPunct="1">
              <a:defRPr sz="900">
                <a:solidFill>
                  <a:srgbClr val="898989"/>
                </a:solidFill>
                <a:latin typeface="Calibri" panose="020F0502020204030204" pitchFamily="34" charset="0"/>
              </a:defRPr>
            </a:lvl1pPr>
          </a:lstStyle>
          <a:p>
            <a:pPr defTabSz="685800" fontAlgn="base">
              <a:spcBef>
                <a:spcPct val="0"/>
              </a:spcBef>
              <a:spcAft>
                <a:spcPct val="0"/>
              </a:spcAft>
              <a:defRPr/>
            </a:pPr>
            <a:endParaRPr lang="pt-PT" altLang="en-US"/>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eaLnBrk="1" hangingPunct="1">
              <a:defRPr sz="900">
                <a:solidFill>
                  <a:srgbClr val="898989"/>
                </a:solidFill>
                <a:latin typeface="Calibri" panose="020F0502020204030204" pitchFamily="34" charset="0"/>
              </a:defRPr>
            </a:lvl1pPr>
          </a:lstStyle>
          <a:p>
            <a:pPr defTabSz="685800" fontAlgn="base">
              <a:spcBef>
                <a:spcPct val="0"/>
              </a:spcBef>
              <a:spcAft>
                <a:spcPct val="0"/>
              </a:spcAft>
            </a:pPr>
            <a:fld id="{C88B73BB-D7A1-844A-9940-7523897169B2}" type="slidenum">
              <a:rPr lang="fr-FR" altLang="en-US" smtClean="0"/>
              <a:pPr defTabSz="685800" fontAlgn="base">
                <a:spcBef>
                  <a:spcPct val="0"/>
                </a:spcBef>
                <a:spcAft>
                  <a:spcPct val="0"/>
                </a:spcAft>
              </a:pPr>
              <a:t>‹#›</a:t>
            </a:fld>
            <a:endParaRPr lang="fr-FR" altLang="en-US"/>
          </a:p>
        </p:txBody>
      </p:sp>
    </p:spTree>
    <p:extLst>
      <p:ext uri="{BB962C8B-B14F-4D97-AF65-F5344CB8AC3E}">
        <p14:creationId xmlns:p14="http://schemas.microsoft.com/office/powerpoint/2010/main" val="421161187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0.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8.svg"/><Relationship Id="rId4" Type="http://schemas.openxmlformats.org/officeDocument/2006/relationships/image" Target="../media/image46.pn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7.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4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boat on the water&#10;&#10;Description automatically generated with low confidence">
            <a:extLst>
              <a:ext uri="{FF2B5EF4-FFF2-40B4-BE49-F238E27FC236}">
                <a16:creationId xmlns="" xmlns:a16="http://schemas.microsoft.com/office/drawing/2014/main" id="{47CE32A1-E624-3D47-B690-61718D911786}"/>
              </a:ext>
            </a:extLst>
          </p:cNvPr>
          <p:cNvPicPr>
            <a:picLocks noGrp="1" noChangeAspect="1"/>
          </p:cNvPicPr>
          <p:nvPr>
            <p:ph type="pic" sz="quarter" idx="10"/>
          </p:nvPr>
        </p:nvPicPr>
        <p:blipFill>
          <a:blip r:embed="rId2"/>
          <a:srcRect t="11312" b="11312"/>
          <a:stretch>
            <a:fillRect/>
          </a:stretch>
        </p:blipFill>
        <p:spPr/>
      </p:pic>
      <p:sp>
        <p:nvSpPr>
          <p:cNvPr id="19" name="TextBox">
            <a:extLst>
              <a:ext uri="{FF2B5EF4-FFF2-40B4-BE49-F238E27FC236}">
                <a16:creationId xmlns="" xmlns:a16="http://schemas.microsoft.com/office/drawing/2014/main" id="{20A379E4-1CB6-3949-A63B-C59F13E22C08}"/>
              </a:ext>
            </a:extLst>
          </p:cNvPr>
          <p:cNvSpPr txBox="1"/>
          <p:nvPr/>
        </p:nvSpPr>
        <p:spPr>
          <a:xfrm>
            <a:off x="347985" y="1921000"/>
            <a:ext cx="5501768" cy="1538883"/>
          </a:xfrm>
          <a:prstGeom prst="rect">
            <a:avLst/>
          </a:prstGeom>
          <a:noFill/>
        </p:spPr>
        <p:txBody>
          <a:bodyPr wrap="square" lIns="0" tIns="0" rIns="0" bIns="0" rtlCol="0" anchor="ctr">
            <a:spAutoFit/>
          </a:bodyPr>
          <a:lstStyle>
            <a:defPPr>
              <a:defRPr lang="en-US"/>
            </a:defPPr>
            <a:lvl1pPr algn="dist">
              <a:lnSpc>
                <a:spcPct val="150000"/>
              </a:lnSpc>
              <a:defRPr sz="1400">
                <a:solidFill>
                  <a:schemeClr val="tx1">
                    <a:lumMod val="50000"/>
                    <a:lumOff val="50000"/>
                  </a:schemeClr>
                </a:solidFill>
              </a:defRPr>
            </a:lvl1pPr>
          </a:lstStyle>
          <a:p>
            <a:pPr algn="l">
              <a:lnSpc>
                <a:spcPct val="100000"/>
              </a:lnSpc>
            </a:pPr>
            <a:r>
              <a:rPr lang="en-US" sz="7200" b="1" dirty="0">
                <a:solidFill>
                  <a:schemeClr val="bg1"/>
                </a:solidFill>
                <a:effectLst>
                  <a:outerShdw blurRad="50800" dist="38100" dir="2700000" algn="tl" rotWithShape="0">
                    <a:prstClr val="black">
                      <a:alpha val="40000"/>
                    </a:prstClr>
                  </a:outerShdw>
                </a:effectLst>
                <a:latin typeface="Raleway" panose="020B0503030101060003" pitchFamily="34" charset="77"/>
                <a:ea typeface="Batang" panose="02030600000101010101" pitchFamily="18" charset="-127"/>
                <a:cs typeface="Arial" panose="020B0604020202020204" pitchFamily="34" charset="0"/>
              </a:rPr>
              <a:t>TOURISM</a:t>
            </a:r>
            <a:r>
              <a:rPr lang="en-US" sz="2800" b="1" dirty="0">
                <a:solidFill>
                  <a:schemeClr val="bg1"/>
                </a:solidFill>
                <a:effectLst>
                  <a:outerShdw blurRad="50800" dist="38100" dir="2700000" algn="tl" rotWithShape="0">
                    <a:prstClr val="black">
                      <a:alpha val="40000"/>
                    </a:prstClr>
                  </a:outerShdw>
                </a:effectLst>
                <a:latin typeface="Raleway" panose="020B0503030101060003" pitchFamily="34" charset="77"/>
                <a:ea typeface="Batang" panose="02030600000101010101" pitchFamily="18" charset="-127"/>
                <a:cs typeface="Arial" panose="020B0604020202020204" pitchFamily="34" charset="0"/>
              </a:rPr>
              <a:t> </a:t>
            </a:r>
          </a:p>
          <a:p>
            <a:pPr algn="l">
              <a:lnSpc>
                <a:spcPct val="100000"/>
              </a:lnSpc>
            </a:pPr>
            <a:r>
              <a:rPr lang="en-US" sz="2800" b="1" dirty="0">
                <a:solidFill>
                  <a:schemeClr val="bg1"/>
                </a:solidFill>
                <a:effectLst>
                  <a:outerShdw blurRad="50800" dist="38100" dir="2700000" algn="tl" rotWithShape="0">
                    <a:prstClr val="black">
                      <a:alpha val="40000"/>
                    </a:prstClr>
                  </a:outerShdw>
                </a:effectLst>
                <a:latin typeface="Raleway" panose="020B0503030101060003" pitchFamily="34" charset="77"/>
                <a:ea typeface="Batang" panose="02030600000101010101" pitchFamily="18" charset="-127"/>
                <a:cs typeface="Arial" panose="020B0604020202020204" pitchFamily="34" charset="0"/>
              </a:rPr>
              <a:t>Investment Opportunities </a:t>
            </a:r>
            <a:endParaRPr lang="en-ID" sz="2800" b="1" spc="225" dirty="0">
              <a:solidFill>
                <a:schemeClr val="bg1"/>
              </a:solidFill>
              <a:effectLst>
                <a:outerShdw blurRad="50800" dist="38100" dir="2700000" algn="tl" rotWithShape="0">
                  <a:prstClr val="black">
                    <a:alpha val="40000"/>
                  </a:prstClr>
                </a:outerShdw>
              </a:effectLst>
              <a:latin typeface="Raleway" panose="020B0503030101060003" pitchFamily="34" charset="77"/>
            </a:endParaRPr>
          </a:p>
        </p:txBody>
      </p:sp>
      <p:sp>
        <p:nvSpPr>
          <p:cNvPr id="45" name="Oval 44">
            <a:extLst>
              <a:ext uri="{FF2B5EF4-FFF2-40B4-BE49-F238E27FC236}">
                <a16:creationId xmlns="" xmlns:a16="http://schemas.microsoft.com/office/drawing/2014/main" id="{1BF991E4-EB45-8541-99F2-73783ADF78CA}"/>
              </a:ext>
            </a:extLst>
          </p:cNvPr>
          <p:cNvSpPr/>
          <p:nvPr/>
        </p:nvSpPr>
        <p:spPr>
          <a:xfrm>
            <a:off x="8152447" y="4380548"/>
            <a:ext cx="917258" cy="7629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grpSp>
        <p:nvGrpSpPr>
          <p:cNvPr id="43" name="Group 42">
            <a:extLst>
              <a:ext uri="{FF2B5EF4-FFF2-40B4-BE49-F238E27FC236}">
                <a16:creationId xmlns="" xmlns:a16="http://schemas.microsoft.com/office/drawing/2014/main" id="{0AFF4A57-1583-C249-8A6E-2E9BB208FA35}"/>
              </a:ext>
            </a:extLst>
          </p:cNvPr>
          <p:cNvGrpSpPr/>
          <p:nvPr/>
        </p:nvGrpSpPr>
        <p:grpSpPr>
          <a:xfrm>
            <a:off x="6169475" y="200292"/>
            <a:ext cx="2684611" cy="730298"/>
            <a:chOff x="2584207" y="286312"/>
            <a:chExt cx="4674527" cy="1271617"/>
          </a:xfrm>
        </p:grpSpPr>
        <p:cxnSp>
          <p:nvCxnSpPr>
            <p:cNvPr id="32" name="Straight Connector 31">
              <a:extLst>
                <a:ext uri="{FF2B5EF4-FFF2-40B4-BE49-F238E27FC236}">
                  <a16:creationId xmlns="" xmlns:a16="http://schemas.microsoft.com/office/drawing/2014/main" id="{110B73C5-0205-9E44-8D03-59E444B18B0A}"/>
                </a:ext>
              </a:extLst>
            </p:cNvPr>
            <p:cNvCxnSpPr>
              <a:cxnSpLocks/>
            </p:cNvCxnSpPr>
            <p:nvPr/>
          </p:nvCxnSpPr>
          <p:spPr>
            <a:xfrm>
              <a:off x="2584207" y="286312"/>
              <a:ext cx="0" cy="1203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descr="A blue sign with white text&#10;&#10;Description automatically generated with low confidence">
              <a:extLst>
                <a:ext uri="{FF2B5EF4-FFF2-40B4-BE49-F238E27FC236}">
                  <a16:creationId xmlns="" xmlns:a16="http://schemas.microsoft.com/office/drawing/2014/main" id="{93DA7754-EDD4-A747-90CB-5BFF90570252}"/>
                </a:ext>
              </a:extLst>
            </p:cNvPr>
            <p:cNvPicPr>
              <a:picLocks noChangeAspect="1"/>
            </p:cNvPicPr>
            <p:nvPr/>
          </p:nvPicPr>
          <p:blipFill>
            <a:blip r:embed="rId3"/>
            <a:stretch>
              <a:fillRect/>
            </a:stretch>
          </p:blipFill>
          <p:spPr>
            <a:xfrm>
              <a:off x="5256444" y="649747"/>
              <a:ext cx="2002290" cy="738664"/>
            </a:xfrm>
            <a:prstGeom prst="rect">
              <a:avLst/>
            </a:prstGeom>
          </p:spPr>
        </p:pic>
        <p:cxnSp>
          <p:nvCxnSpPr>
            <p:cNvPr id="38" name="Straight Connector 37">
              <a:extLst>
                <a:ext uri="{FF2B5EF4-FFF2-40B4-BE49-F238E27FC236}">
                  <a16:creationId xmlns="" xmlns:a16="http://schemas.microsoft.com/office/drawing/2014/main" id="{82894290-26AB-AD4A-B824-744F5DB04AB3}"/>
                </a:ext>
              </a:extLst>
            </p:cNvPr>
            <p:cNvCxnSpPr>
              <a:cxnSpLocks/>
            </p:cNvCxnSpPr>
            <p:nvPr/>
          </p:nvCxnSpPr>
          <p:spPr>
            <a:xfrm>
              <a:off x="5029787" y="286312"/>
              <a:ext cx="0" cy="1203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Picture 41" descr="A picture containing lamp&#10;&#10;Description automatically generated">
              <a:extLst>
                <a:ext uri="{FF2B5EF4-FFF2-40B4-BE49-F238E27FC236}">
                  <a16:creationId xmlns="" xmlns:a16="http://schemas.microsoft.com/office/drawing/2014/main" id="{80220102-CD3C-4348-A252-2B681CDA5308}"/>
                </a:ext>
              </a:extLst>
            </p:cNvPr>
            <p:cNvPicPr>
              <a:picLocks noChangeAspect="1"/>
            </p:cNvPicPr>
            <p:nvPr/>
          </p:nvPicPr>
          <p:blipFill rotWithShape="1">
            <a:blip r:embed="rId4"/>
            <a:srcRect t="16545" b="20081"/>
            <a:stretch/>
          </p:blipFill>
          <p:spPr>
            <a:xfrm>
              <a:off x="2635084" y="286312"/>
              <a:ext cx="2281416" cy="1271617"/>
            </a:xfrm>
            <a:prstGeom prst="rect">
              <a:avLst/>
            </a:prstGeom>
          </p:spPr>
        </p:pic>
      </p:grpSp>
      <p:sp>
        <p:nvSpPr>
          <p:cNvPr id="18" name="Rectangle 17">
            <a:extLst>
              <a:ext uri="{FF2B5EF4-FFF2-40B4-BE49-F238E27FC236}">
                <a16:creationId xmlns="" xmlns:a16="http://schemas.microsoft.com/office/drawing/2014/main" id="{C1FE7135-4F81-9749-A3B1-3AFE2CF95CD4}"/>
              </a:ext>
            </a:extLst>
          </p:cNvPr>
          <p:cNvSpPr/>
          <p:nvPr/>
        </p:nvSpPr>
        <p:spPr>
          <a:xfrm>
            <a:off x="509734" y="891661"/>
            <a:ext cx="184731" cy="553998"/>
          </a:xfrm>
          <a:prstGeom prst="rect">
            <a:avLst/>
          </a:prstGeom>
        </p:spPr>
        <p:txBody>
          <a:bodyPr wrap="none">
            <a:spAutoFit/>
          </a:bodyPr>
          <a:lstStyle/>
          <a:p>
            <a:endParaRPr lang="en-US" sz="3000" b="1" spc="225" dirty="0">
              <a:solidFill>
                <a:schemeClr val="bg1"/>
              </a:solidFill>
              <a:effectLst>
                <a:outerShdw blurRad="50800" dist="38100" dir="2700000" algn="tl" rotWithShape="0">
                  <a:prstClr val="black">
                    <a:alpha val="40000"/>
                  </a:prstClr>
                </a:outerShdw>
              </a:effectLst>
              <a:latin typeface="Raleway" panose="020B0503030101060003" pitchFamily="34" charset="77"/>
            </a:endParaRPr>
          </a:p>
        </p:txBody>
      </p:sp>
      <p:pic>
        <p:nvPicPr>
          <p:cNvPr id="1026" name="Picture 2" descr="C:\Users\Administrator\Pictures\Logos\Chapeu\LOGO_MOZAMBIQUE_2___2_-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200" y="200292"/>
            <a:ext cx="1128114" cy="69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3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PT" dirty="0" smtClean="0"/>
              <a:t>MAPUTO NATIONAL PARK</a:t>
            </a:r>
            <a:endParaRPr lang="en-US" dirty="0"/>
          </a:p>
        </p:txBody>
      </p:sp>
      <p:sp>
        <p:nvSpPr>
          <p:cNvPr id="4" name="Espaço Reservado para Rodapé 3"/>
          <p:cNvSpPr>
            <a:spLocks noGrp="1"/>
          </p:cNvSpPr>
          <p:nvPr>
            <p:ph type="ftr" sz="quarter" idx="11"/>
          </p:nvPr>
        </p:nvSpPr>
        <p:spPr/>
        <p:txBody>
          <a:bodyPr/>
          <a:lstStyle/>
          <a:p>
            <a:pPr>
              <a:defRPr/>
            </a:pPr>
            <a:r>
              <a:rPr lang="en-US" altLang="en-US" smtClean="0"/>
              <a:t>Date</a:t>
            </a:r>
            <a:endParaRPr lang="en-US" altLang="en-US"/>
          </a:p>
        </p:txBody>
      </p:sp>
      <p:sp>
        <p:nvSpPr>
          <p:cNvPr id="5" name="Espaço Reservado para Número de Slide 4"/>
          <p:cNvSpPr>
            <a:spLocks noGrp="1"/>
          </p:cNvSpPr>
          <p:nvPr>
            <p:ph type="sldNum" sz="quarter" idx="12"/>
          </p:nvPr>
        </p:nvSpPr>
        <p:spPr/>
        <p:txBody>
          <a:bodyPr/>
          <a:lstStyle/>
          <a:p>
            <a:r>
              <a:rPr lang="fr-FR" altLang="en-US" smtClean="0"/>
              <a:t>Page </a:t>
            </a:r>
            <a:fld id="{C81EE7FC-15B7-9F40-B53F-49E65DC333A5}" type="slidenum">
              <a:rPr lang="fr-FR" altLang="en-US" smtClean="0"/>
              <a:t>10</a:t>
            </a:fld>
            <a:endParaRPr lang="fr-FR" altLang="en-US"/>
          </a:p>
        </p:txBody>
      </p:sp>
      <p:pic>
        <p:nvPicPr>
          <p:cNvPr id="2050" name="Picture 2" descr="C:\Users\NunoFortes\Desktop\desktop 2\Fotos Selecionadas\maputo\fotos REM\Maputo Special Reserve - Xingute Hippos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59087" y="883627"/>
            <a:ext cx="4484914" cy="216126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NunoFortes\AppData\Local\Packages\Microsoft.Windows.Photos_8wekyb3d8bbwe\TempState\ShareServiceTempFolder\57b862_6824a41c17e34efb9d93457fb4fcb869~mv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3627"/>
            <a:ext cx="4659087" cy="42110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085" y="3044894"/>
            <a:ext cx="4484915" cy="2049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60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en-US" sz="1000">
                <a:solidFill>
                  <a:schemeClr val="bg1"/>
                </a:solidFill>
              </a:rPr>
              <a:t>Page </a:t>
            </a:r>
            <a:fld id="{0FBA91D3-49EC-3C46-B580-3C3B67D0CDDC}" type="slidenum">
              <a:rPr lang="fr-FR" altLang="en-US" sz="1000">
                <a:solidFill>
                  <a:schemeClr val="bg1"/>
                </a:solidFill>
              </a:rPr>
              <a:t>11</a:t>
            </a:fld>
            <a:endParaRPr lang="fr-FR" altLang="en-US" sz="1000">
              <a:solidFill>
                <a:schemeClr val="bg1"/>
              </a:solidFill>
            </a:endParaRP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7" y="1059582"/>
            <a:ext cx="4680519" cy="33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p:cNvSpPr>
            <a:spLocks noGrp="1"/>
          </p:cNvSpPr>
          <p:nvPr>
            <p:ph type="title"/>
          </p:nvPr>
        </p:nvSpPr>
        <p:spPr>
          <a:xfrm>
            <a:off x="500063" y="160735"/>
            <a:ext cx="8229600" cy="575072"/>
          </a:xfrm>
        </p:spPr>
        <p:txBody>
          <a:bodyPr/>
          <a:lstStyle/>
          <a:p>
            <a:pPr algn="ctr"/>
            <a:r>
              <a:rPr lang="pt-PT" altLang="en-US" sz="3000" dirty="0">
                <a:solidFill>
                  <a:schemeClr val="tx2"/>
                </a:solidFill>
                <a:latin typeface="Raleway"/>
              </a:rPr>
              <a:t>VILANCULOS RESORT CONCEPT </a:t>
            </a:r>
            <a:endParaRPr lang="en-US" altLang="en-US" sz="3000" dirty="0">
              <a:solidFill>
                <a:schemeClr val="tx2"/>
              </a:solidFill>
              <a:latin typeface="Raleway"/>
            </a:endParaRPr>
          </a:p>
        </p:txBody>
      </p:sp>
      <p:sp>
        <p:nvSpPr>
          <p:cNvPr id="5" name="TextBox 6"/>
          <p:cNvSpPr txBox="1"/>
          <p:nvPr/>
        </p:nvSpPr>
        <p:spPr>
          <a:xfrm>
            <a:off x="107504" y="1179366"/>
            <a:ext cx="4065485" cy="3108543"/>
          </a:xfrm>
          <a:prstGeom prst="rect">
            <a:avLst/>
          </a:prstGeom>
          <a:noFill/>
        </p:spPr>
        <p:txBody>
          <a:bodyPr wrap="square">
            <a:spAutoFit/>
          </a:bodyPr>
          <a:lstStyle/>
          <a:p>
            <a:pPr marL="342900" indent="-342900" algn="just">
              <a:buFont typeface="Wingdings" panose="05000000000000000000" pitchFamily="2" charset="2"/>
              <a:buChar char="v"/>
              <a:defRPr/>
            </a:pPr>
            <a:endParaRPr lang="en-GB" sz="1600" b="1" dirty="0">
              <a:solidFill>
                <a:schemeClr val="tx2">
                  <a:lumMod val="75000"/>
                </a:schemeClr>
              </a:solidFill>
              <a:latin typeface="Century Gothic" panose="020B0502020202020204" pitchFamily="34" charset="0"/>
            </a:endParaRPr>
          </a:p>
          <a:p>
            <a:pPr marL="342900" indent="-342900" algn="just">
              <a:buFont typeface="Wingdings" panose="05000000000000000000" pitchFamily="2" charset="2"/>
              <a:buChar char="v"/>
              <a:defRPr/>
            </a:pPr>
            <a:r>
              <a:rPr lang="en-GB" sz="1600" b="1" dirty="0">
                <a:solidFill>
                  <a:schemeClr val="tx2">
                    <a:lumMod val="75000"/>
                  </a:schemeClr>
                </a:solidFill>
                <a:latin typeface="Century Gothic" panose="020B0502020202020204" pitchFamily="34" charset="0"/>
              </a:rPr>
              <a:t> </a:t>
            </a:r>
            <a:r>
              <a:rPr lang="pt-PT" sz="1600" b="1" dirty="0">
                <a:solidFill>
                  <a:schemeClr val="tx2">
                    <a:lumMod val="75000"/>
                  </a:schemeClr>
                </a:solidFill>
                <a:latin typeface="Century Gothic" panose="020B0502020202020204" pitchFamily="34" charset="0"/>
              </a:rPr>
              <a:t>Location: </a:t>
            </a:r>
            <a:r>
              <a:rPr lang="pt-PT" sz="1600" dirty="0">
                <a:solidFill>
                  <a:schemeClr val="tx2">
                    <a:lumMod val="75000"/>
                  </a:schemeClr>
                </a:solidFill>
                <a:latin typeface="Century Gothic" panose="020B0502020202020204" pitchFamily="34" charset="0"/>
              </a:rPr>
              <a:t>Vilanculos District , Inhambane Province; </a:t>
            </a:r>
          </a:p>
          <a:p>
            <a:pPr algn="just">
              <a:defRPr/>
            </a:pPr>
            <a:r>
              <a:rPr lang="pt-PT" sz="1600" dirty="0">
                <a:solidFill>
                  <a:schemeClr val="tx2">
                    <a:lumMod val="75000"/>
                  </a:schemeClr>
                </a:solidFill>
                <a:latin typeface="Century Gothic" panose="020B0502020202020204" pitchFamily="34" charset="0"/>
              </a:rPr>
              <a:t>  </a:t>
            </a:r>
          </a:p>
          <a:p>
            <a:pPr marL="342900" indent="-342900" algn="just">
              <a:buFont typeface="Wingdings" panose="05000000000000000000" pitchFamily="2" charset="2"/>
              <a:buChar char="v"/>
              <a:defRPr/>
            </a:pPr>
            <a:r>
              <a:rPr lang="pt-PT" sz="1600" dirty="0">
                <a:solidFill>
                  <a:schemeClr val="tx2">
                    <a:lumMod val="75000"/>
                  </a:schemeClr>
                </a:solidFill>
                <a:latin typeface="Century Gothic" panose="020B0502020202020204" pitchFamily="34" charset="0"/>
              </a:rPr>
              <a:t> </a:t>
            </a:r>
            <a:r>
              <a:rPr lang="pt-PT" sz="1600" b="1" dirty="0">
                <a:solidFill>
                  <a:schemeClr val="tx2">
                    <a:lumMod val="75000"/>
                  </a:schemeClr>
                </a:solidFill>
                <a:latin typeface="Century Gothic" panose="020B0502020202020204" pitchFamily="34" charset="0"/>
              </a:rPr>
              <a:t>Area: </a:t>
            </a:r>
            <a:r>
              <a:rPr lang="pt-PT" sz="1600" dirty="0">
                <a:solidFill>
                  <a:schemeClr val="tx2">
                    <a:lumMod val="75000"/>
                  </a:schemeClr>
                </a:solidFill>
                <a:latin typeface="Century Gothic" panose="020B0502020202020204" pitchFamily="34" charset="0"/>
              </a:rPr>
              <a:t>2ha;</a:t>
            </a:r>
          </a:p>
          <a:p>
            <a:pPr algn="just">
              <a:defRPr/>
            </a:pPr>
            <a:endParaRPr lang="pt-PT" sz="1600" dirty="0">
              <a:solidFill>
                <a:schemeClr val="tx2">
                  <a:lumMod val="75000"/>
                </a:schemeClr>
              </a:solidFill>
              <a:latin typeface="Century Gothic" panose="020B0502020202020204" pitchFamily="34" charset="0"/>
            </a:endParaRPr>
          </a:p>
          <a:p>
            <a:pPr marL="342900" indent="-342900" algn="just">
              <a:buFont typeface="Wingdings" panose="05000000000000000000" pitchFamily="2" charset="2"/>
              <a:buChar char="v"/>
              <a:defRPr/>
            </a:pPr>
            <a:r>
              <a:rPr lang="pt-PT" sz="1600" dirty="0">
                <a:solidFill>
                  <a:schemeClr val="tx2">
                    <a:lumMod val="75000"/>
                  </a:schemeClr>
                </a:solidFill>
                <a:latin typeface="Century Gothic" panose="020B0502020202020204" pitchFamily="34" charset="0"/>
              </a:rPr>
              <a:t> </a:t>
            </a:r>
            <a:r>
              <a:rPr lang="pt-PT" sz="2000" b="1" dirty="0">
                <a:solidFill>
                  <a:schemeClr val="tx2">
                    <a:lumMod val="75000"/>
                  </a:schemeClr>
                </a:solidFill>
                <a:latin typeface="Century Gothic" panose="020B0502020202020204" pitchFamily="34" charset="0"/>
              </a:rPr>
              <a:t>Capacity</a:t>
            </a:r>
            <a:r>
              <a:rPr lang="pt-PT" sz="1600" b="1" dirty="0">
                <a:solidFill>
                  <a:schemeClr val="tx2">
                    <a:lumMod val="75000"/>
                  </a:schemeClr>
                </a:solidFill>
                <a:latin typeface="Century Gothic" panose="020B0502020202020204" pitchFamily="34" charset="0"/>
              </a:rPr>
              <a:t>: </a:t>
            </a:r>
            <a:r>
              <a:rPr lang="pt-PT" sz="1600" dirty="0">
                <a:solidFill>
                  <a:schemeClr val="tx2">
                    <a:lumMod val="75000"/>
                  </a:schemeClr>
                </a:solidFill>
                <a:latin typeface="Century Gothic" panose="020B0502020202020204" pitchFamily="34" charset="0"/>
              </a:rPr>
              <a:t>150 Rooms (estimated)</a:t>
            </a:r>
          </a:p>
          <a:p>
            <a:pPr marL="342900" indent="-342900" algn="just">
              <a:buFont typeface="Wingdings" panose="05000000000000000000" pitchFamily="2" charset="2"/>
              <a:buChar char="v"/>
              <a:defRPr/>
            </a:pPr>
            <a:endParaRPr lang="pt-PT" sz="1600" dirty="0">
              <a:solidFill>
                <a:schemeClr val="tx2">
                  <a:lumMod val="75000"/>
                </a:schemeClr>
              </a:solidFill>
              <a:latin typeface="Century Gothic" panose="020B0502020202020204" pitchFamily="34" charset="0"/>
            </a:endParaRPr>
          </a:p>
          <a:p>
            <a:pPr marL="342900" indent="-342900" algn="just">
              <a:buFont typeface="Wingdings" panose="05000000000000000000" pitchFamily="2" charset="2"/>
              <a:buChar char="v"/>
              <a:defRPr/>
            </a:pPr>
            <a:r>
              <a:rPr lang="pt-PT" sz="1600" dirty="0">
                <a:solidFill>
                  <a:schemeClr val="tx2">
                    <a:lumMod val="75000"/>
                  </a:schemeClr>
                </a:solidFill>
                <a:latin typeface="Century Gothic" panose="020B0502020202020204" pitchFamily="34" charset="0"/>
              </a:rPr>
              <a:t> In front of Bazaruto </a:t>
            </a:r>
            <a:r>
              <a:rPr lang="pt-PT" sz="1600" dirty="0" err="1">
                <a:solidFill>
                  <a:schemeClr val="tx2">
                    <a:lumMod val="75000"/>
                  </a:schemeClr>
                </a:solidFill>
                <a:latin typeface="Century Gothic" panose="020B0502020202020204" pitchFamily="34" charset="0"/>
              </a:rPr>
              <a:t>Arquipelago</a:t>
            </a:r>
            <a:endParaRPr lang="pt-PT" sz="1600" dirty="0">
              <a:solidFill>
                <a:schemeClr val="tx2">
                  <a:lumMod val="75000"/>
                </a:schemeClr>
              </a:solidFill>
              <a:latin typeface="Century Gothic" panose="020B0502020202020204" pitchFamily="34" charset="0"/>
            </a:endParaRPr>
          </a:p>
          <a:p>
            <a:pPr algn="just">
              <a:defRPr/>
            </a:pPr>
            <a:endParaRPr lang="pt-PT" sz="1600" dirty="0">
              <a:solidFill>
                <a:schemeClr val="tx2">
                  <a:lumMod val="75000"/>
                </a:schemeClr>
              </a:solidFill>
              <a:latin typeface="Century Gothic" panose="020B0502020202020204" pitchFamily="34" charset="0"/>
            </a:endParaRPr>
          </a:p>
          <a:p>
            <a:pPr marL="342900" indent="-342900" algn="just">
              <a:buFont typeface="Wingdings" panose="05000000000000000000" pitchFamily="2" charset="2"/>
              <a:buChar char="v"/>
              <a:defRPr/>
            </a:pPr>
            <a:r>
              <a:rPr lang="en-GB" sz="1600" dirty="0">
                <a:latin typeface="Calibri" panose="020F0502020204030204" pitchFamily="34" charset="0"/>
                <a:ea typeface="Calibri" panose="020F0502020204030204" pitchFamily="34" charset="0"/>
                <a:cs typeface="Times New Roman" panose="02020603050405020304" pitchFamily="18" charset="0"/>
              </a:rPr>
              <a:t>Estimated Budget: </a:t>
            </a:r>
            <a:r>
              <a:rPr lang="en-GB" sz="1600" b="1" i="1" dirty="0">
                <a:latin typeface="Calibri" panose="020F0502020204030204" pitchFamily="34" charset="0"/>
                <a:ea typeface="Calibri" panose="020F0502020204030204" pitchFamily="34" charset="0"/>
                <a:cs typeface="Times New Roman" panose="02020603050405020304" pitchFamily="18" charset="0"/>
              </a:rPr>
              <a:t>10 million USD </a:t>
            </a:r>
          </a:p>
        </p:txBody>
      </p:sp>
    </p:spTree>
    <p:extLst>
      <p:ext uri="{BB962C8B-B14F-4D97-AF65-F5344CB8AC3E}">
        <p14:creationId xmlns:p14="http://schemas.microsoft.com/office/powerpoint/2010/main" val="4064953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6352A22B-D5B7-364F-AECC-723C9BFD6769}"/>
              </a:ext>
            </a:extLst>
          </p:cNvPr>
          <p:cNvSpPr txBox="1">
            <a:spLocks/>
          </p:cNvSpPr>
          <p:nvPr/>
        </p:nvSpPr>
        <p:spPr>
          <a:xfrm>
            <a:off x="426876" y="410343"/>
            <a:ext cx="7023405" cy="4936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dirty="0">
                <a:solidFill>
                  <a:schemeClr val="tx2"/>
                </a:solidFill>
                <a:latin typeface="Raleway" panose="020B0503030101060003" pitchFamily="34" charset="77"/>
              </a:rPr>
              <a:t>Hotel </a:t>
            </a:r>
            <a:r>
              <a:rPr lang="en-GB" sz="2800" b="1" dirty="0" err="1">
                <a:solidFill>
                  <a:schemeClr val="tx2"/>
                </a:solidFill>
                <a:latin typeface="Raleway" panose="020B0503030101060003" pitchFamily="34" charset="77"/>
              </a:rPr>
              <a:t>Inhassoro</a:t>
            </a:r>
            <a:r>
              <a:rPr lang="en-GB" sz="2800" b="1" dirty="0">
                <a:solidFill>
                  <a:schemeClr val="tx2"/>
                </a:solidFill>
                <a:latin typeface="Raleway" panose="020B0503030101060003" pitchFamily="34" charset="77"/>
              </a:rPr>
              <a:t> </a:t>
            </a:r>
            <a:r>
              <a:rPr lang="en-GB" sz="2800" b="1" dirty="0">
                <a:solidFill>
                  <a:schemeClr val="accent1"/>
                </a:solidFill>
                <a:latin typeface="Raleway Black" panose="020B0503030101060003" pitchFamily="34" charset="77"/>
              </a:rPr>
              <a:t>Restructuring Concept</a:t>
            </a:r>
            <a:r>
              <a:rPr lang="en-US" sz="3600" b="1" dirty="0">
                <a:solidFill>
                  <a:srgbClr val="17375E"/>
                </a:solidFill>
                <a:effectLst>
                  <a:outerShdw blurRad="38100" dist="38100" dir="2700000" algn="tl">
                    <a:srgbClr val="C0C0C0"/>
                  </a:outerShdw>
                </a:effectLst>
                <a:latin typeface="Raleway" panose="020B0503030101060003" pitchFamily="34" charset="77"/>
              </a:rPr>
              <a:t/>
            </a:r>
            <a:br>
              <a:rPr lang="en-US" sz="3600" b="1" dirty="0">
                <a:solidFill>
                  <a:srgbClr val="17375E"/>
                </a:solidFill>
                <a:effectLst>
                  <a:outerShdw blurRad="38100" dist="38100" dir="2700000" algn="tl">
                    <a:srgbClr val="C0C0C0"/>
                  </a:outerShdw>
                </a:effectLst>
                <a:latin typeface="Raleway" panose="020B0503030101060003" pitchFamily="34" charset="77"/>
              </a:rPr>
            </a:br>
            <a:endParaRPr lang="pt-PT" sz="2800" b="1" dirty="0">
              <a:solidFill>
                <a:schemeClr val="accent1"/>
              </a:solidFill>
              <a:latin typeface="Raleway" panose="020B0503030101060003" pitchFamily="34" charset="77"/>
            </a:endParaRPr>
          </a:p>
        </p:txBody>
      </p:sp>
      <p:sp>
        <p:nvSpPr>
          <p:cNvPr id="9" name="Rounded Rectangle 8">
            <a:extLst>
              <a:ext uri="{FF2B5EF4-FFF2-40B4-BE49-F238E27FC236}">
                <a16:creationId xmlns="" xmlns:a16="http://schemas.microsoft.com/office/drawing/2014/main" id="{7601872D-AAA4-5B40-8298-D23B94CBE17B}"/>
              </a:ext>
            </a:extLst>
          </p:cNvPr>
          <p:cNvSpPr/>
          <p:nvPr/>
        </p:nvSpPr>
        <p:spPr>
          <a:xfrm>
            <a:off x="4251936" y="1237738"/>
            <a:ext cx="4584247" cy="3260292"/>
          </a:xfrm>
          <a:prstGeom prst="roundRect">
            <a:avLst>
              <a:gd name="adj" fmla="val 6951"/>
            </a:avLst>
          </a:prstGeom>
          <a:solidFill>
            <a:schemeClr val="bg2"/>
          </a:solidFill>
          <a:ln>
            <a:noFill/>
          </a:ln>
          <a:effectLst>
            <a:outerShdw blurRad="184239" dist="101600" dir="2700000" algn="tl" rotWithShape="0">
              <a:schemeClr val="tx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TextBox 7">
            <a:extLst>
              <a:ext uri="{FF2B5EF4-FFF2-40B4-BE49-F238E27FC236}">
                <a16:creationId xmlns="" xmlns:a16="http://schemas.microsoft.com/office/drawing/2014/main" id="{F77D7A96-5249-0B4A-970C-4FE10E5AA444}"/>
              </a:ext>
            </a:extLst>
          </p:cNvPr>
          <p:cNvSpPr txBox="1"/>
          <p:nvPr/>
        </p:nvSpPr>
        <p:spPr>
          <a:xfrm>
            <a:off x="4455669" y="1433953"/>
            <a:ext cx="4278407" cy="3231654"/>
          </a:xfrm>
          <a:prstGeom prst="rect">
            <a:avLst/>
          </a:prstGeom>
          <a:noFill/>
        </p:spPr>
        <p:txBody>
          <a:bodyPr wrap="square">
            <a:spAutoFit/>
          </a:bodyPr>
          <a:lstStyle/>
          <a:p>
            <a:pPr algn="just">
              <a:defRPr/>
            </a:pPr>
            <a:r>
              <a:rPr lang="en-GB" sz="1200" b="1" dirty="0">
                <a:solidFill>
                  <a:schemeClr val="accent1"/>
                </a:solidFill>
                <a:latin typeface="Lucida Sans" panose="020B0602030504020204" pitchFamily="34" charset="0"/>
              </a:rPr>
              <a:t>CHARACTERISTICS: </a:t>
            </a:r>
          </a:p>
          <a:p>
            <a:pPr algn="just">
              <a:defRPr/>
            </a:pPr>
            <a:endParaRPr lang="en-GB" sz="1200" dirty="0">
              <a:latin typeface="Lucida Sans" panose="020B0602030504020204" pitchFamily="34" charset="0"/>
            </a:endParaRPr>
          </a:p>
          <a:p>
            <a:pPr algn="just">
              <a:defRPr/>
            </a:pPr>
            <a:r>
              <a:rPr lang="en-GB" sz="1200" b="1" dirty="0">
                <a:solidFill>
                  <a:schemeClr val="accent1"/>
                </a:solidFill>
                <a:latin typeface="Lucida Sans" panose="020B0602030504020204" pitchFamily="34" charset="0"/>
              </a:rPr>
              <a:t>A1: </a:t>
            </a:r>
            <a:r>
              <a:rPr lang="en-GB" sz="1200" dirty="0">
                <a:latin typeface="Lucida Sans" panose="020B0602030504020204" pitchFamily="34" charset="0"/>
              </a:rPr>
              <a:t>Reception and Restaurant Building</a:t>
            </a:r>
          </a:p>
          <a:p>
            <a:pPr marL="314325" lvl="1" algn="just">
              <a:defRPr/>
            </a:pPr>
            <a:r>
              <a:rPr lang="en-GB" sz="1200" dirty="0">
                <a:latin typeface="Lucida Sans" panose="020B0602030504020204" pitchFamily="34" charset="0"/>
              </a:rPr>
              <a:t>Refurbishment and reutilisation, taking into account the conservation status of architectural expression and symbolic value </a:t>
            </a:r>
          </a:p>
          <a:p>
            <a:pPr marL="200025" indent="-200025" algn="just">
              <a:buFont typeface="Arial" pitchFamily="34" charset="0"/>
              <a:buChar char="•"/>
              <a:defRPr/>
            </a:pPr>
            <a:endParaRPr lang="en-GB" sz="1200" dirty="0">
              <a:latin typeface="Lucida Sans" panose="020B0602030504020204" pitchFamily="34" charset="0"/>
            </a:endParaRPr>
          </a:p>
          <a:p>
            <a:pPr marL="314325" indent="-314325" algn="just">
              <a:defRPr/>
            </a:pPr>
            <a:r>
              <a:rPr lang="en-GB" sz="1200" b="1" dirty="0">
                <a:solidFill>
                  <a:schemeClr val="accent1"/>
                </a:solidFill>
                <a:latin typeface="Lucida Sans" panose="020B0602030504020204" pitchFamily="34" charset="0"/>
              </a:rPr>
              <a:t>A2: </a:t>
            </a:r>
            <a:r>
              <a:rPr lang="en-GB" sz="1200" dirty="0">
                <a:latin typeface="Lucida Sans" panose="020B0602030504020204" pitchFamily="34" charset="0"/>
              </a:rPr>
              <a:t>Blocks (two) of symmetrical apartments in band The fully demolish (given its functional inadequacy and constructive precariousness) </a:t>
            </a:r>
          </a:p>
          <a:p>
            <a:pPr marL="200025" indent="-200025" algn="just">
              <a:defRPr/>
            </a:pPr>
            <a:endParaRPr lang="en-GB" sz="1200" dirty="0">
              <a:latin typeface="Lucida Sans" panose="020B0602030504020204" pitchFamily="34" charset="0"/>
            </a:endParaRPr>
          </a:p>
          <a:p>
            <a:pPr marL="314325" indent="-314325" algn="just">
              <a:defRPr/>
            </a:pPr>
            <a:r>
              <a:rPr lang="en-GB" sz="1200" b="1" dirty="0">
                <a:solidFill>
                  <a:schemeClr val="accent1"/>
                </a:solidFill>
                <a:latin typeface="Lucida Sans" panose="020B0602030504020204" pitchFamily="34" charset="0"/>
              </a:rPr>
              <a:t>A3: </a:t>
            </a:r>
            <a:r>
              <a:rPr lang="en-GB" sz="1200" dirty="0">
                <a:latin typeface="Lucida Sans" panose="020B0602030504020204" pitchFamily="34" charset="0"/>
              </a:rPr>
              <a:t>A set of isolated dwellings and support services To be demolished (taking in account the level of pre-ruin and functional- constructive mismatching)</a:t>
            </a:r>
          </a:p>
          <a:p>
            <a:pPr marL="314325" indent="-314325" algn="ju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14325" indent="-314325" algn="just">
              <a:defRPr/>
            </a:pPr>
            <a:r>
              <a:rPr lang="en-GB" sz="1200" b="1" dirty="0">
                <a:latin typeface="Calibri" panose="020F0502020204030204" pitchFamily="34" charset="0"/>
                <a:ea typeface="Calibri" panose="020F0502020204030204" pitchFamily="34" charset="0"/>
                <a:cs typeface="Times New Roman" panose="02020603050405020304" pitchFamily="18" charset="0"/>
              </a:rPr>
              <a:t>Estimated Budget: </a:t>
            </a:r>
            <a:r>
              <a:rPr lang="en-GB" sz="1200" b="1" i="1" dirty="0">
                <a:latin typeface="Calibri" panose="020F0502020204030204" pitchFamily="34" charset="0"/>
                <a:ea typeface="Calibri" panose="020F0502020204030204" pitchFamily="34" charset="0"/>
                <a:cs typeface="Times New Roman" panose="02020603050405020304" pitchFamily="18" charset="0"/>
              </a:rPr>
              <a:t>9</a:t>
            </a:r>
            <a:r>
              <a:rPr lang="en-GB" sz="1200" b="1" i="1" dirty="0" smtClean="0">
                <a:latin typeface="Calibri" panose="020F0502020204030204" pitchFamily="34" charset="0"/>
                <a:ea typeface="Calibri" panose="020F0502020204030204" pitchFamily="34" charset="0"/>
                <a:cs typeface="Times New Roman" panose="02020603050405020304" pitchFamily="18" charset="0"/>
              </a:rPr>
              <a:t> </a:t>
            </a:r>
            <a:r>
              <a:rPr lang="en-GB" sz="1200" b="1" i="1" dirty="0">
                <a:latin typeface="Calibri" panose="020F0502020204030204" pitchFamily="34" charset="0"/>
                <a:ea typeface="Calibri" panose="020F0502020204030204" pitchFamily="34" charset="0"/>
                <a:cs typeface="Times New Roman" panose="02020603050405020304" pitchFamily="18" charset="0"/>
              </a:rPr>
              <a:t>million USD </a:t>
            </a:r>
          </a:p>
          <a:p>
            <a:pPr marL="314325" indent="-314325" algn="just">
              <a:defRPr/>
            </a:pPr>
            <a:endParaRPr lang="pt-PT" sz="1200" dirty="0">
              <a:latin typeface="Lucida Sans" panose="020B0602030504020204"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336" y="1079476"/>
            <a:ext cx="3637242" cy="333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013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9685" y="205978"/>
            <a:ext cx="7577092" cy="597681"/>
          </a:xfrm>
        </p:spPr>
        <p:txBody>
          <a:bodyPr>
            <a:normAutofit/>
          </a:bodyPr>
          <a:lstStyle/>
          <a:p>
            <a:pPr algn="ctr"/>
            <a:r>
              <a:rPr lang="pt-PT" sz="2500" dirty="0">
                <a:solidFill>
                  <a:schemeClr val="accent1"/>
                </a:solidFill>
                <a:latin typeface="Calibri" panose="020F0502020204030204" pitchFamily="34" charset="0"/>
                <a:cs typeface="Calibri" panose="020F0502020204030204" pitchFamily="34" charset="0"/>
              </a:rPr>
              <a:t>CHUABO HOTEL </a:t>
            </a:r>
            <a:r>
              <a:rPr lang="en-US" sz="2500" dirty="0">
                <a:solidFill>
                  <a:schemeClr val="accent1"/>
                </a:solidFill>
                <a:latin typeface="Calibri" panose="020F0502020204030204" pitchFamily="34" charset="0"/>
                <a:cs typeface="Calibri" panose="020F0502020204030204" pitchFamily="34" charset="0"/>
              </a:rPr>
              <a:t>-</a:t>
            </a:r>
            <a:r>
              <a:rPr lang="en-GB" sz="2500" dirty="0">
                <a:solidFill>
                  <a:schemeClr val="accent1"/>
                </a:solidFill>
                <a:latin typeface="Calibri" panose="020F0502020204030204" pitchFamily="34" charset="0"/>
                <a:cs typeface="Calibri" panose="020F0502020204030204" pitchFamily="34" charset="0"/>
              </a:rPr>
              <a:t> Refurbishment and reutilisation</a:t>
            </a:r>
            <a:r>
              <a:rPr lang="en-US" sz="2500" dirty="0">
                <a:solidFill>
                  <a:schemeClr val="accent1"/>
                </a:solidFill>
                <a:latin typeface="Calibri" panose="020F0502020204030204" pitchFamily="34" charset="0"/>
                <a:cs typeface="Calibri" panose="020F0502020204030204" pitchFamily="34" charset="0"/>
              </a:rPr>
              <a:t>  </a:t>
            </a:r>
          </a:p>
        </p:txBody>
      </p:sp>
      <p:sp>
        <p:nvSpPr>
          <p:cNvPr id="4" name="Espaço Reservado para Número de Slide 3"/>
          <p:cNvSpPr>
            <a:spLocks noGrp="1"/>
          </p:cNvSpPr>
          <p:nvPr>
            <p:ph type="sldNum" sz="quarter" idx="12"/>
          </p:nvPr>
        </p:nvSpPr>
        <p:spPr/>
        <p:txBody>
          <a:bodyPr/>
          <a:lstStyle/>
          <a:p>
            <a:r>
              <a:rPr lang="fr-FR" altLang="en-US">
                <a:solidFill>
                  <a:prstClr val="white"/>
                </a:solidFill>
              </a:rPr>
              <a:t>Page </a:t>
            </a:r>
            <a:fld id="{8362B54A-B0AF-45AA-967C-143037A677DF}" type="slidenum">
              <a:rPr lang="fr-FR" altLang="en-US" smtClean="0">
                <a:solidFill>
                  <a:prstClr val="white"/>
                </a:solidFill>
              </a:rPr>
              <a:pPr/>
              <a:t>13</a:t>
            </a:fld>
            <a:endParaRPr lang="fr-FR" altLang="en-US">
              <a:solidFill>
                <a:prstClr val="white"/>
              </a:solidFill>
            </a:endParaRPr>
          </a:p>
        </p:txBody>
      </p:sp>
      <p:sp>
        <p:nvSpPr>
          <p:cNvPr id="6" name="Rectangle 9">
            <a:extLst>
              <a:ext uri="{FF2B5EF4-FFF2-40B4-BE49-F238E27FC236}">
                <a16:creationId xmlns="" xmlns:a16="http://schemas.microsoft.com/office/drawing/2014/main" id="{AEF817D0-8D59-A849-B580-AB861ACB9CAD}"/>
              </a:ext>
            </a:extLst>
          </p:cNvPr>
          <p:cNvSpPr>
            <a:spLocks noGrp="1"/>
          </p:cNvSpPr>
          <p:nvPr>
            <p:ph idx="1"/>
          </p:nvPr>
        </p:nvSpPr>
        <p:spPr>
          <a:xfrm>
            <a:off x="4485166" y="953483"/>
            <a:ext cx="4515959" cy="3539430"/>
          </a:xfrm>
          <a:prstGeom prst="rect">
            <a:avLst/>
          </a:prstGeom>
          <a:solidFill>
            <a:schemeClr val="bg2"/>
          </a:solidFill>
        </p:spPr>
        <p:txBody>
          <a:bodyPr wrap="square">
            <a:spAutoFit/>
          </a:bodyPr>
          <a:lstStyle/>
          <a:p>
            <a:r>
              <a:rPr lang="en-US" sz="1600" dirty="0"/>
              <a:t> </a:t>
            </a:r>
            <a:r>
              <a:rPr lang="en-US" sz="1600" dirty="0" err="1"/>
              <a:t>Chuabo</a:t>
            </a:r>
            <a:r>
              <a:rPr lang="en-US" sz="1600" dirty="0"/>
              <a:t> Hotel is located in the center of </a:t>
            </a:r>
            <a:r>
              <a:rPr lang="en-US" sz="1600" dirty="0" err="1"/>
              <a:t>Quelimane</a:t>
            </a:r>
            <a:r>
              <a:rPr lang="en-US" sz="1600" dirty="0"/>
              <a:t> City , </a:t>
            </a:r>
            <a:r>
              <a:rPr lang="en-US" sz="1600" dirty="0" err="1"/>
              <a:t>Zambézia</a:t>
            </a:r>
            <a:r>
              <a:rPr lang="en-US" sz="1600" dirty="0"/>
              <a:t> Province, is one of the most emblematic buildings in the city, with a privileged view of the river of good signs and the port of </a:t>
            </a:r>
            <a:r>
              <a:rPr lang="en-US" sz="1600" dirty="0" err="1"/>
              <a:t>Quelimane</a:t>
            </a:r>
            <a:r>
              <a:rPr lang="en-US" sz="1600" dirty="0"/>
              <a:t>. Occupies a constructed area of approximately 7,089 m² and consists of:</a:t>
            </a:r>
          </a:p>
          <a:p>
            <a:pPr lvl="0">
              <a:buFont typeface="Wingdings" pitchFamily="2" charset="2"/>
              <a:buChar char="§"/>
            </a:pPr>
            <a:r>
              <a:rPr lang="en-US" sz="1600" dirty="0"/>
              <a:t>9 Floors and annexes, with</a:t>
            </a:r>
          </a:p>
          <a:p>
            <a:pPr lvl="0">
              <a:buFont typeface="Wingdings" pitchFamily="2" charset="2"/>
              <a:buChar char="§"/>
            </a:pPr>
            <a:r>
              <a:rPr lang="en-US" sz="1600" dirty="0"/>
              <a:t>3 meeting rooms, 11 executive rooms, 6 suites and 48 double rooms,</a:t>
            </a:r>
          </a:p>
          <a:p>
            <a:pPr lvl="0">
              <a:buFont typeface="Wingdings" pitchFamily="2" charset="2"/>
              <a:buChar char="§"/>
            </a:pPr>
            <a:r>
              <a:rPr lang="en-US" sz="1600" dirty="0"/>
              <a:t>1 Restaurants/bar</a:t>
            </a:r>
          </a:p>
          <a:p>
            <a:pPr marL="0" lvl="0" indent="0"/>
            <a:endParaRPr lang="en-US" sz="1600" dirty="0"/>
          </a:p>
          <a:p>
            <a:pPr marL="0" indent="0"/>
            <a:r>
              <a:rPr lang="en-GB" sz="1600" dirty="0">
                <a:latin typeface="Calibri" panose="020F0502020204030204" pitchFamily="34" charset="0"/>
                <a:ea typeface="Calibri" panose="020F0502020204030204" pitchFamily="34" charset="0"/>
                <a:cs typeface="Times New Roman" panose="02020603050405020304" pitchFamily="18" charset="0"/>
              </a:rPr>
              <a:t>Estimated Budget: </a:t>
            </a:r>
            <a:r>
              <a:rPr lang="en-GB" sz="1600" b="1" i="1" dirty="0">
                <a:latin typeface="Calibri" panose="020F0502020204030204" pitchFamily="34" charset="0"/>
                <a:ea typeface="Calibri" panose="020F0502020204030204" pitchFamily="34" charset="0"/>
                <a:cs typeface="Times New Roman" panose="02020603050405020304" pitchFamily="18" charset="0"/>
              </a:rPr>
              <a:t>8</a:t>
            </a:r>
            <a:r>
              <a:rPr lang="en-GB" sz="1600" b="1" i="1" dirty="0" smtClean="0">
                <a:latin typeface="Calibri" panose="020F0502020204030204" pitchFamily="34" charset="0"/>
                <a:ea typeface="Calibri" panose="020F0502020204030204" pitchFamily="34" charset="0"/>
                <a:cs typeface="Times New Roman" panose="02020603050405020304" pitchFamily="18" charset="0"/>
              </a:rPr>
              <a:t> </a:t>
            </a:r>
            <a:r>
              <a:rPr lang="en-GB" sz="1600" b="1" i="1" dirty="0">
                <a:latin typeface="Calibri" panose="020F0502020204030204" pitchFamily="34" charset="0"/>
                <a:ea typeface="Calibri" panose="020F0502020204030204" pitchFamily="34" charset="0"/>
                <a:cs typeface="Times New Roman" panose="02020603050405020304" pitchFamily="18" charset="0"/>
              </a:rPr>
              <a:t>million USD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57" y="1028296"/>
            <a:ext cx="4334709" cy="337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299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ody of water with trees in the background&#10;&#10;Description automatically generated with low confidence">
            <a:extLst>
              <a:ext uri="{FF2B5EF4-FFF2-40B4-BE49-F238E27FC236}">
                <a16:creationId xmlns="" xmlns:a16="http://schemas.microsoft.com/office/drawing/2014/main" id="{5857805F-1A8C-244D-8F66-E447F6E69C71}"/>
              </a:ext>
            </a:extLst>
          </p:cNvPr>
          <p:cNvPicPr>
            <a:picLocks noGrp="1" noChangeAspect="1"/>
          </p:cNvPicPr>
          <p:nvPr>
            <p:ph type="pic" sz="quarter" idx="10"/>
          </p:nvPr>
        </p:nvPicPr>
        <p:blipFill>
          <a:blip r:embed="rId2"/>
          <a:srcRect l="2754" r="2754"/>
          <a:stretch>
            <a:fillRect/>
          </a:stretch>
        </p:blipFill>
        <p:spPr/>
      </p:pic>
      <p:grpSp>
        <p:nvGrpSpPr>
          <p:cNvPr id="8" name="Group 7">
            <a:extLst>
              <a:ext uri="{FF2B5EF4-FFF2-40B4-BE49-F238E27FC236}">
                <a16:creationId xmlns="" xmlns:a16="http://schemas.microsoft.com/office/drawing/2014/main" id="{F35FF6CF-FE9F-094A-BD3D-57A3F1DA67F4}"/>
              </a:ext>
            </a:extLst>
          </p:cNvPr>
          <p:cNvGrpSpPr/>
          <p:nvPr/>
        </p:nvGrpSpPr>
        <p:grpSpPr>
          <a:xfrm>
            <a:off x="4281055" y="1528246"/>
            <a:ext cx="4372493" cy="3788196"/>
            <a:chOff x="214668" y="2257264"/>
            <a:chExt cx="5421220" cy="5050929"/>
          </a:xfrm>
        </p:grpSpPr>
        <p:grpSp>
          <p:nvGrpSpPr>
            <p:cNvPr id="25" name="Group 24">
              <a:extLst>
                <a:ext uri="{FF2B5EF4-FFF2-40B4-BE49-F238E27FC236}">
                  <a16:creationId xmlns="" xmlns:a16="http://schemas.microsoft.com/office/drawing/2014/main" id="{2BFB13AF-BA76-9244-B666-3CA59A2BB183}"/>
                </a:ext>
              </a:extLst>
            </p:cNvPr>
            <p:cNvGrpSpPr>
              <a:grpSpLocks noChangeAspect="1"/>
            </p:cNvGrpSpPr>
            <p:nvPr/>
          </p:nvGrpSpPr>
          <p:grpSpPr>
            <a:xfrm>
              <a:off x="214668" y="2257264"/>
              <a:ext cx="5421220" cy="4627733"/>
              <a:chOff x="2212469" y="1069623"/>
              <a:chExt cx="4247598" cy="4971083"/>
            </a:xfrm>
          </p:grpSpPr>
          <p:sp>
            <p:nvSpPr>
              <p:cNvPr id="26" name="Rounded Rectangle 25">
                <a:extLst>
                  <a:ext uri="{FF2B5EF4-FFF2-40B4-BE49-F238E27FC236}">
                    <a16:creationId xmlns="" xmlns:a16="http://schemas.microsoft.com/office/drawing/2014/main" id="{EFBFA66B-AA7B-4445-991E-03293328A797}"/>
                  </a:ext>
                </a:extLst>
              </p:cNvPr>
              <p:cNvSpPr/>
              <p:nvPr/>
            </p:nvSpPr>
            <p:spPr>
              <a:xfrm>
                <a:off x="2328334" y="1069623"/>
                <a:ext cx="4131733" cy="4131733"/>
              </a:xfrm>
              <a:prstGeom prst="roundRect">
                <a:avLst/>
              </a:prstGeom>
              <a:solidFill>
                <a:schemeClr val="bg2"/>
              </a:solidFill>
              <a:ln>
                <a:noFill/>
              </a:ln>
              <a:effectLst>
                <a:outerShdw blurRad="279400" dist="38100" dir="12600000" algn="tl" rotWithShape="0">
                  <a:schemeClr val="tx2">
                    <a:lumMod val="90000"/>
                    <a:alpha val="20142"/>
                  </a:schemeClr>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27" name="Rounded Rectangle 26">
                <a:extLst>
                  <a:ext uri="{FF2B5EF4-FFF2-40B4-BE49-F238E27FC236}">
                    <a16:creationId xmlns="" xmlns:a16="http://schemas.microsoft.com/office/drawing/2014/main" id="{57678781-A977-2340-ABEB-D4C5239AFF62}"/>
                  </a:ext>
                </a:extLst>
              </p:cNvPr>
              <p:cNvSpPr/>
              <p:nvPr/>
            </p:nvSpPr>
            <p:spPr>
              <a:xfrm>
                <a:off x="2212469" y="1081529"/>
                <a:ext cx="4247598" cy="4959177"/>
              </a:xfrm>
              <a:prstGeom prst="roundRect">
                <a:avLst/>
              </a:prstGeom>
              <a:solidFill>
                <a:schemeClr val="bg2"/>
              </a:solidFill>
              <a:ln>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grpSp>
        <p:grpSp>
          <p:nvGrpSpPr>
            <p:cNvPr id="28" name="Group 27">
              <a:extLst>
                <a:ext uri="{FF2B5EF4-FFF2-40B4-BE49-F238E27FC236}">
                  <a16:creationId xmlns="" xmlns:a16="http://schemas.microsoft.com/office/drawing/2014/main" id="{C0FD51AB-9BC0-884B-A362-5BC93308C098}"/>
                </a:ext>
              </a:extLst>
            </p:cNvPr>
            <p:cNvGrpSpPr/>
            <p:nvPr/>
          </p:nvGrpSpPr>
          <p:grpSpPr>
            <a:xfrm>
              <a:off x="682616" y="2361869"/>
              <a:ext cx="4642617" cy="4946324"/>
              <a:chOff x="713155" y="3817962"/>
              <a:chExt cx="4642617" cy="4946324"/>
            </a:xfrm>
          </p:grpSpPr>
          <p:sp>
            <p:nvSpPr>
              <p:cNvPr id="30" name="TextBox 29">
                <a:extLst>
                  <a:ext uri="{FF2B5EF4-FFF2-40B4-BE49-F238E27FC236}">
                    <a16:creationId xmlns="" xmlns:a16="http://schemas.microsoft.com/office/drawing/2014/main" id="{E7FA6AC7-9DAE-5447-AE7D-2AC8A5292968}"/>
                  </a:ext>
                </a:extLst>
              </p:cNvPr>
              <p:cNvSpPr txBox="1"/>
              <p:nvPr/>
            </p:nvSpPr>
            <p:spPr>
              <a:xfrm>
                <a:off x="713155" y="3817962"/>
                <a:ext cx="3512195" cy="373709"/>
              </a:xfrm>
              <a:prstGeom prst="rect">
                <a:avLst/>
              </a:prstGeom>
              <a:noFill/>
            </p:spPr>
            <p:txBody>
              <a:bodyPr wrap="square" lIns="0" tIns="27000" rIns="0" rtlCol="0">
                <a:spAutoFit/>
              </a:bodyPr>
              <a:lstStyle/>
              <a:p>
                <a:pPr>
                  <a:lnSpc>
                    <a:spcPct val="120000"/>
                  </a:lnSpc>
                </a:pPr>
                <a:r>
                  <a:rPr lang="en-US" sz="1200" b="1" spc="75" dirty="0">
                    <a:solidFill>
                      <a:schemeClr val="accent1">
                        <a:lumMod val="50000"/>
                      </a:schemeClr>
                    </a:solidFill>
                    <a:latin typeface="Calibri" panose="020F0502020204030204" pitchFamily="34" charset="0"/>
                    <a:ea typeface="Roboto" panose="02000000000000000000" pitchFamily="2" charset="0"/>
                    <a:cs typeface="Calibri" panose="020F0502020204030204" pitchFamily="34" charset="0"/>
                  </a:rPr>
                  <a:t>01. LOCATION SITE DESCRIPTION</a:t>
                </a:r>
              </a:p>
            </p:txBody>
          </p:sp>
          <p:sp>
            <p:nvSpPr>
              <p:cNvPr id="31" name="TextBox 30">
                <a:extLst>
                  <a:ext uri="{FF2B5EF4-FFF2-40B4-BE49-F238E27FC236}">
                    <a16:creationId xmlns="" xmlns:a16="http://schemas.microsoft.com/office/drawing/2014/main" id="{F1494DBB-0B31-434C-823D-C782C7A78708}"/>
                  </a:ext>
                </a:extLst>
              </p:cNvPr>
              <p:cNvSpPr txBox="1"/>
              <p:nvPr/>
            </p:nvSpPr>
            <p:spPr>
              <a:xfrm>
                <a:off x="713156" y="4147637"/>
                <a:ext cx="4642616" cy="4616649"/>
              </a:xfrm>
              <a:prstGeom prst="rect">
                <a:avLst/>
              </a:prstGeom>
              <a:noFill/>
            </p:spPr>
            <p:txBody>
              <a:bodyPr wrap="square" lIns="0" rIns="0" rtlCol="0">
                <a:spAutoFit/>
              </a:bodyPr>
              <a:lstStyle/>
              <a:p>
                <a:pPr marL="257175" indent="-257175" algn="just">
                  <a:buFont typeface="Wingdings" panose="05000000000000000000" pitchFamily="2" charset="2"/>
                  <a:buChar char="v"/>
                </a:pPr>
                <a:r>
                  <a:rPr lang="en-US" sz="1050" dirty="0">
                    <a:solidFill>
                      <a:schemeClr val="tx2">
                        <a:lumMod val="50000"/>
                      </a:schemeClr>
                    </a:solidFill>
                    <a:latin typeface="Arial" panose="020B0604020202020204" pitchFamily="34" charset="0"/>
                    <a:cs typeface="Arial" panose="020B0604020202020204" pitchFamily="34" charset="0"/>
                  </a:rPr>
                  <a:t>North of Mozambique, Nampula Province </a:t>
                </a:r>
              </a:p>
              <a:p>
                <a:pPr marL="257175" indent="-257175" algn="just">
                  <a:buFont typeface="Wingdings" panose="05000000000000000000" pitchFamily="2" charset="2"/>
                  <a:buChar char="v"/>
                </a:pPr>
                <a:r>
                  <a:rPr lang="en-US" sz="1050" dirty="0">
                    <a:solidFill>
                      <a:schemeClr val="tx2">
                        <a:lumMod val="50000"/>
                      </a:schemeClr>
                    </a:solidFill>
                    <a:latin typeface="Arial" panose="020B0604020202020204" pitchFamily="34" charset="0"/>
                    <a:cs typeface="Arial" panose="020B0604020202020204" pitchFamily="34" charset="0"/>
                  </a:rPr>
                  <a:t>30km off the nearest main road and approximately 150km away from the provincial capital, Nampula;</a:t>
                </a:r>
              </a:p>
              <a:p>
                <a:pPr marL="257175" indent="-257175" algn="just">
                  <a:buFont typeface="Wingdings" panose="05000000000000000000" pitchFamily="2" charset="2"/>
                  <a:buChar char="v"/>
                </a:pPr>
                <a:r>
                  <a:rPr lang="en-US" sz="1050" dirty="0">
                    <a:solidFill>
                      <a:schemeClr val="tx2">
                        <a:lumMod val="50000"/>
                      </a:schemeClr>
                    </a:solidFill>
                    <a:latin typeface="Arial" panose="020B0604020202020204" pitchFamily="34" charset="0"/>
                    <a:cs typeface="Arial" panose="020B0604020202020204" pitchFamily="34" charset="0"/>
                  </a:rPr>
                  <a:t>40km from the Mozambique Island (World  heritage site);</a:t>
                </a:r>
              </a:p>
              <a:p>
                <a:pPr marL="257175" indent="-257175" algn="just">
                  <a:buFont typeface="Wingdings" panose="05000000000000000000" pitchFamily="2" charset="2"/>
                  <a:buChar char="v"/>
                </a:pPr>
                <a:r>
                  <a:rPr lang="en-US" sz="1050" dirty="0">
                    <a:solidFill>
                      <a:schemeClr val="tx2">
                        <a:lumMod val="50000"/>
                      </a:schemeClr>
                    </a:solidFill>
                    <a:latin typeface="Arial" panose="020B0604020202020204" pitchFamily="34" charset="0"/>
                    <a:cs typeface="Arial" panose="020B0604020202020204" pitchFamily="34" charset="0"/>
                  </a:rPr>
                  <a:t>Only 50km from </a:t>
                </a:r>
                <a:r>
                  <a:rPr lang="en-US" sz="1050" dirty="0" err="1">
                    <a:solidFill>
                      <a:schemeClr val="tx2">
                        <a:lumMod val="50000"/>
                      </a:schemeClr>
                    </a:solidFill>
                    <a:latin typeface="Arial" panose="020B0604020202020204" pitchFamily="34" charset="0"/>
                    <a:cs typeface="Arial" panose="020B0604020202020204" pitchFamily="34" charset="0"/>
                  </a:rPr>
                  <a:t>Nacala</a:t>
                </a:r>
                <a:r>
                  <a:rPr lang="en-US" sz="1050" dirty="0">
                    <a:solidFill>
                      <a:schemeClr val="tx2">
                        <a:lumMod val="50000"/>
                      </a:schemeClr>
                    </a:solidFill>
                    <a:latin typeface="Arial" panose="020B0604020202020204" pitchFamily="34" charset="0"/>
                    <a:cs typeface="Arial" panose="020B0604020202020204" pitchFamily="34" charset="0"/>
                  </a:rPr>
                  <a:t>, Eastern Africa</a:t>
                </a:r>
                <a:r>
                  <a:rPr lang="en-US" altLang="en-US" sz="1050" dirty="0">
                    <a:solidFill>
                      <a:schemeClr val="tx2">
                        <a:lumMod val="50000"/>
                      </a:schemeClr>
                    </a:solidFill>
                    <a:latin typeface="Arial" panose="020B0604020202020204" pitchFamily="34" charset="0"/>
                    <a:cs typeface="Arial" panose="020B0604020202020204" pitchFamily="34" charset="0"/>
                  </a:rPr>
                  <a:t>’</a:t>
                </a:r>
                <a:r>
                  <a:rPr lang="en-US" sz="1050" dirty="0">
                    <a:solidFill>
                      <a:schemeClr val="tx2">
                        <a:lumMod val="50000"/>
                      </a:schemeClr>
                    </a:solidFill>
                    <a:latin typeface="Arial" panose="020B0604020202020204" pitchFamily="34" charset="0"/>
                    <a:cs typeface="Arial" panose="020B0604020202020204" pitchFamily="34" charset="0"/>
                  </a:rPr>
                  <a:t>s deepest natural harbor, with a new commercial airport;</a:t>
                </a:r>
              </a:p>
              <a:p>
                <a:pPr marL="257175" indent="-257175" algn="just">
                  <a:buFont typeface="Wingdings" panose="05000000000000000000" pitchFamily="2" charset="2"/>
                  <a:buChar char="v"/>
                </a:pPr>
                <a:r>
                  <a:rPr lang="en-US" sz="1050" dirty="0">
                    <a:solidFill>
                      <a:schemeClr val="tx2">
                        <a:lumMod val="50000"/>
                      </a:schemeClr>
                    </a:solidFill>
                    <a:latin typeface="Arial" panose="020B0604020202020204" pitchFamily="34" charset="0"/>
                    <a:cs typeface="Arial" panose="020B0604020202020204" pitchFamily="34" charset="0"/>
                  </a:rPr>
                  <a:t>The international airport has the second largest landing capacity in the country</a:t>
                </a:r>
                <a:endParaRPr lang="en-US" altLang="pt-PT" sz="1050" dirty="0">
                  <a:solidFill>
                    <a:schemeClr val="tx2">
                      <a:lumMod val="50000"/>
                    </a:schemeClr>
                  </a:solidFill>
                  <a:latin typeface="Arial" panose="020B0604020202020204" pitchFamily="34" charset="0"/>
                  <a:cs typeface="Arial" panose="020B0604020202020204" pitchFamily="34" charset="0"/>
                </a:endParaRPr>
              </a:p>
              <a:p>
                <a:pPr algn="just">
                  <a:defRPr/>
                </a:pPr>
                <a:endParaRPr lang="en-US" sz="1050" b="1" spc="75" dirty="0">
                  <a:solidFill>
                    <a:schemeClr val="tx2"/>
                  </a:solidFill>
                  <a:latin typeface="Arial" panose="020B0604020202020204" pitchFamily="34" charset="0"/>
                  <a:ea typeface="Roboto" panose="02000000000000000000" pitchFamily="2" charset="0"/>
                  <a:cs typeface="Arial" panose="020B0604020202020204" pitchFamily="34" charset="0"/>
                </a:endParaRPr>
              </a:p>
              <a:p>
                <a:pPr algn="just">
                  <a:defRPr/>
                </a:pPr>
                <a:r>
                  <a:rPr lang="en-US" sz="1200" b="1" spc="75" dirty="0">
                    <a:solidFill>
                      <a:schemeClr val="accent1">
                        <a:lumMod val="50000"/>
                      </a:schemeClr>
                    </a:solidFill>
                    <a:ea typeface="Roboto" panose="02000000000000000000" pitchFamily="2" charset="0"/>
                    <a:cs typeface="Arial" panose="020B0604020202020204" pitchFamily="34" charset="0"/>
                  </a:rPr>
                  <a:t>02. </a:t>
                </a:r>
                <a:r>
                  <a:rPr lang="en-US" altLang="pt-PT" sz="1200" b="1" dirty="0">
                    <a:solidFill>
                      <a:schemeClr val="accent1">
                        <a:lumMod val="50000"/>
                      </a:schemeClr>
                    </a:solidFill>
                    <a:cs typeface="Arial" panose="020B0604020202020204" pitchFamily="34" charset="0"/>
                  </a:rPr>
                  <a:t>SIZE</a:t>
                </a:r>
              </a:p>
              <a:p>
                <a:pPr algn="just">
                  <a:defRPr/>
                </a:pPr>
                <a:endParaRPr lang="en-US" altLang="pt-PT" sz="1050" b="1" dirty="0">
                  <a:solidFill>
                    <a:schemeClr val="tx2">
                      <a:lumMod val="50000"/>
                    </a:schemeClr>
                  </a:solidFill>
                  <a:latin typeface="Arial" panose="020B0604020202020204" pitchFamily="34" charset="0"/>
                  <a:cs typeface="Arial" panose="020B0604020202020204" pitchFamily="34" charset="0"/>
                </a:endParaRPr>
              </a:p>
              <a:p>
                <a:pPr marL="214313" indent="-214313" algn="just">
                  <a:buFont typeface="Wingdings" panose="05000000000000000000" pitchFamily="2" charset="2"/>
                  <a:buChar char="v"/>
                  <a:defRPr/>
                </a:pPr>
                <a:r>
                  <a:rPr lang="en-US" altLang="pt-PT" sz="1050" dirty="0">
                    <a:solidFill>
                      <a:schemeClr val="tx2">
                        <a:lumMod val="50000"/>
                      </a:schemeClr>
                    </a:solidFill>
                    <a:latin typeface="Arial" panose="020B0604020202020204" pitchFamily="34" charset="0"/>
                    <a:cs typeface="Arial" panose="020B0604020202020204" pitchFamily="34" charset="0"/>
                  </a:rPr>
                  <a:t>1,750 hectares (</a:t>
                </a:r>
                <a:r>
                  <a:rPr lang="en-US" altLang="pt-PT" sz="1050" dirty="0" err="1">
                    <a:solidFill>
                      <a:schemeClr val="tx2">
                        <a:lumMod val="50000"/>
                      </a:schemeClr>
                    </a:solidFill>
                    <a:latin typeface="Arial" panose="020B0604020202020204" pitchFamily="34" charset="0"/>
                    <a:cs typeface="Arial" panose="020B0604020202020204" pitchFamily="34" charset="0"/>
                  </a:rPr>
                  <a:t>Crusse</a:t>
                </a:r>
                <a:r>
                  <a:rPr lang="en-US" altLang="pt-PT" sz="1050" dirty="0">
                    <a:solidFill>
                      <a:schemeClr val="tx2">
                        <a:lumMod val="50000"/>
                      </a:schemeClr>
                    </a:solidFill>
                    <a:latin typeface="Arial" panose="020B0604020202020204" pitchFamily="34" charset="0"/>
                    <a:cs typeface="Arial" panose="020B0604020202020204" pitchFamily="34" charset="0"/>
                  </a:rPr>
                  <a:t> Island -16 hectares, Jamali Island - 75 hectares and mainland 1,750 hectares), with 70% nature preservation.</a:t>
                </a:r>
              </a:p>
              <a:p>
                <a:pPr marL="214313" indent="-214313" algn="just">
                  <a:buFont typeface="Wingdings" panose="05000000000000000000" pitchFamily="2" charset="2"/>
                  <a:buChar char="v"/>
                  <a:defRPr/>
                </a:pPr>
                <a:endParaRPr lang="en-US" altLang="pt-PT" sz="1050" dirty="0">
                  <a:solidFill>
                    <a:schemeClr val="tx2">
                      <a:lumMod val="50000"/>
                    </a:schemeClr>
                  </a:solidFill>
                  <a:latin typeface="Arial" panose="020B0604020202020204" pitchFamily="34" charset="0"/>
                  <a:cs typeface="Arial" panose="020B0604020202020204" pitchFamily="34" charset="0"/>
                </a:endParaRPr>
              </a:p>
              <a:p>
                <a:pPr algn="just">
                  <a:defRPr/>
                </a:pPr>
                <a:r>
                  <a:rPr lang="en-US" sz="1050" b="1" spc="75" dirty="0">
                    <a:solidFill>
                      <a:schemeClr val="accent1">
                        <a:lumMod val="50000"/>
                      </a:schemeClr>
                    </a:solidFill>
                    <a:ea typeface="Roboto" panose="02000000000000000000" pitchFamily="2" charset="0"/>
                    <a:cs typeface="Arial" panose="020B0604020202020204" pitchFamily="34" charset="0"/>
                  </a:rPr>
                  <a:t>03. MASTER PLAN </a:t>
                </a:r>
                <a:endParaRPr lang="en-US" altLang="pt-PT" sz="1050" dirty="0">
                  <a:solidFill>
                    <a:schemeClr val="tx2">
                      <a:lumMod val="50000"/>
                    </a:schemeClr>
                  </a:solidFill>
                  <a:latin typeface="Arial" panose="020B0604020202020204" pitchFamily="34" charset="0"/>
                  <a:cs typeface="Arial" panose="020B0604020202020204" pitchFamily="34" charset="0"/>
                </a:endParaRPr>
              </a:p>
              <a:p>
                <a:pPr marL="214313" indent="-214313" algn="just">
                  <a:buFont typeface="Wingdings" panose="05000000000000000000" pitchFamily="2" charset="2"/>
                  <a:buChar char="v"/>
                  <a:defRPr/>
                </a:pPr>
                <a:r>
                  <a:rPr lang="en-US" altLang="pt-PT" sz="1050" dirty="0">
                    <a:solidFill>
                      <a:schemeClr val="tx2">
                        <a:lumMod val="50000"/>
                      </a:schemeClr>
                    </a:solidFill>
                    <a:latin typeface="Arial" panose="020B0604020202020204" pitchFamily="34" charset="0"/>
                    <a:cs typeface="Arial" panose="020B0604020202020204" pitchFamily="34" charset="0"/>
                  </a:rPr>
                  <a:t>Coming soon </a:t>
                </a:r>
              </a:p>
              <a:p>
                <a:pPr algn="just">
                  <a:defRPr/>
                </a:pPr>
                <a:endParaRPr lang="en-US" altLang="pt-PT" sz="1050" dirty="0">
                  <a:solidFill>
                    <a:schemeClr val="tx2">
                      <a:lumMod val="50000"/>
                    </a:schemeClr>
                  </a:solidFill>
                  <a:latin typeface="Arial" panose="020B0604020202020204" pitchFamily="34" charset="0"/>
                  <a:cs typeface="Arial" panose="020B0604020202020204" pitchFamily="34" charset="0"/>
                </a:endParaRPr>
              </a:p>
              <a:p>
                <a:pPr marL="214313" indent="-214313" algn="just">
                  <a:buFont typeface="Wingdings" panose="05000000000000000000" pitchFamily="2" charset="2"/>
                  <a:buChar char="v"/>
                  <a:defRPr/>
                </a:pPr>
                <a:r>
                  <a:rPr lang="en-GB" sz="1050" b="1" dirty="0">
                    <a:latin typeface="Calibri" panose="020F0502020204030204" pitchFamily="34" charset="0"/>
                    <a:ea typeface="Calibri" panose="020F0502020204030204" pitchFamily="34" charset="0"/>
                    <a:cs typeface="Times New Roman" panose="02020603050405020304" pitchFamily="18" charset="0"/>
                  </a:rPr>
                  <a:t>Estimated Budget: 60 million USD </a:t>
                </a:r>
              </a:p>
              <a:p>
                <a:pPr marL="214313" indent="-214313" algn="just">
                  <a:buFont typeface="Wingdings" panose="05000000000000000000" pitchFamily="2" charset="2"/>
                  <a:buChar char="v"/>
                  <a:defRPr/>
                </a:pPr>
                <a:endParaRPr lang="en-US" altLang="pt-PT" sz="1050" dirty="0">
                  <a:solidFill>
                    <a:schemeClr val="tx2">
                      <a:lumMod val="50000"/>
                    </a:schemeClr>
                  </a:solidFill>
                  <a:latin typeface="Arial" panose="020B0604020202020204" pitchFamily="34" charset="0"/>
                  <a:cs typeface="Arial" panose="020B0604020202020204" pitchFamily="34" charset="0"/>
                </a:endParaRPr>
              </a:p>
              <a:p>
                <a:pPr algn="just">
                  <a:defRPr/>
                </a:pPr>
                <a:endParaRPr lang="en-US" altLang="pt-PT" sz="750" dirty="0">
                  <a:solidFill>
                    <a:schemeClr val="tx2"/>
                  </a:solidFill>
                  <a:latin typeface="Arial" panose="020B0604020202020204" pitchFamily="34" charset="0"/>
                  <a:cs typeface="Arial" panose="020B0604020202020204" pitchFamily="34" charset="0"/>
                </a:endParaRPr>
              </a:p>
            </p:txBody>
          </p:sp>
        </p:grpSp>
      </p:grpSp>
      <p:pic>
        <p:nvPicPr>
          <p:cNvPr id="38" name="Picture 2">
            <a:extLst>
              <a:ext uri="{FF2B5EF4-FFF2-40B4-BE49-F238E27FC236}">
                <a16:creationId xmlns="" xmlns:a16="http://schemas.microsoft.com/office/drawing/2014/main" id="{0B9607AA-67E4-F74B-8BE5-5BF0FFE22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040" y="1795548"/>
            <a:ext cx="2600074" cy="30996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9" name="Freeform 38">
            <a:extLst>
              <a:ext uri="{FF2B5EF4-FFF2-40B4-BE49-F238E27FC236}">
                <a16:creationId xmlns="" xmlns:a16="http://schemas.microsoft.com/office/drawing/2014/main" id="{DD959D2B-0F7A-8846-BE3F-5454FCA7EDAC}"/>
              </a:ext>
            </a:extLst>
          </p:cNvPr>
          <p:cNvSpPr>
            <a:spLocks noChangeAspect="1"/>
          </p:cNvSpPr>
          <p:nvPr/>
        </p:nvSpPr>
        <p:spPr>
          <a:xfrm rot="17454205">
            <a:off x="7156297" y="1791811"/>
            <a:ext cx="415722" cy="380433"/>
          </a:xfrm>
          <a:custGeom>
            <a:avLst/>
            <a:gdLst>
              <a:gd name="connsiteX0" fmla="*/ 125159 w 380456"/>
              <a:gd name="connsiteY0" fmla="*/ 338143 h 348160"/>
              <a:gd name="connsiteX1" fmla="*/ 125159 w 380456"/>
              <a:gd name="connsiteY1" fmla="*/ 348160 h 348160"/>
              <a:gd name="connsiteX2" fmla="*/ 115142 w 380456"/>
              <a:gd name="connsiteY2" fmla="*/ 348160 h 348160"/>
              <a:gd name="connsiteX3" fmla="*/ 115142 w 380456"/>
              <a:gd name="connsiteY3" fmla="*/ 338143 h 348160"/>
              <a:gd name="connsiteX4" fmla="*/ 14144 w 380456"/>
              <a:gd name="connsiteY4" fmla="*/ 47475 h 348160"/>
              <a:gd name="connsiteX5" fmla="*/ 6678 w 380456"/>
              <a:gd name="connsiteY5" fmla="*/ 54153 h 348160"/>
              <a:gd name="connsiteX6" fmla="*/ 0 w 380456"/>
              <a:gd name="connsiteY6" fmla="*/ 46687 h 348160"/>
              <a:gd name="connsiteX7" fmla="*/ 7467 w 380456"/>
              <a:gd name="connsiteY7" fmla="*/ 40009 h 348160"/>
              <a:gd name="connsiteX8" fmla="*/ 27495 w 380456"/>
              <a:gd name="connsiteY8" fmla="*/ 62416 h 348160"/>
              <a:gd name="connsiteX9" fmla="*/ 20028 w 380456"/>
              <a:gd name="connsiteY9" fmla="*/ 69094 h 348160"/>
              <a:gd name="connsiteX10" fmla="*/ 13351 w 380456"/>
              <a:gd name="connsiteY10" fmla="*/ 61628 h 348160"/>
              <a:gd name="connsiteX11" fmla="*/ 20817 w 380456"/>
              <a:gd name="connsiteY11" fmla="*/ 54950 h 348160"/>
              <a:gd name="connsiteX12" fmla="*/ 125157 w 380456"/>
              <a:gd name="connsiteY12" fmla="*/ 318107 h 348160"/>
              <a:gd name="connsiteX13" fmla="*/ 125157 w 380456"/>
              <a:gd name="connsiteY13" fmla="*/ 328124 h 348160"/>
              <a:gd name="connsiteX14" fmla="*/ 115140 w 380456"/>
              <a:gd name="connsiteY14" fmla="*/ 328124 h 348160"/>
              <a:gd name="connsiteX15" fmla="*/ 115140 w 380456"/>
              <a:gd name="connsiteY15" fmla="*/ 318107 h 348160"/>
              <a:gd name="connsiteX16" fmla="*/ 40849 w 380456"/>
              <a:gd name="connsiteY16" fmla="*/ 77350 h 348160"/>
              <a:gd name="connsiteX17" fmla="*/ 33382 w 380456"/>
              <a:gd name="connsiteY17" fmla="*/ 84027 h 348160"/>
              <a:gd name="connsiteX18" fmla="*/ 26705 w 380456"/>
              <a:gd name="connsiteY18" fmla="*/ 76561 h 348160"/>
              <a:gd name="connsiteX19" fmla="*/ 34171 w 380456"/>
              <a:gd name="connsiteY19" fmla="*/ 69883 h 348160"/>
              <a:gd name="connsiteX20" fmla="*/ 125170 w 380456"/>
              <a:gd name="connsiteY20" fmla="*/ 298087 h 348160"/>
              <a:gd name="connsiteX21" fmla="*/ 125170 w 380456"/>
              <a:gd name="connsiteY21" fmla="*/ 308104 h 348160"/>
              <a:gd name="connsiteX22" fmla="*/ 115153 w 380456"/>
              <a:gd name="connsiteY22" fmla="*/ 308104 h 348160"/>
              <a:gd name="connsiteX23" fmla="*/ 115153 w 380456"/>
              <a:gd name="connsiteY23" fmla="*/ 298087 h 348160"/>
              <a:gd name="connsiteX24" fmla="*/ 54201 w 380456"/>
              <a:gd name="connsiteY24" fmla="*/ 92275 h 348160"/>
              <a:gd name="connsiteX25" fmla="*/ 46734 w 380456"/>
              <a:gd name="connsiteY25" fmla="*/ 98953 h 348160"/>
              <a:gd name="connsiteX26" fmla="*/ 40057 w 380456"/>
              <a:gd name="connsiteY26" fmla="*/ 91486 h 348160"/>
              <a:gd name="connsiteX27" fmla="*/ 47524 w 380456"/>
              <a:gd name="connsiteY27" fmla="*/ 84809 h 348160"/>
              <a:gd name="connsiteX28" fmla="*/ 125152 w 380456"/>
              <a:gd name="connsiteY28" fmla="*/ 278039 h 348160"/>
              <a:gd name="connsiteX29" fmla="*/ 125152 w 380456"/>
              <a:gd name="connsiteY29" fmla="*/ 288056 h 348160"/>
              <a:gd name="connsiteX30" fmla="*/ 115135 w 380456"/>
              <a:gd name="connsiteY30" fmla="*/ 288056 h 348160"/>
              <a:gd name="connsiteX31" fmla="*/ 115135 w 380456"/>
              <a:gd name="connsiteY31" fmla="*/ 278039 h 348160"/>
              <a:gd name="connsiteX32" fmla="*/ 125131 w 380456"/>
              <a:gd name="connsiteY32" fmla="*/ 258006 h 348160"/>
              <a:gd name="connsiteX33" fmla="*/ 125132 w 380456"/>
              <a:gd name="connsiteY33" fmla="*/ 268022 h 348160"/>
              <a:gd name="connsiteX34" fmla="*/ 115115 w 380456"/>
              <a:gd name="connsiteY34" fmla="*/ 268023 h 348160"/>
              <a:gd name="connsiteX35" fmla="*/ 115114 w 380456"/>
              <a:gd name="connsiteY35" fmla="*/ 258007 h 348160"/>
              <a:gd name="connsiteX36" fmla="*/ 67535 w 380456"/>
              <a:gd name="connsiteY36" fmla="*/ 107196 h 348160"/>
              <a:gd name="connsiteX37" fmla="*/ 60069 w 380456"/>
              <a:gd name="connsiteY37" fmla="*/ 113871 h 348160"/>
              <a:gd name="connsiteX38" fmla="*/ 53394 w 380456"/>
              <a:gd name="connsiteY38" fmla="*/ 106404 h 348160"/>
              <a:gd name="connsiteX39" fmla="*/ 60861 w 380456"/>
              <a:gd name="connsiteY39" fmla="*/ 99730 h 348160"/>
              <a:gd name="connsiteX40" fmla="*/ 125152 w 380456"/>
              <a:gd name="connsiteY40" fmla="*/ 237979 h 348160"/>
              <a:gd name="connsiteX41" fmla="*/ 125152 w 380456"/>
              <a:gd name="connsiteY41" fmla="*/ 247995 h 348160"/>
              <a:gd name="connsiteX42" fmla="*/ 115134 w 380456"/>
              <a:gd name="connsiteY42" fmla="*/ 247995 h 348160"/>
              <a:gd name="connsiteX43" fmla="*/ 115135 w 380456"/>
              <a:gd name="connsiteY43" fmla="*/ 237979 h 348160"/>
              <a:gd name="connsiteX44" fmla="*/ 80911 w 380456"/>
              <a:gd name="connsiteY44" fmla="*/ 122145 h 348160"/>
              <a:gd name="connsiteX45" fmla="*/ 73445 w 380456"/>
              <a:gd name="connsiteY45" fmla="*/ 128823 h 348160"/>
              <a:gd name="connsiteX46" fmla="*/ 66767 w 380456"/>
              <a:gd name="connsiteY46" fmla="*/ 121356 h 348160"/>
              <a:gd name="connsiteX47" fmla="*/ 74234 w 380456"/>
              <a:gd name="connsiteY47" fmla="*/ 114679 h 348160"/>
              <a:gd name="connsiteX48" fmla="*/ 125129 w 380456"/>
              <a:gd name="connsiteY48" fmla="*/ 217935 h 348160"/>
              <a:gd name="connsiteX49" fmla="*/ 125130 w 380456"/>
              <a:gd name="connsiteY49" fmla="*/ 227951 h 348160"/>
              <a:gd name="connsiteX50" fmla="*/ 115114 w 380456"/>
              <a:gd name="connsiteY50" fmla="*/ 227952 h 348160"/>
              <a:gd name="connsiteX51" fmla="*/ 115113 w 380456"/>
              <a:gd name="connsiteY51" fmla="*/ 217936 h 348160"/>
              <a:gd name="connsiteX52" fmla="*/ 94267 w 380456"/>
              <a:gd name="connsiteY52" fmla="*/ 137074 h 348160"/>
              <a:gd name="connsiteX53" fmla="*/ 86800 w 380456"/>
              <a:gd name="connsiteY53" fmla="*/ 143752 h 348160"/>
              <a:gd name="connsiteX54" fmla="*/ 80124 w 380456"/>
              <a:gd name="connsiteY54" fmla="*/ 136286 h 348160"/>
              <a:gd name="connsiteX55" fmla="*/ 87590 w 380456"/>
              <a:gd name="connsiteY55" fmla="*/ 129609 h 348160"/>
              <a:gd name="connsiteX56" fmla="*/ 157387 w 380456"/>
              <a:gd name="connsiteY56" fmla="*/ 211773 h 348160"/>
              <a:gd name="connsiteX57" fmla="*/ 149830 w 380456"/>
              <a:gd name="connsiteY57" fmla="*/ 218347 h 348160"/>
              <a:gd name="connsiteX58" fmla="*/ 143256 w 380456"/>
              <a:gd name="connsiteY58" fmla="*/ 210789 h 348160"/>
              <a:gd name="connsiteX59" fmla="*/ 150813 w 380456"/>
              <a:gd name="connsiteY59" fmla="*/ 204216 h 348160"/>
              <a:gd name="connsiteX60" fmla="*/ 122411 w 380456"/>
              <a:gd name="connsiteY60" fmla="*/ 120191 h 348160"/>
              <a:gd name="connsiteX61" fmla="*/ 122549 w 380456"/>
              <a:gd name="connsiteY61" fmla="*/ 130206 h 348160"/>
              <a:gd name="connsiteX62" fmla="*/ 112534 w 380456"/>
              <a:gd name="connsiteY62" fmla="*/ 130344 h 348160"/>
              <a:gd name="connsiteX63" fmla="*/ 112396 w 380456"/>
              <a:gd name="connsiteY63" fmla="*/ 120328 h 348160"/>
              <a:gd name="connsiteX64" fmla="*/ 122137 w 380456"/>
              <a:gd name="connsiteY64" fmla="*/ 100161 h 348160"/>
              <a:gd name="connsiteX65" fmla="*/ 122275 w 380456"/>
              <a:gd name="connsiteY65" fmla="*/ 110176 h 348160"/>
              <a:gd name="connsiteX66" fmla="*/ 112260 w 380456"/>
              <a:gd name="connsiteY66" fmla="*/ 110314 h 348160"/>
              <a:gd name="connsiteX67" fmla="*/ 112122 w 380456"/>
              <a:gd name="connsiteY67" fmla="*/ 100299 h 348160"/>
              <a:gd name="connsiteX68" fmla="*/ 170535 w 380456"/>
              <a:gd name="connsiteY68" fmla="*/ 226869 h 348160"/>
              <a:gd name="connsiteX69" fmla="*/ 162978 w 380456"/>
              <a:gd name="connsiteY69" fmla="*/ 233443 h 348160"/>
              <a:gd name="connsiteX70" fmla="*/ 156405 w 380456"/>
              <a:gd name="connsiteY70" fmla="*/ 225885 h 348160"/>
              <a:gd name="connsiteX71" fmla="*/ 163962 w 380456"/>
              <a:gd name="connsiteY71" fmla="*/ 219312 h 348160"/>
              <a:gd name="connsiteX72" fmla="*/ 183675 w 380456"/>
              <a:gd name="connsiteY72" fmla="*/ 241972 h 348160"/>
              <a:gd name="connsiteX73" fmla="*/ 176118 w 380456"/>
              <a:gd name="connsiteY73" fmla="*/ 248546 h 348160"/>
              <a:gd name="connsiteX74" fmla="*/ 169544 w 380456"/>
              <a:gd name="connsiteY74" fmla="*/ 240988 h 348160"/>
              <a:gd name="connsiteX75" fmla="*/ 177101 w 380456"/>
              <a:gd name="connsiteY75" fmla="*/ 234415 h 348160"/>
              <a:gd name="connsiteX76" fmla="*/ 121862 w 380456"/>
              <a:gd name="connsiteY76" fmla="*/ 80118 h 348160"/>
              <a:gd name="connsiteX77" fmla="*/ 122000 w 380456"/>
              <a:gd name="connsiteY77" fmla="*/ 90133 h 348160"/>
              <a:gd name="connsiteX78" fmla="*/ 111985 w 380456"/>
              <a:gd name="connsiteY78" fmla="*/ 90271 h 348160"/>
              <a:gd name="connsiteX79" fmla="*/ 111847 w 380456"/>
              <a:gd name="connsiteY79" fmla="*/ 80256 h 348160"/>
              <a:gd name="connsiteX80" fmla="*/ 121580 w 380456"/>
              <a:gd name="connsiteY80" fmla="*/ 60078 h 348160"/>
              <a:gd name="connsiteX81" fmla="*/ 121718 w 380456"/>
              <a:gd name="connsiteY81" fmla="*/ 70094 h 348160"/>
              <a:gd name="connsiteX82" fmla="*/ 111703 w 380456"/>
              <a:gd name="connsiteY82" fmla="*/ 70232 h 348160"/>
              <a:gd name="connsiteX83" fmla="*/ 111565 w 380456"/>
              <a:gd name="connsiteY83" fmla="*/ 60216 h 348160"/>
              <a:gd name="connsiteX84" fmla="*/ 196828 w 380456"/>
              <a:gd name="connsiteY84" fmla="*/ 257091 h 348160"/>
              <a:gd name="connsiteX85" fmla="*/ 189271 w 380456"/>
              <a:gd name="connsiteY85" fmla="*/ 263665 h 348160"/>
              <a:gd name="connsiteX86" fmla="*/ 182697 w 380456"/>
              <a:gd name="connsiteY86" fmla="*/ 256107 h 348160"/>
              <a:gd name="connsiteX87" fmla="*/ 190254 w 380456"/>
              <a:gd name="connsiteY87" fmla="*/ 249534 h 348160"/>
              <a:gd name="connsiteX88" fmla="*/ 209971 w 380456"/>
              <a:gd name="connsiteY88" fmla="*/ 272203 h 348160"/>
              <a:gd name="connsiteX89" fmla="*/ 202414 w 380456"/>
              <a:gd name="connsiteY89" fmla="*/ 278776 h 348160"/>
              <a:gd name="connsiteX90" fmla="*/ 195840 w 380456"/>
              <a:gd name="connsiteY90" fmla="*/ 271219 h 348160"/>
              <a:gd name="connsiteX91" fmla="*/ 203397 w 380456"/>
              <a:gd name="connsiteY91" fmla="*/ 264645 h 348160"/>
              <a:gd name="connsiteX92" fmla="*/ 121311 w 380456"/>
              <a:gd name="connsiteY92" fmla="*/ 40059 h 348160"/>
              <a:gd name="connsiteX93" fmla="*/ 121449 w 380456"/>
              <a:gd name="connsiteY93" fmla="*/ 50074 h 348160"/>
              <a:gd name="connsiteX94" fmla="*/ 111434 w 380456"/>
              <a:gd name="connsiteY94" fmla="*/ 50212 h 348160"/>
              <a:gd name="connsiteX95" fmla="*/ 111296 w 380456"/>
              <a:gd name="connsiteY95" fmla="*/ 40197 h 348160"/>
              <a:gd name="connsiteX96" fmla="*/ 223116 w 380456"/>
              <a:gd name="connsiteY96" fmla="*/ 287318 h 348160"/>
              <a:gd name="connsiteX97" fmla="*/ 215559 w 380456"/>
              <a:gd name="connsiteY97" fmla="*/ 293892 h 348160"/>
              <a:gd name="connsiteX98" fmla="*/ 208985 w 380456"/>
              <a:gd name="connsiteY98" fmla="*/ 286334 h 348160"/>
              <a:gd name="connsiteX99" fmla="*/ 216542 w 380456"/>
              <a:gd name="connsiteY99" fmla="*/ 279761 h 348160"/>
              <a:gd name="connsiteX100" fmla="*/ 121036 w 380456"/>
              <a:gd name="connsiteY100" fmla="*/ 20026 h 348160"/>
              <a:gd name="connsiteX101" fmla="*/ 121174 w 380456"/>
              <a:gd name="connsiteY101" fmla="*/ 30041 h 348160"/>
              <a:gd name="connsiteX102" fmla="*/ 111159 w 380456"/>
              <a:gd name="connsiteY102" fmla="*/ 30179 h 348160"/>
              <a:gd name="connsiteX103" fmla="*/ 111021 w 380456"/>
              <a:gd name="connsiteY103" fmla="*/ 20163 h 348160"/>
              <a:gd name="connsiteX104" fmla="*/ 236281 w 380456"/>
              <a:gd name="connsiteY104" fmla="*/ 302466 h 348160"/>
              <a:gd name="connsiteX105" fmla="*/ 228724 w 380456"/>
              <a:gd name="connsiteY105" fmla="*/ 309040 h 348160"/>
              <a:gd name="connsiteX106" fmla="*/ 222150 w 380456"/>
              <a:gd name="connsiteY106" fmla="*/ 301482 h 348160"/>
              <a:gd name="connsiteX107" fmla="*/ 229707 w 380456"/>
              <a:gd name="connsiteY107" fmla="*/ 294909 h 348160"/>
              <a:gd name="connsiteX108" fmla="*/ 120764 w 380456"/>
              <a:gd name="connsiteY108" fmla="*/ 0 h 348160"/>
              <a:gd name="connsiteX109" fmla="*/ 120902 w 380456"/>
              <a:gd name="connsiteY109" fmla="*/ 10015 h 348160"/>
              <a:gd name="connsiteX110" fmla="*/ 110887 w 380456"/>
              <a:gd name="connsiteY110" fmla="*/ 10153 h 348160"/>
              <a:gd name="connsiteX111" fmla="*/ 110749 w 380456"/>
              <a:gd name="connsiteY111" fmla="*/ 137 h 348160"/>
              <a:gd name="connsiteX112" fmla="*/ 326973 w 380456"/>
              <a:gd name="connsiteY112" fmla="*/ 95238 h 348160"/>
              <a:gd name="connsiteX113" fmla="*/ 299749 w 380456"/>
              <a:gd name="connsiteY113" fmla="*/ 66445 h 348160"/>
              <a:gd name="connsiteX114" fmla="*/ 260164 w 380456"/>
              <a:gd name="connsiteY114" fmla="*/ 65359 h 348160"/>
              <a:gd name="connsiteX115" fmla="*/ 231381 w 380456"/>
              <a:gd name="connsiteY115" fmla="*/ 92556 h 348160"/>
              <a:gd name="connsiteX116" fmla="*/ 230284 w 380456"/>
              <a:gd name="connsiteY116" fmla="*/ 132167 h 348160"/>
              <a:gd name="connsiteX117" fmla="*/ 257508 w 380456"/>
              <a:gd name="connsiteY117" fmla="*/ 160963 h 348160"/>
              <a:gd name="connsiteX118" fmla="*/ 297092 w 380456"/>
              <a:gd name="connsiteY118" fmla="*/ 162048 h 348160"/>
              <a:gd name="connsiteX119" fmla="*/ 325875 w 380456"/>
              <a:gd name="connsiteY119" fmla="*/ 134851 h 348160"/>
              <a:gd name="connsiteX120" fmla="*/ 326973 w 380456"/>
              <a:gd name="connsiteY120" fmla="*/ 95238 h 348160"/>
              <a:gd name="connsiteX121" fmla="*/ 336330 w 380456"/>
              <a:gd name="connsiteY121" fmla="*/ 91666 h 348160"/>
              <a:gd name="connsiteX122" fmla="*/ 335019 w 380456"/>
              <a:gd name="connsiteY122" fmla="*/ 138939 h 348160"/>
              <a:gd name="connsiteX123" fmla="*/ 300665 w 380456"/>
              <a:gd name="connsiteY123" fmla="*/ 171406 h 348160"/>
              <a:gd name="connsiteX124" fmla="*/ 253416 w 380456"/>
              <a:gd name="connsiteY124" fmla="*/ 170106 h 348160"/>
              <a:gd name="connsiteX125" fmla="*/ 220926 w 380456"/>
              <a:gd name="connsiteY125" fmla="*/ 135742 h 348160"/>
              <a:gd name="connsiteX126" fmla="*/ 222236 w 380456"/>
              <a:gd name="connsiteY126" fmla="*/ 88469 h 348160"/>
              <a:gd name="connsiteX127" fmla="*/ 256589 w 380456"/>
              <a:gd name="connsiteY127" fmla="*/ 56002 h 348160"/>
              <a:gd name="connsiteX128" fmla="*/ 303840 w 380456"/>
              <a:gd name="connsiteY128" fmla="*/ 57302 h 348160"/>
              <a:gd name="connsiteX129" fmla="*/ 336330 w 380456"/>
              <a:gd name="connsiteY129" fmla="*/ 91666 h 348160"/>
              <a:gd name="connsiteX130" fmla="*/ 364360 w 380456"/>
              <a:gd name="connsiteY130" fmla="*/ 80959 h 348160"/>
              <a:gd name="connsiteX131" fmla="*/ 316113 w 380456"/>
              <a:gd name="connsiteY131" fmla="*/ 29889 h 348160"/>
              <a:gd name="connsiteX132" fmla="*/ 194367 w 380456"/>
              <a:gd name="connsiteY132" fmla="*/ 77009 h 348160"/>
              <a:gd name="connsiteX133" fmla="*/ 126839 w 380456"/>
              <a:gd name="connsiteY133" fmla="*/ 171676 h 348160"/>
              <a:gd name="connsiteX134" fmla="*/ 240281 w 380456"/>
              <a:gd name="connsiteY134" fmla="*/ 197225 h 348160"/>
              <a:gd name="connsiteX135" fmla="*/ 362441 w 380456"/>
              <a:gd name="connsiteY135" fmla="*/ 151190 h 348160"/>
              <a:gd name="connsiteX136" fmla="*/ 364360 w 380456"/>
              <a:gd name="connsiteY136" fmla="*/ 80959 h 348160"/>
              <a:gd name="connsiteX137" fmla="*/ 373713 w 380456"/>
              <a:gd name="connsiteY137" fmla="*/ 77387 h 348160"/>
              <a:gd name="connsiteX138" fmla="*/ 371586 w 380456"/>
              <a:gd name="connsiteY138" fmla="*/ 155279 h 348160"/>
              <a:gd name="connsiteX139" fmla="*/ 315956 w 380456"/>
              <a:gd name="connsiteY139" fmla="*/ 205456 h 348160"/>
              <a:gd name="connsiteX140" fmla="*/ 237911 w 380456"/>
              <a:gd name="connsiteY140" fmla="*/ 206956 h 348160"/>
              <a:gd name="connsiteX141" fmla="*/ 117240 w 380456"/>
              <a:gd name="connsiteY141" fmla="*/ 179826 h 348160"/>
              <a:gd name="connsiteX142" fmla="*/ 109772 w 380456"/>
              <a:gd name="connsiteY142" fmla="*/ 178194 h 348160"/>
              <a:gd name="connsiteX143" fmla="*/ 114251 w 380456"/>
              <a:gd name="connsiteY143" fmla="*/ 171999 h 348160"/>
              <a:gd name="connsiteX144" fmla="*/ 186113 w 380456"/>
              <a:gd name="connsiteY144" fmla="*/ 71335 h 348160"/>
              <a:gd name="connsiteX145" fmla="*/ 245286 w 380456"/>
              <a:gd name="connsiteY145" fmla="*/ 20426 h 348160"/>
              <a:gd name="connsiteX146" fmla="*/ 320203 w 380456"/>
              <a:gd name="connsiteY146" fmla="*/ 20745 h 348160"/>
              <a:gd name="connsiteX147" fmla="*/ 373713 w 380456"/>
              <a:gd name="connsiteY147" fmla="*/ 77387 h 3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80456" h="348160">
                <a:moveTo>
                  <a:pt x="125159" y="338143"/>
                </a:moveTo>
                <a:lnTo>
                  <a:pt x="125159" y="348160"/>
                </a:lnTo>
                <a:lnTo>
                  <a:pt x="115142" y="348160"/>
                </a:lnTo>
                <a:lnTo>
                  <a:pt x="115142" y="338143"/>
                </a:lnTo>
                <a:close/>
                <a:moveTo>
                  <a:pt x="14144" y="47475"/>
                </a:moveTo>
                <a:lnTo>
                  <a:pt x="6678" y="54153"/>
                </a:lnTo>
                <a:lnTo>
                  <a:pt x="0" y="46687"/>
                </a:lnTo>
                <a:lnTo>
                  <a:pt x="7467" y="40009"/>
                </a:lnTo>
                <a:close/>
                <a:moveTo>
                  <a:pt x="27495" y="62416"/>
                </a:moveTo>
                <a:lnTo>
                  <a:pt x="20028" y="69094"/>
                </a:lnTo>
                <a:lnTo>
                  <a:pt x="13351" y="61628"/>
                </a:lnTo>
                <a:lnTo>
                  <a:pt x="20817" y="54950"/>
                </a:lnTo>
                <a:close/>
                <a:moveTo>
                  <a:pt x="125157" y="318107"/>
                </a:moveTo>
                <a:lnTo>
                  <a:pt x="125157" y="328124"/>
                </a:lnTo>
                <a:lnTo>
                  <a:pt x="115140" y="328124"/>
                </a:lnTo>
                <a:lnTo>
                  <a:pt x="115140" y="318107"/>
                </a:lnTo>
                <a:close/>
                <a:moveTo>
                  <a:pt x="40849" y="77350"/>
                </a:moveTo>
                <a:lnTo>
                  <a:pt x="33382" y="84027"/>
                </a:lnTo>
                <a:lnTo>
                  <a:pt x="26705" y="76561"/>
                </a:lnTo>
                <a:lnTo>
                  <a:pt x="34171" y="69883"/>
                </a:lnTo>
                <a:close/>
                <a:moveTo>
                  <a:pt x="125170" y="298087"/>
                </a:moveTo>
                <a:lnTo>
                  <a:pt x="125170" y="308104"/>
                </a:lnTo>
                <a:lnTo>
                  <a:pt x="115153" y="308104"/>
                </a:lnTo>
                <a:lnTo>
                  <a:pt x="115153" y="298087"/>
                </a:lnTo>
                <a:close/>
                <a:moveTo>
                  <a:pt x="54201" y="92275"/>
                </a:moveTo>
                <a:lnTo>
                  <a:pt x="46734" y="98953"/>
                </a:lnTo>
                <a:lnTo>
                  <a:pt x="40057" y="91486"/>
                </a:lnTo>
                <a:lnTo>
                  <a:pt x="47524" y="84809"/>
                </a:lnTo>
                <a:close/>
                <a:moveTo>
                  <a:pt x="125152" y="278039"/>
                </a:moveTo>
                <a:lnTo>
                  <a:pt x="125152" y="288056"/>
                </a:lnTo>
                <a:lnTo>
                  <a:pt x="115135" y="288056"/>
                </a:lnTo>
                <a:lnTo>
                  <a:pt x="115135" y="278039"/>
                </a:lnTo>
                <a:close/>
                <a:moveTo>
                  <a:pt x="125131" y="258006"/>
                </a:moveTo>
                <a:lnTo>
                  <a:pt x="125132" y="268022"/>
                </a:lnTo>
                <a:lnTo>
                  <a:pt x="115115" y="268023"/>
                </a:lnTo>
                <a:lnTo>
                  <a:pt x="115114" y="258007"/>
                </a:lnTo>
                <a:close/>
                <a:moveTo>
                  <a:pt x="67535" y="107196"/>
                </a:moveTo>
                <a:lnTo>
                  <a:pt x="60069" y="113871"/>
                </a:lnTo>
                <a:lnTo>
                  <a:pt x="53394" y="106404"/>
                </a:lnTo>
                <a:lnTo>
                  <a:pt x="60861" y="99730"/>
                </a:lnTo>
                <a:close/>
                <a:moveTo>
                  <a:pt x="125152" y="237979"/>
                </a:moveTo>
                <a:lnTo>
                  <a:pt x="125152" y="247995"/>
                </a:lnTo>
                <a:lnTo>
                  <a:pt x="115134" y="247995"/>
                </a:lnTo>
                <a:lnTo>
                  <a:pt x="115135" y="237979"/>
                </a:lnTo>
                <a:close/>
                <a:moveTo>
                  <a:pt x="80911" y="122145"/>
                </a:moveTo>
                <a:lnTo>
                  <a:pt x="73445" y="128823"/>
                </a:lnTo>
                <a:lnTo>
                  <a:pt x="66767" y="121356"/>
                </a:lnTo>
                <a:lnTo>
                  <a:pt x="74234" y="114679"/>
                </a:lnTo>
                <a:close/>
                <a:moveTo>
                  <a:pt x="125129" y="217935"/>
                </a:moveTo>
                <a:lnTo>
                  <a:pt x="125130" y="227951"/>
                </a:lnTo>
                <a:lnTo>
                  <a:pt x="115114" y="227952"/>
                </a:lnTo>
                <a:lnTo>
                  <a:pt x="115113" y="217936"/>
                </a:lnTo>
                <a:close/>
                <a:moveTo>
                  <a:pt x="94267" y="137074"/>
                </a:moveTo>
                <a:lnTo>
                  <a:pt x="86800" y="143752"/>
                </a:lnTo>
                <a:lnTo>
                  <a:pt x="80124" y="136286"/>
                </a:lnTo>
                <a:lnTo>
                  <a:pt x="87590" y="129609"/>
                </a:lnTo>
                <a:close/>
                <a:moveTo>
                  <a:pt x="157387" y="211773"/>
                </a:moveTo>
                <a:lnTo>
                  <a:pt x="149830" y="218347"/>
                </a:lnTo>
                <a:lnTo>
                  <a:pt x="143256" y="210789"/>
                </a:lnTo>
                <a:lnTo>
                  <a:pt x="150813" y="204216"/>
                </a:lnTo>
                <a:close/>
                <a:moveTo>
                  <a:pt x="122411" y="120191"/>
                </a:moveTo>
                <a:lnTo>
                  <a:pt x="122549" y="130206"/>
                </a:lnTo>
                <a:lnTo>
                  <a:pt x="112534" y="130344"/>
                </a:lnTo>
                <a:lnTo>
                  <a:pt x="112396" y="120328"/>
                </a:lnTo>
                <a:close/>
                <a:moveTo>
                  <a:pt x="122137" y="100161"/>
                </a:moveTo>
                <a:lnTo>
                  <a:pt x="122275" y="110176"/>
                </a:lnTo>
                <a:lnTo>
                  <a:pt x="112260" y="110314"/>
                </a:lnTo>
                <a:lnTo>
                  <a:pt x="112122" y="100299"/>
                </a:lnTo>
                <a:close/>
                <a:moveTo>
                  <a:pt x="170535" y="226869"/>
                </a:moveTo>
                <a:lnTo>
                  <a:pt x="162978" y="233443"/>
                </a:lnTo>
                <a:lnTo>
                  <a:pt x="156405" y="225885"/>
                </a:lnTo>
                <a:lnTo>
                  <a:pt x="163962" y="219312"/>
                </a:lnTo>
                <a:close/>
                <a:moveTo>
                  <a:pt x="183675" y="241972"/>
                </a:moveTo>
                <a:lnTo>
                  <a:pt x="176118" y="248546"/>
                </a:lnTo>
                <a:lnTo>
                  <a:pt x="169544" y="240988"/>
                </a:lnTo>
                <a:lnTo>
                  <a:pt x="177101" y="234415"/>
                </a:lnTo>
                <a:close/>
                <a:moveTo>
                  <a:pt x="121862" y="80118"/>
                </a:moveTo>
                <a:lnTo>
                  <a:pt x="122000" y="90133"/>
                </a:lnTo>
                <a:lnTo>
                  <a:pt x="111985" y="90271"/>
                </a:lnTo>
                <a:lnTo>
                  <a:pt x="111847" y="80256"/>
                </a:lnTo>
                <a:close/>
                <a:moveTo>
                  <a:pt x="121580" y="60078"/>
                </a:moveTo>
                <a:lnTo>
                  <a:pt x="121718" y="70094"/>
                </a:lnTo>
                <a:lnTo>
                  <a:pt x="111703" y="70232"/>
                </a:lnTo>
                <a:lnTo>
                  <a:pt x="111565" y="60216"/>
                </a:lnTo>
                <a:close/>
                <a:moveTo>
                  <a:pt x="196828" y="257091"/>
                </a:moveTo>
                <a:lnTo>
                  <a:pt x="189271" y="263665"/>
                </a:lnTo>
                <a:lnTo>
                  <a:pt x="182697" y="256107"/>
                </a:lnTo>
                <a:lnTo>
                  <a:pt x="190254" y="249534"/>
                </a:lnTo>
                <a:close/>
                <a:moveTo>
                  <a:pt x="209971" y="272203"/>
                </a:moveTo>
                <a:lnTo>
                  <a:pt x="202414" y="278776"/>
                </a:lnTo>
                <a:lnTo>
                  <a:pt x="195840" y="271219"/>
                </a:lnTo>
                <a:lnTo>
                  <a:pt x="203397" y="264645"/>
                </a:lnTo>
                <a:close/>
                <a:moveTo>
                  <a:pt x="121311" y="40059"/>
                </a:moveTo>
                <a:lnTo>
                  <a:pt x="121449" y="50074"/>
                </a:lnTo>
                <a:lnTo>
                  <a:pt x="111434" y="50212"/>
                </a:lnTo>
                <a:lnTo>
                  <a:pt x="111296" y="40197"/>
                </a:lnTo>
                <a:close/>
                <a:moveTo>
                  <a:pt x="223116" y="287318"/>
                </a:moveTo>
                <a:lnTo>
                  <a:pt x="215559" y="293892"/>
                </a:lnTo>
                <a:lnTo>
                  <a:pt x="208985" y="286334"/>
                </a:lnTo>
                <a:lnTo>
                  <a:pt x="216542" y="279761"/>
                </a:lnTo>
                <a:close/>
                <a:moveTo>
                  <a:pt x="121036" y="20026"/>
                </a:moveTo>
                <a:lnTo>
                  <a:pt x="121174" y="30041"/>
                </a:lnTo>
                <a:lnTo>
                  <a:pt x="111159" y="30179"/>
                </a:lnTo>
                <a:lnTo>
                  <a:pt x="111021" y="20163"/>
                </a:lnTo>
                <a:close/>
                <a:moveTo>
                  <a:pt x="236281" y="302466"/>
                </a:moveTo>
                <a:lnTo>
                  <a:pt x="228724" y="309040"/>
                </a:lnTo>
                <a:lnTo>
                  <a:pt x="222150" y="301482"/>
                </a:lnTo>
                <a:lnTo>
                  <a:pt x="229707" y="294909"/>
                </a:lnTo>
                <a:close/>
                <a:moveTo>
                  <a:pt x="120764" y="0"/>
                </a:moveTo>
                <a:lnTo>
                  <a:pt x="120902" y="10015"/>
                </a:lnTo>
                <a:lnTo>
                  <a:pt x="110887" y="10153"/>
                </a:lnTo>
                <a:lnTo>
                  <a:pt x="110749" y="137"/>
                </a:lnTo>
                <a:close/>
                <a:moveTo>
                  <a:pt x="326973" y="95238"/>
                </a:moveTo>
                <a:cubicBezTo>
                  <a:pt x="322038" y="82319"/>
                  <a:pt x="312371" y="72093"/>
                  <a:pt x="299749" y="66445"/>
                </a:cubicBezTo>
                <a:cubicBezTo>
                  <a:pt x="287152" y="60806"/>
                  <a:pt x="273093" y="60421"/>
                  <a:pt x="260164" y="65359"/>
                </a:cubicBezTo>
                <a:cubicBezTo>
                  <a:pt x="247235" y="70297"/>
                  <a:pt x="237013" y="79956"/>
                  <a:pt x="231381" y="92556"/>
                </a:cubicBezTo>
                <a:cubicBezTo>
                  <a:pt x="225738" y="105178"/>
                  <a:pt x="225349" y="119247"/>
                  <a:pt x="230284" y="132167"/>
                </a:cubicBezTo>
                <a:cubicBezTo>
                  <a:pt x="235219" y="145088"/>
                  <a:pt x="244886" y="155315"/>
                  <a:pt x="257508" y="160963"/>
                </a:cubicBezTo>
                <a:cubicBezTo>
                  <a:pt x="270105" y="166601"/>
                  <a:pt x="284163" y="166986"/>
                  <a:pt x="297092" y="162048"/>
                </a:cubicBezTo>
                <a:cubicBezTo>
                  <a:pt x="310021" y="157110"/>
                  <a:pt x="320243" y="147452"/>
                  <a:pt x="325875" y="134851"/>
                </a:cubicBezTo>
                <a:cubicBezTo>
                  <a:pt x="331518" y="122227"/>
                  <a:pt x="331908" y="108159"/>
                  <a:pt x="326973" y="95238"/>
                </a:cubicBezTo>
                <a:close/>
                <a:moveTo>
                  <a:pt x="336330" y="91666"/>
                </a:moveTo>
                <a:cubicBezTo>
                  <a:pt x="342219" y="107084"/>
                  <a:pt x="341753" y="123873"/>
                  <a:pt x="335019" y="138939"/>
                </a:cubicBezTo>
                <a:cubicBezTo>
                  <a:pt x="328296" y="153982"/>
                  <a:pt x="316095" y="165513"/>
                  <a:pt x="300665" y="171406"/>
                </a:cubicBezTo>
                <a:cubicBezTo>
                  <a:pt x="285236" y="177299"/>
                  <a:pt x="268456" y="176837"/>
                  <a:pt x="253416" y="170106"/>
                </a:cubicBezTo>
                <a:cubicBezTo>
                  <a:pt x="238352" y="163366"/>
                  <a:pt x="226815" y="151162"/>
                  <a:pt x="220926" y="135742"/>
                </a:cubicBezTo>
                <a:cubicBezTo>
                  <a:pt x="215036" y="120323"/>
                  <a:pt x="215501" y="103535"/>
                  <a:pt x="222236" y="88469"/>
                </a:cubicBezTo>
                <a:cubicBezTo>
                  <a:pt x="228960" y="73426"/>
                  <a:pt x="241160" y="61895"/>
                  <a:pt x="256589" y="56002"/>
                </a:cubicBezTo>
                <a:cubicBezTo>
                  <a:pt x="272019" y="50109"/>
                  <a:pt x="288799" y="50571"/>
                  <a:pt x="303840" y="57302"/>
                </a:cubicBezTo>
                <a:cubicBezTo>
                  <a:pt x="318902" y="64043"/>
                  <a:pt x="330441" y="76246"/>
                  <a:pt x="336330" y="91666"/>
                </a:cubicBezTo>
                <a:close/>
                <a:moveTo>
                  <a:pt x="364360" y="80959"/>
                </a:moveTo>
                <a:cubicBezTo>
                  <a:pt x="355971" y="58996"/>
                  <a:pt x="339221" y="40223"/>
                  <a:pt x="316113" y="29889"/>
                </a:cubicBezTo>
                <a:cubicBezTo>
                  <a:pt x="265724" y="7352"/>
                  <a:pt x="220184" y="39453"/>
                  <a:pt x="194367" y="77009"/>
                </a:cubicBezTo>
                <a:cubicBezTo>
                  <a:pt x="179838" y="98146"/>
                  <a:pt x="140210" y="153147"/>
                  <a:pt x="126839" y="171676"/>
                </a:cubicBezTo>
                <a:cubicBezTo>
                  <a:pt x="149158" y="176574"/>
                  <a:pt x="215361" y="191154"/>
                  <a:pt x="240281" y="197225"/>
                </a:cubicBezTo>
                <a:cubicBezTo>
                  <a:pt x="284561" y="208008"/>
                  <a:pt x="339905" y="201578"/>
                  <a:pt x="362441" y="151190"/>
                </a:cubicBezTo>
                <a:cubicBezTo>
                  <a:pt x="372777" y="128082"/>
                  <a:pt x="372749" y="102924"/>
                  <a:pt x="364360" y="80959"/>
                </a:cubicBezTo>
                <a:close/>
                <a:moveTo>
                  <a:pt x="373713" y="77387"/>
                </a:moveTo>
                <a:cubicBezTo>
                  <a:pt x="383017" y="101748"/>
                  <a:pt x="383048" y="129650"/>
                  <a:pt x="371586" y="155279"/>
                </a:cubicBezTo>
                <a:cubicBezTo>
                  <a:pt x="360772" y="179457"/>
                  <a:pt x="341536" y="196808"/>
                  <a:pt x="315956" y="205456"/>
                </a:cubicBezTo>
                <a:cubicBezTo>
                  <a:pt x="292891" y="213255"/>
                  <a:pt x="265904" y="213773"/>
                  <a:pt x="237911" y="206956"/>
                </a:cubicBezTo>
                <a:cubicBezTo>
                  <a:pt x="207997" y="199670"/>
                  <a:pt x="118144" y="180023"/>
                  <a:pt x="117240" y="179826"/>
                </a:cubicBezTo>
                <a:lnTo>
                  <a:pt x="109772" y="178194"/>
                </a:lnTo>
                <a:lnTo>
                  <a:pt x="114251" y="171999"/>
                </a:lnTo>
                <a:cubicBezTo>
                  <a:pt x="114793" y="171249"/>
                  <a:pt x="168672" y="96707"/>
                  <a:pt x="186113" y="71335"/>
                </a:cubicBezTo>
                <a:cubicBezTo>
                  <a:pt x="202434" y="47592"/>
                  <a:pt x="222895" y="29989"/>
                  <a:pt x="245286" y="20426"/>
                </a:cubicBezTo>
                <a:cubicBezTo>
                  <a:pt x="270119" y="9820"/>
                  <a:pt x="296025" y="9931"/>
                  <a:pt x="320203" y="20745"/>
                </a:cubicBezTo>
                <a:cubicBezTo>
                  <a:pt x="345832" y="32208"/>
                  <a:pt x="364409" y="53027"/>
                  <a:pt x="373713" y="77387"/>
                </a:cubicBezTo>
                <a:close/>
              </a:path>
            </a:pathLst>
          </a:custGeom>
          <a:solidFill>
            <a:schemeClr val="tx2"/>
          </a:solidFill>
          <a:ln w="651" cap="flat">
            <a:noFill/>
            <a:prstDash val="solid"/>
            <a:miter/>
          </a:ln>
        </p:spPr>
        <p:txBody>
          <a:bodyPr rtlCol="0" anchor="ctr"/>
          <a:lstStyle/>
          <a:p>
            <a:endParaRPr lang="x-none" sz="1013"/>
          </a:p>
        </p:txBody>
      </p:sp>
      <p:sp>
        <p:nvSpPr>
          <p:cNvPr id="14" name="TextBox 13">
            <a:extLst>
              <a:ext uri="{FF2B5EF4-FFF2-40B4-BE49-F238E27FC236}">
                <a16:creationId xmlns="" xmlns:a16="http://schemas.microsoft.com/office/drawing/2014/main" id="{7CF82954-4B54-CE4C-A9DE-FDFE0F00E66E}"/>
              </a:ext>
            </a:extLst>
          </p:cNvPr>
          <p:cNvSpPr txBox="1"/>
          <p:nvPr/>
        </p:nvSpPr>
        <p:spPr>
          <a:xfrm>
            <a:off x="4572000" y="278332"/>
            <a:ext cx="3671453" cy="1200329"/>
          </a:xfrm>
          <a:prstGeom prst="rect">
            <a:avLst/>
          </a:prstGeom>
          <a:noFill/>
        </p:spPr>
        <p:txBody>
          <a:bodyPr wrap="square">
            <a:spAutoFit/>
          </a:bodyPr>
          <a:lstStyle/>
          <a:p>
            <a:pPr algn="ctr"/>
            <a:r>
              <a:rPr lang="en-US" sz="2400" b="1" dirty="0" err="1">
                <a:solidFill>
                  <a:schemeClr val="accent1"/>
                </a:solidFill>
                <a:latin typeface="Raleway Black" panose="020B0503030101060003" pitchFamily="34" charset="77"/>
              </a:rPr>
              <a:t>Crusse</a:t>
            </a:r>
            <a:r>
              <a:rPr lang="en-US" sz="2400" b="1" dirty="0">
                <a:solidFill>
                  <a:schemeClr val="accent1"/>
                </a:solidFill>
                <a:latin typeface="Raleway Black" panose="020B0503030101060003" pitchFamily="34" charset="77"/>
              </a:rPr>
              <a:t> and Jamali </a:t>
            </a:r>
            <a:r>
              <a:rPr lang="en-US" sz="2400" b="1" dirty="0">
                <a:solidFill>
                  <a:schemeClr val="tx2"/>
                </a:solidFill>
                <a:latin typeface="Raleway" panose="020B0503030101060003" pitchFamily="34" charset="77"/>
              </a:rPr>
              <a:t>Integrated Tourism Resort Development </a:t>
            </a:r>
            <a:endParaRPr lang="x-none" sz="2400" b="1" dirty="0">
              <a:solidFill>
                <a:schemeClr val="tx2"/>
              </a:solidFill>
            </a:endParaRPr>
          </a:p>
        </p:txBody>
      </p:sp>
    </p:spTree>
    <p:extLst>
      <p:ext uri="{BB962C8B-B14F-4D97-AF65-F5344CB8AC3E}">
        <p14:creationId xmlns:p14="http://schemas.microsoft.com/office/powerpoint/2010/main" val="345908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reeform 71">
            <a:extLst>
              <a:ext uri="{FF2B5EF4-FFF2-40B4-BE49-F238E27FC236}">
                <a16:creationId xmlns="" xmlns:a16="http://schemas.microsoft.com/office/drawing/2014/main" id="{15C2AB28-0E22-7644-89E3-A58A99731B3B}"/>
              </a:ext>
            </a:extLst>
          </p:cNvPr>
          <p:cNvSpPr/>
          <p:nvPr/>
        </p:nvSpPr>
        <p:spPr>
          <a:xfrm>
            <a:off x="2" y="0"/>
            <a:ext cx="2174486" cy="791524"/>
          </a:xfrm>
          <a:custGeom>
            <a:avLst/>
            <a:gdLst>
              <a:gd name="connsiteX0" fmla="*/ 1914231 w 3464927"/>
              <a:gd name="connsiteY0" fmla="*/ 1061173 h 1261250"/>
              <a:gd name="connsiteX1" fmla="*/ 1863503 w 3464927"/>
              <a:gd name="connsiteY1" fmla="*/ 1065828 h 1261250"/>
              <a:gd name="connsiteX2" fmla="*/ 1790844 w 3464927"/>
              <a:gd name="connsiteY2" fmla="*/ 1084051 h 1261250"/>
              <a:gd name="connsiteX3" fmla="*/ 1772935 w 3464927"/>
              <a:gd name="connsiteY3" fmla="*/ 1088391 h 1261250"/>
              <a:gd name="connsiteX4" fmla="*/ 1754632 w 3464927"/>
              <a:gd name="connsiteY4" fmla="*/ 1092099 h 1261250"/>
              <a:gd name="connsiteX5" fmla="*/ 1717948 w 3464927"/>
              <a:gd name="connsiteY5" fmla="*/ 1099435 h 1261250"/>
              <a:gd name="connsiteX6" fmla="*/ 1644499 w 3464927"/>
              <a:gd name="connsiteY6" fmla="*/ 1113794 h 1261250"/>
              <a:gd name="connsiteX7" fmla="*/ 1570499 w 3464927"/>
              <a:gd name="connsiteY7" fmla="*/ 1124996 h 1261250"/>
              <a:gd name="connsiteX8" fmla="*/ 1533499 w 3464927"/>
              <a:gd name="connsiteY8" fmla="*/ 1130598 h 1261250"/>
              <a:gd name="connsiteX9" fmla="*/ 1496262 w 3464927"/>
              <a:gd name="connsiteY9" fmla="*/ 1134542 h 1261250"/>
              <a:gd name="connsiteX10" fmla="*/ 1421867 w 3464927"/>
              <a:gd name="connsiteY10" fmla="*/ 1142431 h 1261250"/>
              <a:gd name="connsiteX11" fmla="*/ 1384552 w 3464927"/>
              <a:gd name="connsiteY11" fmla="*/ 1145114 h 1261250"/>
              <a:gd name="connsiteX12" fmla="*/ 1347235 w 3464927"/>
              <a:gd name="connsiteY12" fmla="*/ 1147165 h 1261250"/>
              <a:gd name="connsiteX13" fmla="*/ 1309841 w 3464927"/>
              <a:gd name="connsiteY13" fmla="*/ 1149216 h 1261250"/>
              <a:gd name="connsiteX14" fmla="*/ 1272446 w 3464927"/>
              <a:gd name="connsiteY14" fmla="*/ 1150715 h 1261250"/>
              <a:gd name="connsiteX15" fmla="*/ 677918 w 3464927"/>
              <a:gd name="connsiteY15" fmla="*/ 1096832 h 1261250"/>
              <a:gd name="connsiteX16" fmla="*/ 716338 w 3464927"/>
              <a:gd name="connsiteY16" fmla="*/ 1112611 h 1261250"/>
              <a:gd name="connsiteX17" fmla="*/ 1914231 w 3464927"/>
              <a:gd name="connsiteY17" fmla="*/ 1061173 h 1261250"/>
              <a:gd name="connsiteX18" fmla="*/ 2614948 w 3464927"/>
              <a:gd name="connsiteY18" fmla="*/ 292215 h 1261250"/>
              <a:gd name="connsiteX19" fmla="*/ 2559092 w 3464927"/>
              <a:gd name="connsiteY19" fmla="*/ 334580 h 1261250"/>
              <a:gd name="connsiteX20" fmla="*/ 2550017 w 3464927"/>
              <a:gd name="connsiteY20" fmla="*/ 340839 h 1261250"/>
              <a:gd name="connsiteX21" fmla="*/ 1 w 3464927"/>
              <a:gd name="connsiteY21" fmla="*/ 251271 h 1261250"/>
              <a:gd name="connsiteX22" fmla="*/ 10493 w 3464927"/>
              <a:gd name="connsiteY22" fmla="*/ 259160 h 1261250"/>
              <a:gd name="connsiteX23" fmla="*/ 26982 w 3464927"/>
              <a:gd name="connsiteY23" fmla="*/ 270994 h 1261250"/>
              <a:gd name="connsiteX24" fmla="*/ 43786 w 3464927"/>
              <a:gd name="connsiteY24" fmla="*/ 282512 h 1261250"/>
              <a:gd name="connsiteX25" fmla="*/ 46311 w 3464927"/>
              <a:gd name="connsiteY25" fmla="*/ 291111 h 1261250"/>
              <a:gd name="connsiteX26" fmla="*/ 1 w 3464927"/>
              <a:gd name="connsiteY26" fmla="*/ 258450 h 1261250"/>
              <a:gd name="connsiteX27" fmla="*/ 3068495 w 3464927"/>
              <a:gd name="connsiteY27" fmla="*/ 144057 h 1261250"/>
              <a:gd name="connsiteX28" fmla="*/ 3042776 w 3464927"/>
              <a:gd name="connsiteY28" fmla="*/ 185632 h 1261250"/>
              <a:gd name="connsiteX29" fmla="*/ 2967987 w 3464927"/>
              <a:gd name="connsiteY29" fmla="*/ 275884 h 1261250"/>
              <a:gd name="connsiteX30" fmla="*/ 2889095 w 3464927"/>
              <a:gd name="connsiteY30" fmla="*/ 357695 h 1261250"/>
              <a:gd name="connsiteX31" fmla="*/ 2839788 w 3464927"/>
              <a:gd name="connsiteY31" fmla="*/ 402979 h 1261250"/>
              <a:gd name="connsiteX32" fmla="*/ 2789376 w 3464927"/>
              <a:gd name="connsiteY32" fmla="*/ 448026 h 1261250"/>
              <a:gd name="connsiteX33" fmla="*/ 2341586 w 3464927"/>
              <a:gd name="connsiteY33" fmla="*/ 750497 h 1261250"/>
              <a:gd name="connsiteX34" fmla="*/ 1837863 w 3464927"/>
              <a:gd name="connsiteY34" fmla="*/ 948279 h 1261250"/>
              <a:gd name="connsiteX35" fmla="*/ 1784374 w 3464927"/>
              <a:gd name="connsiteY35" fmla="*/ 962479 h 1261250"/>
              <a:gd name="connsiteX36" fmla="*/ 1749898 w 3464927"/>
              <a:gd name="connsiteY36" fmla="*/ 971868 h 1261250"/>
              <a:gd name="connsiteX37" fmla="*/ 1704220 w 3464927"/>
              <a:gd name="connsiteY37" fmla="*/ 982044 h 1261250"/>
              <a:gd name="connsiteX38" fmla="*/ 1744139 w 3464927"/>
              <a:gd name="connsiteY38" fmla="*/ 975733 h 1261250"/>
              <a:gd name="connsiteX39" fmla="*/ 1784216 w 3464927"/>
              <a:gd name="connsiteY39" fmla="*/ 967450 h 1261250"/>
              <a:gd name="connsiteX40" fmla="*/ 1865711 w 3464927"/>
              <a:gd name="connsiteY40" fmla="*/ 949462 h 1261250"/>
              <a:gd name="connsiteX41" fmla="*/ 2030358 w 3464927"/>
              <a:gd name="connsiteY41" fmla="*/ 900944 h 1261250"/>
              <a:gd name="connsiteX42" fmla="*/ 2071776 w 3464927"/>
              <a:gd name="connsiteY42" fmla="*/ 886980 h 1261250"/>
              <a:gd name="connsiteX43" fmla="*/ 2092525 w 3464927"/>
              <a:gd name="connsiteY43" fmla="*/ 879801 h 1261250"/>
              <a:gd name="connsiteX44" fmla="*/ 2113037 w 3464927"/>
              <a:gd name="connsiteY44" fmla="*/ 871912 h 1261250"/>
              <a:gd name="connsiteX45" fmla="*/ 2195400 w 3464927"/>
              <a:gd name="connsiteY45" fmla="*/ 839487 h 1261250"/>
              <a:gd name="connsiteX46" fmla="*/ 2276659 w 3464927"/>
              <a:gd name="connsiteY46" fmla="*/ 803039 h 1261250"/>
              <a:gd name="connsiteX47" fmla="*/ 2317130 w 3464927"/>
              <a:gd name="connsiteY47" fmla="*/ 784263 h 1261250"/>
              <a:gd name="connsiteX48" fmla="*/ 2357207 w 3464927"/>
              <a:gd name="connsiteY48" fmla="*/ 763435 h 1261250"/>
              <a:gd name="connsiteX49" fmla="*/ 2396653 w 3464927"/>
              <a:gd name="connsiteY49" fmla="*/ 743082 h 1261250"/>
              <a:gd name="connsiteX50" fmla="*/ 2416455 w 3464927"/>
              <a:gd name="connsiteY50" fmla="*/ 732905 h 1261250"/>
              <a:gd name="connsiteX51" fmla="*/ 2435862 w 3464927"/>
              <a:gd name="connsiteY51" fmla="*/ 721860 h 1261250"/>
              <a:gd name="connsiteX52" fmla="*/ 2513097 w 3464927"/>
              <a:gd name="connsiteY52" fmla="*/ 677838 h 1261250"/>
              <a:gd name="connsiteX53" fmla="*/ 2587965 w 3464927"/>
              <a:gd name="connsiteY53" fmla="*/ 630977 h 1261250"/>
              <a:gd name="connsiteX54" fmla="*/ 2625045 w 3464927"/>
              <a:gd name="connsiteY54" fmla="*/ 607309 h 1261250"/>
              <a:gd name="connsiteX55" fmla="*/ 2660861 w 3464927"/>
              <a:gd name="connsiteY55" fmla="*/ 582458 h 1261250"/>
              <a:gd name="connsiteX56" fmla="*/ 2927437 w 3464927"/>
              <a:gd name="connsiteY56" fmla="*/ 379548 h 1261250"/>
              <a:gd name="connsiteX57" fmla="*/ 2894144 w 3464927"/>
              <a:gd name="connsiteY57" fmla="*/ 410000 h 1261250"/>
              <a:gd name="connsiteX58" fmla="*/ 2860694 w 3464927"/>
              <a:gd name="connsiteY58" fmla="*/ 439585 h 1261250"/>
              <a:gd name="connsiteX59" fmla="*/ 2827402 w 3464927"/>
              <a:gd name="connsiteY59" fmla="*/ 468932 h 1261250"/>
              <a:gd name="connsiteX60" fmla="*/ 2793242 w 3464927"/>
              <a:gd name="connsiteY60" fmla="*/ 496545 h 1261250"/>
              <a:gd name="connsiteX61" fmla="*/ 2725158 w 3464927"/>
              <a:gd name="connsiteY61" fmla="*/ 550743 h 1261250"/>
              <a:gd name="connsiteX62" fmla="*/ 2655575 w 3464927"/>
              <a:gd name="connsiteY62" fmla="*/ 600998 h 1261250"/>
              <a:gd name="connsiteX63" fmla="*/ 2620863 w 3464927"/>
              <a:gd name="connsiteY63" fmla="*/ 625454 h 1261250"/>
              <a:gd name="connsiteX64" fmla="*/ 2585520 w 3464927"/>
              <a:gd name="connsiteY64" fmla="*/ 648411 h 1261250"/>
              <a:gd name="connsiteX65" fmla="*/ 2550334 w 3464927"/>
              <a:gd name="connsiteY65" fmla="*/ 671211 h 1261250"/>
              <a:gd name="connsiteX66" fmla="*/ 2514991 w 3464927"/>
              <a:gd name="connsiteY66" fmla="*/ 693379 h 1261250"/>
              <a:gd name="connsiteX67" fmla="*/ 2443515 w 3464927"/>
              <a:gd name="connsiteY67" fmla="*/ 734955 h 1261250"/>
              <a:gd name="connsiteX68" fmla="*/ 2425764 w 3464927"/>
              <a:gd name="connsiteY68" fmla="*/ 745290 h 1261250"/>
              <a:gd name="connsiteX69" fmla="*/ 2407698 w 3464927"/>
              <a:gd name="connsiteY69" fmla="*/ 754836 h 1261250"/>
              <a:gd name="connsiteX70" fmla="*/ 2371486 w 3464927"/>
              <a:gd name="connsiteY70" fmla="*/ 773613 h 1261250"/>
              <a:gd name="connsiteX71" fmla="*/ 2335354 w 3464927"/>
              <a:gd name="connsiteY71" fmla="*/ 792310 h 1261250"/>
              <a:gd name="connsiteX72" fmla="*/ 2317446 w 3464927"/>
              <a:gd name="connsiteY72" fmla="*/ 801619 h 1261250"/>
              <a:gd name="connsiteX73" fmla="*/ 2299064 w 3464927"/>
              <a:gd name="connsiteY73" fmla="*/ 810139 h 1261250"/>
              <a:gd name="connsiteX74" fmla="*/ 2225931 w 3464927"/>
              <a:gd name="connsiteY74" fmla="*/ 843590 h 1261250"/>
              <a:gd name="connsiteX75" fmla="*/ 2207786 w 3464927"/>
              <a:gd name="connsiteY75" fmla="*/ 851952 h 1261250"/>
              <a:gd name="connsiteX76" fmla="*/ 2189247 w 3464927"/>
              <a:gd name="connsiteY76" fmla="*/ 859841 h 1261250"/>
              <a:gd name="connsiteX77" fmla="*/ 2152246 w 3464927"/>
              <a:gd name="connsiteY77" fmla="*/ 874673 h 1261250"/>
              <a:gd name="connsiteX78" fmla="*/ 2115325 w 3464927"/>
              <a:gd name="connsiteY78" fmla="*/ 889426 h 1261250"/>
              <a:gd name="connsiteX79" fmla="*/ 2096864 w 3464927"/>
              <a:gd name="connsiteY79" fmla="*/ 896763 h 1261250"/>
              <a:gd name="connsiteX80" fmla="*/ 2078167 w 3464927"/>
              <a:gd name="connsiteY80" fmla="*/ 903231 h 1261250"/>
              <a:gd name="connsiteX81" fmla="*/ 2003457 w 3464927"/>
              <a:gd name="connsiteY81" fmla="*/ 929029 h 1261250"/>
              <a:gd name="connsiteX82" fmla="*/ 1984838 w 3464927"/>
              <a:gd name="connsiteY82" fmla="*/ 935420 h 1261250"/>
              <a:gd name="connsiteX83" fmla="*/ 1965983 w 3464927"/>
              <a:gd name="connsiteY83" fmla="*/ 941021 h 1261250"/>
              <a:gd name="connsiteX84" fmla="*/ 1928193 w 3464927"/>
              <a:gd name="connsiteY84" fmla="*/ 951987 h 1261250"/>
              <a:gd name="connsiteX85" fmla="*/ 1890484 w 3464927"/>
              <a:gd name="connsiteY85" fmla="*/ 963032 h 1261250"/>
              <a:gd name="connsiteX86" fmla="*/ 1871628 w 3464927"/>
              <a:gd name="connsiteY86" fmla="*/ 968475 h 1261250"/>
              <a:gd name="connsiteX87" fmla="*/ 1852537 w 3464927"/>
              <a:gd name="connsiteY87" fmla="*/ 973130 h 1261250"/>
              <a:gd name="connsiteX88" fmla="*/ 1776248 w 3464927"/>
              <a:gd name="connsiteY88" fmla="*/ 991354 h 1261250"/>
              <a:gd name="connsiteX89" fmla="*/ 1243334 w 3464927"/>
              <a:gd name="connsiteY89" fmla="*/ 1052022 h 1261250"/>
              <a:gd name="connsiteX90" fmla="*/ 725805 w 3464927"/>
              <a:gd name="connsiteY90" fmla="*/ 1002556 h 1261250"/>
              <a:gd name="connsiteX91" fmla="*/ 0 w 3464927"/>
              <a:gd name="connsiteY91" fmla="*/ 735587 h 1261250"/>
              <a:gd name="connsiteX92" fmla="*/ 0 w 3464927"/>
              <a:gd name="connsiteY92" fmla="*/ 450077 h 1261250"/>
              <a:gd name="connsiteX93" fmla="*/ 626480 w 3464927"/>
              <a:gd name="connsiteY93" fmla="*/ 751760 h 1261250"/>
              <a:gd name="connsiteX94" fmla="*/ 686281 w 3464927"/>
              <a:gd name="connsiteY94" fmla="*/ 778109 h 1261250"/>
              <a:gd name="connsiteX95" fmla="*/ 725726 w 3464927"/>
              <a:gd name="connsiteY95" fmla="*/ 791837 h 1261250"/>
              <a:gd name="connsiteX96" fmla="*/ 777085 w 3464927"/>
              <a:gd name="connsiteY96" fmla="*/ 804696 h 1261250"/>
              <a:gd name="connsiteX97" fmla="*/ 843433 w 3464927"/>
              <a:gd name="connsiteY97" fmla="*/ 819133 h 1261250"/>
              <a:gd name="connsiteX98" fmla="*/ 929109 w 3464927"/>
              <a:gd name="connsiteY98" fmla="*/ 832308 h 1261250"/>
              <a:gd name="connsiteX99" fmla="*/ 980310 w 3464927"/>
              <a:gd name="connsiteY99" fmla="*/ 838067 h 1261250"/>
              <a:gd name="connsiteX100" fmla="*/ 1037664 w 3464927"/>
              <a:gd name="connsiteY100" fmla="*/ 843432 h 1261250"/>
              <a:gd name="connsiteX101" fmla="*/ 1101645 w 3464927"/>
              <a:gd name="connsiteY101" fmla="*/ 846903 h 1261250"/>
              <a:gd name="connsiteX102" fmla="*/ 1172647 w 3464927"/>
              <a:gd name="connsiteY102" fmla="*/ 849349 h 1261250"/>
              <a:gd name="connsiteX103" fmla="*/ 2072566 w 3464927"/>
              <a:gd name="connsiteY103" fmla="*/ 691565 h 1261250"/>
              <a:gd name="connsiteX104" fmla="*/ 2460319 w 3464927"/>
              <a:gd name="connsiteY104" fmla="*/ 508537 h 1261250"/>
              <a:gd name="connsiteX105" fmla="*/ 2799553 w 3464927"/>
              <a:gd name="connsiteY105" fmla="*/ 266417 h 1261250"/>
              <a:gd name="connsiteX106" fmla="*/ 2820538 w 3464927"/>
              <a:gd name="connsiteY106" fmla="*/ 255846 h 1261250"/>
              <a:gd name="connsiteX107" fmla="*/ 2792768 w 3464927"/>
              <a:gd name="connsiteY107" fmla="*/ 293793 h 1261250"/>
              <a:gd name="connsiteX108" fmla="*/ 2738412 w 3464927"/>
              <a:gd name="connsiteY108" fmla="*/ 350910 h 1261250"/>
              <a:gd name="connsiteX109" fmla="*/ 2716559 w 3464927"/>
              <a:gd name="connsiteY109" fmla="*/ 378286 h 1261250"/>
              <a:gd name="connsiteX110" fmla="*/ 2739437 w 3464927"/>
              <a:gd name="connsiteY110" fmla="*/ 369607 h 1261250"/>
              <a:gd name="connsiteX111" fmla="*/ 2816515 w 3464927"/>
              <a:gd name="connsiteY111" fmla="*/ 313832 h 1261250"/>
              <a:gd name="connsiteX112" fmla="*/ 2839551 w 3464927"/>
              <a:gd name="connsiteY112" fmla="*/ 296239 h 1261250"/>
              <a:gd name="connsiteX113" fmla="*/ 2855329 w 3464927"/>
              <a:gd name="connsiteY113" fmla="*/ 284563 h 1261250"/>
              <a:gd name="connsiteX114" fmla="*/ 2867873 w 3464927"/>
              <a:gd name="connsiteY114" fmla="*/ 278961 h 1261250"/>
              <a:gd name="connsiteX115" fmla="*/ 2859984 w 3464927"/>
              <a:gd name="connsiteY115" fmla="*/ 293004 h 1261250"/>
              <a:gd name="connsiteX116" fmla="*/ 2849807 w 3464927"/>
              <a:gd name="connsiteY116" fmla="*/ 306021 h 1261250"/>
              <a:gd name="connsiteX117" fmla="*/ 2835922 w 3464927"/>
              <a:gd name="connsiteY117" fmla="*/ 321800 h 1261250"/>
              <a:gd name="connsiteX118" fmla="*/ 2756557 w 3464927"/>
              <a:gd name="connsiteY118" fmla="*/ 402506 h 1261250"/>
              <a:gd name="connsiteX119" fmla="*/ 2668435 w 3464927"/>
              <a:gd name="connsiteY119" fmla="*/ 482423 h 1261250"/>
              <a:gd name="connsiteX120" fmla="*/ 2590333 w 3464927"/>
              <a:gd name="connsiteY120" fmla="*/ 544274 h 1261250"/>
              <a:gd name="connsiteX121" fmla="*/ 2562010 w 3464927"/>
              <a:gd name="connsiteY121" fmla="*/ 564865 h 1261250"/>
              <a:gd name="connsiteX122" fmla="*/ 2529664 w 3464927"/>
              <a:gd name="connsiteY122" fmla="*/ 587428 h 1261250"/>
              <a:gd name="connsiteX123" fmla="*/ 2493689 w 3464927"/>
              <a:gd name="connsiteY123" fmla="*/ 612674 h 1261250"/>
              <a:gd name="connsiteX124" fmla="*/ 2484065 w 3464927"/>
              <a:gd name="connsiteY124" fmla="*/ 619379 h 1261250"/>
              <a:gd name="connsiteX125" fmla="*/ 2473967 w 3464927"/>
              <a:gd name="connsiteY125" fmla="*/ 625769 h 1261250"/>
              <a:gd name="connsiteX126" fmla="*/ 2452903 w 3464927"/>
              <a:gd name="connsiteY126" fmla="*/ 639103 h 1261250"/>
              <a:gd name="connsiteX127" fmla="*/ 2488956 w 3464927"/>
              <a:gd name="connsiteY127" fmla="*/ 618590 h 1261250"/>
              <a:gd name="connsiteX128" fmla="*/ 2522486 w 3464927"/>
              <a:gd name="connsiteY128" fmla="*/ 597448 h 1261250"/>
              <a:gd name="connsiteX129" fmla="*/ 2585993 w 3464927"/>
              <a:gd name="connsiteY129" fmla="*/ 557449 h 1261250"/>
              <a:gd name="connsiteX130" fmla="*/ 2642953 w 3464927"/>
              <a:gd name="connsiteY130" fmla="*/ 517451 h 1261250"/>
              <a:gd name="connsiteX131" fmla="*/ 2695574 w 3464927"/>
              <a:gd name="connsiteY131" fmla="*/ 479504 h 1261250"/>
              <a:gd name="connsiteX132" fmla="*/ 2743619 w 3464927"/>
              <a:gd name="connsiteY132" fmla="*/ 442188 h 1261250"/>
              <a:gd name="connsiteX133" fmla="*/ 2788666 w 3464927"/>
              <a:gd name="connsiteY133" fmla="*/ 406293 h 1261250"/>
              <a:gd name="connsiteX134" fmla="*/ 2871029 w 3464927"/>
              <a:gd name="connsiteY134" fmla="*/ 335921 h 1261250"/>
              <a:gd name="connsiteX135" fmla="*/ 2996152 w 3464927"/>
              <a:gd name="connsiteY135" fmla="*/ 216479 h 1261250"/>
              <a:gd name="connsiteX136" fmla="*/ 3045301 w 3464927"/>
              <a:gd name="connsiteY136" fmla="*/ 167250 h 1261250"/>
              <a:gd name="connsiteX137" fmla="*/ 3068495 w 3464927"/>
              <a:gd name="connsiteY137" fmla="*/ 144057 h 1261250"/>
              <a:gd name="connsiteX138" fmla="*/ 2776202 w 3464927"/>
              <a:gd name="connsiteY138" fmla="*/ 68793 h 1261250"/>
              <a:gd name="connsiteX139" fmla="*/ 2781724 w 3464927"/>
              <a:gd name="connsiteY139" fmla="*/ 70293 h 1261250"/>
              <a:gd name="connsiteX140" fmla="*/ 2769496 w 3464927"/>
              <a:gd name="connsiteY140" fmla="*/ 83625 h 1261250"/>
              <a:gd name="connsiteX141" fmla="*/ 2756637 w 3464927"/>
              <a:gd name="connsiteY141" fmla="*/ 96326 h 1261250"/>
              <a:gd name="connsiteX142" fmla="*/ 2730997 w 3464927"/>
              <a:gd name="connsiteY142" fmla="*/ 121730 h 1261250"/>
              <a:gd name="connsiteX143" fmla="*/ 2705436 w 3464927"/>
              <a:gd name="connsiteY143" fmla="*/ 147291 h 1261250"/>
              <a:gd name="connsiteX144" fmla="*/ 2692656 w 3464927"/>
              <a:gd name="connsiteY144" fmla="*/ 159914 h 1261250"/>
              <a:gd name="connsiteX145" fmla="*/ 2679165 w 3464927"/>
              <a:gd name="connsiteY145" fmla="*/ 171984 h 1261250"/>
              <a:gd name="connsiteX146" fmla="*/ 2625677 w 3464927"/>
              <a:gd name="connsiteY146" fmla="*/ 220187 h 1261250"/>
              <a:gd name="connsiteX147" fmla="*/ 2598222 w 3464927"/>
              <a:gd name="connsiteY147" fmla="*/ 243854 h 1261250"/>
              <a:gd name="connsiteX148" fmla="*/ 2570294 w 3464927"/>
              <a:gd name="connsiteY148" fmla="*/ 266575 h 1261250"/>
              <a:gd name="connsiteX149" fmla="*/ 2455822 w 3464927"/>
              <a:gd name="connsiteY149" fmla="*/ 353909 h 1261250"/>
              <a:gd name="connsiteX150" fmla="*/ 2426080 w 3464927"/>
              <a:gd name="connsiteY150" fmla="*/ 374262 h 1261250"/>
              <a:gd name="connsiteX151" fmla="*/ 2396023 w 3464927"/>
              <a:gd name="connsiteY151" fmla="*/ 394143 h 1261250"/>
              <a:gd name="connsiteX152" fmla="*/ 2366044 w 3464927"/>
              <a:gd name="connsiteY152" fmla="*/ 414182 h 1261250"/>
              <a:gd name="connsiteX153" fmla="*/ 2335197 w 3464927"/>
              <a:gd name="connsiteY153" fmla="*/ 432879 h 1261250"/>
              <a:gd name="connsiteX154" fmla="*/ 2273188 w 3464927"/>
              <a:gd name="connsiteY154" fmla="*/ 469879 h 1261250"/>
              <a:gd name="connsiteX155" fmla="*/ 2209364 w 3464927"/>
              <a:gd name="connsiteY155" fmla="*/ 503960 h 1261250"/>
              <a:gd name="connsiteX156" fmla="*/ 2177413 w 3464927"/>
              <a:gd name="connsiteY156" fmla="*/ 520922 h 1261250"/>
              <a:gd name="connsiteX157" fmla="*/ 2144594 w 3464927"/>
              <a:gd name="connsiteY157" fmla="*/ 536701 h 1261250"/>
              <a:gd name="connsiteX158" fmla="*/ 2078799 w 3464927"/>
              <a:gd name="connsiteY158" fmla="*/ 567468 h 1261250"/>
              <a:gd name="connsiteX159" fmla="*/ 2011425 w 3464927"/>
              <a:gd name="connsiteY159" fmla="*/ 595081 h 1261250"/>
              <a:gd name="connsiteX160" fmla="*/ 1977581 w 3464927"/>
              <a:gd name="connsiteY160" fmla="*/ 608729 h 1261250"/>
              <a:gd name="connsiteX161" fmla="*/ 1943105 w 3464927"/>
              <a:gd name="connsiteY161" fmla="*/ 620878 h 1261250"/>
              <a:gd name="connsiteX162" fmla="*/ 1908550 w 3464927"/>
              <a:gd name="connsiteY162" fmla="*/ 633106 h 1261250"/>
              <a:gd name="connsiteX163" fmla="*/ 1873838 w 3464927"/>
              <a:gd name="connsiteY163" fmla="*/ 644782 h 1261250"/>
              <a:gd name="connsiteX164" fmla="*/ 1803388 w 3464927"/>
              <a:gd name="connsiteY164" fmla="*/ 665925 h 1261250"/>
              <a:gd name="connsiteX165" fmla="*/ 1367827 w 3464927"/>
              <a:gd name="connsiteY165" fmla="*/ 740714 h 1261250"/>
              <a:gd name="connsiteX166" fmla="*/ 922640 w 3464927"/>
              <a:gd name="connsiteY166" fmla="*/ 723279 h 1261250"/>
              <a:gd name="connsiteX167" fmla="*/ 865365 w 3464927"/>
              <a:gd name="connsiteY167" fmla="*/ 714917 h 1261250"/>
              <a:gd name="connsiteX168" fmla="*/ 836649 w 3464927"/>
              <a:gd name="connsiteY168" fmla="*/ 709789 h 1261250"/>
              <a:gd name="connsiteX169" fmla="*/ 807931 w 3464927"/>
              <a:gd name="connsiteY169" fmla="*/ 704188 h 1261250"/>
              <a:gd name="connsiteX170" fmla="*/ 750656 w 3464927"/>
              <a:gd name="connsiteY170" fmla="*/ 693143 h 1261250"/>
              <a:gd name="connsiteX171" fmla="*/ 694564 w 3464927"/>
              <a:gd name="connsiteY171" fmla="*/ 679416 h 1261250"/>
              <a:gd name="connsiteX172" fmla="*/ 639892 w 3464927"/>
              <a:gd name="connsiteY172" fmla="*/ 665925 h 1261250"/>
              <a:gd name="connsiteX173" fmla="*/ 587509 w 3464927"/>
              <a:gd name="connsiteY173" fmla="*/ 650936 h 1261250"/>
              <a:gd name="connsiteX174" fmla="*/ 537649 w 3464927"/>
              <a:gd name="connsiteY174" fmla="*/ 636499 h 1261250"/>
              <a:gd name="connsiteX175" fmla="*/ 491339 w 3464927"/>
              <a:gd name="connsiteY175" fmla="*/ 621114 h 1261250"/>
              <a:gd name="connsiteX176" fmla="*/ 435642 w 3464927"/>
              <a:gd name="connsiteY176" fmla="*/ 603838 h 1261250"/>
              <a:gd name="connsiteX177" fmla="*/ 392961 w 3464927"/>
              <a:gd name="connsiteY177" fmla="*/ 590504 h 1261250"/>
              <a:gd name="connsiteX178" fmla="*/ 355408 w 3464927"/>
              <a:gd name="connsiteY178" fmla="*/ 580012 h 1261250"/>
              <a:gd name="connsiteX179" fmla="*/ 336474 w 3464927"/>
              <a:gd name="connsiteY179" fmla="*/ 574569 h 1261250"/>
              <a:gd name="connsiteX180" fmla="*/ 316593 w 3464927"/>
              <a:gd name="connsiteY180" fmla="*/ 567468 h 1261250"/>
              <a:gd name="connsiteX181" fmla="*/ 388464 w 3464927"/>
              <a:gd name="connsiteY181" fmla="*/ 601392 h 1261250"/>
              <a:gd name="connsiteX182" fmla="*/ 461598 w 3464927"/>
              <a:gd name="connsiteY182" fmla="*/ 633343 h 1261250"/>
              <a:gd name="connsiteX183" fmla="*/ 535598 w 3464927"/>
              <a:gd name="connsiteY183" fmla="*/ 662296 h 1261250"/>
              <a:gd name="connsiteX184" fmla="*/ 610467 w 3464927"/>
              <a:gd name="connsiteY184" fmla="*/ 685964 h 1261250"/>
              <a:gd name="connsiteX185" fmla="*/ 1060701 w 3464927"/>
              <a:gd name="connsiteY185" fmla="*/ 769983 h 1261250"/>
              <a:gd name="connsiteX186" fmla="*/ 1520245 w 3464927"/>
              <a:gd name="connsiteY186" fmla="*/ 756651 h 1261250"/>
              <a:gd name="connsiteX187" fmla="*/ 2386319 w 3464927"/>
              <a:gd name="connsiteY187" fmla="*/ 449841 h 1261250"/>
              <a:gd name="connsiteX188" fmla="*/ 2444383 w 3464927"/>
              <a:gd name="connsiteY188" fmla="*/ 412683 h 1261250"/>
              <a:gd name="connsiteX189" fmla="*/ 2473573 w 3464927"/>
              <a:gd name="connsiteY189" fmla="*/ 393986 h 1261250"/>
              <a:gd name="connsiteX190" fmla="*/ 2501895 w 3464927"/>
              <a:gd name="connsiteY190" fmla="*/ 374025 h 1261250"/>
              <a:gd name="connsiteX191" fmla="*/ 2550017 w 3464927"/>
              <a:gd name="connsiteY191" fmla="*/ 340839 h 1261250"/>
              <a:gd name="connsiteX192" fmla="*/ 2485450 w 3464927"/>
              <a:gd name="connsiteY192" fmla="*/ 389190 h 1261250"/>
              <a:gd name="connsiteX193" fmla="*/ 2348845 w 3464927"/>
              <a:gd name="connsiteY193" fmla="*/ 475875 h 1261250"/>
              <a:gd name="connsiteX194" fmla="*/ 2313817 w 3464927"/>
              <a:gd name="connsiteY194" fmla="*/ 496150 h 1261250"/>
              <a:gd name="connsiteX195" fmla="*/ 2278553 w 3464927"/>
              <a:gd name="connsiteY195" fmla="*/ 515873 h 1261250"/>
              <a:gd name="connsiteX196" fmla="*/ 2206682 w 3464927"/>
              <a:gd name="connsiteY196" fmla="*/ 552873 h 1261250"/>
              <a:gd name="connsiteX197" fmla="*/ 2170155 w 3464927"/>
              <a:gd name="connsiteY197" fmla="*/ 570229 h 1261250"/>
              <a:gd name="connsiteX198" fmla="*/ 2133392 w 3464927"/>
              <a:gd name="connsiteY198" fmla="*/ 586955 h 1261250"/>
              <a:gd name="connsiteX199" fmla="*/ 2096628 w 3464927"/>
              <a:gd name="connsiteY199" fmla="*/ 603680 h 1261250"/>
              <a:gd name="connsiteX200" fmla="*/ 2059076 w 3464927"/>
              <a:gd name="connsiteY200" fmla="*/ 618590 h 1261250"/>
              <a:gd name="connsiteX201" fmla="*/ 2022233 w 3464927"/>
              <a:gd name="connsiteY201" fmla="*/ 633737 h 1261250"/>
              <a:gd name="connsiteX202" fmla="*/ 1984445 w 3464927"/>
              <a:gd name="connsiteY202" fmla="*/ 648017 h 1261250"/>
              <a:gd name="connsiteX203" fmla="*/ 1908156 w 3464927"/>
              <a:gd name="connsiteY203" fmla="*/ 674288 h 1261250"/>
              <a:gd name="connsiteX204" fmla="*/ 1869657 w 3464927"/>
              <a:gd name="connsiteY204" fmla="*/ 686043 h 1261250"/>
              <a:gd name="connsiteX205" fmla="*/ 1830921 w 3464927"/>
              <a:gd name="connsiteY205" fmla="*/ 697324 h 1261250"/>
              <a:gd name="connsiteX206" fmla="*/ 1792264 w 3464927"/>
              <a:gd name="connsiteY206" fmla="*/ 708448 h 1261250"/>
              <a:gd name="connsiteX207" fmla="*/ 1752818 w 3464927"/>
              <a:gd name="connsiteY207" fmla="*/ 717836 h 1261250"/>
              <a:gd name="connsiteX208" fmla="*/ 1713372 w 3464927"/>
              <a:gd name="connsiteY208" fmla="*/ 727303 h 1261250"/>
              <a:gd name="connsiteX209" fmla="*/ 1693886 w 3464927"/>
              <a:gd name="connsiteY209" fmla="*/ 732037 h 1261250"/>
              <a:gd name="connsiteX210" fmla="*/ 1674163 w 3464927"/>
              <a:gd name="connsiteY210" fmla="*/ 735823 h 1261250"/>
              <a:gd name="connsiteX211" fmla="*/ 1595271 w 3464927"/>
              <a:gd name="connsiteY211" fmla="*/ 750971 h 1261250"/>
              <a:gd name="connsiteX212" fmla="*/ 1515906 w 3464927"/>
              <a:gd name="connsiteY212" fmla="*/ 762647 h 1261250"/>
              <a:gd name="connsiteX213" fmla="*/ 1476460 w 3464927"/>
              <a:gd name="connsiteY213" fmla="*/ 768011 h 1261250"/>
              <a:gd name="connsiteX214" fmla="*/ 1436541 w 3464927"/>
              <a:gd name="connsiteY214" fmla="*/ 771719 h 1261250"/>
              <a:gd name="connsiteX215" fmla="*/ 1152530 w 3464927"/>
              <a:gd name="connsiteY215" fmla="*/ 781818 h 1261250"/>
              <a:gd name="connsiteX216" fmla="*/ 1011394 w 3464927"/>
              <a:gd name="connsiteY216" fmla="*/ 772745 h 1261250"/>
              <a:gd name="connsiteX217" fmla="*/ 976287 w 3464927"/>
              <a:gd name="connsiteY217" fmla="*/ 769352 h 1261250"/>
              <a:gd name="connsiteX218" fmla="*/ 941181 w 3464927"/>
              <a:gd name="connsiteY218" fmla="*/ 765408 h 1261250"/>
              <a:gd name="connsiteX219" fmla="*/ 871441 w 3464927"/>
              <a:gd name="connsiteY219" fmla="*/ 755310 h 1261250"/>
              <a:gd name="connsiteX220" fmla="*/ 802094 w 3464927"/>
              <a:gd name="connsiteY220" fmla="*/ 742923 h 1261250"/>
              <a:gd name="connsiteX221" fmla="*/ 767540 w 3464927"/>
              <a:gd name="connsiteY221" fmla="*/ 736218 h 1261250"/>
              <a:gd name="connsiteX222" fmla="*/ 733064 w 3464927"/>
              <a:gd name="connsiteY222" fmla="*/ 729038 h 1261250"/>
              <a:gd name="connsiteX223" fmla="*/ 665138 w 3464927"/>
              <a:gd name="connsiteY223" fmla="*/ 711998 h 1261250"/>
              <a:gd name="connsiteX224" fmla="*/ 631135 w 3464927"/>
              <a:gd name="connsiteY224" fmla="*/ 703320 h 1261250"/>
              <a:gd name="connsiteX225" fmla="*/ 597055 w 3464927"/>
              <a:gd name="connsiteY225" fmla="*/ 693064 h 1261250"/>
              <a:gd name="connsiteX226" fmla="*/ 529760 w 3464927"/>
              <a:gd name="connsiteY226" fmla="*/ 672710 h 1261250"/>
              <a:gd name="connsiteX227" fmla="*/ 463569 w 3464927"/>
              <a:gd name="connsiteY227" fmla="*/ 649043 h 1261250"/>
              <a:gd name="connsiteX228" fmla="*/ 430435 w 3464927"/>
              <a:gd name="connsiteY228" fmla="*/ 637288 h 1261250"/>
              <a:gd name="connsiteX229" fmla="*/ 397931 w 3464927"/>
              <a:gd name="connsiteY229" fmla="*/ 623797 h 1261250"/>
              <a:gd name="connsiteX230" fmla="*/ 332925 w 3464927"/>
              <a:gd name="connsiteY230" fmla="*/ 597053 h 1261250"/>
              <a:gd name="connsiteX231" fmla="*/ 274466 w 3464927"/>
              <a:gd name="connsiteY231" fmla="*/ 570388 h 1261250"/>
              <a:gd name="connsiteX232" fmla="*/ 224212 w 3464927"/>
              <a:gd name="connsiteY232" fmla="*/ 548534 h 1261250"/>
              <a:gd name="connsiteX233" fmla="*/ 123782 w 3464927"/>
              <a:gd name="connsiteY233" fmla="*/ 500805 h 1261250"/>
              <a:gd name="connsiteX234" fmla="*/ 27692 w 3464927"/>
              <a:gd name="connsiteY234" fmla="*/ 449446 h 1261250"/>
              <a:gd name="connsiteX235" fmla="*/ 1 w 3464927"/>
              <a:gd name="connsiteY235" fmla="*/ 432800 h 1261250"/>
              <a:gd name="connsiteX236" fmla="*/ 1 w 3464927"/>
              <a:gd name="connsiteY236" fmla="*/ 297107 h 1261250"/>
              <a:gd name="connsiteX237" fmla="*/ 26430 w 3464927"/>
              <a:gd name="connsiteY237" fmla="*/ 316356 h 1261250"/>
              <a:gd name="connsiteX238" fmla="*/ 63904 w 3464927"/>
              <a:gd name="connsiteY238" fmla="*/ 342469 h 1261250"/>
              <a:gd name="connsiteX239" fmla="*/ 82522 w 3464927"/>
              <a:gd name="connsiteY239" fmla="*/ 355959 h 1261250"/>
              <a:gd name="connsiteX240" fmla="*/ 101929 w 3464927"/>
              <a:gd name="connsiteY240" fmla="*/ 368109 h 1261250"/>
              <a:gd name="connsiteX241" fmla="*/ 179874 w 3464927"/>
              <a:gd name="connsiteY241" fmla="*/ 416390 h 1261250"/>
              <a:gd name="connsiteX242" fmla="*/ 260344 w 3464927"/>
              <a:gd name="connsiteY242" fmla="*/ 460806 h 1261250"/>
              <a:gd name="connsiteX243" fmla="*/ 270521 w 3464927"/>
              <a:gd name="connsiteY243" fmla="*/ 466014 h 1261250"/>
              <a:gd name="connsiteX244" fmla="*/ 280934 w 3464927"/>
              <a:gd name="connsiteY244" fmla="*/ 471063 h 1261250"/>
              <a:gd name="connsiteX245" fmla="*/ 301604 w 3464927"/>
              <a:gd name="connsiteY245" fmla="*/ 481082 h 1261250"/>
              <a:gd name="connsiteX246" fmla="*/ 342944 w 3464927"/>
              <a:gd name="connsiteY246" fmla="*/ 501278 h 1261250"/>
              <a:gd name="connsiteX247" fmla="*/ 1052261 w 3464927"/>
              <a:gd name="connsiteY247" fmla="*/ 693695 h 1261250"/>
              <a:gd name="connsiteX248" fmla="*/ 1838810 w 3464927"/>
              <a:gd name="connsiteY248" fmla="*/ 618985 h 1261250"/>
              <a:gd name="connsiteX249" fmla="*/ 2549941 w 3464927"/>
              <a:gd name="connsiteY249" fmla="*/ 262394 h 1261250"/>
              <a:gd name="connsiteX250" fmla="*/ 2609583 w 3464927"/>
              <a:gd name="connsiteY250" fmla="*/ 216479 h 1261250"/>
              <a:gd name="connsiteX251" fmla="*/ 2666543 w 3464927"/>
              <a:gd name="connsiteY251" fmla="*/ 169144 h 1261250"/>
              <a:gd name="connsiteX252" fmla="*/ 2721767 w 3464927"/>
              <a:gd name="connsiteY252" fmla="*/ 120231 h 1261250"/>
              <a:gd name="connsiteX253" fmla="*/ 2749221 w 3464927"/>
              <a:gd name="connsiteY253" fmla="*/ 95301 h 1261250"/>
              <a:gd name="connsiteX254" fmla="*/ 2776202 w 3464927"/>
              <a:gd name="connsiteY254" fmla="*/ 68793 h 1261250"/>
              <a:gd name="connsiteX255" fmla="*/ 3464927 w 3464927"/>
              <a:gd name="connsiteY255" fmla="*/ 0 h 1261250"/>
              <a:gd name="connsiteX256" fmla="*/ 3390374 w 3464927"/>
              <a:gd name="connsiteY256" fmla="*/ 120705 h 1261250"/>
              <a:gd name="connsiteX257" fmla="*/ 3348167 w 3464927"/>
              <a:gd name="connsiteY257" fmla="*/ 181293 h 1261250"/>
              <a:gd name="connsiteX258" fmla="*/ 3325209 w 3464927"/>
              <a:gd name="connsiteY258" fmla="*/ 213481 h 1261250"/>
              <a:gd name="connsiteX259" fmla="*/ 3312902 w 3464927"/>
              <a:gd name="connsiteY259" fmla="*/ 230127 h 1261250"/>
              <a:gd name="connsiteX260" fmla="*/ 3299412 w 3464927"/>
              <a:gd name="connsiteY260" fmla="*/ 246773 h 1261250"/>
              <a:gd name="connsiteX261" fmla="*/ 2407462 w 3464927"/>
              <a:gd name="connsiteY261" fmla="*/ 975102 h 1261250"/>
              <a:gd name="connsiteX262" fmla="*/ 1280966 w 3464927"/>
              <a:gd name="connsiteY262" fmla="*/ 1260138 h 1261250"/>
              <a:gd name="connsiteX263" fmla="*/ 765251 w 3464927"/>
              <a:gd name="connsiteY263" fmla="*/ 1224558 h 1261250"/>
              <a:gd name="connsiteX264" fmla="*/ 261606 w 3464927"/>
              <a:gd name="connsiteY264" fmla="*/ 1087365 h 1261250"/>
              <a:gd name="connsiteX265" fmla="*/ 1 w 3464927"/>
              <a:gd name="connsiteY265" fmla="*/ 970763 h 1261250"/>
              <a:gd name="connsiteX266" fmla="*/ 1 w 3464927"/>
              <a:gd name="connsiteY266" fmla="*/ 765644 h 1261250"/>
              <a:gd name="connsiteX267" fmla="*/ 3078 w 3464927"/>
              <a:gd name="connsiteY267" fmla="*/ 767301 h 1261250"/>
              <a:gd name="connsiteX268" fmla="*/ 84967 w 3464927"/>
              <a:gd name="connsiteY268" fmla="*/ 810770 h 1261250"/>
              <a:gd name="connsiteX269" fmla="*/ 532599 w 3464927"/>
              <a:gd name="connsiteY269" fmla="*/ 992774 h 1261250"/>
              <a:gd name="connsiteX270" fmla="*/ 929898 w 3464927"/>
              <a:gd name="connsiteY270" fmla="*/ 1086734 h 1261250"/>
              <a:gd name="connsiteX271" fmla="*/ 949936 w 3464927"/>
              <a:gd name="connsiteY271" fmla="*/ 1104721 h 1261250"/>
              <a:gd name="connsiteX272" fmla="*/ 916013 w 3464927"/>
              <a:gd name="connsiteY272" fmla="*/ 1104721 h 1261250"/>
              <a:gd name="connsiteX273" fmla="*/ 859842 w 3464927"/>
              <a:gd name="connsiteY273" fmla="*/ 1099278 h 1261250"/>
              <a:gd name="connsiteX274" fmla="*/ 786868 w 3464927"/>
              <a:gd name="connsiteY274" fmla="*/ 1091389 h 1261250"/>
              <a:gd name="connsiteX275" fmla="*/ 703479 w 3464927"/>
              <a:gd name="connsiteY275" fmla="*/ 1078687 h 1261250"/>
              <a:gd name="connsiteX276" fmla="*/ 1271499 w 3464927"/>
              <a:gd name="connsiteY276" fmla="*/ 1139197 h 1261250"/>
              <a:gd name="connsiteX277" fmla="*/ 1306212 w 3464927"/>
              <a:gd name="connsiteY277" fmla="*/ 1138329 h 1261250"/>
              <a:gd name="connsiteX278" fmla="*/ 1340688 w 3464927"/>
              <a:gd name="connsiteY278" fmla="*/ 1136909 h 1261250"/>
              <a:gd name="connsiteX279" fmla="*/ 1409482 w 3464927"/>
              <a:gd name="connsiteY279" fmla="*/ 1133754 h 1261250"/>
              <a:gd name="connsiteX280" fmla="*/ 1477565 w 3464927"/>
              <a:gd name="connsiteY280" fmla="*/ 1127442 h 1261250"/>
              <a:gd name="connsiteX281" fmla="*/ 1511410 w 3464927"/>
              <a:gd name="connsiteY281" fmla="*/ 1124208 h 1261250"/>
              <a:gd name="connsiteX282" fmla="*/ 1528371 w 3464927"/>
              <a:gd name="connsiteY282" fmla="*/ 1122630 h 1261250"/>
              <a:gd name="connsiteX283" fmla="*/ 1545096 w 3464927"/>
              <a:gd name="connsiteY283" fmla="*/ 1120342 h 1261250"/>
              <a:gd name="connsiteX284" fmla="*/ 1611996 w 3464927"/>
              <a:gd name="connsiteY284" fmla="*/ 1110717 h 1261250"/>
              <a:gd name="connsiteX285" fmla="*/ 1645367 w 3464927"/>
              <a:gd name="connsiteY285" fmla="*/ 1105905 h 1261250"/>
              <a:gd name="connsiteX286" fmla="*/ 1678345 w 3464927"/>
              <a:gd name="connsiteY286" fmla="*/ 1099830 h 1261250"/>
              <a:gd name="connsiteX287" fmla="*/ 1743983 w 3464927"/>
              <a:gd name="connsiteY287" fmla="*/ 1086813 h 1261250"/>
              <a:gd name="connsiteX288" fmla="*/ 1776643 w 3464927"/>
              <a:gd name="connsiteY288" fmla="*/ 1080264 h 1261250"/>
              <a:gd name="connsiteX289" fmla="*/ 1808989 w 3464927"/>
              <a:gd name="connsiteY289" fmla="*/ 1072375 h 1261250"/>
              <a:gd name="connsiteX290" fmla="*/ 2745434 w 3464927"/>
              <a:gd name="connsiteY290" fmla="*/ 635473 h 1261250"/>
              <a:gd name="connsiteX291" fmla="*/ 2769102 w 3464927"/>
              <a:gd name="connsiteY291" fmla="*/ 622929 h 1261250"/>
              <a:gd name="connsiteX292" fmla="*/ 2677272 w 3464927"/>
              <a:gd name="connsiteY292" fmla="*/ 691329 h 1261250"/>
              <a:gd name="connsiteX293" fmla="*/ 2582602 w 3464927"/>
              <a:gd name="connsiteY293" fmla="*/ 755230 h 1261250"/>
              <a:gd name="connsiteX294" fmla="*/ 2484539 w 3464927"/>
              <a:gd name="connsiteY294" fmla="*/ 815031 h 1261250"/>
              <a:gd name="connsiteX295" fmla="*/ 2434364 w 3464927"/>
              <a:gd name="connsiteY295" fmla="*/ 843195 h 1261250"/>
              <a:gd name="connsiteX296" fmla="*/ 2383557 w 3464927"/>
              <a:gd name="connsiteY296" fmla="*/ 870571 h 1261250"/>
              <a:gd name="connsiteX297" fmla="*/ 2477518 w 3464927"/>
              <a:gd name="connsiteY297" fmla="*/ 830651 h 1261250"/>
              <a:gd name="connsiteX298" fmla="*/ 2552307 w 3464927"/>
              <a:gd name="connsiteY298" fmla="*/ 794203 h 1261250"/>
              <a:gd name="connsiteX299" fmla="*/ 2585915 w 3464927"/>
              <a:gd name="connsiteY299" fmla="*/ 777320 h 1261250"/>
              <a:gd name="connsiteX300" fmla="*/ 2617472 w 3464927"/>
              <a:gd name="connsiteY300" fmla="*/ 759097 h 1261250"/>
              <a:gd name="connsiteX301" fmla="*/ 2681848 w 3464927"/>
              <a:gd name="connsiteY301" fmla="*/ 720597 h 1261250"/>
              <a:gd name="connsiteX302" fmla="*/ 2715849 w 3464927"/>
              <a:gd name="connsiteY302" fmla="*/ 698034 h 1261250"/>
              <a:gd name="connsiteX303" fmla="*/ 2752535 w 3464927"/>
              <a:gd name="connsiteY303" fmla="*/ 672394 h 1261250"/>
              <a:gd name="connsiteX304" fmla="*/ 2793322 w 3464927"/>
              <a:gd name="connsiteY304" fmla="*/ 643520 h 1261250"/>
              <a:gd name="connsiteX305" fmla="*/ 2837658 w 3464927"/>
              <a:gd name="connsiteY305" fmla="*/ 608807 h 1261250"/>
              <a:gd name="connsiteX306" fmla="*/ 2887676 w 3464927"/>
              <a:gd name="connsiteY306" fmla="*/ 568889 h 1261250"/>
              <a:gd name="connsiteX307" fmla="*/ 2914499 w 3464927"/>
              <a:gd name="connsiteY307" fmla="*/ 546089 h 1261250"/>
              <a:gd name="connsiteX308" fmla="*/ 2942664 w 3464927"/>
              <a:gd name="connsiteY308" fmla="*/ 521159 h 1261250"/>
              <a:gd name="connsiteX309" fmla="*/ 2973195 w 3464927"/>
              <a:gd name="connsiteY309" fmla="*/ 493862 h 1261250"/>
              <a:gd name="connsiteX310" fmla="*/ 3004751 w 3464927"/>
              <a:gd name="connsiteY310" fmla="*/ 464909 h 1261250"/>
              <a:gd name="connsiteX311" fmla="*/ 3072125 w 3464927"/>
              <a:gd name="connsiteY311" fmla="*/ 398877 h 1261250"/>
              <a:gd name="connsiteX312" fmla="*/ 3088298 w 3464927"/>
              <a:gd name="connsiteY312" fmla="*/ 383098 h 1261250"/>
              <a:gd name="connsiteX313" fmla="*/ 3104076 w 3464927"/>
              <a:gd name="connsiteY313" fmla="*/ 366373 h 1261250"/>
              <a:gd name="connsiteX314" fmla="*/ 3136185 w 3464927"/>
              <a:gd name="connsiteY314" fmla="*/ 332450 h 1261250"/>
              <a:gd name="connsiteX315" fmla="*/ 3169162 w 3464927"/>
              <a:gd name="connsiteY315" fmla="*/ 297895 h 1261250"/>
              <a:gd name="connsiteX316" fmla="*/ 3177524 w 3464927"/>
              <a:gd name="connsiteY316" fmla="*/ 289217 h 1261250"/>
              <a:gd name="connsiteX317" fmla="*/ 3185413 w 3464927"/>
              <a:gd name="connsiteY317" fmla="*/ 280145 h 1261250"/>
              <a:gd name="connsiteX318" fmla="*/ 3201192 w 3464927"/>
              <a:gd name="connsiteY318" fmla="*/ 261842 h 1261250"/>
              <a:gd name="connsiteX319" fmla="*/ 3265489 w 3464927"/>
              <a:gd name="connsiteY319" fmla="*/ 188236 h 1261250"/>
              <a:gd name="connsiteX320" fmla="*/ 3325683 w 3464927"/>
              <a:gd name="connsiteY320" fmla="*/ 111869 h 1261250"/>
              <a:gd name="connsiteX321" fmla="*/ 3163323 w 3464927"/>
              <a:gd name="connsiteY321" fmla="*/ 334738 h 1261250"/>
              <a:gd name="connsiteX322" fmla="*/ 3130347 w 3464927"/>
              <a:gd name="connsiteY322" fmla="*/ 371659 h 1261250"/>
              <a:gd name="connsiteX323" fmla="*/ 3093583 w 3464927"/>
              <a:gd name="connsiteY323" fmla="*/ 411105 h 1261250"/>
              <a:gd name="connsiteX324" fmla="*/ 3010273 w 3464927"/>
              <a:gd name="connsiteY324" fmla="*/ 492916 h 1261250"/>
              <a:gd name="connsiteX325" fmla="*/ 2919706 w 3464927"/>
              <a:gd name="connsiteY325" fmla="*/ 573228 h 1261250"/>
              <a:gd name="connsiteX326" fmla="*/ 2829612 w 3464927"/>
              <a:gd name="connsiteY326" fmla="*/ 646675 h 1261250"/>
              <a:gd name="connsiteX327" fmla="*/ 2791349 w 3464927"/>
              <a:gd name="connsiteY327" fmla="*/ 676970 h 1261250"/>
              <a:gd name="connsiteX328" fmla="*/ 2757741 w 3464927"/>
              <a:gd name="connsiteY328" fmla="*/ 703636 h 1261250"/>
              <a:gd name="connsiteX329" fmla="*/ 2726184 w 3464927"/>
              <a:gd name="connsiteY329" fmla="*/ 729118 h 1261250"/>
              <a:gd name="connsiteX330" fmla="*/ 2710406 w 3464927"/>
              <a:gd name="connsiteY330" fmla="*/ 741819 h 1261250"/>
              <a:gd name="connsiteX331" fmla="*/ 2693444 w 3464927"/>
              <a:gd name="connsiteY331" fmla="*/ 754048 h 1261250"/>
              <a:gd name="connsiteX332" fmla="*/ 2717112 w 3464927"/>
              <a:gd name="connsiteY332" fmla="*/ 740005 h 1261250"/>
              <a:gd name="connsiteX333" fmla="*/ 2739991 w 3464927"/>
              <a:gd name="connsiteY333" fmla="*/ 725252 h 1261250"/>
              <a:gd name="connsiteX334" fmla="*/ 2785827 w 3464927"/>
              <a:gd name="connsiteY334" fmla="*/ 695668 h 1261250"/>
              <a:gd name="connsiteX335" fmla="*/ 2808942 w 3464927"/>
              <a:gd name="connsiteY335" fmla="*/ 680521 h 1261250"/>
              <a:gd name="connsiteX336" fmla="*/ 2831899 w 3464927"/>
              <a:gd name="connsiteY336" fmla="*/ 664742 h 1261250"/>
              <a:gd name="connsiteX337" fmla="*/ 2877972 w 3464927"/>
              <a:gd name="connsiteY337" fmla="*/ 629635 h 1261250"/>
              <a:gd name="connsiteX338" fmla="*/ 2924519 w 3464927"/>
              <a:gd name="connsiteY338" fmla="*/ 592950 h 1261250"/>
              <a:gd name="connsiteX339" fmla="*/ 2969802 w 3464927"/>
              <a:gd name="connsiteY339" fmla="*/ 553504 h 1261250"/>
              <a:gd name="connsiteX340" fmla="*/ 3015244 w 3464927"/>
              <a:gd name="connsiteY340" fmla="*/ 513270 h 1261250"/>
              <a:gd name="connsiteX341" fmla="*/ 3037334 w 3464927"/>
              <a:gd name="connsiteY341" fmla="*/ 492363 h 1261250"/>
              <a:gd name="connsiteX342" fmla="*/ 3058713 w 3464927"/>
              <a:gd name="connsiteY342" fmla="*/ 471300 h 1261250"/>
              <a:gd name="connsiteX343" fmla="*/ 3143049 w 3464927"/>
              <a:gd name="connsiteY343" fmla="*/ 386333 h 1261250"/>
              <a:gd name="connsiteX344" fmla="*/ 3182494 w 3464927"/>
              <a:gd name="connsiteY344" fmla="*/ 343968 h 1261250"/>
              <a:gd name="connsiteX345" fmla="*/ 3220521 w 3464927"/>
              <a:gd name="connsiteY345" fmla="*/ 302470 h 1261250"/>
              <a:gd name="connsiteX346" fmla="*/ 3287894 w 3464927"/>
              <a:gd name="connsiteY346" fmla="*/ 225709 h 1261250"/>
              <a:gd name="connsiteX347" fmla="*/ 3319450 w 3464927"/>
              <a:gd name="connsiteY347" fmla="*/ 188236 h 1261250"/>
              <a:gd name="connsiteX348" fmla="*/ 3349745 w 3464927"/>
              <a:gd name="connsiteY348" fmla="*/ 151078 h 1261250"/>
              <a:gd name="connsiteX349" fmla="*/ 3379802 w 3464927"/>
              <a:gd name="connsiteY349" fmla="*/ 114393 h 1261250"/>
              <a:gd name="connsiteX350" fmla="*/ 3408125 w 3464927"/>
              <a:gd name="connsiteY350" fmla="*/ 76761 h 12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3464927" h="1261250">
                <a:moveTo>
                  <a:pt x="1914231" y="1061173"/>
                </a:moveTo>
                <a:cubicBezTo>
                  <a:pt x="1897427" y="1063539"/>
                  <a:pt x="1880465" y="1064566"/>
                  <a:pt x="1863503" y="1065828"/>
                </a:cubicBezTo>
                <a:lnTo>
                  <a:pt x="1790844" y="1084051"/>
                </a:lnTo>
                <a:lnTo>
                  <a:pt x="1772935" y="1088391"/>
                </a:lnTo>
                <a:lnTo>
                  <a:pt x="1754632" y="1092099"/>
                </a:lnTo>
                <a:lnTo>
                  <a:pt x="1717948" y="1099435"/>
                </a:lnTo>
                <a:cubicBezTo>
                  <a:pt x="1693412" y="1104169"/>
                  <a:pt x="1669035" y="1109692"/>
                  <a:pt x="1644499" y="1113794"/>
                </a:cubicBezTo>
                <a:lnTo>
                  <a:pt x="1570499" y="1124996"/>
                </a:lnTo>
                <a:lnTo>
                  <a:pt x="1533499" y="1130598"/>
                </a:lnTo>
                <a:cubicBezTo>
                  <a:pt x="1521113" y="1132097"/>
                  <a:pt x="1508648" y="1133280"/>
                  <a:pt x="1496262" y="1134542"/>
                </a:cubicBezTo>
                <a:lnTo>
                  <a:pt x="1421867" y="1142431"/>
                </a:lnTo>
                <a:cubicBezTo>
                  <a:pt x="1409482" y="1143930"/>
                  <a:pt x="1397016" y="1144404"/>
                  <a:pt x="1384552" y="1145114"/>
                </a:cubicBezTo>
                <a:lnTo>
                  <a:pt x="1347235" y="1147165"/>
                </a:lnTo>
                <a:lnTo>
                  <a:pt x="1309841" y="1149216"/>
                </a:lnTo>
                <a:cubicBezTo>
                  <a:pt x="1297376" y="1149847"/>
                  <a:pt x="1284990" y="1150715"/>
                  <a:pt x="1272446" y="1150715"/>
                </a:cubicBezTo>
                <a:cubicBezTo>
                  <a:pt x="1072866" y="1155338"/>
                  <a:pt x="873412" y="1137264"/>
                  <a:pt x="677918" y="1096832"/>
                </a:cubicBezTo>
                <a:lnTo>
                  <a:pt x="716338" y="1112611"/>
                </a:lnTo>
                <a:cubicBezTo>
                  <a:pt x="1114150" y="1189577"/>
                  <a:pt x="1524481" y="1171953"/>
                  <a:pt x="1914231" y="1061173"/>
                </a:cubicBezTo>
                <a:close/>
                <a:moveTo>
                  <a:pt x="2614948" y="292215"/>
                </a:moveTo>
                <a:lnTo>
                  <a:pt x="2559092" y="334580"/>
                </a:lnTo>
                <a:lnTo>
                  <a:pt x="2550017" y="340839"/>
                </a:lnTo>
                <a:close/>
                <a:moveTo>
                  <a:pt x="1" y="251271"/>
                </a:moveTo>
                <a:lnTo>
                  <a:pt x="10493" y="259160"/>
                </a:lnTo>
                <a:cubicBezTo>
                  <a:pt x="15779" y="263105"/>
                  <a:pt x="21381" y="267286"/>
                  <a:pt x="26982" y="270994"/>
                </a:cubicBezTo>
                <a:lnTo>
                  <a:pt x="43786" y="282512"/>
                </a:lnTo>
                <a:lnTo>
                  <a:pt x="46311" y="291111"/>
                </a:lnTo>
                <a:cubicBezTo>
                  <a:pt x="30690" y="280460"/>
                  <a:pt x="15306" y="269495"/>
                  <a:pt x="1" y="258450"/>
                </a:cubicBezTo>
                <a:close/>
                <a:moveTo>
                  <a:pt x="3068495" y="144057"/>
                </a:moveTo>
                <a:cubicBezTo>
                  <a:pt x="3074333" y="140427"/>
                  <a:pt x="3063525" y="159755"/>
                  <a:pt x="3042776" y="185632"/>
                </a:cubicBezTo>
                <a:cubicBezTo>
                  <a:pt x="3022028" y="211508"/>
                  <a:pt x="2993548" y="246063"/>
                  <a:pt x="2967987" y="275884"/>
                </a:cubicBezTo>
                <a:cubicBezTo>
                  <a:pt x="2947317" y="298211"/>
                  <a:pt x="2919548" y="326849"/>
                  <a:pt x="2889095" y="357695"/>
                </a:cubicBezTo>
                <a:cubicBezTo>
                  <a:pt x="2873396" y="372684"/>
                  <a:pt x="2856671" y="387910"/>
                  <a:pt x="2839788" y="402979"/>
                </a:cubicBezTo>
                <a:cubicBezTo>
                  <a:pt x="2822905" y="418047"/>
                  <a:pt x="2806417" y="433826"/>
                  <a:pt x="2789376" y="448026"/>
                </a:cubicBezTo>
                <a:cubicBezTo>
                  <a:pt x="2651687" y="564999"/>
                  <a:pt x="2501516" y="666438"/>
                  <a:pt x="2341586" y="750497"/>
                </a:cubicBezTo>
                <a:cubicBezTo>
                  <a:pt x="2181618" y="835093"/>
                  <a:pt x="2012648" y="901433"/>
                  <a:pt x="1837863" y="948279"/>
                </a:cubicBezTo>
                <a:cubicBezTo>
                  <a:pt x="1820585" y="952618"/>
                  <a:pt x="1804649" y="956957"/>
                  <a:pt x="1784374" y="962479"/>
                </a:cubicBezTo>
                <a:lnTo>
                  <a:pt x="1749898" y="971868"/>
                </a:lnTo>
                <a:cubicBezTo>
                  <a:pt x="1736802" y="975023"/>
                  <a:pt x="1721734" y="978179"/>
                  <a:pt x="1704220" y="982044"/>
                </a:cubicBezTo>
                <a:lnTo>
                  <a:pt x="1744139" y="975733"/>
                </a:lnTo>
                <a:cubicBezTo>
                  <a:pt x="1757472" y="973288"/>
                  <a:pt x="1770725" y="970211"/>
                  <a:pt x="1784216" y="967450"/>
                </a:cubicBezTo>
                <a:cubicBezTo>
                  <a:pt x="1811039" y="961611"/>
                  <a:pt x="1838257" y="955774"/>
                  <a:pt x="1865711" y="949462"/>
                </a:cubicBezTo>
                <a:cubicBezTo>
                  <a:pt x="1919910" y="934315"/>
                  <a:pt x="1975608" y="920588"/>
                  <a:pt x="2030358" y="900944"/>
                </a:cubicBezTo>
                <a:lnTo>
                  <a:pt x="2071776" y="886980"/>
                </a:lnTo>
                <a:cubicBezTo>
                  <a:pt x="2078719" y="884613"/>
                  <a:pt x="2085661" y="882404"/>
                  <a:pt x="2092525" y="879801"/>
                </a:cubicBezTo>
                <a:lnTo>
                  <a:pt x="2113037" y="871912"/>
                </a:lnTo>
                <a:lnTo>
                  <a:pt x="2195400" y="839487"/>
                </a:lnTo>
                <a:cubicBezTo>
                  <a:pt x="2222618" y="827732"/>
                  <a:pt x="2249520" y="815188"/>
                  <a:pt x="2276659" y="803039"/>
                </a:cubicBezTo>
                <a:cubicBezTo>
                  <a:pt x="2290149" y="796728"/>
                  <a:pt x="2303955" y="791126"/>
                  <a:pt x="2317130" y="784263"/>
                </a:cubicBezTo>
                <a:lnTo>
                  <a:pt x="2357207" y="763435"/>
                </a:lnTo>
                <a:lnTo>
                  <a:pt x="2396653" y="743082"/>
                </a:lnTo>
                <a:lnTo>
                  <a:pt x="2416455" y="732905"/>
                </a:lnTo>
                <a:lnTo>
                  <a:pt x="2435862" y="721860"/>
                </a:lnTo>
                <a:lnTo>
                  <a:pt x="2513097" y="677838"/>
                </a:lnTo>
                <a:cubicBezTo>
                  <a:pt x="2538421" y="662533"/>
                  <a:pt x="2563115" y="646755"/>
                  <a:pt x="2587965" y="630977"/>
                </a:cubicBezTo>
                <a:cubicBezTo>
                  <a:pt x="2600351" y="623087"/>
                  <a:pt x="2612895" y="615198"/>
                  <a:pt x="2625045" y="607309"/>
                </a:cubicBezTo>
                <a:lnTo>
                  <a:pt x="2660861" y="582458"/>
                </a:lnTo>
                <a:cubicBezTo>
                  <a:pt x="2757268" y="518161"/>
                  <a:pt x="2844995" y="447237"/>
                  <a:pt x="2927437" y="379548"/>
                </a:cubicBezTo>
                <a:cubicBezTo>
                  <a:pt x="2916786" y="390278"/>
                  <a:pt x="2905426" y="400060"/>
                  <a:pt x="2894144" y="410000"/>
                </a:cubicBezTo>
                <a:lnTo>
                  <a:pt x="2860694" y="439585"/>
                </a:lnTo>
                <a:lnTo>
                  <a:pt x="2827402" y="468932"/>
                </a:lnTo>
                <a:cubicBezTo>
                  <a:pt x="2816278" y="478558"/>
                  <a:pt x="2804523" y="487394"/>
                  <a:pt x="2793242" y="496545"/>
                </a:cubicBezTo>
                <a:lnTo>
                  <a:pt x="2725158" y="550743"/>
                </a:lnTo>
                <a:lnTo>
                  <a:pt x="2655575" y="600998"/>
                </a:lnTo>
                <a:cubicBezTo>
                  <a:pt x="2643899" y="609124"/>
                  <a:pt x="2632855" y="617565"/>
                  <a:pt x="2620863" y="625454"/>
                </a:cubicBezTo>
                <a:lnTo>
                  <a:pt x="2585520" y="648411"/>
                </a:lnTo>
                <a:lnTo>
                  <a:pt x="2550334" y="671211"/>
                </a:lnTo>
                <a:cubicBezTo>
                  <a:pt x="2538658" y="678785"/>
                  <a:pt x="2527140" y="686674"/>
                  <a:pt x="2514991" y="693379"/>
                </a:cubicBezTo>
                <a:lnTo>
                  <a:pt x="2443515" y="734955"/>
                </a:lnTo>
                <a:lnTo>
                  <a:pt x="2425764" y="745290"/>
                </a:lnTo>
                <a:cubicBezTo>
                  <a:pt x="2419848" y="748683"/>
                  <a:pt x="2413694" y="751681"/>
                  <a:pt x="2407698" y="754836"/>
                </a:cubicBezTo>
                <a:lnTo>
                  <a:pt x="2371486" y="773613"/>
                </a:lnTo>
                <a:lnTo>
                  <a:pt x="2335354" y="792310"/>
                </a:lnTo>
                <a:lnTo>
                  <a:pt x="2317446" y="801619"/>
                </a:lnTo>
                <a:lnTo>
                  <a:pt x="2299064" y="810139"/>
                </a:lnTo>
                <a:lnTo>
                  <a:pt x="2225931" y="843590"/>
                </a:lnTo>
                <a:lnTo>
                  <a:pt x="2207786" y="851952"/>
                </a:lnTo>
                <a:lnTo>
                  <a:pt x="2189247" y="859841"/>
                </a:lnTo>
                <a:lnTo>
                  <a:pt x="2152246" y="874673"/>
                </a:lnTo>
                <a:lnTo>
                  <a:pt x="2115325" y="889426"/>
                </a:lnTo>
                <a:lnTo>
                  <a:pt x="2096864" y="896763"/>
                </a:lnTo>
                <a:lnTo>
                  <a:pt x="2078167" y="903231"/>
                </a:lnTo>
                <a:lnTo>
                  <a:pt x="2003457" y="929029"/>
                </a:lnTo>
                <a:lnTo>
                  <a:pt x="1984838" y="935420"/>
                </a:lnTo>
                <a:cubicBezTo>
                  <a:pt x="1978605" y="937392"/>
                  <a:pt x="1972294" y="939127"/>
                  <a:pt x="1965983" y="941021"/>
                </a:cubicBezTo>
                <a:lnTo>
                  <a:pt x="1928193" y="951987"/>
                </a:lnTo>
                <a:lnTo>
                  <a:pt x="1890484" y="963032"/>
                </a:lnTo>
                <a:lnTo>
                  <a:pt x="1871628" y="968475"/>
                </a:lnTo>
                <a:cubicBezTo>
                  <a:pt x="1865317" y="970211"/>
                  <a:pt x="1858927" y="971552"/>
                  <a:pt x="1852537" y="973130"/>
                </a:cubicBezTo>
                <a:lnTo>
                  <a:pt x="1776248" y="991354"/>
                </a:lnTo>
                <a:cubicBezTo>
                  <a:pt x="1601330" y="1030784"/>
                  <a:pt x="1422639" y="1051122"/>
                  <a:pt x="1243334" y="1052022"/>
                </a:cubicBezTo>
                <a:cubicBezTo>
                  <a:pt x="1069583" y="1053331"/>
                  <a:pt x="896164" y="1036756"/>
                  <a:pt x="725805" y="1002556"/>
                </a:cubicBezTo>
                <a:cubicBezTo>
                  <a:pt x="471571" y="951458"/>
                  <a:pt x="226751" y="861403"/>
                  <a:pt x="0" y="735587"/>
                </a:cubicBezTo>
                <a:lnTo>
                  <a:pt x="0" y="450077"/>
                </a:lnTo>
                <a:cubicBezTo>
                  <a:pt x="192074" y="582252"/>
                  <a:pt x="403386" y="684008"/>
                  <a:pt x="626480" y="751760"/>
                </a:cubicBezTo>
                <a:cubicBezTo>
                  <a:pt x="645880" y="761708"/>
                  <a:pt x="665847" y="770504"/>
                  <a:pt x="686281" y="778109"/>
                </a:cubicBezTo>
                <a:cubicBezTo>
                  <a:pt x="697877" y="782449"/>
                  <a:pt x="710736" y="787418"/>
                  <a:pt x="725726" y="791837"/>
                </a:cubicBezTo>
                <a:cubicBezTo>
                  <a:pt x="740715" y="796255"/>
                  <a:pt x="758072" y="800278"/>
                  <a:pt x="777085" y="804696"/>
                </a:cubicBezTo>
                <a:cubicBezTo>
                  <a:pt x="796098" y="809114"/>
                  <a:pt x="818345" y="814478"/>
                  <a:pt x="843433" y="819133"/>
                </a:cubicBezTo>
                <a:lnTo>
                  <a:pt x="929109" y="832308"/>
                </a:lnTo>
                <a:cubicBezTo>
                  <a:pt x="945124" y="835069"/>
                  <a:pt x="962243" y="836332"/>
                  <a:pt x="980310" y="838067"/>
                </a:cubicBezTo>
                <a:lnTo>
                  <a:pt x="1037664" y="843432"/>
                </a:lnTo>
                <a:cubicBezTo>
                  <a:pt x="1057782" y="845799"/>
                  <a:pt x="1079239" y="846193"/>
                  <a:pt x="1101645" y="846903"/>
                </a:cubicBezTo>
                <a:cubicBezTo>
                  <a:pt x="1124050" y="847613"/>
                  <a:pt x="1147718" y="849349"/>
                  <a:pt x="1172647" y="849349"/>
                </a:cubicBezTo>
                <a:cubicBezTo>
                  <a:pt x="1479662" y="851242"/>
                  <a:pt x="1784508" y="797793"/>
                  <a:pt x="2072566" y="691565"/>
                </a:cubicBezTo>
                <a:cubicBezTo>
                  <a:pt x="2207108" y="642455"/>
                  <a:pt x="2336892" y="581196"/>
                  <a:pt x="2460319" y="508537"/>
                </a:cubicBezTo>
                <a:cubicBezTo>
                  <a:pt x="2580195" y="437810"/>
                  <a:pt x="2693704" y="356796"/>
                  <a:pt x="2799553" y="266417"/>
                </a:cubicBezTo>
                <a:cubicBezTo>
                  <a:pt x="2814937" y="252453"/>
                  <a:pt x="2821879" y="250166"/>
                  <a:pt x="2820538" y="255846"/>
                </a:cubicBezTo>
                <a:cubicBezTo>
                  <a:pt x="2819197" y="261526"/>
                  <a:pt x="2810440" y="276121"/>
                  <a:pt x="2792768" y="293793"/>
                </a:cubicBezTo>
                <a:cubicBezTo>
                  <a:pt x="2770443" y="316672"/>
                  <a:pt x="2751272" y="336000"/>
                  <a:pt x="2738412" y="350910"/>
                </a:cubicBezTo>
                <a:cubicBezTo>
                  <a:pt x="2725553" y="365822"/>
                  <a:pt x="2717348" y="374893"/>
                  <a:pt x="2716559" y="378286"/>
                </a:cubicBezTo>
                <a:cubicBezTo>
                  <a:pt x="2715770" y="381679"/>
                  <a:pt x="2723502" y="380021"/>
                  <a:pt x="2739437" y="369607"/>
                </a:cubicBezTo>
                <a:cubicBezTo>
                  <a:pt x="2755374" y="359194"/>
                  <a:pt x="2780382" y="341128"/>
                  <a:pt x="2816515" y="313832"/>
                </a:cubicBezTo>
                <a:cubicBezTo>
                  <a:pt x="2825667" y="307047"/>
                  <a:pt x="2833004" y="301209"/>
                  <a:pt x="2839551" y="296239"/>
                </a:cubicBezTo>
                <a:cubicBezTo>
                  <a:pt x="2846099" y="291268"/>
                  <a:pt x="2851227" y="287403"/>
                  <a:pt x="2855329" y="284563"/>
                </a:cubicBezTo>
                <a:cubicBezTo>
                  <a:pt x="2863456" y="278961"/>
                  <a:pt x="2867322" y="277305"/>
                  <a:pt x="2867873" y="278961"/>
                </a:cubicBezTo>
                <a:cubicBezTo>
                  <a:pt x="2868426" y="280618"/>
                  <a:pt x="2865507" y="285588"/>
                  <a:pt x="2859984" y="293004"/>
                </a:cubicBezTo>
                <a:cubicBezTo>
                  <a:pt x="2857224" y="296791"/>
                  <a:pt x="2853752" y="301129"/>
                  <a:pt x="2849807" y="306021"/>
                </a:cubicBezTo>
                <a:cubicBezTo>
                  <a:pt x="2845468" y="311527"/>
                  <a:pt x="2840830" y="316790"/>
                  <a:pt x="2835922" y="321800"/>
                </a:cubicBezTo>
                <a:cubicBezTo>
                  <a:pt x="2814779" y="344047"/>
                  <a:pt x="2786300" y="373237"/>
                  <a:pt x="2756557" y="402506"/>
                </a:cubicBezTo>
                <a:cubicBezTo>
                  <a:pt x="2725553" y="430512"/>
                  <a:pt x="2693996" y="459229"/>
                  <a:pt x="2668435" y="482423"/>
                </a:cubicBezTo>
                <a:cubicBezTo>
                  <a:pt x="2650763" y="496939"/>
                  <a:pt x="2625045" y="517293"/>
                  <a:pt x="2590333" y="544274"/>
                </a:cubicBezTo>
                <a:cubicBezTo>
                  <a:pt x="2581812" y="551217"/>
                  <a:pt x="2572187" y="557765"/>
                  <a:pt x="2562010" y="564865"/>
                </a:cubicBezTo>
                <a:lnTo>
                  <a:pt x="2529664" y="587428"/>
                </a:lnTo>
                <a:lnTo>
                  <a:pt x="2493689" y="612674"/>
                </a:lnTo>
                <a:lnTo>
                  <a:pt x="2484065" y="619379"/>
                </a:lnTo>
                <a:lnTo>
                  <a:pt x="2473967" y="625769"/>
                </a:lnTo>
                <a:lnTo>
                  <a:pt x="2452903" y="639103"/>
                </a:lnTo>
                <a:cubicBezTo>
                  <a:pt x="2465288" y="632081"/>
                  <a:pt x="2477359" y="625533"/>
                  <a:pt x="2488956" y="618590"/>
                </a:cubicBezTo>
                <a:lnTo>
                  <a:pt x="2522486" y="597448"/>
                </a:lnTo>
                <a:lnTo>
                  <a:pt x="2585993" y="557449"/>
                </a:lnTo>
                <a:lnTo>
                  <a:pt x="2642953" y="517451"/>
                </a:lnTo>
                <a:cubicBezTo>
                  <a:pt x="2661098" y="504434"/>
                  <a:pt x="2679401" y="492758"/>
                  <a:pt x="2695574" y="479504"/>
                </a:cubicBezTo>
                <a:lnTo>
                  <a:pt x="2743619" y="442188"/>
                </a:lnTo>
                <a:cubicBezTo>
                  <a:pt x="2759082" y="429960"/>
                  <a:pt x="2774702" y="418836"/>
                  <a:pt x="2788666" y="406293"/>
                </a:cubicBezTo>
                <a:cubicBezTo>
                  <a:pt x="2816989" y="381915"/>
                  <a:pt x="2844600" y="359036"/>
                  <a:pt x="2871029" y="335921"/>
                </a:cubicBezTo>
                <a:cubicBezTo>
                  <a:pt x="2909371" y="299947"/>
                  <a:pt x="2958757" y="255925"/>
                  <a:pt x="2996152" y="216479"/>
                </a:cubicBezTo>
                <a:cubicBezTo>
                  <a:pt x="3015164" y="197072"/>
                  <a:pt x="3032757" y="180347"/>
                  <a:pt x="3045301" y="167250"/>
                </a:cubicBezTo>
                <a:cubicBezTo>
                  <a:pt x="3052504" y="159007"/>
                  <a:pt x="3060251" y="151259"/>
                  <a:pt x="3068495" y="144057"/>
                </a:cubicBezTo>
                <a:close/>
                <a:moveTo>
                  <a:pt x="2776202" y="68793"/>
                </a:moveTo>
                <a:lnTo>
                  <a:pt x="2781724" y="70293"/>
                </a:lnTo>
                <a:cubicBezTo>
                  <a:pt x="2777385" y="74710"/>
                  <a:pt x="2773677" y="79286"/>
                  <a:pt x="2769496" y="83625"/>
                </a:cubicBezTo>
                <a:lnTo>
                  <a:pt x="2756637" y="96326"/>
                </a:lnTo>
                <a:lnTo>
                  <a:pt x="2730997" y="121730"/>
                </a:lnTo>
                <a:lnTo>
                  <a:pt x="2705436" y="147291"/>
                </a:lnTo>
                <a:cubicBezTo>
                  <a:pt x="2701176" y="151472"/>
                  <a:pt x="2697074" y="155890"/>
                  <a:pt x="2692656" y="159914"/>
                </a:cubicBezTo>
                <a:lnTo>
                  <a:pt x="2679165" y="171984"/>
                </a:lnTo>
                <a:lnTo>
                  <a:pt x="2625677" y="220187"/>
                </a:lnTo>
                <a:cubicBezTo>
                  <a:pt x="2616920" y="228786"/>
                  <a:pt x="2607531" y="235965"/>
                  <a:pt x="2598222" y="243854"/>
                </a:cubicBezTo>
                <a:lnTo>
                  <a:pt x="2570294" y="266575"/>
                </a:lnTo>
                <a:cubicBezTo>
                  <a:pt x="2533768" y="297816"/>
                  <a:pt x="2494243" y="325192"/>
                  <a:pt x="2455822" y="353909"/>
                </a:cubicBezTo>
                <a:cubicBezTo>
                  <a:pt x="2446355" y="361324"/>
                  <a:pt x="2436021" y="367557"/>
                  <a:pt x="2426080" y="374262"/>
                </a:cubicBezTo>
                <a:lnTo>
                  <a:pt x="2396023" y="394143"/>
                </a:lnTo>
                <a:lnTo>
                  <a:pt x="2366044" y="414182"/>
                </a:lnTo>
                <a:cubicBezTo>
                  <a:pt x="2356183" y="421045"/>
                  <a:pt x="2345454" y="426568"/>
                  <a:pt x="2335197" y="432879"/>
                </a:cubicBezTo>
                <a:lnTo>
                  <a:pt x="2273188" y="469879"/>
                </a:lnTo>
                <a:cubicBezTo>
                  <a:pt x="2252124" y="481634"/>
                  <a:pt x="2230587" y="492521"/>
                  <a:pt x="2209364" y="503960"/>
                </a:cubicBezTo>
                <a:lnTo>
                  <a:pt x="2177413" y="520922"/>
                </a:lnTo>
                <a:cubicBezTo>
                  <a:pt x="2166527" y="526603"/>
                  <a:pt x="2155561" y="531573"/>
                  <a:pt x="2144594" y="536701"/>
                </a:cubicBezTo>
                <a:lnTo>
                  <a:pt x="2078799" y="567468"/>
                </a:lnTo>
                <a:lnTo>
                  <a:pt x="2011425" y="595081"/>
                </a:lnTo>
                <a:cubicBezTo>
                  <a:pt x="2000144" y="599577"/>
                  <a:pt x="1989099" y="604705"/>
                  <a:pt x="1977581" y="608729"/>
                </a:cubicBezTo>
                <a:lnTo>
                  <a:pt x="1943105" y="620878"/>
                </a:lnTo>
                <a:lnTo>
                  <a:pt x="1908550" y="633106"/>
                </a:lnTo>
                <a:cubicBezTo>
                  <a:pt x="1897032" y="636893"/>
                  <a:pt x="1885672" y="641548"/>
                  <a:pt x="1873838" y="644782"/>
                </a:cubicBezTo>
                <a:lnTo>
                  <a:pt x="1803388" y="665925"/>
                </a:lnTo>
                <a:cubicBezTo>
                  <a:pt x="1661280" y="706294"/>
                  <a:pt x="1515259" y="731374"/>
                  <a:pt x="1367827" y="740714"/>
                </a:cubicBezTo>
                <a:cubicBezTo>
                  <a:pt x="1219227" y="749874"/>
                  <a:pt x="1070073" y="744036"/>
                  <a:pt x="922640" y="723279"/>
                </a:cubicBezTo>
                <a:lnTo>
                  <a:pt x="865365" y="714917"/>
                </a:lnTo>
                <a:cubicBezTo>
                  <a:pt x="855741" y="713734"/>
                  <a:pt x="846195" y="711762"/>
                  <a:pt x="836649" y="709789"/>
                </a:cubicBezTo>
                <a:lnTo>
                  <a:pt x="807931" y="704188"/>
                </a:lnTo>
                <a:lnTo>
                  <a:pt x="750656" y="693143"/>
                </a:lnTo>
                <a:lnTo>
                  <a:pt x="694564" y="679416"/>
                </a:lnTo>
                <a:cubicBezTo>
                  <a:pt x="676105" y="674761"/>
                  <a:pt x="657643" y="671053"/>
                  <a:pt x="639892" y="665925"/>
                </a:cubicBezTo>
                <a:lnTo>
                  <a:pt x="587509" y="650936"/>
                </a:lnTo>
                <a:cubicBezTo>
                  <a:pt x="570547" y="645887"/>
                  <a:pt x="553428" y="641863"/>
                  <a:pt x="537649" y="636499"/>
                </a:cubicBezTo>
                <a:lnTo>
                  <a:pt x="491339" y="621114"/>
                </a:lnTo>
                <a:cubicBezTo>
                  <a:pt x="469960" y="613936"/>
                  <a:pt x="451420" y="609281"/>
                  <a:pt x="435642" y="603838"/>
                </a:cubicBezTo>
                <a:cubicBezTo>
                  <a:pt x="419864" y="598394"/>
                  <a:pt x="405979" y="594213"/>
                  <a:pt x="392961" y="590504"/>
                </a:cubicBezTo>
                <a:lnTo>
                  <a:pt x="355408" y="580012"/>
                </a:lnTo>
                <a:cubicBezTo>
                  <a:pt x="349255" y="578277"/>
                  <a:pt x="342865" y="576699"/>
                  <a:pt x="336474" y="574569"/>
                </a:cubicBezTo>
                <a:lnTo>
                  <a:pt x="316593" y="567468"/>
                </a:lnTo>
                <a:cubicBezTo>
                  <a:pt x="339788" y="580249"/>
                  <a:pt x="364245" y="590504"/>
                  <a:pt x="388464" y="601392"/>
                </a:cubicBezTo>
                <a:cubicBezTo>
                  <a:pt x="412685" y="612279"/>
                  <a:pt x="436668" y="624270"/>
                  <a:pt x="461598" y="633343"/>
                </a:cubicBezTo>
                <a:lnTo>
                  <a:pt x="535598" y="662296"/>
                </a:lnTo>
                <a:cubicBezTo>
                  <a:pt x="560607" y="670186"/>
                  <a:pt x="585616" y="678075"/>
                  <a:pt x="610467" y="685964"/>
                </a:cubicBezTo>
                <a:cubicBezTo>
                  <a:pt x="757180" y="729694"/>
                  <a:pt x="908093" y="757858"/>
                  <a:pt x="1060701" y="769983"/>
                </a:cubicBezTo>
                <a:cubicBezTo>
                  <a:pt x="1213933" y="781518"/>
                  <a:pt x="1367944" y="777052"/>
                  <a:pt x="1520245" y="756651"/>
                </a:cubicBezTo>
                <a:cubicBezTo>
                  <a:pt x="1827165" y="715848"/>
                  <a:pt x="2122166" y="611348"/>
                  <a:pt x="2386319" y="449841"/>
                </a:cubicBezTo>
                <a:lnTo>
                  <a:pt x="2444383" y="412683"/>
                </a:lnTo>
                <a:cubicBezTo>
                  <a:pt x="2454087" y="406450"/>
                  <a:pt x="2463948" y="400454"/>
                  <a:pt x="2473573" y="393986"/>
                </a:cubicBezTo>
                <a:lnTo>
                  <a:pt x="2501895" y="374025"/>
                </a:lnTo>
                <a:lnTo>
                  <a:pt x="2550017" y="340839"/>
                </a:lnTo>
                <a:lnTo>
                  <a:pt x="2485450" y="389190"/>
                </a:lnTo>
                <a:cubicBezTo>
                  <a:pt x="2441066" y="419822"/>
                  <a:pt x="2395498" y="448740"/>
                  <a:pt x="2348845" y="475875"/>
                </a:cubicBezTo>
                <a:lnTo>
                  <a:pt x="2313817" y="496150"/>
                </a:lnTo>
                <a:cubicBezTo>
                  <a:pt x="2302221" y="502777"/>
                  <a:pt x="2290702" y="510035"/>
                  <a:pt x="2278553" y="515873"/>
                </a:cubicBezTo>
                <a:lnTo>
                  <a:pt x="2206682" y="552873"/>
                </a:lnTo>
                <a:cubicBezTo>
                  <a:pt x="2194848" y="559343"/>
                  <a:pt x="2182384" y="564628"/>
                  <a:pt x="2170155" y="570229"/>
                </a:cubicBezTo>
                <a:lnTo>
                  <a:pt x="2133392" y="586955"/>
                </a:lnTo>
                <a:lnTo>
                  <a:pt x="2096628" y="603680"/>
                </a:lnTo>
                <a:lnTo>
                  <a:pt x="2059076" y="618590"/>
                </a:lnTo>
                <a:lnTo>
                  <a:pt x="2022233" y="633737"/>
                </a:lnTo>
                <a:cubicBezTo>
                  <a:pt x="2009690" y="638708"/>
                  <a:pt x="1997303" y="643915"/>
                  <a:pt x="1984445" y="648017"/>
                </a:cubicBezTo>
                <a:lnTo>
                  <a:pt x="1908156" y="674288"/>
                </a:lnTo>
                <a:cubicBezTo>
                  <a:pt x="1895612" y="679021"/>
                  <a:pt x="1882437" y="682098"/>
                  <a:pt x="1869657" y="686043"/>
                </a:cubicBezTo>
                <a:lnTo>
                  <a:pt x="1830921" y="697324"/>
                </a:lnTo>
                <a:cubicBezTo>
                  <a:pt x="1818061" y="700559"/>
                  <a:pt x="1805281" y="705055"/>
                  <a:pt x="1792264" y="708448"/>
                </a:cubicBezTo>
                <a:lnTo>
                  <a:pt x="1752818" y="717836"/>
                </a:lnTo>
                <a:lnTo>
                  <a:pt x="1713372" y="727303"/>
                </a:lnTo>
                <a:lnTo>
                  <a:pt x="1693886" y="732037"/>
                </a:lnTo>
                <a:lnTo>
                  <a:pt x="1674163" y="735823"/>
                </a:lnTo>
                <a:lnTo>
                  <a:pt x="1595271" y="750971"/>
                </a:lnTo>
                <a:cubicBezTo>
                  <a:pt x="1568843" y="755389"/>
                  <a:pt x="1542256" y="758623"/>
                  <a:pt x="1515906" y="762647"/>
                </a:cubicBezTo>
                <a:cubicBezTo>
                  <a:pt x="1502889" y="764382"/>
                  <a:pt x="1489714" y="766828"/>
                  <a:pt x="1476460" y="768011"/>
                </a:cubicBezTo>
                <a:lnTo>
                  <a:pt x="1436541" y="771719"/>
                </a:lnTo>
                <a:cubicBezTo>
                  <a:pt x="1342179" y="781123"/>
                  <a:pt x="1247319" y="784492"/>
                  <a:pt x="1152530" y="781818"/>
                </a:cubicBezTo>
                <a:cubicBezTo>
                  <a:pt x="1105433" y="779214"/>
                  <a:pt x="1058256" y="778346"/>
                  <a:pt x="1011394" y="772745"/>
                </a:cubicBezTo>
                <a:lnTo>
                  <a:pt x="976287" y="769352"/>
                </a:lnTo>
                <a:cubicBezTo>
                  <a:pt x="964848" y="768248"/>
                  <a:pt x="952856" y="767459"/>
                  <a:pt x="941181" y="765408"/>
                </a:cubicBezTo>
                <a:lnTo>
                  <a:pt x="871441" y="755310"/>
                </a:lnTo>
                <a:cubicBezTo>
                  <a:pt x="848089" y="752549"/>
                  <a:pt x="825131" y="747341"/>
                  <a:pt x="802094" y="742923"/>
                </a:cubicBezTo>
                <a:lnTo>
                  <a:pt x="767540" y="736218"/>
                </a:lnTo>
                <a:cubicBezTo>
                  <a:pt x="756022" y="733851"/>
                  <a:pt x="744424" y="732194"/>
                  <a:pt x="733064" y="729038"/>
                </a:cubicBezTo>
                <a:lnTo>
                  <a:pt x="665138" y="711998"/>
                </a:lnTo>
                <a:cubicBezTo>
                  <a:pt x="653777" y="709079"/>
                  <a:pt x="642259" y="706870"/>
                  <a:pt x="631135" y="703320"/>
                </a:cubicBezTo>
                <a:lnTo>
                  <a:pt x="597055" y="693064"/>
                </a:lnTo>
                <a:cubicBezTo>
                  <a:pt x="574649" y="686201"/>
                  <a:pt x="552086" y="679889"/>
                  <a:pt x="529760" y="672710"/>
                </a:cubicBezTo>
                <a:lnTo>
                  <a:pt x="463569" y="649043"/>
                </a:lnTo>
                <a:lnTo>
                  <a:pt x="430435" y="637288"/>
                </a:lnTo>
                <a:lnTo>
                  <a:pt x="397931" y="623797"/>
                </a:lnTo>
                <a:lnTo>
                  <a:pt x="332925" y="597053"/>
                </a:lnTo>
                <a:cubicBezTo>
                  <a:pt x="313359" y="588138"/>
                  <a:pt x="293321" y="578671"/>
                  <a:pt x="274466" y="570388"/>
                </a:cubicBezTo>
                <a:lnTo>
                  <a:pt x="224212" y="548534"/>
                </a:lnTo>
                <a:lnTo>
                  <a:pt x="123782" y="500805"/>
                </a:lnTo>
                <a:lnTo>
                  <a:pt x="27692" y="449446"/>
                </a:lnTo>
                <a:lnTo>
                  <a:pt x="1" y="432800"/>
                </a:lnTo>
                <a:lnTo>
                  <a:pt x="1" y="297107"/>
                </a:lnTo>
                <a:cubicBezTo>
                  <a:pt x="8758" y="303575"/>
                  <a:pt x="17515" y="310045"/>
                  <a:pt x="26430" y="316356"/>
                </a:cubicBezTo>
                <a:lnTo>
                  <a:pt x="63904" y="342469"/>
                </a:lnTo>
                <a:lnTo>
                  <a:pt x="82522" y="355959"/>
                </a:lnTo>
                <a:cubicBezTo>
                  <a:pt x="88833" y="360220"/>
                  <a:pt x="95460" y="364006"/>
                  <a:pt x="101929" y="368109"/>
                </a:cubicBezTo>
                <a:lnTo>
                  <a:pt x="179874" y="416390"/>
                </a:lnTo>
                <a:lnTo>
                  <a:pt x="260344" y="460806"/>
                </a:lnTo>
                <a:lnTo>
                  <a:pt x="270521" y="466014"/>
                </a:lnTo>
                <a:lnTo>
                  <a:pt x="280934" y="471063"/>
                </a:lnTo>
                <a:lnTo>
                  <a:pt x="301604" y="481082"/>
                </a:lnTo>
                <a:lnTo>
                  <a:pt x="342944" y="501278"/>
                </a:lnTo>
                <a:cubicBezTo>
                  <a:pt x="566392" y="606180"/>
                  <a:pt x="806433" y="671298"/>
                  <a:pt x="1052261" y="693695"/>
                </a:cubicBezTo>
                <a:cubicBezTo>
                  <a:pt x="1316807" y="717575"/>
                  <a:pt x="1583492" y="692244"/>
                  <a:pt x="1838810" y="618985"/>
                </a:cubicBezTo>
                <a:cubicBezTo>
                  <a:pt x="2095966" y="545371"/>
                  <a:pt x="2337130" y="424437"/>
                  <a:pt x="2549941" y="262394"/>
                </a:cubicBezTo>
                <a:cubicBezTo>
                  <a:pt x="2570137" y="246773"/>
                  <a:pt x="2590018" y="232257"/>
                  <a:pt x="2609583" y="216479"/>
                </a:cubicBezTo>
                <a:lnTo>
                  <a:pt x="2666543" y="169144"/>
                </a:lnTo>
                <a:cubicBezTo>
                  <a:pt x="2685792" y="153838"/>
                  <a:pt x="2703622" y="136877"/>
                  <a:pt x="2721767" y="120231"/>
                </a:cubicBezTo>
                <a:lnTo>
                  <a:pt x="2749221" y="95301"/>
                </a:lnTo>
                <a:cubicBezTo>
                  <a:pt x="2758372" y="86939"/>
                  <a:pt x="2767761" y="78734"/>
                  <a:pt x="2776202" y="68793"/>
                </a:cubicBezTo>
                <a:close/>
                <a:moveTo>
                  <a:pt x="3464927" y="0"/>
                </a:moveTo>
                <a:cubicBezTo>
                  <a:pt x="3438972" y="41813"/>
                  <a:pt x="3415777" y="80469"/>
                  <a:pt x="3390374" y="120705"/>
                </a:cubicBezTo>
                <a:cubicBezTo>
                  <a:pt x="3376884" y="140348"/>
                  <a:pt x="3363077" y="160387"/>
                  <a:pt x="3348167" y="181293"/>
                </a:cubicBezTo>
                <a:lnTo>
                  <a:pt x="3325209" y="213481"/>
                </a:lnTo>
                <a:cubicBezTo>
                  <a:pt x="3321187" y="218925"/>
                  <a:pt x="3317163" y="224605"/>
                  <a:pt x="3312902" y="230127"/>
                </a:cubicBezTo>
                <a:lnTo>
                  <a:pt x="3299412" y="246773"/>
                </a:lnTo>
                <a:cubicBezTo>
                  <a:pt x="3058295" y="551224"/>
                  <a:pt x="2753970" y="799718"/>
                  <a:pt x="2407462" y="975102"/>
                </a:cubicBezTo>
                <a:cubicBezTo>
                  <a:pt x="2057072" y="1150667"/>
                  <a:pt x="1672688" y="1247926"/>
                  <a:pt x="1280966" y="1260138"/>
                </a:cubicBezTo>
                <a:cubicBezTo>
                  <a:pt x="1108312" y="1265148"/>
                  <a:pt x="935578" y="1253235"/>
                  <a:pt x="765251" y="1224558"/>
                </a:cubicBezTo>
                <a:cubicBezTo>
                  <a:pt x="593263" y="1195518"/>
                  <a:pt x="424563" y="1149563"/>
                  <a:pt x="261606" y="1087365"/>
                </a:cubicBezTo>
                <a:cubicBezTo>
                  <a:pt x="172371" y="1053228"/>
                  <a:pt x="85042" y="1014304"/>
                  <a:pt x="1" y="970763"/>
                </a:cubicBezTo>
                <a:lnTo>
                  <a:pt x="1" y="765644"/>
                </a:lnTo>
                <a:lnTo>
                  <a:pt x="3078" y="767301"/>
                </a:lnTo>
                <a:lnTo>
                  <a:pt x="84967" y="810770"/>
                </a:lnTo>
                <a:cubicBezTo>
                  <a:pt x="228672" y="884187"/>
                  <a:pt x="378437" y="945076"/>
                  <a:pt x="532599" y="992774"/>
                </a:cubicBezTo>
                <a:cubicBezTo>
                  <a:pt x="662737" y="1033111"/>
                  <a:pt x="795483" y="1064502"/>
                  <a:pt x="929898" y="1086734"/>
                </a:cubicBezTo>
                <a:cubicBezTo>
                  <a:pt x="987963" y="1094939"/>
                  <a:pt x="981099" y="1102985"/>
                  <a:pt x="949936" y="1104721"/>
                </a:cubicBezTo>
                <a:cubicBezTo>
                  <a:pt x="942994" y="1105510"/>
                  <a:pt x="931318" y="1105984"/>
                  <a:pt x="916013" y="1104721"/>
                </a:cubicBezTo>
                <a:cubicBezTo>
                  <a:pt x="900708" y="1103459"/>
                  <a:pt x="881695" y="1101566"/>
                  <a:pt x="859842" y="1099278"/>
                </a:cubicBezTo>
                <a:cubicBezTo>
                  <a:pt x="837990" y="1096990"/>
                  <a:pt x="813296" y="1094781"/>
                  <a:pt x="786868" y="1091389"/>
                </a:cubicBezTo>
                <a:lnTo>
                  <a:pt x="703479" y="1078687"/>
                </a:lnTo>
                <a:cubicBezTo>
                  <a:pt x="889806" y="1120949"/>
                  <a:pt x="1080447" y="1141264"/>
                  <a:pt x="1271499" y="1139197"/>
                </a:cubicBezTo>
                <a:cubicBezTo>
                  <a:pt x="1283096" y="1139512"/>
                  <a:pt x="1294615" y="1138803"/>
                  <a:pt x="1306212" y="1138329"/>
                </a:cubicBezTo>
                <a:lnTo>
                  <a:pt x="1340688" y="1136909"/>
                </a:lnTo>
                <a:lnTo>
                  <a:pt x="1409482" y="1133754"/>
                </a:lnTo>
                <a:lnTo>
                  <a:pt x="1477565" y="1127442"/>
                </a:lnTo>
                <a:lnTo>
                  <a:pt x="1511410" y="1124208"/>
                </a:lnTo>
                <a:lnTo>
                  <a:pt x="1528371" y="1122630"/>
                </a:lnTo>
                <a:cubicBezTo>
                  <a:pt x="1533972" y="1121999"/>
                  <a:pt x="1539495" y="1121052"/>
                  <a:pt x="1545096" y="1120342"/>
                </a:cubicBezTo>
                <a:lnTo>
                  <a:pt x="1611996" y="1110717"/>
                </a:lnTo>
                <a:lnTo>
                  <a:pt x="1645367" y="1105905"/>
                </a:lnTo>
                <a:cubicBezTo>
                  <a:pt x="1656491" y="1104327"/>
                  <a:pt x="1667378" y="1101803"/>
                  <a:pt x="1678345" y="1099830"/>
                </a:cubicBezTo>
                <a:lnTo>
                  <a:pt x="1743983" y="1086813"/>
                </a:lnTo>
                <a:cubicBezTo>
                  <a:pt x="1754948" y="1084604"/>
                  <a:pt x="1765914" y="1082789"/>
                  <a:pt x="1776643" y="1080264"/>
                </a:cubicBezTo>
                <a:lnTo>
                  <a:pt x="1808989" y="1072375"/>
                </a:lnTo>
                <a:cubicBezTo>
                  <a:pt x="2147545" y="991787"/>
                  <a:pt x="2466166" y="843139"/>
                  <a:pt x="2745434" y="635473"/>
                </a:cubicBezTo>
                <a:lnTo>
                  <a:pt x="2769102" y="622929"/>
                </a:lnTo>
                <a:lnTo>
                  <a:pt x="2677272" y="691329"/>
                </a:lnTo>
                <a:lnTo>
                  <a:pt x="2582602" y="755230"/>
                </a:lnTo>
                <a:cubicBezTo>
                  <a:pt x="2550414" y="775585"/>
                  <a:pt x="2517279" y="795071"/>
                  <a:pt x="2484539" y="815031"/>
                </a:cubicBezTo>
                <a:cubicBezTo>
                  <a:pt x="2468288" y="825208"/>
                  <a:pt x="2451247" y="834044"/>
                  <a:pt x="2434364" y="843195"/>
                </a:cubicBezTo>
                <a:lnTo>
                  <a:pt x="2383557" y="870571"/>
                </a:lnTo>
                <a:cubicBezTo>
                  <a:pt x="2418744" y="855660"/>
                  <a:pt x="2450063" y="843432"/>
                  <a:pt x="2477518" y="830651"/>
                </a:cubicBezTo>
                <a:cubicBezTo>
                  <a:pt x="2504972" y="817871"/>
                  <a:pt x="2529271" y="805642"/>
                  <a:pt x="2552307" y="794203"/>
                </a:cubicBezTo>
                <a:cubicBezTo>
                  <a:pt x="2563826" y="788523"/>
                  <a:pt x="2575028" y="783000"/>
                  <a:pt x="2585915" y="777320"/>
                </a:cubicBezTo>
                <a:lnTo>
                  <a:pt x="2617472" y="759097"/>
                </a:lnTo>
                <a:cubicBezTo>
                  <a:pt x="2638457" y="746868"/>
                  <a:pt x="2659442" y="734324"/>
                  <a:pt x="2681848" y="720597"/>
                </a:cubicBezTo>
                <a:cubicBezTo>
                  <a:pt x="2693129" y="713812"/>
                  <a:pt x="2704173" y="705923"/>
                  <a:pt x="2715849" y="698034"/>
                </a:cubicBezTo>
                <a:lnTo>
                  <a:pt x="2752535" y="672394"/>
                </a:lnTo>
                <a:lnTo>
                  <a:pt x="2793322" y="643520"/>
                </a:lnTo>
                <a:cubicBezTo>
                  <a:pt x="2807522" y="633027"/>
                  <a:pt x="2821880" y="621114"/>
                  <a:pt x="2837658" y="608807"/>
                </a:cubicBezTo>
                <a:lnTo>
                  <a:pt x="2887676" y="568889"/>
                </a:lnTo>
                <a:cubicBezTo>
                  <a:pt x="2896670" y="561867"/>
                  <a:pt x="2905427" y="553978"/>
                  <a:pt x="2914499" y="546089"/>
                </a:cubicBezTo>
                <a:lnTo>
                  <a:pt x="2942664" y="521159"/>
                </a:lnTo>
                <a:lnTo>
                  <a:pt x="2973195" y="493862"/>
                </a:lnTo>
                <a:cubicBezTo>
                  <a:pt x="2983451" y="484632"/>
                  <a:pt x="2994416" y="475481"/>
                  <a:pt x="3004751" y="464909"/>
                </a:cubicBezTo>
                <a:lnTo>
                  <a:pt x="3072125" y="398877"/>
                </a:lnTo>
                <a:lnTo>
                  <a:pt x="3088298" y="383098"/>
                </a:lnTo>
                <a:lnTo>
                  <a:pt x="3104076" y="366373"/>
                </a:lnTo>
                <a:lnTo>
                  <a:pt x="3136185" y="332450"/>
                </a:lnTo>
                <a:lnTo>
                  <a:pt x="3169162" y="297895"/>
                </a:lnTo>
                <a:lnTo>
                  <a:pt x="3177524" y="289217"/>
                </a:lnTo>
                <a:lnTo>
                  <a:pt x="3185413" y="280145"/>
                </a:lnTo>
                <a:lnTo>
                  <a:pt x="3201192" y="261842"/>
                </a:lnTo>
                <a:lnTo>
                  <a:pt x="3265489" y="188236"/>
                </a:lnTo>
                <a:lnTo>
                  <a:pt x="3325683" y="111869"/>
                </a:lnTo>
                <a:cubicBezTo>
                  <a:pt x="3276692" y="186658"/>
                  <a:pt x="3242215" y="242908"/>
                  <a:pt x="3163323" y="334738"/>
                </a:cubicBezTo>
                <a:lnTo>
                  <a:pt x="3130347" y="371659"/>
                </a:lnTo>
                <a:cubicBezTo>
                  <a:pt x="3118592" y="384360"/>
                  <a:pt x="3107074" y="398245"/>
                  <a:pt x="3093583" y="411105"/>
                </a:cubicBezTo>
                <a:cubicBezTo>
                  <a:pt x="3067155" y="437691"/>
                  <a:pt x="3039070" y="464988"/>
                  <a:pt x="3010273" y="492916"/>
                </a:cubicBezTo>
                <a:cubicBezTo>
                  <a:pt x="2980295" y="519581"/>
                  <a:pt x="2950395" y="547114"/>
                  <a:pt x="2919706" y="573228"/>
                </a:cubicBezTo>
                <a:cubicBezTo>
                  <a:pt x="2889017" y="599340"/>
                  <a:pt x="2858170" y="623008"/>
                  <a:pt x="2829612" y="646675"/>
                </a:cubicBezTo>
                <a:cubicBezTo>
                  <a:pt x="2816200" y="658115"/>
                  <a:pt x="2803341" y="667740"/>
                  <a:pt x="2791349" y="676970"/>
                </a:cubicBezTo>
                <a:lnTo>
                  <a:pt x="2757741" y="703636"/>
                </a:lnTo>
                <a:lnTo>
                  <a:pt x="2726184" y="729118"/>
                </a:lnTo>
                <a:cubicBezTo>
                  <a:pt x="2721057" y="733299"/>
                  <a:pt x="2715929" y="737717"/>
                  <a:pt x="2710406" y="741819"/>
                </a:cubicBezTo>
                <a:lnTo>
                  <a:pt x="2693444" y="754048"/>
                </a:lnTo>
                <a:cubicBezTo>
                  <a:pt x="2701333" y="749314"/>
                  <a:pt x="2709223" y="744896"/>
                  <a:pt x="2717112" y="740005"/>
                </a:cubicBezTo>
                <a:lnTo>
                  <a:pt x="2739991" y="725252"/>
                </a:lnTo>
                <a:lnTo>
                  <a:pt x="2785827" y="695668"/>
                </a:lnTo>
                <a:lnTo>
                  <a:pt x="2808942" y="680521"/>
                </a:lnTo>
                <a:cubicBezTo>
                  <a:pt x="2816674" y="675629"/>
                  <a:pt x="2824484" y="670501"/>
                  <a:pt x="2831899" y="664742"/>
                </a:cubicBezTo>
                <a:cubicBezTo>
                  <a:pt x="2847047" y="653302"/>
                  <a:pt x="2862194" y="641863"/>
                  <a:pt x="2877972" y="629635"/>
                </a:cubicBezTo>
                <a:lnTo>
                  <a:pt x="2924519" y="592950"/>
                </a:lnTo>
                <a:lnTo>
                  <a:pt x="2969802" y="553504"/>
                </a:lnTo>
                <a:lnTo>
                  <a:pt x="3015244" y="513270"/>
                </a:lnTo>
                <a:cubicBezTo>
                  <a:pt x="3022976" y="506643"/>
                  <a:pt x="3030076" y="499464"/>
                  <a:pt x="3037334" y="492363"/>
                </a:cubicBezTo>
                <a:lnTo>
                  <a:pt x="3058713" y="471300"/>
                </a:lnTo>
                <a:cubicBezTo>
                  <a:pt x="3087351" y="442819"/>
                  <a:pt x="3116935" y="415602"/>
                  <a:pt x="3143049" y="386333"/>
                </a:cubicBezTo>
                <a:lnTo>
                  <a:pt x="3182494" y="343968"/>
                </a:lnTo>
                <a:cubicBezTo>
                  <a:pt x="3195511" y="330004"/>
                  <a:pt x="3208765" y="316592"/>
                  <a:pt x="3220521" y="302470"/>
                </a:cubicBezTo>
                <a:cubicBezTo>
                  <a:pt x="3243636" y="275805"/>
                  <a:pt x="3266041" y="250403"/>
                  <a:pt x="3287894" y="225709"/>
                </a:cubicBezTo>
                <a:cubicBezTo>
                  <a:pt x="3299491" y="213639"/>
                  <a:pt x="3309115" y="200543"/>
                  <a:pt x="3319450" y="188236"/>
                </a:cubicBezTo>
                <a:lnTo>
                  <a:pt x="3349745" y="151078"/>
                </a:lnTo>
                <a:lnTo>
                  <a:pt x="3379802" y="114393"/>
                </a:lnTo>
                <a:cubicBezTo>
                  <a:pt x="3389506" y="102086"/>
                  <a:pt x="3398658" y="89305"/>
                  <a:pt x="3408125" y="76761"/>
                </a:cubicBezTo>
                <a:close/>
              </a:path>
            </a:pathLst>
          </a:custGeom>
          <a:gradFill>
            <a:gsLst>
              <a:gs pos="0">
                <a:schemeClr val="accent1"/>
              </a:gs>
              <a:gs pos="100000">
                <a:schemeClr val="accent1">
                  <a:lumMod val="75000"/>
                </a:schemeClr>
              </a:gs>
            </a:gsLst>
            <a:lin ang="0" scaled="0"/>
          </a:gradFill>
          <a:ln w="9525" cap="flat">
            <a:noFill/>
            <a:prstDash val="solid"/>
            <a:miter/>
          </a:ln>
          <a:effectLst>
            <a:outerShdw blurRad="165100" dist="25400" dir="2700000" algn="tl" rotWithShape="0">
              <a:prstClr val="black">
                <a:alpha val="10000"/>
              </a:prstClr>
            </a:outerShdw>
          </a:effectLst>
        </p:spPr>
        <p:txBody>
          <a:bodyPr rtlCol="0" anchor="ctr"/>
          <a:lstStyle/>
          <a:p>
            <a:endParaRPr lang="x-none" sz="1013"/>
          </a:p>
        </p:txBody>
      </p:sp>
      <p:pic>
        <p:nvPicPr>
          <p:cNvPr id="4" name="Picture Placeholder 3" descr="A boat in the water&#10;&#10;Description automatically generated with low confidence">
            <a:extLst>
              <a:ext uri="{FF2B5EF4-FFF2-40B4-BE49-F238E27FC236}">
                <a16:creationId xmlns="" xmlns:a16="http://schemas.microsoft.com/office/drawing/2014/main" id="{9A49B637-87D3-894B-8D7C-D23FD3EE6F0E}"/>
              </a:ext>
            </a:extLst>
          </p:cNvPr>
          <p:cNvPicPr>
            <a:picLocks noGrp="1" noChangeAspect="1"/>
          </p:cNvPicPr>
          <p:nvPr>
            <p:ph type="pic" sz="quarter" idx="10"/>
          </p:nvPr>
        </p:nvPicPr>
        <p:blipFill>
          <a:blip r:embed="rId2"/>
          <a:srcRect l="17115" r="17115"/>
          <a:stretch>
            <a:fillRect/>
          </a:stretch>
        </p:blipFill>
        <p:spPr/>
      </p:pic>
      <p:sp>
        <p:nvSpPr>
          <p:cNvPr id="8" name="Rectangle 7">
            <a:extLst>
              <a:ext uri="{FF2B5EF4-FFF2-40B4-BE49-F238E27FC236}">
                <a16:creationId xmlns="" xmlns:a16="http://schemas.microsoft.com/office/drawing/2014/main" id="{1C70343E-ADC8-6C40-A212-DCF26615C8D7}"/>
              </a:ext>
            </a:extLst>
          </p:cNvPr>
          <p:cNvSpPr/>
          <p:nvPr/>
        </p:nvSpPr>
        <p:spPr>
          <a:xfrm>
            <a:off x="440532" y="2733314"/>
            <a:ext cx="4634390" cy="369332"/>
          </a:xfrm>
          <a:prstGeom prst="rect">
            <a:avLst/>
          </a:prstGeom>
        </p:spPr>
        <p:txBody>
          <a:bodyPr wrap="square" lIns="0" tIns="0" rIns="0" bIns="0">
            <a:spAutoFit/>
          </a:bodyPr>
          <a:lstStyle/>
          <a:p>
            <a:r>
              <a:rPr lang="en-US" sz="2400" b="1" dirty="0">
                <a:solidFill>
                  <a:schemeClr val="accent1"/>
                </a:solidFill>
              </a:rPr>
              <a:t>Infrastructure Requirement </a:t>
            </a:r>
            <a:endParaRPr lang="en-US" sz="2400" b="1" dirty="0">
              <a:solidFill>
                <a:schemeClr val="accent1"/>
              </a:solidFill>
              <a:latin typeface="Raleway ExtraBold" panose="020B0503030101060003" pitchFamily="34" charset="77"/>
            </a:endParaRPr>
          </a:p>
        </p:txBody>
      </p:sp>
      <p:sp>
        <p:nvSpPr>
          <p:cNvPr id="9" name="TextBox 8">
            <a:extLst>
              <a:ext uri="{FF2B5EF4-FFF2-40B4-BE49-F238E27FC236}">
                <a16:creationId xmlns="" xmlns:a16="http://schemas.microsoft.com/office/drawing/2014/main" id="{519CC4C4-6160-2342-ADFD-AF40F150C272}"/>
              </a:ext>
            </a:extLst>
          </p:cNvPr>
          <p:cNvSpPr txBox="1"/>
          <p:nvPr/>
        </p:nvSpPr>
        <p:spPr>
          <a:xfrm>
            <a:off x="440532" y="3102646"/>
            <a:ext cx="4226253" cy="1754326"/>
          </a:xfrm>
          <a:prstGeom prst="rect">
            <a:avLst/>
          </a:prstGeom>
          <a:noFill/>
        </p:spPr>
        <p:txBody>
          <a:bodyPr wrap="square" lIns="0" rIns="0" rtlCol="0">
            <a:spAutoFit/>
          </a:bodyPr>
          <a:lstStyle/>
          <a:p>
            <a:pPr marL="214313" indent="-214313">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Implementation of a New Road  (Design &amp; Construction - </a:t>
            </a:r>
            <a:r>
              <a:rPr lang="en-US" sz="900" dirty="0" err="1">
                <a:solidFill>
                  <a:schemeClr val="tx2">
                    <a:lumMod val="50000"/>
                  </a:schemeClr>
                </a:solidFill>
                <a:latin typeface="Arial" panose="020B0604020202020204" pitchFamily="34" charset="0"/>
                <a:cs typeface="Arial" panose="020B0604020202020204" pitchFamily="34" charset="0"/>
              </a:rPr>
              <a:t>aprox</a:t>
            </a:r>
            <a:r>
              <a:rPr lang="en-US" sz="900" dirty="0">
                <a:solidFill>
                  <a:schemeClr val="tx2">
                    <a:lumMod val="50000"/>
                  </a:schemeClr>
                </a:solidFill>
                <a:latin typeface="Arial" panose="020B0604020202020204" pitchFamily="34" charset="0"/>
                <a:cs typeface="Arial" panose="020B0604020202020204" pitchFamily="34" charset="0"/>
              </a:rPr>
              <a:t> 150 km of Road to the location )</a:t>
            </a:r>
            <a:endParaRPr lang="pt-PT" sz="900" dirty="0">
              <a:solidFill>
                <a:schemeClr val="tx2">
                  <a:lumMod val="50000"/>
                </a:schemeClr>
              </a:solidFill>
              <a:latin typeface="Arial" panose="020B0604020202020204" pitchFamily="34" charset="0"/>
              <a:cs typeface="Arial" panose="020B0604020202020204" pitchFamily="34" charset="0"/>
            </a:endParaRPr>
          </a:p>
          <a:p>
            <a:pPr marL="214313" indent="-214313">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Installation of a 12 Megawatt solar Power Plant </a:t>
            </a:r>
            <a:endParaRPr lang="pt-PT" sz="900" dirty="0">
              <a:solidFill>
                <a:schemeClr val="tx2">
                  <a:lumMod val="50000"/>
                </a:schemeClr>
              </a:solidFill>
              <a:latin typeface="Arial" panose="020B0604020202020204" pitchFamily="34" charset="0"/>
              <a:cs typeface="Arial" panose="020B0604020202020204" pitchFamily="34" charset="0"/>
            </a:endParaRPr>
          </a:p>
          <a:p>
            <a:pPr marL="214313" indent="-214313">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Construction of a Health Centre </a:t>
            </a:r>
            <a:endParaRPr lang="pt-PT" sz="900" dirty="0">
              <a:ln w="6350">
                <a:solidFill>
                  <a:schemeClr val="tx1"/>
                </a:solidFill>
              </a:ln>
              <a:solidFill>
                <a:schemeClr val="tx2">
                  <a:lumMod val="50000"/>
                </a:schemeClr>
              </a:solidFill>
              <a:latin typeface="Arial" panose="020B0604020202020204" pitchFamily="34" charset="0"/>
              <a:cs typeface="Arial" panose="020B0604020202020204" pitchFamily="34" charset="0"/>
            </a:endParaRPr>
          </a:p>
          <a:p>
            <a:pPr marL="214313" indent="-214313">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Construction of Hospitality Training Centre </a:t>
            </a:r>
            <a:endParaRPr lang="pt-PT" sz="900" dirty="0">
              <a:solidFill>
                <a:schemeClr val="tx2">
                  <a:lumMod val="50000"/>
                </a:schemeClr>
              </a:solidFill>
              <a:latin typeface="Arial" panose="020B0604020202020204" pitchFamily="34" charset="0"/>
              <a:cs typeface="Arial" panose="020B0604020202020204" pitchFamily="34" charset="0"/>
            </a:endParaRPr>
          </a:p>
          <a:p>
            <a:pPr marL="214313" indent="-214313">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Water Treatment Plant</a:t>
            </a:r>
            <a:endParaRPr lang="pt-PT" sz="900" dirty="0">
              <a:solidFill>
                <a:schemeClr val="tx2">
                  <a:lumMod val="50000"/>
                </a:schemeClr>
              </a:solidFill>
              <a:latin typeface="Arial" panose="020B0604020202020204" pitchFamily="34" charset="0"/>
              <a:cs typeface="Arial" panose="020B0604020202020204" pitchFamily="34" charset="0"/>
            </a:endParaRPr>
          </a:p>
          <a:p>
            <a:pPr marL="214313" indent="-214313">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Construction of a HUB – Convenience Centre for transport, cultural market, events </a:t>
            </a:r>
            <a:r>
              <a:rPr lang="en-US" sz="900" dirty="0" err="1">
                <a:solidFill>
                  <a:schemeClr val="tx2">
                    <a:lumMod val="50000"/>
                  </a:schemeClr>
                </a:solidFill>
                <a:latin typeface="Arial" panose="020B0604020202020204" pitchFamily="34" charset="0"/>
                <a:cs typeface="Arial" panose="020B0604020202020204" pitchFamily="34" charset="0"/>
              </a:rPr>
              <a:t>etc</a:t>
            </a:r>
            <a:r>
              <a:rPr lang="en-US" sz="900" dirty="0">
                <a:solidFill>
                  <a:schemeClr val="tx2">
                    <a:lumMod val="50000"/>
                  </a:schemeClr>
                </a:solidFill>
                <a:latin typeface="Arial" panose="020B0604020202020204" pitchFamily="34" charset="0"/>
                <a:cs typeface="Arial" panose="020B0604020202020204" pitchFamily="34" charset="0"/>
              </a:rPr>
              <a:t> </a:t>
            </a:r>
            <a:endParaRPr lang="pt-PT" sz="900" dirty="0">
              <a:solidFill>
                <a:schemeClr val="tx2">
                  <a:lumMod val="50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D5151F29-EEA9-8A45-BE0C-96AC4C7C560A}"/>
              </a:ext>
            </a:extLst>
          </p:cNvPr>
          <p:cNvSpPr/>
          <p:nvPr/>
        </p:nvSpPr>
        <p:spPr>
          <a:xfrm>
            <a:off x="440532" y="817837"/>
            <a:ext cx="6314598" cy="369332"/>
          </a:xfrm>
          <a:prstGeom prst="rect">
            <a:avLst/>
          </a:prstGeom>
        </p:spPr>
        <p:txBody>
          <a:bodyPr wrap="square" lIns="0" tIns="0" rIns="0" bIns="0">
            <a:spAutoFit/>
          </a:bodyPr>
          <a:lstStyle/>
          <a:p>
            <a:r>
              <a:rPr lang="en-US" sz="2400" b="1" dirty="0">
                <a:solidFill>
                  <a:schemeClr val="accent1"/>
                </a:solidFill>
              </a:rPr>
              <a:t>Features  </a:t>
            </a:r>
            <a:endParaRPr lang="en-US" sz="2100" b="1" dirty="0">
              <a:solidFill>
                <a:schemeClr val="accent1"/>
              </a:solidFill>
            </a:endParaRPr>
          </a:p>
        </p:txBody>
      </p:sp>
      <p:sp>
        <p:nvSpPr>
          <p:cNvPr id="11" name="TextBox 10">
            <a:extLst>
              <a:ext uri="{FF2B5EF4-FFF2-40B4-BE49-F238E27FC236}">
                <a16:creationId xmlns="" xmlns:a16="http://schemas.microsoft.com/office/drawing/2014/main" id="{4E7ABB6D-2C3A-D84C-80F1-2E00D8865172}"/>
              </a:ext>
            </a:extLst>
          </p:cNvPr>
          <p:cNvSpPr txBox="1"/>
          <p:nvPr/>
        </p:nvSpPr>
        <p:spPr>
          <a:xfrm>
            <a:off x="440532" y="1299097"/>
            <a:ext cx="5920263" cy="1220783"/>
          </a:xfrm>
          <a:prstGeom prst="rect">
            <a:avLst/>
          </a:prstGeom>
          <a:noFill/>
        </p:spPr>
        <p:txBody>
          <a:bodyPr wrap="square" lIns="0" tIns="0" rIns="0" bIns="0" rtlCol="0">
            <a:spAutoFit/>
          </a:bodyPr>
          <a:lstStyle/>
          <a:p>
            <a:pPr marL="214313" indent="-214313" algn="just">
              <a:lnSpc>
                <a:spcPct val="150000"/>
              </a:lnSpc>
              <a:buFont typeface="Wingdings" pitchFamily="2" charset="2"/>
              <a:buChar char="Ø"/>
            </a:pPr>
            <a:r>
              <a:rPr lang="en-US" sz="900" dirty="0" err="1">
                <a:solidFill>
                  <a:schemeClr val="tx2">
                    <a:lumMod val="50000"/>
                  </a:schemeClr>
                </a:solidFill>
                <a:latin typeface="Arial" panose="020B0604020202020204" pitchFamily="34" charset="0"/>
                <a:cs typeface="Arial" panose="020B0604020202020204" pitchFamily="34" charset="0"/>
              </a:rPr>
              <a:t>Crusse</a:t>
            </a:r>
            <a:r>
              <a:rPr lang="en-US" sz="900" dirty="0">
                <a:solidFill>
                  <a:schemeClr val="tx2">
                    <a:lumMod val="50000"/>
                  </a:schemeClr>
                </a:solidFill>
                <a:latin typeface="Arial" panose="020B0604020202020204" pitchFamily="34" charset="0"/>
                <a:cs typeface="Arial" panose="020B0604020202020204" pitchFamily="34" charset="0"/>
              </a:rPr>
              <a:t> and Jamali Project is inserted in a Special Economic Zone with best Fiscal Benefits of the country;</a:t>
            </a:r>
          </a:p>
          <a:p>
            <a:pPr marL="214313" indent="-214313" algn="just">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It´s a World Class Integrated Resort  with investment potential of : </a:t>
            </a:r>
          </a:p>
          <a:p>
            <a:pPr marL="557213" lvl="1" indent="-214313" algn="just">
              <a:lnSpc>
                <a:spcPct val="150000"/>
              </a:lnSpc>
              <a:buFont typeface="Wingdings" pitchFamily="2" charset="2"/>
              <a:buChar char="Ø"/>
            </a:pPr>
            <a:r>
              <a:rPr lang="en-US" sz="900" b="1" dirty="0">
                <a:solidFill>
                  <a:schemeClr val="tx2">
                    <a:lumMod val="50000"/>
                  </a:schemeClr>
                </a:solidFill>
                <a:latin typeface="Arial" panose="020B0604020202020204" pitchFamily="34" charset="0"/>
                <a:cs typeface="Arial" panose="020B0604020202020204" pitchFamily="34" charset="0"/>
              </a:rPr>
              <a:t>Hotels, Chalets, Casino, Golf Field, Spa, Marina, Hotel School, Private Clinic and a shopping mall;</a:t>
            </a:r>
            <a:endParaRPr lang="en-US" sz="900" dirty="0">
              <a:solidFill>
                <a:schemeClr val="tx2">
                  <a:lumMod val="50000"/>
                </a:schemeClr>
              </a:solidFill>
              <a:latin typeface="Arial" panose="020B0604020202020204" pitchFamily="34" charset="0"/>
              <a:cs typeface="Arial" panose="020B0604020202020204" pitchFamily="34" charset="0"/>
            </a:endParaRPr>
          </a:p>
          <a:p>
            <a:pPr marL="214313" indent="-214313" algn="just">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Potential to create more than 6.000 jobs and will absolve local labor, will create, stimulate self employment as well as  entrepreneurship;</a:t>
            </a:r>
          </a:p>
          <a:p>
            <a:pPr marL="214313" indent="-214313" algn="just">
              <a:lnSpc>
                <a:spcPct val="150000"/>
              </a:lnSpc>
              <a:buFont typeface="Wingdings" pitchFamily="2" charset="2"/>
              <a:buChar char="Ø"/>
            </a:pPr>
            <a:r>
              <a:rPr lang="en-US" sz="900" dirty="0">
                <a:solidFill>
                  <a:schemeClr val="tx2">
                    <a:lumMod val="50000"/>
                  </a:schemeClr>
                </a:solidFill>
                <a:latin typeface="Arial" panose="020B0604020202020204" pitchFamily="34" charset="0"/>
                <a:cs typeface="Arial" panose="020B0604020202020204" pitchFamily="34" charset="0"/>
              </a:rPr>
              <a:t>Projected to offer more than 5.500 beds.</a:t>
            </a:r>
          </a:p>
        </p:txBody>
      </p:sp>
    </p:spTree>
    <p:extLst>
      <p:ext uri="{BB962C8B-B14F-4D97-AF65-F5344CB8AC3E}">
        <p14:creationId xmlns:p14="http://schemas.microsoft.com/office/powerpoint/2010/main" val="329494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5CCA5CEA-4EF7-A246-91AD-6F55510F4DAE}"/>
              </a:ext>
            </a:extLst>
          </p:cNvPr>
          <p:cNvGrpSpPr>
            <a:grpSpLocks noChangeAspect="1"/>
          </p:cNvGrpSpPr>
          <p:nvPr/>
        </p:nvGrpSpPr>
        <p:grpSpPr>
          <a:xfrm>
            <a:off x="275141" y="1375424"/>
            <a:ext cx="4776253" cy="3287611"/>
            <a:chOff x="2328334" y="1069623"/>
            <a:chExt cx="4131733" cy="4131733"/>
          </a:xfrm>
        </p:grpSpPr>
        <p:sp>
          <p:nvSpPr>
            <p:cNvPr id="12" name="Rounded Rectangle 11">
              <a:extLst>
                <a:ext uri="{FF2B5EF4-FFF2-40B4-BE49-F238E27FC236}">
                  <a16:creationId xmlns="" xmlns:a16="http://schemas.microsoft.com/office/drawing/2014/main" id="{08760DE0-006D-7B42-AC92-A02A61DBC071}"/>
                </a:ext>
              </a:extLst>
            </p:cNvPr>
            <p:cNvSpPr/>
            <p:nvPr/>
          </p:nvSpPr>
          <p:spPr>
            <a:xfrm>
              <a:off x="2328334" y="1069623"/>
              <a:ext cx="4131733" cy="4131733"/>
            </a:xfrm>
            <a:prstGeom prst="roundRect">
              <a:avLst/>
            </a:prstGeom>
            <a:solidFill>
              <a:schemeClr val="bg2"/>
            </a:solidFill>
            <a:ln>
              <a:noFill/>
            </a:ln>
            <a:effectLst>
              <a:outerShdw blurRad="279400" dist="25400" dir="12600000" algn="tl" rotWithShape="0">
                <a:schemeClr val="tx2">
                  <a:lumMod val="90000"/>
                  <a:alpha val="10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ounded Rectangle 12">
              <a:extLst>
                <a:ext uri="{FF2B5EF4-FFF2-40B4-BE49-F238E27FC236}">
                  <a16:creationId xmlns="" xmlns:a16="http://schemas.microsoft.com/office/drawing/2014/main" id="{79ED463D-6708-D747-8AE9-D8726FFCEDBF}"/>
                </a:ext>
              </a:extLst>
            </p:cNvPr>
            <p:cNvSpPr/>
            <p:nvPr/>
          </p:nvSpPr>
          <p:spPr>
            <a:xfrm>
              <a:off x="2328334" y="1069623"/>
              <a:ext cx="4131733" cy="4131733"/>
            </a:xfrm>
            <a:prstGeom prst="roundRect">
              <a:avLst/>
            </a:prstGeom>
            <a:solidFill>
              <a:schemeClr val="bg2"/>
            </a:solidFill>
            <a:ln>
              <a:noFill/>
            </a:ln>
            <a:effectLst>
              <a:outerShdw blurRad="313554" dist="63500" dir="2700000" algn="tl" rotWithShape="0">
                <a:schemeClr val="tx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8" name="Down Arrow 7">
            <a:extLst>
              <a:ext uri="{FF2B5EF4-FFF2-40B4-BE49-F238E27FC236}">
                <a16:creationId xmlns="" xmlns:a16="http://schemas.microsoft.com/office/drawing/2014/main" id="{62F94EA4-DCB0-3545-97C5-96518753FB78}"/>
              </a:ext>
            </a:extLst>
          </p:cNvPr>
          <p:cNvSpPr/>
          <p:nvPr/>
        </p:nvSpPr>
        <p:spPr>
          <a:xfrm>
            <a:off x="6573995" y="2793761"/>
            <a:ext cx="55821" cy="260498"/>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pt-PT" sz="1350"/>
          </a:p>
        </p:txBody>
      </p:sp>
      <p:sp>
        <p:nvSpPr>
          <p:cNvPr id="9" name="Rectangle 8">
            <a:extLst>
              <a:ext uri="{FF2B5EF4-FFF2-40B4-BE49-F238E27FC236}">
                <a16:creationId xmlns="" xmlns:a16="http://schemas.microsoft.com/office/drawing/2014/main" id="{D67A5057-BA52-CE4B-90AB-A01607AB533A}"/>
              </a:ext>
            </a:extLst>
          </p:cNvPr>
          <p:cNvSpPr/>
          <p:nvPr/>
        </p:nvSpPr>
        <p:spPr>
          <a:xfrm>
            <a:off x="474821" y="393013"/>
            <a:ext cx="6154995" cy="507831"/>
          </a:xfrm>
          <a:prstGeom prst="rect">
            <a:avLst/>
          </a:prstGeom>
        </p:spPr>
        <p:txBody>
          <a:bodyPr wrap="square" lIns="0" tIns="0" rIns="0" bIns="0">
            <a:spAutoFit/>
          </a:bodyPr>
          <a:lstStyle/>
          <a:p>
            <a:pPr algn="ctr"/>
            <a:r>
              <a:rPr lang="en-US" sz="3300" b="1" dirty="0">
                <a:solidFill>
                  <a:schemeClr val="accent1"/>
                </a:solidFill>
                <a:latin typeface="Calibri" panose="020F0502020204030204" pitchFamily="34" charset="0"/>
                <a:cs typeface="Calibri" panose="020F0502020204030204" pitchFamily="34" charset="0"/>
              </a:rPr>
              <a:t>Pemba Business Hotel </a:t>
            </a:r>
            <a:r>
              <a:rPr lang="en-US" sz="3300" b="1" dirty="0">
                <a:solidFill>
                  <a:schemeClr val="accent1">
                    <a:lumMod val="50000"/>
                  </a:schemeClr>
                </a:solidFill>
                <a:latin typeface="Calibri" panose="020F0502020204030204" pitchFamily="34" charset="0"/>
                <a:cs typeface="Calibri" panose="020F0502020204030204" pitchFamily="34" charset="0"/>
              </a:rPr>
              <a:t>Concept</a:t>
            </a:r>
            <a:endParaRPr lang="en-US" sz="3000" b="1" dirty="0">
              <a:solidFill>
                <a:schemeClr val="accent1">
                  <a:lumMod val="50000"/>
                </a:schemeClr>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 xmlns:a16="http://schemas.microsoft.com/office/drawing/2014/main" id="{AEF817D0-8D59-A849-B580-AB861ACB9CAD}"/>
              </a:ext>
            </a:extLst>
          </p:cNvPr>
          <p:cNvSpPr/>
          <p:nvPr/>
        </p:nvSpPr>
        <p:spPr>
          <a:xfrm>
            <a:off x="474821" y="1520199"/>
            <a:ext cx="4416775" cy="3162404"/>
          </a:xfrm>
          <a:prstGeom prst="rect">
            <a:avLst/>
          </a:prstGeom>
        </p:spPr>
        <p:txBody>
          <a:bodyPr wrap="square">
            <a:spAutoFit/>
          </a:bodyPr>
          <a:lstStyle/>
          <a:p>
            <a:pPr algn="just">
              <a:buFont typeface="Arial" panose="020B0604020202020204" pitchFamily="34" charset="0"/>
              <a:buNone/>
            </a:pPr>
            <a:r>
              <a:rPr lang="en-US" altLang="pt-PT" sz="1050" b="1" dirty="0">
                <a:solidFill>
                  <a:schemeClr val="accent1"/>
                </a:solidFill>
                <a:latin typeface="Lucida Sans" panose="020B0602030504020204" pitchFamily="34" charset="0"/>
              </a:rPr>
              <a:t>SIZE</a:t>
            </a:r>
          </a:p>
          <a:p>
            <a:pPr marL="171450" indent="-171450" algn="just">
              <a:buFont typeface="Wingdings" pitchFamily="2" charset="2"/>
              <a:buChar char="v"/>
            </a:pPr>
            <a:r>
              <a:rPr lang="en-US" altLang="pt-PT" sz="1050" dirty="0">
                <a:latin typeface="Lucida Sans" panose="020B0602030504020204" pitchFamily="34" charset="0"/>
              </a:rPr>
              <a:t>Total size is </a:t>
            </a:r>
            <a:r>
              <a:rPr lang="en-US" sz="1050" dirty="0">
                <a:latin typeface="Lucida Sans" panose="020B0602030504020204" pitchFamily="34" charset="0"/>
              </a:rPr>
              <a:t>1.400m²</a:t>
            </a:r>
            <a:r>
              <a:rPr lang="en-US" altLang="pt-PT" sz="1050" dirty="0">
                <a:latin typeface="Lucida Sans" panose="020B0602030504020204" pitchFamily="34" charset="0"/>
              </a:rPr>
              <a:t>ha,</a:t>
            </a:r>
            <a:r>
              <a:rPr lang="en-US" sz="1050" dirty="0">
                <a:latin typeface="Lucida Sans" panose="020B0602030504020204" pitchFamily="34" charset="0"/>
              </a:rPr>
              <a:t> </a:t>
            </a:r>
            <a:endParaRPr lang="en-US" altLang="pt-PT" sz="1050" dirty="0">
              <a:latin typeface="Lucida Sans" panose="020B0602030504020204" pitchFamily="34" charset="0"/>
            </a:endParaRPr>
          </a:p>
          <a:p>
            <a:pPr algn="just">
              <a:buFont typeface="Wingdings" panose="05000000000000000000" pitchFamily="2" charset="2"/>
              <a:buChar char="§"/>
            </a:pPr>
            <a:endParaRPr lang="en-US" altLang="pt-PT" sz="1050" dirty="0">
              <a:latin typeface="Lucida Sans" panose="020B0602030504020204" pitchFamily="34" charset="0"/>
            </a:endParaRPr>
          </a:p>
          <a:p>
            <a:pPr algn="just">
              <a:buFont typeface="Arial" panose="020B0604020202020204" pitchFamily="34" charset="0"/>
              <a:buNone/>
            </a:pPr>
            <a:r>
              <a:rPr lang="en-US" altLang="pt-PT" sz="1050" b="1" dirty="0">
                <a:solidFill>
                  <a:schemeClr val="accent1"/>
                </a:solidFill>
                <a:latin typeface="Lucida Sans" panose="020B0602030504020204" pitchFamily="34" charset="0"/>
              </a:rPr>
              <a:t>SITE DESCRIPTION </a:t>
            </a:r>
          </a:p>
          <a:p>
            <a:pPr marL="214313" indent="-214313">
              <a:buFont typeface="Wingdings" pitchFamily="2" charset="2"/>
              <a:buChar char="v"/>
            </a:pPr>
            <a:r>
              <a:rPr lang="en-US" sz="1050" dirty="0">
                <a:latin typeface="Lucida Sans" panose="020B0602030504020204" pitchFamily="34" charset="0"/>
              </a:rPr>
              <a:t>Cabo Delgado Province is the northern most Province of Mozambique, and boarded by, to the North is the Rovuma River which limits the border with Tanzania, to the South, the River </a:t>
            </a:r>
            <a:r>
              <a:rPr lang="en-US" sz="1050" dirty="0" err="1">
                <a:latin typeface="Lucida Sans" panose="020B0602030504020204" pitchFamily="34" charset="0"/>
              </a:rPr>
              <a:t>Lurio</a:t>
            </a:r>
            <a:r>
              <a:rPr lang="en-US" sz="1050" dirty="0">
                <a:latin typeface="Lucida Sans" panose="020B0602030504020204" pitchFamily="34" charset="0"/>
              </a:rPr>
              <a:t> separating it from the province of Nampula, to the East the Indian Ocean and to the West the province of Niassa;</a:t>
            </a:r>
          </a:p>
          <a:p>
            <a:pPr marL="214313" indent="-214313" algn="just">
              <a:buFont typeface="Wingdings" pitchFamily="2" charset="2"/>
              <a:buChar char="v"/>
            </a:pPr>
            <a:endParaRPr lang="en-US" altLang="pt-PT" sz="1050" b="1" dirty="0">
              <a:latin typeface="Lucida Sans" panose="020B0602030504020204" pitchFamily="34" charset="0"/>
            </a:endParaRPr>
          </a:p>
          <a:p>
            <a:pPr marL="214313" indent="-214313" algn="just">
              <a:buFont typeface="Wingdings" pitchFamily="2" charset="2"/>
              <a:buChar char="v"/>
            </a:pPr>
            <a:r>
              <a:rPr lang="en-US" sz="1050" dirty="0">
                <a:latin typeface="Lucida Sans" panose="020B0602030504020204" pitchFamily="34" charset="0"/>
              </a:rPr>
              <a:t>Largest fan coral in Africa; </a:t>
            </a:r>
          </a:p>
          <a:p>
            <a:pPr marL="171450" indent="-171450" algn="just">
              <a:buFont typeface="Wingdings" pitchFamily="2" charset="2"/>
              <a:buChar char="v"/>
            </a:pPr>
            <a:endParaRPr lang="en-US" sz="1050" dirty="0">
              <a:latin typeface="Lucida Sans" panose="020B0602030504020204" pitchFamily="34" charset="0"/>
            </a:endParaRPr>
          </a:p>
          <a:p>
            <a:pPr marL="214313" indent="-214313" algn="just">
              <a:buFont typeface="Wingdings" pitchFamily="2" charset="2"/>
              <a:buChar char="v"/>
            </a:pPr>
            <a:r>
              <a:rPr lang="en-US" sz="1050" dirty="0">
                <a:latin typeface="Lucida Sans" panose="020B0602030504020204" pitchFamily="34" charset="0"/>
              </a:rPr>
              <a:t>Lies on a peninsula in Pemba Bay;</a:t>
            </a:r>
          </a:p>
          <a:p>
            <a:pPr marL="171450" indent="-171450" algn="just">
              <a:buFont typeface="Wingdings" pitchFamily="2" charset="2"/>
              <a:buChar char="v"/>
            </a:pPr>
            <a:endParaRPr lang="en-US" sz="1050" dirty="0">
              <a:latin typeface="Lucida Sans" panose="020B0602030504020204" pitchFamily="34" charset="0"/>
            </a:endParaRPr>
          </a:p>
          <a:p>
            <a:pPr marL="214313" indent="-214313" algn="just">
              <a:buFont typeface="Wingdings" pitchFamily="2" charset="2"/>
              <a:buChar char="v"/>
            </a:pPr>
            <a:r>
              <a:rPr lang="en-US" sz="1050" dirty="0">
                <a:latin typeface="Lucida Sans" panose="020B0602030504020204" pitchFamily="34" charset="0"/>
              </a:rPr>
              <a:t>Third largest bay in the world;</a:t>
            </a:r>
          </a:p>
          <a:p>
            <a:pPr marL="171450" indent="-171450" algn="just">
              <a:buFont typeface="Wingdings" pitchFamily="2" charset="2"/>
              <a:buChar char="v"/>
            </a:pPr>
            <a:endParaRPr lang="en-US" sz="1050" dirty="0">
              <a:latin typeface="Lucida Sans" panose="020B0602030504020204" pitchFamily="34" charset="0"/>
            </a:endParaRPr>
          </a:p>
          <a:p>
            <a:pPr marL="214313" indent="-214313" algn="just">
              <a:buFont typeface="Wingdings" pitchFamily="2" charset="2"/>
              <a:buChar char="v"/>
            </a:pPr>
            <a:r>
              <a:rPr lang="en-US" sz="1050" dirty="0">
                <a:latin typeface="Lucida Sans" panose="020B0602030504020204" pitchFamily="34" charset="0"/>
              </a:rPr>
              <a:t>Prime destination for water sport and diving enthusiastic as a coral reef lies close to the shore.</a:t>
            </a:r>
          </a:p>
          <a:p>
            <a:pPr algn="just"/>
            <a:r>
              <a:rPr lang="en-GB" sz="1050" dirty="0">
                <a:latin typeface="Calibri" panose="020F0502020204030204" pitchFamily="34" charset="0"/>
                <a:ea typeface="Calibri" panose="020F0502020204030204" pitchFamily="34" charset="0"/>
                <a:cs typeface="Times New Roman" panose="02020603050405020304" pitchFamily="18" charset="0"/>
              </a:rPr>
              <a:t>	</a:t>
            </a:r>
            <a:endParaRPr lang="en-US" altLang="pt-PT" sz="1050" b="1" dirty="0">
              <a:latin typeface="Lucida Sans" panose="020B0602030504020204" pitchFamily="34"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38355" y="1200150"/>
            <a:ext cx="3365147" cy="295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26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4E2A00C7-AEE4-4D4B-9D7F-16B45BC82A81}"/>
              </a:ext>
            </a:extLst>
          </p:cNvPr>
          <p:cNvSpPr>
            <a:spLocks noGrp="1"/>
          </p:cNvSpPr>
          <p:nvPr>
            <p:ph type="pic" sz="quarter" idx="10"/>
          </p:nvPr>
        </p:nvSpPr>
        <p:spPr>
          <a:xfrm>
            <a:off x="440533" y="438151"/>
            <a:ext cx="1941395" cy="1728000"/>
          </a:xfrm>
          <a:blipFill>
            <a:blip r:embed="rId2"/>
            <a:stretch>
              <a:fillRect/>
            </a:stretch>
          </a:blipFill>
        </p:spPr>
      </p:sp>
      <p:sp>
        <p:nvSpPr>
          <p:cNvPr id="8" name="Picture Placeholder 7">
            <a:extLst>
              <a:ext uri="{FF2B5EF4-FFF2-40B4-BE49-F238E27FC236}">
                <a16:creationId xmlns="" xmlns:a16="http://schemas.microsoft.com/office/drawing/2014/main" id="{CAA7B583-0EAA-124A-8E08-D00AEB993F2E}"/>
              </a:ext>
            </a:extLst>
          </p:cNvPr>
          <p:cNvSpPr>
            <a:spLocks noGrp="1"/>
          </p:cNvSpPr>
          <p:nvPr>
            <p:ph type="pic" sz="quarter" idx="11"/>
          </p:nvPr>
        </p:nvSpPr>
        <p:spPr>
          <a:xfrm>
            <a:off x="2547713" y="438151"/>
            <a:ext cx="1941395" cy="1728000"/>
          </a:xfrm>
          <a:blipFill dpi="0" rotWithShape="1">
            <a:blip r:embed="rId3"/>
            <a:srcRect/>
            <a:stretch>
              <a:fillRect l="-11000" r="-6000" b="-2000"/>
            </a:stretch>
          </a:blipFill>
        </p:spPr>
      </p:sp>
      <p:sp>
        <p:nvSpPr>
          <p:cNvPr id="9" name="Picture Placeholder 8">
            <a:extLst>
              <a:ext uri="{FF2B5EF4-FFF2-40B4-BE49-F238E27FC236}">
                <a16:creationId xmlns="" xmlns:a16="http://schemas.microsoft.com/office/drawing/2014/main" id="{808A8ECC-8E91-B34A-A490-79F4A385EFF0}"/>
              </a:ext>
            </a:extLst>
          </p:cNvPr>
          <p:cNvSpPr>
            <a:spLocks noGrp="1"/>
          </p:cNvSpPr>
          <p:nvPr>
            <p:ph type="pic" sz="quarter" idx="12"/>
          </p:nvPr>
        </p:nvSpPr>
        <p:spPr>
          <a:xfrm>
            <a:off x="4654894" y="438151"/>
            <a:ext cx="1941395" cy="1728000"/>
          </a:xfrm>
          <a:blipFill>
            <a:blip r:embed="rId4"/>
            <a:stretch>
              <a:fillRect/>
            </a:stretch>
          </a:blipFill>
        </p:spPr>
      </p:sp>
      <p:sp>
        <p:nvSpPr>
          <p:cNvPr id="10" name="Picture Placeholder 9">
            <a:extLst>
              <a:ext uri="{FF2B5EF4-FFF2-40B4-BE49-F238E27FC236}">
                <a16:creationId xmlns="" xmlns:a16="http://schemas.microsoft.com/office/drawing/2014/main" id="{F5CAF5E9-4EA9-C14D-8FCD-B879ADF2CF22}"/>
              </a:ext>
            </a:extLst>
          </p:cNvPr>
          <p:cNvSpPr>
            <a:spLocks noGrp="1"/>
          </p:cNvSpPr>
          <p:nvPr>
            <p:ph type="pic" sz="quarter" idx="13"/>
          </p:nvPr>
        </p:nvSpPr>
        <p:spPr>
          <a:xfrm>
            <a:off x="6762075" y="438150"/>
            <a:ext cx="1941395" cy="1728001"/>
          </a:xfrm>
          <a:blipFill dpi="0" rotWithShape="1">
            <a:blip r:embed="rId5"/>
            <a:srcRect/>
            <a:stretch>
              <a:fillRect l="-2000" r="-2000"/>
            </a:stretch>
          </a:blipFill>
        </p:spPr>
      </p:sp>
      <p:sp>
        <p:nvSpPr>
          <p:cNvPr id="11" name="Rectangle 10">
            <a:extLst>
              <a:ext uri="{FF2B5EF4-FFF2-40B4-BE49-F238E27FC236}">
                <a16:creationId xmlns="" xmlns:a16="http://schemas.microsoft.com/office/drawing/2014/main" id="{FB505AAD-178D-5542-9442-B19CE8684EFB}"/>
              </a:ext>
            </a:extLst>
          </p:cNvPr>
          <p:cNvSpPr/>
          <p:nvPr/>
        </p:nvSpPr>
        <p:spPr>
          <a:xfrm>
            <a:off x="341657" y="2815748"/>
            <a:ext cx="2623485" cy="1046038"/>
          </a:xfrm>
          <a:prstGeom prst="rect">
            <a:avLst/>
          </a:prstGeom>
        </p:spPr>
        <p:txBody>
          <a:bodyPr wrap="square" lIns="0" tIns="0" rIns="0" bIns="0">
            <a:spAutoFit/>
          </a:bodyPr>
          <a:lstStyle/>
          <a:p>
            <a:pPr algn="r"/>
            <a:r>
              <a:rPr lang="en-US" sz="3300" b="1" dirty="0">
                <a:solidFill>
                  <a:schemeClr val="accent1"/>
                </a:solidFill>
                <a:latin typeface="Calibri" panose="020F0502020204030204" pitchFamily="34" charset="0"/>
                <a:cs typeface="Calibri" panose="020F0502020204030204" pitchFamily="34" charset="0"/>
              </a:rPr>
              <a:t>Business Hotel </a:t>
            </a:r>
            <a:r>
              <a:rPr lang="en-US" sz="3300" b="1" dirty="0">
                <a:solidFill>
                  <a:schemeClr val="accent1">
                    <a:lumMod val="50000"/>
                  </a:schemeClr>
                </a:solidFill>
                <a:latin typeface="Calibri" panose="020F0502020204030204" pitchFamily="34" charset="0"/>
                <a:cs typeface="Calibri" panose="020F0502020204030204" pitchFamily="34" charset="0"/>
              </a:rPr>
              <a:t>Concept</a:t>
            </a:r>
            <a:endParaRPr lang="en-US" sz="3000" b="1" dirty="0">
              <a:solidFill>
                <a:schemeClr val="accent1">
                  <a:lumMod val="50000"/>
                </a:schemeClr>
              </a:solidFill>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 xmlns:a16="http://schemas.microsoft.com/office/drawing/2014/main" id="{2D222B80-688E-4D49-AC0C-E739C58E8BDC}"/>
              </a:ext>
            </a:extLst>
          </p:cNvPr>
          <p:cNvSpPr/>
          <p:nvPr/>
        </p:nvSpPr>
        <p:spPr>
          <a:xfrm>
            <a:off x="3195962" y="2431101"/>
            <a:ext cx="5507508" cy="2274248"/>
          </a:xfrm>
          <a:prstGeom prst="roundRect">
            <a:avLst>
              <a:gd name="adj" fmla="val 9055"/>
            </a:avLst>
          </a:prstGeom>
          <a:solidFill>
            <a:schemeClr val="bg2"/>
          </a:solidFill>
          <a:ln>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 xmlns:a16="http://schemas.microsoft.com/office/drawing/2014/main" id="{59D735A6-A613-B948-B388-6B65BCFDB526}"/>
              </a:ext>
            </a:extLst>
          </p:cNvPr>
          <p:cNvSpPr txBox="1"/>
          <p:nvPr/>
        </p:nvSpPr>
        <p:spPr>
          <a:xfrm>
            <a:off x="3478956" y="2607262"/>
            <a:ext cx="4999219" cy="1785104"/>
          </a:xfrm>
          <a:prstGeom prst="rect">
            <a:avLst/>
          </a:prstGeom>
          <a:noFill/>
        </p:spPr>
        <p:txBody>
          <a:bodyPr wrap="square" rtlCol="0">
            <a:spAutoFit/>
          </a:bodyPr>
          <a:lstStyle/>
          <a:p>
            <a:pPr algn="just"/>
            <a:r>
              <a:rPr lang="en-GB" sz="1200" b="1" dirty="0">
                <a:solidFill>
                  <a:schemeClr val="accent1"/>
                </a:solidFill>
                <a:latin typeface="Lucida Sans" panose="020B0602030504020204" pitchFamily="34" charset="0"/>
              </a:rPr>
              <a:t>CONCEPT DESCRIPTION </a:t>
            </a:r>
          </a:p>
          <a:p>
            <a:pPr marL="257175" indent="-257175" algn="just">
              <a:buFont typeface="Wingdings" panose="05000000000000000000" pitchFamily="2" charset="2"/>
              <a:buChar char="Ø"/>
            </a:pPr>
            <a:endParaRPr lang="en-GB" sz="1200" b="1" dirty="0">
              <a:latin typeface="Lucida Sans" panose="020B0602030504020204" pitchFamily="34" charset="0"/>
            </a:endParaRPr>
          </a:p>
          <a:p>
            <a:pPr algn="just"/>
            <a:r>
              <a:rPr lang="en-GB" sz="1200" b="1" dirty="0">
                <a:latin typeface="Lucida Sans" panose="020B0602030504020204" pitchFamily="34" charset="0"/>
              </a:rPr>
              <a:t>Capacity: </a:t>
            </a:r>
            <a:r>
              <a:rPr lang="en-GB" sz="1200" dirty="0">
                <a:latin typeface="Lucida Sans" panose="020B0602030504020204" pitchFamily="34" charset="0"/>
              </a:rPr>
              <a:t>42 units (72 Keys) proposed, divided by 3 Areas:</a:t>
            </a:r>
          </a:p>
          <a:p>
            <a:pPr algn="just"/>
            <a:endParaRPr lang="en-GB" sz="1200" dirty="0">
              <a:latin typeface="Lucida Sans" panose="020B0602030504020204" pitchFamily="34" charset="0"/>
            </a:endParaRPr>
          </a:p>
          <a:p>
            <a:pPr marL="257175" indent="-257175" algn="just">
              <a:buFont typeface="Wingdings" pitchFamily="2" charset="2"/>
              <a:buChar char="v"/>
            </a:pPr>
            <a:r>
              <a:rPr lang="en-GB" sz="1200" dirty="0">
                <a:solidFill>
                  <a:schemeClr val="accent1"/>
                </a:solidFill>
                <a:latin typeface="Lucida Sans" panose="020B0602030504020204" pitchFamily="34" charset="0"/>
              </a:rPr>
              <a:t>Area 1</a:t>
            </a:r>
            <a:r>
              <a:rPr lang="en-GB" sz="1200" dirty="0">
                <a:latin typeface="Lucida Sans" panose="020B0602030504020204" pitchFamily="34" charset="0"/>
              </a:rPr>
              <a:t>: Hotel with 27 units;</a:t>
            </a:r>
          </a:p>
          <a:p>
            <a:pPr algn="just"/>
            <a:r>
              <a:rPr lang="en-GB" sz="1200" dirty="0">
                <a:latin typeface="Lucida Sans" panose="020B0602030504020204" pitchFamily="34" charset="0"/>
              </a:rPr>
              <a:t>	</a:t>
            </a:r>
          </a:p>
          <a:p>
            <a:pPr marL="257175" indent="-257175" algn="just">
              <a:buFont typeface="Wingdings" pitchFamily="2" charset="2"/>
              <a:buChar char="v"/>
            </a:pPr>
            <a:r>
              <a:rPr lang="en-GB" sz="1200" dirty="0">
                <a:solidFill>
                  <a:schemeClr val="accent1"/>
                </a:solidFill>
                <a:latin typeface="Lucida Sans" panose="020B0602030504020204" pitchFamily="34" charset="0"/>
              </a:rPr>
              <a:t>Area 2</a:t>
            </a:r>
            <a:r>
              <a:rPr lang="en-GB" sz="1200" dirty="0">
                <a:latin typeface="Lucida Sans" panose="020B0602030504020204" pitchFamily="34" charset="0"/>
              </a:rPr>
              <a:t>: Conference room, SPA, Gym and restaurant/bar;</a:t>
            </a:r>
          </a:p>
          <a:p>
            <a:pPr marL="257175" indent="-257175" algn="just">
              <a:buFont typeface="Wingdings" pitchFamily="2" charset="2"/>
              <a:buChar char="v"/>
            </a:pPr>
            <a:endParaRPr lang="en-GB" sz="1200" dirty="0">
              <a:latin typeface="Lucida Sans" panose="020B0602030504020204" pitchFamily="34" charset="0"/>
            </a:endParaRPr>
          </a:p>
          <a:p>
            <a:pPr marL="257175" indent="-257175" algn="just">
              <a:buFont typeface="Wingdings" pitchFamily="2" charset="2"/>
              <a:buChar char="v"/>
            </a:pPr>
            <a:r>
              <a:rPr lang="en-GB" sz="1200" dirty="0">
                <a:solidFill>
                  <a:schemeClr val="accent1"/>
                </a:solidFill>
                <a:latin typeface="Lucida Sans" panose="020B0602030504020204" pitchFamily="34" charset="0"/>
              </a:rPr>
              <a:t>Area 3</a:t>
            </a:r>
            <a:r>
              <a:rPr lang="en-GB" sz="1200" dirty="0">
                <a:latin typeface="Lucida Sans" panose="020B0602030504020204" pitchFamily="34" charset="0"/>
              </a:rPr>
              <a:t>: 15 units T2;</a:t>
            </a:r>
          </a:p>
        </p:txBody>
      </p:sp>
      <p:cxnSp>
        <p:nvCxnSpPr>
          <p:cNvPr id="18" name="Straight Connector 17">
            <a:extLst>
              <a:ext uri="{FF2B5EF4-FFF2-40B4-BE49-F238E27FC236}">
                <a16:creationId xmlns="" xmlns:a16="http://schemas.microsoft.com/office/drawing/2014/main" id="{35B6CCED-05DA-844D-89E8-DCC91B8FC21D}"/>
              </a:ext>
            </a:extLst>
          </p:cNvPr>
          <p:cNvCxnSpPr>
            <a:cxnSpLocks/>
          </p:cNvCxnSpPr>
          <p:nvPr/>
        </p:nvCxnSpPr>
        <p:spPr>
          <a:xfrm>
            <a:off x="3391270" y="2919499"/>
            <a:ext cx="701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A6556AF1-E2FB-865E-AADD-D26718D3BA53}"/>
              </a:ext>
            </a:extLst>
          </p:cNvPr>
          <p:cNvSpPr txBox="1"/>
          <p:nvPr/>
        </p:nvSpPr>
        <p:spPr>
          <a:xfrm>
            <a:off x="3391270" y="4311524"/>
            <a:ext cx="4572000" cy="369332"/>
          </a:xfrm>
          <a:prstGeom prst="rect">
            <a:avLst/>
          </a:prstGeom>
          <a:noFill/>
        </p:spPr>
        <p:txBody>
          <a:bodyPr wrap="square">
            <a:spAutoFit/>
          </a:bodyPr>
          <a:lstStyle/>
          <a:p>
            <a:pPr algn="just"/>
            <a:r>
              <a:rPr lang="en-GB" sz="1800" dirty="0">
                <a:latin typeface="Calibri" panose="020F0502020204030204" pitchFamily="34" charset="0"/>
                <a:ea typeface="Calibri" panose="020F0502020204030204" pitchFamily="34" charset="0"/>
                <a:cs typeface="Times New Roman" panose="02020603050405020304" pitchFamily="18" charset="0"/>
              </a:rPr>
              <a:t>Estimated Budget</a:t>
            </a:r>
            <a:r>
              <a:rPr lang="en-GB" sz="1800" b="1" i="1" dirty="0">
                <a:latin typeface="Calibri" panose="020F0502020204030204" pitchFamily="34" charset="0"/>
                <a:ea typeface="Calibri" panose="020F0502020204030204" pitchFamily="34" charset="0"/>
                <a:cs typeface="Times New Roman" panose="02020603050405020304" pitchFamily="18" charset="0"/>
              </a:rPr>
              <a:t>: 8 million USD</a:t>
            </a:r>
          </a:p>
        </p:txBody>
      </p:sp>
    </p:spTree>
    <p:extLst>
      <p:ext uri="{BB962C8B-B14F-4D97-AF65-F5344CB8AC3E}">
        <p14:creationId xmlns:p14="http://schemas.microsoft.com/office/powerpoint/2010/main" val="128548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6BC7D5F1-4604-6341-A842-CD8074C2E4E6}"/>
              </a:ext>
            </a:extLst>
          </p:cNvPr>
          <p:cNvSpPr/>
          <p:nvPr/>
        </p:nvSpPr>
        <p:spPr>
          <a:xfrm>
            <a:off x="6546553" y="2685657"/>
            <a:ext cx="2100740" cy="1278385"/>
          </a:xfrm>
          <a:prstGeom prst="roundRect">
            <a:avLst>
              <a:gd name="adj" fmla="val 6951"/>
            </a:avLst>
          </a:prstGeom>
          <a:solidFill>
            <a:schemeClr val="bg2"/>
          </a:solidFill>
          <a:ln>
            <a:noFill/>
          </a:ln>
          <a:effectLst>
            <a:outerShdw blurRad="184239" dist="38100" dir="2700000" algn="tl" rotWithShape="0">
              <a:schemeClr val="tx2">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ounded Rectangle 11">
            <a:extLst>
              <a:ext uri="{FF2B5EF4-FFF2-40B4-BE49-F238E27FC236}">
                <a16:creationId xmlns="" xmlns:a16="http://schemas.microsoft.com/office/drawing/2014/main" id="{AFA6AD26-8173-0A41-A461-A22D4DEB2461}"/>
              </a:ext>
            </a:extLst>
          </p:cNvPr>
          <p:cNvSpPr/>
          <p:nvPr/>
        </p:nvSpPr>
        <p:spPr>
          <a:xfrm>
            <a:off x="4309381" y="2685657"/>
            <a:ext cx="2100740" cy="1278385"/>
          </a:xfrm>
          <a:prstGeom prst="roundRect">
            <a:avLst>
              <a:gd name="adj" fmla="val 6951"/>
            </a:avLst>
          </a:prstGeom>
          <a:solidFill>
            <a:schemeClr val="bg2"/>
          </a:solidFill>
          <a:ln>
            <a:noFill/>
          </a:ln>
          <a:effectLst>
            <a:outerShdw blurRad="184239" dist="38100" dir="2700000" algn="tl" rotWithShape="0">
              <a:schemeClr val="tx2">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Lucida Sans" panose="020B0602030504020204" pitchFamily="34" charset="0"/>
            </a:endParaRPr>
          </a:p>
        </p:txBody>
      </p:sp>
      <p:sp>
        <p:nvSpPr>
          <p:cNvPr id="6" name="Rectangle 5">
            <a:extLst>
              <a:ext uri="{FF2B5EF4-FFF2-40B4-BE49-F238E27FC236}">
                <a16:creationId xmlns="" xmlns:a16="http://schemas.microsoft.com/office/drawing/2014/main" id="{B20B2936-D5BA-3B46-8447-74F6A9232024}"/>
              </a:ext>
            </a:extLst>
          </p:cNvPr>
          <p:cNvSpPr/>
          <p:nvPr/>
        </p:nvSpPr>
        <p:spPr>
          <a:xfrm>
            <a:off x="3416972" y="167668"/>
            <a:ext cx="5871407" cy="577081"/>
          </a:xfrm>
          <a:prstGeom prst="rect">
            <a:avLst/>
          </a:prstGeom>
        </p:spPr>
        <p:txBody>
          <a:bodyPr wrap="square">
            <a:spAutoFit/>
          </a:bodyPr>
          <a:lstStyle/>
          <a:p>
            <a:r>
              <a:rPr lang="en-US" sz="3150" b="1" dirty="0">
                <a:solidFill>
                  <a:schemeClr val="tx2"/>
                </a:solidFill>
                <a:latin typeface="Raleway" panose="020B0503030101060003" pitchFamily="34" charset="77"/>
              </a:rPr>
              <a:t>Metangula – </a:t>
            </a:r>
            <a:r>
              <a:rPr lang="en-US" sz="3150" b="1" dirty="0">
                <a:solidFill>
                  <a:schemeClr val="accent1"/>
                </a:solidFill>
                <a:latin typeface="Raleway ExtraBold" panose="020B0503030101060003" pitchFamily="34" charset="77"/>
              </a:rPr>
              <a:t>Lake Niassa Resort </a:t>
            </a:r>
          </a:p>
        </p:txBody>
      </p:sp>
      <p:sp>
        <p:nvSpPr>
          <p:cNvPr id="7" name="Content Placeholder 2">
            <a:extLst>
              <a:ext uri="{FF2B5EF4-FFF2-40B4-BE49-F238E27FC236}">
                <a16:creationId xmlns="" xmlns:a16="http://schemas.microsoft.com/office/drawing/2014/main" id="{C00CA72D-4EE1-8349-BE06-3221F90796C8}"/>
              </a:ext>
            </a:extLst>
          </p:cNvPr>
          <p:cNvSpPr txBox="1">
            <a:spLocks/>
          </p:cNvSpPr>
          <p:nvPr/>
        </p:nvSpPr>
        <p:spPr>
          <a:xfrm>
            <a:off x="4392783" y="1291378"/>
            <a:ext cx="4558712" cy="179166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itchFamily="2" charset="2"/>
              <a:buChar char="v"/>
            </a:pPr>
            <a:r>
              <a:rPr lang="en-US" sz="1200" dirty="0">
                <a:latin typeface="Lucida Sans" panose="020B0602030504020204" pitchFamily="34" charset="0"/>
              </a:rPr>
              <a:t>Located at Niassa Province  , Metangula District ,along Lake Niassa </a:t>
            </a:r>
          </a:p>
          <a:p>
            <a:pPr>
              <a:buFont typeface="Wingdings" pitchFamily="2" charset="2"/>
              <a:buChar char="v"/>
            </a:pPr>
            <a:r>
              <a:rPr lang="en-US" sz="1200" dirty="0">
                <a:latin typeface="Lucida Sans" panose="020B0602030504020204" pitchFamily="34" charset="0"/>
              </a:rPr>
              <a:t> 50 Ha available for  construction of a unique Tourist Vila Resort  with spa, sports center, conferencing facilities, community cultural center and others  </a:t>
            </a:r>
          </a:p>
          <a:p>
            <a:pPr>
              <a:buFont typeface="Wingdings" pitchFamily="2" charset="2"/>
              <a:buChar char="v"/>
            </a:pPr>
            <a:endParaRPr lang="en-US" sz="1200" dirty="0">
              <a:latin typeface="Lucida Sans" panose="020B0602030504020204" pitchFamily="34" charset="0"/>
            </a:endParaRPr>
          </a:p>
          <a:p>
            <a:pPr>
              <a:buFont typeface="Wingdings" pitchFamily="2" charset="2"/>
              <a:buChar char="v"/>
            </a:pPr>
            <a:endParaRPr lang="en-US" sz="1200" dirty="0">
              <a:latin typeface="Lucida Sans" panose="020B0602030504020204" pitchFamily="34" charset="0"/>
            </a:endParaRPr>
          </a:p>
          <a:p>
            <a:pPr marL="0" indent="0">
              <a:buNone/>
            </a:pPr>
            <a:endParaRPr lang="pt-PT" sz="1200" dirty="0">
              <a:latin typeface="Lucida Sans" panose="020B0602030504020204" pitchFamily="34" charset="0"/>
            </a:endParaRPr>
          </a:p>
        </p:txBody>
      </p:sp>
      <p:sp>
        <p:nvSpPr>
          <p:cNvPr id="8" name="Freeform 7">
            <a:extLst>
              <a:ext uri="{FF2B5EF4-FFF2-40B4-BE49-F238E27FC236}">
                <a16:creationId xmlns="" xmlns:a16="http://schemas.microsoft.com/office/drawing/2014/main" id="{19F13D22-B908-A74B-9594-9DCB56D521E8}"/>
              </a:ext>
            </a:extLst>
          </p:cNvPr>
          <p:cNvSpPr>
            <a:spLocks noChangeAspect="1"/>
          </p:cNvSpPr>
          <p:nvPr/>
        </p:nvSpPr>
        <p:spPr>
          <a:xfrm>
            <a:off x="4459010" y="2825337"/>
            <a:ext cx="318515" cy="256867"/>
          </a:xfrm>
          <a:custGeom>
            <a:avLst/>
            <a:gdLst>
              <a:gd name="connsiteX0" fmla="*/ 336992 w 580373"/>
              <a:gd name="connsiteY0" fmla="*/ 308908 h 468043"/>
              <a:gd name="connsiteX1" fmla="*/ 327631 w 580373"/>
              <a:gd name="connsiteY1" fmla="*/ 318269 h 468043"/>
              <a:gd name="connsiteX2" fmla="*/ 336992 w 580373"/>
              <a:gd name="connsiteY2" fmla="*/ 327629 h 468043"/>
              <a:gd name="connsiteX3" fmla="*/ 346352 w 580373"/>
              <a:gd name="connsiteY3" fmla="*/ 318269 h 468043"/>
              <a:gd name="connsiteX4" fmla="*/ 336992 w 580373"/>
              <a:gd name="connsiteY4" fmla="*/ 308908 h 468043"/>
              <a:gd name="connsiteX5" fmla="*/ 336992 w 580373"/>
              <a:gd name="connsiteY5" fmla="*/ 290186 h 468043"/>
              <a:gd name="connsiteX6" fmla="*/ 365074 w 580373"/>
              <a:gd name="connsiteY6" fmla="*/ 318269 h 468043"/>
              <a:gd name="connsiteX7" fmla="*/ 336992 w 580373"/>
              <a:gd name="connsiteY7" fmla="*/ 346351 h 468043"/>
              <a:gd name="connsiteX8" fmla="*/ 308909 w 580373"/>
              <a:gd name="connsiteY8" fmla="*/ 318269 h 468043"/>
              <a:gd name="connsiteX9" fmla="*/ 336992 w 580373"/>
              <a:gd name="connsiteY9" fmla="*/ 290186 h 468043"/>
              <a:gd name="connsiteX10" fmla="*/ 252743 w 580373"/>
              <a:gd name="connsiteY10" fmla="*/ 215300 h 468043"/>
              <a:gd name="connsiteX11" fmla="*/ 224661 w 580373"/>
              <a:gd name="connsiteY11" fmla="*/ 243382 h 468043"/>
              <a:gd name="connsiteX12" fmla="*/ 252743 w 580373"/>
              <a:gd name="connsiteY12" fmla="*/ 271465 h 468043"/>
              <a:gd name="connsiteX13" fmla="*/ 280826 w 580373"/>
              <a:gd name="connsiteY13" fmla="*/ 243382 h 468043"/>
              <a:gd name="connsiteX14" fmla="*/ 252743 w 580373"/>
              <a:gd name="connsiteY14" fmla="*/ 215300 h 468043"/>
              <a:gd name="connsiteX15" fmla="*/ 252743 w 580373"/>
              <a:gd name="connsiteY15" fmla="*/ 196578 h 468043"/>
              <a:gd name="connsiteX16" fmla="*/ 299548 w 580373"/>
              <a:gd name="connsiteY16" fmla="*/ 243382 h 468043"/>
              <a:gd name="connsiteX17" fmla="*/ 252743 w 580373"/>
              <a:gd name="connsiteY17" fmla="*/ 290187 h 468043"/>
              <a:gd name="connsiteX18" fmla="*/ 205939 w 580373"/>
              <a:gd name="connsiteY18" fmla="*/ 243382 h 468043"/>
              <a:gd name="connsiteX19" fmla="*/ 252743 w 580373"/>
              <a:gd name="connsiteY19" fmla="*/ 196578 h 468043"/>
              <a:gd name="connsiteX20" fmla="*/ 290187 w 580373"/>
              <a:gd name="connsiteY20" fmla="*/ 159134 h 468043"/>
              <a:gd name="connsiteX21" fmla="*/ 177857 w 580373"/>
              <a:gd name="connsiteY21" fmla="*/ 271464 h 468043"/>
              <a:gd name="connsiteX22" fmla="*/ 290187 w 580373"/>
              <a:gd name="connsiteY22" fmla="*/ 383794 h 468043"/>
              <a:gd name="connsiteX23" fmla="*/ 402517 w 580373"/>
              <a:gd name="connsiteY23" fmla="*/ 271464 h 468043"/>
              <a:gd name="connsiteX24" fmla="*/ 290187 w 580373"/>
              <a:gd name="connsiteY24" fmla="*/ 159134 h 468043"/>
              <a:gd name="connsiteX25" fmla="*/ 290187 w 580373"/>
              <a:gd name="connsiteY25" fmla="*/ 140412 h 468043"/>
              <a:gd name="connsiteX26" fmla="*/ 421239 w 580373"/>
              <a:gd name="connsiteY26" fmla="*/ 271464 h 468043"/>
              <a:gd name="connsiteX27" fmla="*/ 290187 w 580373"/>
              <a:gd name="connsiteY27" fmla="*/ 402516 h 468043"/>
              <a:gd name="connsiteX28" fmla="*/ 159135 w 580373"/>
              <a:gd name="connsiteY28" fmla="*/ 271464 h 468043"/>
              <a:gd name="connsiteX29" fmla="*/ 290187 w 580373"/>
              <a:gd name="connsiteY29" fmla="*/ 140412 h 468043"/>
              <a:gd name="connsiteX30" fmla="*/ 458683 w 580373"/>
              <a:gd name="connsiteY30" fmla="*/ 131052 h 468043"/>
              <a:gd name="connsiteX31" fmla="*/ 458683 w 580373"/>
              <a:gd name="connsiteY31" fmla="*/ 149773 h 468043"/>
              <a:gd name="connsiteX32" fmla="*/ 524209 w 580373"/>
              <a:gd name="connsiteY32" fmla="*/ 149773 h 468043"/>
              <a:gd name="connsiteX33" fmla="*/ 524209 w 580373"/>
              <a:gd name="connsiteY33" fmla="*/ 131052 h 468043"/>
              <a:gd name="connsiteX34" fmla="*/ 84248 w 580373"/>
              <a:gd name="connsiteY34" fmla="*/ 131052 h 468043"/>
              <a:gd name="connsiteX35" fmla="*/ 56166 w 580373"/>
              <a:gd name="connsiteY35" fmla="*/ 159134 h 468043"/>
              <a:gd name="connsiteX36" fmla="*/ 84248 w 580373"/>
              <a:gd name="connsiteY36" fmla="*/ 187217 h 468043"/>
              <a:gd name="connsiteX37" fmla="*/ 112331 w 580373"/>
              <a:gd name="connsiteY37" fmla="*/ 159134 h 468043"/>
              <a:gd name="connsiteX38" fmla="*/ 84248 w 580373"/>
              <a:gd name="connsiteY38" fmla="*/ 131052 h 468043"/>
              <a:gd name="connsiteX39" fmla="*/ 290187 w 580373"/>
              <a:gd name="connsiteY39" fmla="*/ 121691 h 468043"/>
              <a:gd name="connsiteX40" fmla="*/ 140414 w 580373"/>
              <a:gd name="connsiteY40" fmla="*/ 271464 h 468043"/>
              <a:gd name="connsiteX41" fmla="*/ 290187 w 580373"/>
              <a:gd name="connsiteY41" fmla="*/ 421238 h 468043"/>
              <a:gd name="connsiteX42" fmla="*/ 439961 w 580373"/>
              <a:gd name="connsiteY42" fmla="*/ 271464 h 468043"/>
              <a:gd name="connsiteX43" fmla="*/ 290187 w 580373"/>
              <a:gd name="connsiteY43" fmla="*/ 121691 h 468043"/>
              <a:gd name="connsiteX44" fmla="*/ 449322 w 580373"/>
              <a:gd name="connsiteY44" fmla="*/ 112330 h 468043"/>
              <a:gd name="connsiteX45" fmla="*/ 533570 w 580373"/>
              <a:gd name="connsiteY45" fmla="*/ 112330 h 468043"/>
              <a:gd name="connsiteX46" fmla="*/ 542930 w 580373"/>
              <a:gd name="connsiteY46" fmla="*/ 121691 h 468043"/>
              <a:gd name="connsiteX47" fmla="*/ 542930 w 580373"/>
              <a:gd name="connsiteY47" fmla="*/ 159134 h 468043"/>
              <a:gd name="connsiteX48" fmla="*/ 533570 w 580373"/>
              <a:gd name="connsiteY48" fmla="*/ 168495 h 468043"/>
              <a:gd name="connsiteX49" fmla="*/ 449322 w 580373"/>
              <a:gd name="connsiteY49" fmla="*/ 168495 h 468043"/>
              <a:gd name="connsiteX50" fmla="*/ 439961 w 580373"/>
              <a:gd name="connsiteY50" fmla="*/ 159134 h 468043"/>
              <a:gd name="connsiteX51" fmla="*/ 439961 w 580373"/>
              <a:gd name="connsiteY51" fmla="*/ 121691 h 468043"/>
              <a:gd name="connsiteX52" fmla="*/ 449322 w 580373"/>
              <a:gd name="connsiteY52" fmla="*/ 112330 h 468043"/>
              <a:gd name="connsiteX53" fmla="*/ 84248 w 580373"/>
              <a:gd name="connsiteY53" fmla="*/ 112330 h 468043"/>
              <a:gd name="connsiteX54" fmla="*/ 131053 w 580373"/>
              <a:gd name="connsiteY54" fmla="*/ 159134 h 468043"/>
              <a:gd name="connsiteX55" fmla="*/ 84248 w 580373"/>
              <a:gd name="connsiteY55" fmla="*/ 205939 h 468043"/>
              <a:gd name="connsiteX56" fmla="*/ 37444 w 580373"/>
              <a:gd name="connsiteY56" fmla="*/ 159134 h 468043"/>
              <a:gd name="connsiteX57" fmla="*/ 84248 w 580373"/>
              <a:gd name="connsiteY57" fmla="*/ 112330 h 468043"/>
              <a:gd name="connsiteX58" fmla="*/ 290187 w 580373"/>
              <a:gd name="connsiteY58" fmla="*/ 102969 h 468043"/>
              <a:gd name="connsiteX59" fmla="*/ 458683 w 580373"/>
              <a:gd name="connsiteY59" fmla="*/ 271464 h 468043"/>
              <a:gd name="connsiteX60" fmla="*/ 290187 w 580373"/>
              <a:gd name="connsiteY60" fmla="*/ 439960 h 468043"/>
              <a:gd name="connsiteX61" fmla="*/ 121692 w 580373"/>
              <a:gd name="connsiteY61" fmla="*/ 271464 h 468043"/>
              <a:gd name="connsiteX62" fmla="*/ 290187 w 580373"/>
              <a:gd name="connsiteY62" fmla="*/ 102969 h 468043"/>
              <a:gd name="connsiteX63" fmla="*/ 32763 w 580373"/>
              <a:gd name="connsiteY63" fmla="*/ 93609 h 468043"/>
              <a:gd name="connsiteX64" fmla="*/ 18722 w 580373"/>
              <a:gd name="connsiteY64" fmla="*/ 107650 h 468043"/>
              <a:gd name="connsiteX65" fmla="*/ 18722 w 580373"/>
              <a:gd name="connsiteY65" fmla="*/ 435280 h 468043"/>
              <a:gd name="connsiteX66" fmla="*/ 32763 w 580373"/>
              <a:gd name="connsiteY66" fmla="*/ 449321 h 468043"/>
              <a:gd name="connsiteX67" fmla="*/ 547610 w 580373"/>
              <a:gd name="connsiteY67" fmla="*/ 449321 h 468043"/>
              <a:gd name="connsiteX68" fmla="*/ 561652 w 580373"/>
              <a:gd name="connsiteY68" fmla="*/ 435280 h 468043"/>
              <a:gd name="connsiteX69" fmla="*/ 561652 w 580373"/>
              <a:gd name="connsiteY69" fmla="*/ 107650 h 468043"/>
              <a:gd name="connsiteX70" fmla="*/ 547610 w 580373"/>
              <a:gd name="connsiteY70" fmla="*/ 93609 h 468043"/>
              <a:gd name="connsiteX71" fmla="*/ 74887 w 580373"/>
              <a:gd name="connsiteY71" fmla="*/ 65526 h 468043"/>
              <a:gd name="connsiteX72" fmla="*/ 74887 w 580373"/>
              <a:gd name="connsiteY72" fmla="*/ 74887 h 468043"/>
              <a:gd name="connsiteX73" fmla="*/ 131052 w 580373"/>
              <a:gd name="connsiteY73" fmla="*/ 74887 h 468043"/>
              <a:gd name="connsiteX74" fmla="*/ 131052 w 580373"/>
              <a:gd name="connsiteY74" fmla="*/ 65526 h 468043"/>
              <a:gd name="connsiteX75" fmla="*/ 93609 w 580373"/>
              <a:gd name="connsiteY75" fmla="*/ 37443 h 468043"/>
              <a:gd name="connsiteX76" fmla="*/ 93609 w 580373"/>
              <a:gd name="connsiteY76" fmla="*/ 46804 h 468043"/>
              <a:gd name="connsiteX77" fmla="*/ 112330 w 580373"/>
              <a:gd name="connsiteY77" fmla="*/ 46804 h 468043"/>
              <a:gd name="connsiteX78" fmla="*/ 112330 w 580373"/>
              <a:gd name="connsiteY78" fmla="*/ 37443 h 468043"/>
              <a:gd name="connsiteX79" fmla="*/ 222613 w 580373"/>
              <a:gd name="connsiteY79" fmla="*/ 18722 h 468043"/>
              <a:gd name="connsiteX80" fmla="*/ 208572 w 580373"/>
              <a:gd name="connsiteY80" fmla="*/ 74887 h 468043"/>
              <a:gd name="connsiteX81" fmla="*/ 371802 w 580373"/>
              <a:gd name="connsiteY81" fmla="*/ 74887 h 468043"/>
              <a:gd name="connsiteX82" fmla="*/ 357760 w 580373"/>
              <a:gd name="connsiteY82" fmla="*/ 18722 h 468043"/>
              <a:gd name="connsiteX83" fmla="*/ 215300 w 580373"/>
              <a:gd name="connsiteY83" fmla="*/ 0 h 468043"/>
              <a:gd name="connsiteX84" fmla="*/ 365074 w 580373"/>
              <a:gd name="connsiteY84" fmla="*/ 0 h 468043"/>
              <a:gd name="connsiteX85" fmla="*/ 374154 w 580373"/>
              <a:gd name="connsiteY85" fmla="*/ 7091 h 468043"/>
              <a:gd name="connsiteX86" fmla="*/ 391108 w 580373"/>
              <a:gd name="connsiteY86" fmla="*/ 74887 h 468043"/>
              <a:gd name="connsiteX87" fmla="*/ 547610 w 580373"/>
              <a:gd name="connsiteY87" fmla="*/ 74887 h 468043"/>
              <a:gd name="connsiteX88" fmla="*/ 580373 w 580373"/>
              <a:gd name="connsiteY88" fmla="*/ 107650 h 468043"/>
              <a:gd name="connsiteX89" fmla="*/ 580373 w 580373"/>
              <a:gd name="connsiteY89" fmla="*/ 435280 h 468043"/>
              <a:gd name="connsiteX90" fmla="*/ 547610 w 580373"/>
              <a:gd name="connsiteY90" fmla="*/ 468043 h 468043"/>
              <a:gd name="connsiteX91" fmla="*/ 32763 w 580373"/>
              <a:gd name="connsiteY91" fmla="*/ 468043 h 468043"/>
              <a:gd name="connsiteX92" fmla="*/ 0 w 580373"/>
              <a:gd name="connsiteY92" fmla="*/ 435280 h 468043"/>
              <a:gd name="connsiteX93" fmla="*/ 0 w 580373"/>
              <a:gd name="connsiteY93" fmla="*/ 107650 h 468043"/>
              <a:gd name="connsiteX94" fmla="*/ 32763 w 580373"/>
              <a:gd name="connsiteY94" fmla="*/ 74887 h 468043"/>
              <a:gd name="connsiteX95" fmla="*/ 56165 w 580373"/>
              <a:gd name="connsiteY95" fmla="*/ 74887 h 468043"/>
              <a:gd name="connsiteX96" fmla="*/ 56165 w 580373"/>
              <a:gd name="connsiteY96" fmla="*/ 56165 h 468043"/>
              <a:gd name="connsiteX97" fmla="*/ 65526 w 580373"/>
              <a:gd name="connsiteY97" fmla="*/ 46804 h 468043"/>
              <a:gd name="connsiteX98" fmla="*/ 74887 w 580373"/>
              <a:gd name="connsiteY98" fmla="*/ 46804 h 468043"/>
              <a:gd name="connsiteX99" fmla="*/ 74887 w 580373"/>
              <a:gd name="connsiteY99" fmla="*/ 28083 h 468043"/>
              <a:gd name="connsiteX100" fmla="*/ 84248 w 580373"/>
              <a:gd name="connsiteY100" fmla="*/ 18722 h 468043"/>
              <a:gd name="connsiteX101" fmla="*/ 121691 w 580373"/>
              <a:gd name="connsiteY101" fmla="*/ 18722 h 468043"/>
              <a:gd name="connsiteX102" fmla="*/ 131052 w 580373"/>
              <a:gd name="connsiteY102" fmla="*/ 28083 h 468043"/>
              <a:gd name="connsiteX103" fmla="*/ 131052 w 580373"/>
              <a:gd name="connsiteY103" fmla="*/ 46804 h 468043"/>
              <a:gd name="connsiteX104" fmla="*/ 140413 w 580373"/>
              <a:gd name="connsiteY104" fmla="*/ 46804 h 468043"/>
              <a:gd name="connsiteX105" fmla="*/ 149774 w 580373"/>
              <a:gd name="connsiteY105" fmla="*/ 56165 h 468043"/>
              <a:gd name="connsiteX106" fmla="*/ 149774 w 580373"/>
              <a:gd name="connsiteY106" fmla="*/ 74887 h 468043"/>
              <a:gd name="connsiteX107" fmla="*/ 189265 w 580373"/>
              <a:gd name="connsiteY107" fmla="*/ 74887 h 468043"/>
              <a:gd name="connsiteX108" fmla="*/ 206220 w 580373"/>
              <a:gd name="connsiteY108" fmla="*/ 7091 h 468043"/>
              <a:gd name="connsiteX109" fmla="*/ 215300 w 580373"/>
              <a:gd name="connsiteY109" fmla="*/ 0 h 46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80373" h="468043">
                <a:moveTo>
                  <a:pt x="336992" y="308908"/>
                </a:moveTo>
                <a:cubicBezTo>
                  <a:pt x="331822" y="308908"/>
                  <a:pt x="327631" y="313099"/>
                  <a:pt x="327631" y="318269"/>
                </a:cubicBezTo>
                <a:cubicBezTo>
                  <a:pt x="327631" y="323438"/>
                  <a:pt x="331822" y="327629"/>
                  <a:pt x="336992" y="327629"/>
                </a:cubicBezTo>
                <a:cubicBezTo>
                  <a:pt x="342159" y="327624"/>
                  <a:pt x="346347" y="323436"/>
                  <a:pt x="346352" y="318269"/>
                </a:cubicBezTo>
                <a:cubicBezTo>
                  <a:pt x="346352" y="313099"/>
                  <a:pt x="342161" y="308908"/>
                  <a:pt x="336992" y="308908"/>
                </a:cubicBezTo>
                <a:close/>
                <a:moveTo>
                  <a:pt x="336992" y="290186"/>
                </a:moveTo>
                <a:cubicBezTo>
                  <a:pt x="352494" y="290203"/>
                  <a:pt x="365057" y="302766"/>
                  <a:pt x="365074" y="318269"/>
                </a:cubicBezTo>
                <a:cubicBezTo>
                  <a:pt x="365074" y="333778"/>
                  <a:pt x="352501" y="346351"/>
                  <a:pt x="336992" y="346351"/>
                </a:cubicBezTo>
                <a:cubicBezTo>
                  <a:pt x="321482" y="346351"/>
                  <a:pt x="308909" y="333778"/>
                  <a:pt x="308909" y="318269"/>
                </a:cubicBezTo>
                <a:cubicBezTo>
                  <a:pt x="308909" y="302759"/>
                  <a:pt x="321482" y="290186"/>
                  <a:pt x="336992" y="290186"/>
                </a:cubicBezTo>
                <a:close/>
                <a:moveTo>
                  <a:pt x="252743" y="215300"/>
                </a:moveTo>
                <a:cubicBezTo>
                  <a:pt x="237234" y="215300"/>
                  <a:pt x="224661" y="227873"/>
                  <a:pt x="224661" y="243382"/>
                </a:cubicBezTo>
                <a:cubicBezTo>
                  <a:pt x="224661" y="258892"/>
                  <a:pt x="237234" y="271465"/>
                  <a:pt x="252743" y="271465"/>
                </a:cubicBezTo>
                <a:cubicBezTo>
                  <a:pt x="268245" y="271447"/>
                  <a:pt x="280808" y="258884"/>
                  <a:pt x="280826" y="243382"/>
                </a:cubicBezTo>
                <a:cubicBezTo>
                  <a:pt x="280826" y="227873"/>
                  <a:pt x="268253" y="215300"/>
                  <a:pt x="252743" y="215300"/>
                </a:cubicBezTo>
                <a:close/>
                <a:moveTo>
                  <a:pt x="252743" y="196578"/>
                </a:moveTo>
                <a:cubicBezTo>
                  <a:pt x="278581" y="196607"/>
                  <a:pt x="299519" y="217545"/>
                  <a:pt x="299548" y="243382"/>
                </a:cubicBezTo>
                <a:cubicBezTo>
                  <a:pt x="299548" y="269232"/>
                  <a:pt x="278593" y="290187"/>
                  <a:pt x="252743" y="290187"/>
                </a:cubicBezTo>
                <a:cubicBezTo>
                  <a:pt x="226894" y="290187"/>
                  <a:pt x="205939" y="269232"/>
                  <a:pt x="205939" y="243382"/>
                </a:cubicBezTo>
                <a:cubicBezTo>
                  <a:pt x="205939" y="217533"/>
                  <a:pt x="226894" y="196578"/>
                  <a:pt x="252743" y="196578"/>
                </a:cubicBezTo>
                <a:close/>
                <a:moveTo>
                  <a:pt x="290187" y="159134"/>
                </a:moveTo>
                <a:cubicBezTo>
                  <a:pt x="228149" y="159134"/>
                  <a:pt x="177857" y="209426"/>
                  <a:pt x="177857" y="271464"/>
                </a:cubicBezTo>
                <a:cubicBezTo>
                  <a:pt x="177857" y="333502"/>
                  <a:pt x="228149" y="383794"/>
                  <a:pt x="290187" y="383794"/>
                </a:cubicBezTo>
                <a:cubicBezTo>
                  <a:pt x="352196" y="383725"/>
                  <a:pt x="402448" y="333473"/>
                  <a:pt x="402517" y="271464"/>
                </a:cubicBezTo>
                <a:cubicBezTo>
                  <a:pt x="402517" y="209426"/>
                  <a:pt x="352225" y="159134"/>
                  <a:pt x="290187" y="159134"/>
                </a:cubicBezTo>
                <a:close/>
                <a:moveTo>
                  <a:pt x="290187" y="140412"/>
                </a:moveTo>
                <a:cubicBezTo>
                  <a:pt x="362531" y="140494"/>
                  <a:pt x="421157" y="199120"/>
                  <a:pt x="421239" y="271464"/>
                </a:cubicBezTo>
                <a:cubicBezTo>
                  <a:pt x="421239" y="343842"/>
                  <a:pt x="362565" y="402516"/>
                  <a:pt x="290187" y="402516"/>
                </a:cubicBezTo>
                <a:cubicBezTo>
                  <a:pt x="217809" y="402516"/>
                  <a:pt x="159135" y="343842"/>
                  <a:pt x="159135" y="271464"/>
                </a:cubicBezTo>
                <a:cubicBezTo>
                  <a:pt x="159135" y="199086"/>
                  <a:pt x="217809" y="140412"/>
                  <a:pt x="290187" y="140412"/>
                </a:cubicBezTo>
                <a:close/>
                <a:moveTo>
                  <a:pt x="458683" y="131052"/>
                </a:moveTo>
                <a:lnTo>
                  <a:pt x="458683" y="149773"/>
                </a:lnTo>
                <a:lnTo>
                  <a:pt x="524209" y="149773"/>
                </a:lnTo>
                <a:lnTo>
                  <a:pt x="524209" y="131052"/>
                </a:lnTo>
                <a:close/>
                <a:moveTo>
                  <a:pt x="84248" y="131052"/>
                </a:moveTo>
                <a:cubicBezTo>
                  <a:pt x="68739" y="131052"/>
                  <a:pt x="56166" y="143625"/>
                  <a:pt x="56166" y="159134"/>
                </a:cubicBezTo>
                <a:cubicBezTo>
                  <a:pt x="56166" y="174644"/>
                  <a:pt x="68739" y="187217"/>
                  <a:pt x="84248" y="187217"/>
                </a:cubicBezTo>
                <a:cubicBezTo>
                  <a:pt x="99750" y="187199"/>
                  <a:pt x="112313" y="174636"/>
                  <a:pt x="112331" y="159134"/>
                </a:cubicBezTo>
                <a:cubicBezTo>
                  <a:pt x="112331" y="143625"/>
                  <a:pt x="99758" y="131052"/>
                  <a:pt x="84248" y="131052"/>
                </a:cubicBezTo>
                <a:close/>
                <a:moveTo>
                  <a:pt x="290187" y="121691"/>
                </a:moveTo>
                <a:cubicBezTo>
                  <a:pt x="207470" y="121691"/>
                  <a:pt x="140414" y="188747"/>
                  <a:pt x="140414" y="271464"/>
                </a:cubicBezTo>
                <a:cubicBezTo>
                  <a:pt x="140414" y="354182"/>
                  <a:pt x="207470" y="421238"/>
                  <a:pt x="290187" y="421238"/>
                </a:cubicBezTo>
                <a:cubicBezTo>
                  <a:pt x="372867" y="421145"/>
                  <a:pt x="439868" y="354144"/>
                  <a:pt x="439961" y="271464"/>
                </a:cubicBezTo>
                <a:cubicBezTo>
                  <a:pt x="439961" y="188747"/>
                  <a:pt x="372905" y="121691"/>
                  <a:pt x="290187" y="121691"/>
                </a:cubicBezTo>
                <a:close/>
                <a:moveTo>
                  <a:pt x="449322" y="112330"/>
                </a:moveTo>
                <a:lnTo>
                  <a:pt x="533570" y="112330"/>
                </a:lnTo>
                <a:cubicBezTo>
                  <a:pt x="538739" y="112330"/>
                  <a:pt x="542930" y="116521"/>
                  <a:pt x="542930" y="121691"/>
                </a:cubicBezTo>
                <a:lnTo>
                  <a:pt x="542930" y="159134"/>
                </a:lnTo>
                <a:cubicBezTo>
                  <a:pt x="542930" y="164304"/>
                  <a:pt x="538739" y="168495"/>
                  <a:pt x="533570" y="168495"/>
                </a:cubicBezTo>
                <a:lnTo>
                  <a:pt x="449322" y="168495"/>
                </a:lnTo>
                <a:cubicBezTo>
                  <a:pt x="444152" y="168495"/>
                  <a:pt x="439961" y="164304"/>
                  <a:pt x="439961" y="159134"/>
                </a:cubicBezTo>
                <a:lnTo>
                  <a:pt x="439961" y="121691"/>
                </a:lnTo>
                <a:cubicBezTo>
                  <a:pt x="439961" y="116521"/>
                  <a:pt x="444152" y="112330"/>
                  <a:pt x="449322" y="112330"/>
                </a:cubicBezTo>
                <a:close/>
                <a:moveTo>
                  <a:pt x="84248" y="112330"/>
                </a:moveTo>
                <a:cubicBezTo>
                  <a:pt x="110086" y="112359"/>
                  <a:pt x="131024" y="133297"/>
                  <a:pt x="131053" y="159134"/>
                </a:cubicBezTo>
                <a:cubicBezTo>
                  <a:pt x="131053" y="184984"/>
                  <a:pt x="110098" y="205939"/>
                  <a:pt x="84248" y="205939"/>
                </a:cubicBezTo>
                <a:cubicBezTo>
                  <a:pt x="58399" y="205939"/>
                  <a:pt x="37444" y="184984"/>
                  <a:pt x="37444" y="159134"/>
                </a:cubicBezTo>
                <a:cubicBezTo>
                  <a:pt x="37444" y="133285"/>
                  <a:pt x="58399" y="112330"/>
                  <a:pt x="84248" y="112330"/>
                </a:cubicBezTo>
                <a:close/>
                <a:moveTo>
                  <a:pt x="290187" y="102969"/>
                </a:moveTo>
                <a:cubicBezTo>
                  <a:pt x="383094" y="102969"/>
                  <a:pt x="458683" y="178558"/>
                  <a:pt x="458683" y="271464"/>
                </a:cubicBezTo>
                <a:cubicBezTo>
                  <a:pt x="458683" y="364371"/>
                  <a:pt x="383094" y="439960"/>
                  <a:pt x="290187" y="439960"/>
                </a:cubicBezTo>
                <a:cubicBezTo>
                  <a:pt x="197281" y="439960"/>
                  <a:pt x="121692" y="364371"/>
                  <a:pt x="121692" y="271464"/>
                </a:cubicBezTo>
                <a:cubicBezTo>
                  <a:pt x="121692" y="178558"/>
                  <a:pt x="197281" y="102969"/>
                  <a:pt x="290187" y="102969"/>
                </a:cubicBezTo>
                <a:close/>
                <a:moveTo>
                  <a:pt x="32763" y="93609"/>
                </a:moveTo>
                <a:cubicBezTo>
                  <a:pt x="25011" y="93615"/>
                  <a:pt x="18728" y="99898"/>
                  <a:pt x="18722" y="107650"/>
                </a:cubicBezTo>
                <a:lnTo>
                  <a:pt x="18722" y="435280"/>
                </a:lnTo>
                <a:cubicBezTo>
                  <a:pt x="18728" y="443032"/>
                  <a:pt x="25011" y="449315"/>
                  <a:pt x="32763" y="449321"/>
                </a:cubicBezTo>
                <a:lnTo>
                  <a:pt x="547610" y="449321"/>
                </a:lnTo>
                <a:cubicBezTo>
                  <a:pt x="555362" y="449315"/>
                  <a:pt x="561645" y="443032"/>
                  <a:pt x="561652" y="435280"/>
                </a:cubicBezTo>
                <a:lnTo>
                  <a:pt x="561652" y="107650"/>
                </a:lnTo>
                <a:cubicBezTo>
                  <a:pt x="561645" y="99898"/>
                  <a:pt x="555362" y="93615"/>
                  <a:pt x="547610" y="93609"/>
                </a:cubicBezTo>
                <a:close/>
                <a:moveTo>
                  <a:pt x="74887" y="65526"/>
                </a:moveTo>
                <a:lnTo>
                  <a:pt x="74887" y="74887"/>
                </a:lnTo>
                <a:lnTo>
                  <a:pt x="131052" y="74887"/>
                </a:lnTo>
                <a:lnTo>
                  <a:pt x="131052" y="65526"/>
                </a:lnTo>
                <a:close/>
                <a:moveTo>
                  <a:pt x="93609" y="37443"/>
                </a:moveTo>
                <a:lnTo>
                  <a:pt x="93609" y="46804"/>
                </a:lnTo>
                <a:lnTo>
                  <a:pt x="112330" y="46804"/>
                </a:lnTo>
                <a:lnTo>
                  <a:pt x="112330" y="37443"/>
                </a:lnTo>
                <a:close/>
                <a:moveTo>
                  <a:pt x="222613" y="18722"/>
                </a:moveTo>
                <a:lnTo>
                  <a:pt x="208572" y="74887"/>
                </a:lnTo>
                <a:lnTo>
                  <a:pt x="371802" y="74887"/>
                </a:lnTo>
                <a:lnTo>
                  <a:pt x="357760" y="18722"/>
                </a:lnTo>
                <a:close/>
                <a:moveTo>
                  <a:pt x="215300" y="0"/>
                </a:moveTo>
                <a:lnTo>
                  <a:pt x="365074" y="0"/>
                </a:lnTo>
                <a:cubicBezTo>
                  <a:pt x="369369" y="1"/>
                  <a:pt x="373112" y="2924"/>
                  <a:pt x="374154" y="7091"/>
                </a:cubicBezTo>
                <a:lnTo>
                  <a:pt x="391108" y="74887"/>
                </a:lnTo>
                <a:lnTo>
                  <a:pt x="547610" y="74887"/>
                </a:lnTo>
                <a:cubicBezTo>
                  <a:pt x="565697" y="74907"/>
                  <a:pt x="580353" y="89564"/>
                  <a:pt x="580373" y="107650"/>
                </a:cubicBezTo>
                <a:lnTo>
                  <a:pt x="580373" y="435280"/>
                </a:lnTo>
                <a:cubicBezTo>
                  <a:pt x="580353" y="453366"/>
                  <a:pt x="565697" y="468023"/>
                  <a:pt x="547610" y="468043"/>
                </a:cubicBezTo>
                <a:lnTo>
                  <a:pt x="32763" y="468043"/>
                </a:lnTo>
                <a:cubicBezTo>
                  <a:pt x="14677" y="468023"/>
                  <a:pt x="20" y="453366"/>
                  <a:pt x="0" y="435280"/>
                </a:cubicBezTo>
                <a:lnTo>
                  <a:pt x="0" y="107650"/>
                </a:lnTo>
                <a:cubicBezTo>
                  <a:pt x="20" y="89564"/>
                  <a:pt x="14677" y="74907"/>
                  <a:pt x="32763" y="74887"/>
                </a:cubicBezTo>
                <a:lnTo>
                  <a:pt x="56165" y="74887"/>
                </a:lnTo>
                <a:lnTo>
                  <a:pt x="56165" y="56165"/>
                </a:lnTo>
                <a:cubicBezTo>
                  <a:pt x="56165" y="50995"/>
                  <a:pt x="60356" y="46804"/>
                  <a:pt x="65526" y="46804"/>
                </a:cubicBezTo>
                <a:lnTo>
                  <a:pt x="74887" y="46804"/>
                </a:lnTo>
                <a:lnTo>
                  <a:pt x="74887" y="28083"/>
                </a:lnTo>
                <a:cubicBezTo>
                  <a:pt x="74887" y="22913"/>
                  <a:pt x="79078" y="18722"/>
                  <a:pt x="84248" y="18722"/>
                </a:cubicBezTo>
                <a:lnTo>
                  <a:pt x="121691" y="18722"/>
                </a:lnTo>
                <a:cubicBezTo>
                  <a:pt x="126861" y="18722"/>
                  <a:pt x="131052" y="22913"/>
                  <a:pt x="131052" y="28083"/>
                </a:cubicBezTo>
                <a:lnTo>
                  <a:pt x="131052" y="46804"/>
                </a:lnTo>
                <a:lnTo>
                  <a:pt x="140413" y="46804"/>
                </a:lnTo>
                <a:cubicBezTo>
                  <a:pt x="145583" y="46804"/>
                  <a:pt x="149774" y="50995"/>
                  <a:pt x="149774" y="56165"/>
                </a:cubicBezTo>
                <a:lnTo>
                  <a:pt x="149774" y="74887"/>
                </a:lnTo>
                <a:lnTo>
                  <a:pt x="189265" y="74887"/>
                </a:lnTo>
                <a:lnTo>
                  <a:pt x="206220" y="7091"/>
                </a:lnTo>
                <a:cubicBezTo>
                  <a:pt x="207261" y="2924"/>
                  <a:pt x="211005" y="1"/>
                  <a:pt x="215300" y="0"/>
                </a:cubicBezTo>
                <a:close/>
              </a:path>
            </a:pathLst>
          </a:custGeom>
          <a:solidFill>
            <a:schemeClr val="tx2"/>
          </a:solidFill>
          <a:ln w="1153" cap="flat">
            <a:noFill/>
            <a:prstDash val="solid"/>
            <a:miter/>
          </a:ln>
        </p:spPr>
        <p:txBody>
          <a:bodyPr rtlCol="0" anchor="ctr"/>
          <a:lstStyle/>
          <a:p>
            <a:endParaRPr lang="x-none"/>
          </a:p>
        </p:txBody>
      </p:sp>
      <p:sp>
        <p:nvSpPr>
          <p:cNvPr id="9" name="Graphic 13">
            <a:extLst>
              <a:ext uri="{FF2B5EF4-FFF2-40B4-BE49-F238E27FC236}">
                <a16:creationId xmlns="" xmlns:a16="http://schemas.microsoft.com/office/drawing/2014/main" id="{EA950FD7-67FE-064F-9C97-496DB0F4ED89}"/>
              </a:ext>
            </a:extLst>
          </p:cNvPr>
          <p:cNvSpPr>
            <a:spLocks noChangeAspect="1"/>
          </p:cNvSpPr>
          <p:nvPr/>
        </p:nvSpPr>
        <p:spPr>
          <a:xfrm>
            <a:off x="6716478" y="2815863"/>
            <a:ext cx="451946" cy="276999"/>
          </a:xfrm>
          <a:custGeom>
            <a:avLst/>
            <a:gdLst>
              <a:gd name="connsiteX0" fmla="*/ 571012 w 580373"/>
              <a:gd name="connsiteY0" fmla="*/ 112330 h 355712"/>
              <a:gd name="connsiteX1" fmla="*/ 533569 w 580373"/>
              <a:gd name="connsiteY1" fmla="*/ 112330 h 355712"/>
              <a:gd name="connsiteX2" fmla="*/ 524208 w 580373"/>
              <a:gd name="connsiteY2" fmla="*/ 121691 h 355712"/>
              <a:gd name="connsiteX3" fmla="*/ 524208 w 580373"/>
              <a:gd name="connsiteY3" fmla="*/ 131052 h 355712"/>
              <a:gd name="connsiteX4" fmla="*/ 486765 w 580373"/>
              <a:gd name="connsiteY4" fmla="*/ 131052 h 355712"/>
              <a:gd name="connsiteX5" fmla="*/ 486765 w 580373"/>
              <a:gd name="connsiteY5" fmla="*/ 117011 h 355712"/>
              <a:gd name="connsiteX6" fmla="*/ 463363 w 580373"/>
              <a:gd name="connsiteY6" fmla="*/ 93609 h 355712"/>
              <a:gd name="connsiteX7" fmla="*/ 229341 w 580373"/>
              <a:gd name="connsiteY7" fmla="*/ 93609 h 355712"/>
              <a:gd name="connsiteX8" fmla="*/ 205939 w 580373"/>
              <a:gd name="connsiteY8" fmla="*/ 117011 h 355712"/>
              <a:gd name="connsiteX9" fmla="*/ 205939 w 580373"/>
              <a:gd name="connsiteY9" fmla="*/ 131052 h 355712"/>
              <a:gd name="connsiteX10" fmla="*/ 187217 w 580373"/>
              <a:gd name="connsiteY10" fmla="*/ 131052 h 355712"/>
              <a:gd name="connsiteX11" fmla="*/ 187217 w 580373"/>
              <a:gd name="connsiteY11" fmla="*/ 107650 h 355712"/>
              <a:gd name="connsiteX12" fmla="*/ 154454 w 580373"/>
              <a:gd name="connsiteY12" fmla="*/ 74887 h 355712"/>
              <a:gd name="connsiteX13" fmla="*/ 107650 w 580373"/>
              <a:gd name="connsiteY13" fmla="*/ 74887 h 355712"/>
              <a:gd name="connsiteX14" fmla="*/ 74887 w 580373"/>
              <a:gd name="connsiteY14" fmla="*/ 107650 h 355712"/>
              <a:gd name="connsiteX15" fmla="*/ 74887 w 580373"/>
              <a:gd name="connsiteY15" fmla="*/ 131052 h 355712"/>
              <a:gd name="connsiteX16" fmla="*/ 56165 w 580373"/>
              <a:gd name="connsiteY16" fmla="*/ 131052 h 355712"/>
              <a:gd name="connsiteX17" fmla="*/ 56165 w 580373"/>
              <a:gd name="connsiteY17" fmla="*/ 9361 h 355712"/>
              <a:gd name="connsiteX18" fmla="*/ 46804 w 580373"/>
              <a:gd name="connsiteY18" fmla="*/ 0 h 355712"/>
              <a:gd name="connsiteX19" fmla="*/ 9361 w 580373"/>
              <a:gd name="connsiteY19" fmla="*/ 0 h 355712"/>
              <a:gd name="connsiteX20" fmla="*/ 0 w 580373"/>
              <a:gd name="connsiteY20" fmla="*/ 9361 h 355712"/>
              <a:gd name="connsiteX21" fmla="*/ 0 w 580373"/>
              <a:gd name="connsiteY21" fmla="*/ 346352 h 355712"/>
              <a:gd name="connsiteX22" fmla="*/ 9361 w 580373"/>
              <a:gd name="connsiteY22" fmla="*/ 355713 h 355712"/>
              <a:gd name="connsiteX23" fmla="*/ 46804 w 580373"/>
              <a:gd name="connsiteY23" fmla="*/ 355713 h 355712"/>
              <a:gd name="connsiteX24" fmla="*/ 56165 w 580373"/>
              <a:gd name="connsiteY24" fmla="*/ 346352 h 355712"/>
              <a:gd name="connsiteX25" fmla="*/ 56165 w 580373"/>
              <a:gd name="connsiteY25" fmla="*/ 308908 h 355712"/>
              <a:gd name="connsiteX26" fmla="*/ 205939 w 580373"/>
              <a:gd name="connsiteY26" fmla="*/ 308908 h 355712"/>
              <a:gd name="connsiteX27" fmla="*/ 205939 w 580373"/>
              <a:gd name="connsiteY27" fmla="*/ 318269 h 355712"/>
              <a:gd name="connsiteX28" fmla="*/ 234021 w 580373"/>
              <a:gd name="connsiteY28" fmla="*/ 346352 h 355712"/>
              <a:gd name="connsiteX29" fmla="*/ 458682 w 580373"/>
              <a:gd name="connsiteY29" fmla="*/ 346352 h 355712"/>
              <a:gd name="connsiteX30" fmla="*/ 486765 w 580373"/>
              <a:gd name="connsiteY30" fmla="*/ 318269 h 355712"/>
              <a:gd name="connsiteX31" fmla="*/ 486765 w 580373"/>
              <a:gd name="connsiteY31" fmla="*/ 308908 h 355712"/>
              <a:gd name="connsiteX32" fmla="*/ 524208 w 580373"/>
              <a:gd name="connsiteY32" fmla="*/ 308908 h 355712"/>
              <a:gd name="connsiteX33" fmla="*/ 524208 w 580373"/>
              <a:gd name="connsiteY33" fmla="*/ 346352 h 355712"/>
              <a:gd name="connsiteX34" fmla="*/ 533569 w 580373"/>
              <a:gd name="connsiteY34" fmla="*/ 355713 h 355712"/>
              <a:gd name="connsiteX35" fmla="*/ 571012 w 580373"/>
              <a:gd name="connsiteY35" fmla="*/ 355713 h 355712"/>
              <a:gd name="connsiteX36" fmla="*/ 580373 w 580373"/>
              <a:gd name="connsiteY36" fmla="*/ 346352 h 355712"/>
              <a:gd name="connsiteX37" fmla="*/ 580373 w 580373"/>
              <a:gd name="connsiteY37" fmla="*/ 121691 h 355712"/>
              <a:gd name="connsiteX38" fmla="*/ 571012 w 580373"/>
              <a:gd name="connsiteY38" fmla="*/ 112330 h 355712"/>
              <a:gd name="connsiteX39" fmla="*/ 37443 w 580373"/>
              <a:gd name="connsiteY39" fmla="*/ 336991 h 355712"/>
              <a:gd name="connsiteX40" fmla="*/ 18722 w 580373"/>
              <a:gd name="connsiteY40" fmla="*/ 336991 h 355712"/>
              <a:gd name="connsiteX41" fmla="*/ 18722 w 580373"/>
              <a:gd name="connsiteY41" fmla="*/ 18722 h 355712"/>
              <a:gd name="connsiteX42" fmla="*/ 37443 w 580373"/>
              <a:gd name="connsiteY42" fmla="*/ 18722 h 355712"/>
              <a:gd name="connsiteX43" fmla="*/ 93609 w 580373"/>
              <a:gd name="connsiteY43" fmla="*/ 107650 h 355712"/>
              <a:gd name="connsiteX44" fmla="*/ 107650 w 580373"/>
              <a:gd name="connsiteY44" fmla="*/ 93609 h 355712"/>
              <a:gd name="connsiteX45" fmla="*/ 154454 w 580373"/>
              <a:gd name="connsiteY45" fmla="*/ 93609 h 355712"/>
              <a:gd name="connsiteX46" fmla="*/ 168495 w 580373"/>
              <a:gd name="connsiteY46" fmla="*/ 107650 h 355712"/>
              <a:gd name="connsiteX47" fmla="*/ 168495 w 580373"/>
              <a:gd name="connsiteY47" fmla="*/ 131052 h 355712"/>
              <a:gd name="connsiteX48" fmla="*/ 93609 w 580373"/>
              <a:gd name="connsiteY48" fmla="*/ 131052 h 355712"/>
              <a:gd name="connsiteX49" fmla="*/ 205939 w 580373"/>
              <a:gd name="connsiteY49" fmla="*/ 290187 h 355712"/>
              <a:gd name="connsiteX50" fmla="*/ 56165 w 580373"/>
              <a:gd name="connsiteY50" fmla="*/ 290187 h 355712"/>
              <a:gd name="connsiteX51" fmla="*/ 56165 w 580373"/>
              <a:gd name="connsiteY51" fmla="*/ 149774 h 355712"/>
              <a:gd name="connsiteX52" fmla="*/ 205939 w 580373"/>
              <a:gd name="connsiteY52" fmla="*/ 149774 h 355712"/>
              <a:gd name="connsiteX53" fmla="*/ 468043 w 580373"/>
              <a:gd name="connsiteY53" fmla="*/ 318269 h 355712"/>
              <a:gd name="connsiteX54" fmla="*/ 458682 w 580373"/>
              <a:gd name="connsiteY54" fmla="*/ 327630 h 355712"/>
              <a:gd name="connsiteX55" fmla="*/ 234021 w 580373"/>
              <a:gd name="connsiteY55" fmla="*/ 327630 h 355712"/>
              <a:gd name="connsiteX56" fmla="*/ 224661 w 580373"/>
              <a:gd name="connsiteY56" fmla="*/ 318269 h 355712"/>
              <a:gd name="connsiteX57" fmla="*/ 224661 w 580373"/>
              <a:gd name="connsiteY57" fmla="*/ 299548 h 355712"/>
              <a:gd name="connsiteX58" fmla="*/ 468043 w 580373"/>
              <a:gd name="connsiteY58" fmla="*/ 299548 h 355712"/>
              <a:gd name="connsiteX59" fmla="*/ 468043 w 580373"/>
              <a:gd name="connsiteY59" fmla="*/ 280826 h 355712"/>
              <a:gd name="connsiteX60" fmla="*/ 224661 w 580373"/>
              <a:gd name="connsiteY60" fmla="*/ 280826 h 355712"/>
              <a:gd name="connsiteX61" fmla="*/ 224661 w 580373"/>
              <a:gd name="connsiteY61" fmla="*/ 117011 h 355712"/>
              <a:gd name="connsiteX62" fmla="*/ 229341 w 580373"/>
              <a:gd name="connsiteY62" fmla="*/ 112330 h 355712"/>
              <a:gd name="connsiteX63" fmla="*/ 463363 w 580373"/>
              <a:gd name="connsiteY63" fmla="*/ 112330 h 355712"/>
              <a:gd name="connsiteX64" fmla="*/ 468043 w 580373"/>
              <a:gd name="connsiteY64" fmla="*/ 117011 h 355712"/>
              <a:gd name="connsiteX65" fmla="*/ 524208 w 580373"/>
              <a:gd name="connsiteY65" fmla="*/ 290187 h 355712"/>
              <a:gd name="connsiteX66" fmla="*/ 486765 w 580373"/>
              <a:gd name="connsiteY66" fmla="*/ 290187 h 355712"/>
              <a:gd name="connsiteX67" fmla="*/ 486765 w 580373"/>
              <a:gd name="connsiteY67" fmla="*/ 149774 h 355712"/>
              <a:gd name="connsiteX68" fmla="*/ 524208 w 580373"/>
              <a:gd name="connsiteY68" fmla="*/ 149774 h 355712"/>
              <a:gd name="connsiteX69" fmla="*/ 561652 w 580373"/>
              <a:gd name="connsiteY69" fmla="*/ 336991 h 355712"/>
              <a:gd name="connsiteX70" fmla="*/ 542930 w 580373"/>
              <a:gd name="connsiteY70" fmla="*/ 336991 h 355712"/>
              <a:gd name="connsiteX71" fmla="*/ 542930 w 580373"/>
              <a:gd name="connsiteY71" fmla="*/ 131052 h 355712"/>
              <a:gd name="connsiteX72" fmla="*/ 561652 w 580373"/>
              <a:gd name="connsiteY72" fmla="*/ 131052 h 35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80373" h="355712">
                <a:moveTo>
                  <a:pt x="571012" y="112330"/>
                </a:moveTo>
                <a:lnTo>
                  <a:pt x="533569" y="112330"/>
                </a:lnTo>
                <a:cubicBezTo>
                  <a:pt x="528399" y="112330"/>
                  <a:pt x="524208" y="116521"/>
                  <a:pt x="524208" y="121691"/>
                </a:cubicBezTo>
                <a:lnTo>
                  <a:pt x="524208" y="131052"/>
                </a:lnTo>
                <a:lnTo>
                  <a:pt x="486765" y="131052"/>
                </a:lnTo>
                <a:lnTo>
                  <a:pt x="486765" y="117011"/>
                </a:lnTo>
                <a:cubicBezTo>
                  <a:pt x="486752" y="104091"/>
                  <a:pt x="476282" y="93622"/>
                  <a:pt x="463363" y="93609"/>
                </a:cubicBezTo>
                <a:lnTo>
                  <a:pt x="229341" y="93609"/>
                </a:lnTo>
                <a:cubicBezTo>
                  <a:pt x="216422" y="93622"/>
                  <a:pt x="205952" y="104091"/>
                  <a:pt x="205939" y="117011"/>
                </a:cubicBezTo>
                <a:lnTo>
                  <a:pt x="205939" y="131052"/>
                </a:lnTo>
                <a:lnTo>
                  <a:pt x="187217" y="131052"/>
                </a:lnTo>
                <a:lnTo>
                  <a:pt x="187217" y="107650"/>
                </a:lnTo>
                <a:cubicBezTo>
                  <a:pt x="187197" y="89564"/>
                  <a:pt x="172540" y="74907"/>
                  <a:pt x="154454" y="74887"/>
                </a:cubicBezTo>
                <a:lnTo>
                  <a:pt x="107650" y="74887"/>
                </a:lnTo>
                <a:cubicBezTo>
                  <a:pt x="89564" y="74907"/>
                  <a:pt x="74907" y="89564"/>
                  <a:pt x="74887" y="107650"/>
                </a:cubicBezTo>
                <a:lnTo>
                  <a:pt x="74887" y="131052"/>
                </a:lnTo>
                <a:lnTo>
                  <a:pt x="56165" y="131052"/>
                </a:lnTo>
                <a:lnTo>
                  <a:pt x="56165" y="9361"/>
                </a:lnTo>
                <a:cubicBezTo>
                  <a:pt x="56165" y="4191"/>
                  <a:pt x="51974" y="0"/>
                  <a:pt x="46804" y="0"/>
                </a:cubicBezTo>
                <a:lnTo>
                  <a:pt x="9361" y="0"/>
                </a:lnTo>
                <a:cubicBezTo>
                  <a:pt x="4191" y="0"/>
                  <a:pt x="0" y="4191"/>
                  <a:pt x="0" y="9361"/>
                </a:cubicBezTo>
                <a:lnTo>
                  <a:pt x="0" y="346352"/>
                </a:lnTo>
                <a:cubicBezTo>
                  <a:pt x="0" y="351522"/>
                  <a:pt x="4191" y="355713"/>
                  <a:pt x="9361" y="355713"/>
                </a:cubicBezTo>
                <a:lnTo>
                  <a:pt x="46804" y="355713"/>
                </a:lnTo>
                <a:cubicBezTo>
                  <a:pt x="51974" y="355713"/>
                  <a:pt x="56165" y="351522"/>
                  <a:pt x="56165" y="346352"/>
                </a:cubicBezTo>
                <a:lnTo>
                  <a:pt x="56165" y="308908"/>
                </a:lnTo>
                <a:lnTo>
                  <a:pt x="205939" y="308908"/>
                </a:lnTo>
                <a:lnTo>
                  <a:pt x="205939" y="318269"/>
                </a:lnTo>
                <a:cubicBezTo>
                  <a:pt x="205960" y="333770"/>
                  <a:pt x="218520" y="346331"/>
                  <a:pt x="234021" y="346352"/>
                </a:cubicBezTo>
                <a:lnTo>
                  <a:pt x="458682" y="346352"/>
                </a:lnTo>
                <a:cubicBezTo>
                  <a:pt x="474183" y="346331"/>
                  <a:pt x="486744" y="333770"/>
                  <a:pt x="486765" y="318269"/>
                </a:cubicBezTo>
                <a:lnTo>
                  <a:pt x="486765" y="308908"/>
                </a:lnTo>
                <a:lnTo>
                  <a:pt x="524208" y="308908"/>
                </a:lnTo>
                <a:lnTo>
                  <a:pt x="524208" y="346352"/>
                </a:lnTo>
                <a:cubicBezTo>
                  <a:pt x="524208" y="351522"/>
                  <a:pt x="528399" y="355713"/>
                  <a:pt x="533569" y="355713"/>
                </a:cubicBezTo>
                <a:lnTo>
                  <a:pt x="571012" y="355713"/>
                </a:lnTo>
                <a:cubicBezTo>
                  <a:pt x="576182" y="355713"/>
                  <a:pt x="580373" y="351522"/>
                  <a:pt x="580373" y="346352"/>
                </a:cubicBezTo>
                <a:lnTo>
                  <a:pt x="580373" y="121691"/>
                </a:lnTo>
                <a:cubicBezTo>
                  <a:pt x="580373" y="116521"/>
                  <a:pt x="576182" y="112330"/>
                  <a:pt x="571012" y="112330"/>
                </a:cubicBezTo>
                <a:close/>
                <a:moveTo>
                  <a:pt x="37443" y="336991"/>
                </a:moveTo>
                <a:lnTo>
                  <a:pt x="18722" y="336991"/>
                </a:lnTo>
                <a:lnTo>
                  <a:pt x="18722" y="18722"/>
                </a:lnTo>
                <a:lnTo>
                  <a:pt x="37443" y="18722"/>
                </a:lnTo>
                <a:close/>
                <a:moveTo>
                  <a:pt x="93609" y="107650"/>
                </a:moveTo>
                <a:cubicBezTo>
                  <a:pt x="93615" y="99898"/>
                  <a:pt x="99898" y="93615"/>
                  <a:pt x="107650" y="93609"/>
                </a:cubicBezTo>
                <a:lnTo>
                  <a:pt x="154454" y="93609"/>
                </a:lnTo>
                <a:cubicBezTo>
                  <a:pt x="162206" y="93615"/>
                  <a:pt x="168489" y="99898"/>
                  <a:pt x="168495" y="107650"/>
                </a:cubicBezTo>
                <a:lnTo>
                  <a:pt x="168495" y="131052"/>
                </a:lnTo>
                <a:lnTo>
                  <a:pt x="93609" y="131052"/>
                </a:lnTo>
                <a:close/>
                <a:moveTo>
                  <a:pt x="205939" y="290187"/>
                </a:moveTo>
                <a:lnTo>
                  <a:pt x="56165" y="290187"/>
                </a:lnTo>
                <a:lnTo>
                  <a:pt x="56165" y="149774"/>
                </a:lnTo>
                <a:lnTo>
                  <a:pt x="205939" y="149774"/>
                </a:lnTo>
                <a:close/>
                <a:moveTo>
                  <a:pt x="468043" y="318269"/>
                </a:moveTo>
                <a:cubicBezTo>
                  <a:pt x="468036" y="323436"/>
                  <a:pt x="463849" y="327623"/>
                  <a:pt x="458682" y="327630"/>
                </a:cubicBezTo>
                <a:lnTo>
                  <a:pt x="234021" y="327630"/>
                </a:lnTo>
                <a:cubicBezTo>
                  <a:pt x="228855" y="327623"/>
                  <a:pt x="224668" y="323436"/>
                  <a:pt x="224661" y="318269"/>
                </a:cubicBezTo>
                <a:lnTo>
                  <a:pt x="224661" y="299548"/>
                </a:lnTo>
                <a:lnTo>
                  <a:pt x="468043" y="299548"/>
                </a:lnTo>
                <a:close/>
                <a:moveTo>
                  <a:pt x="468043" y="280826"/>
                </a:moveTo>
                <a:lnTo>
                  <a:pt x="224661" y="280826"/>
                </a:lnTo>
                <a:lnTo>
                  <a:pt x="224661" y="117011"/>
                </a:lnTo>
                <a:cubicBezTo>
                  <a:pt x="224661" y="114426"/>
                  <a:pt x="226756" y="112330"/>
                  <a:pt x="229341" y="112330"/>
                </a:cubicBezTo>
                <a:lnTo>
                  <a:pt x="463363" y="112330"/>
                </a:lnTo>
                <a:cubicBezTo>
                  <a:pt x="465947" y="112330"/>
                  <a:pt x="468043" y="114426"/>
                  <a:pt x="468043" y="117011"/>
                </a:cubicBezTo>
                <a:close/>
                <a:moveTo>
                  <a:pt x="524208" y="290187"/>
                </a:moveTo>
                <a:lnTo>
                  <a:pt x="486765" y="290187"/>
                </a:lnTo>
                <a:lnTo>
                  <a:pt x="486765" y="149774"/>
                </a:lnTo>
                <a:lnTo>
                  <a:pt x="524208" y="149774"/>
                </a:lnTo>
                <a:close/>
                <a:moveTo>
                  <a:pt x="561652" y="336991"/>
                </a:moveTo>
                <a:lnTo>
                  <a:pt x="542930" y="336991"/>
                </a:lnTo>
                <a:lnTo>
                  <a:pt x="542930" y="131052"/>
                </a:lnTo>
                <a:lnTo>
                  <a:pt x="561652" y="131052"/>
                </a:lnTo>
                <a:close/>
              </a:path>
            </a:pathLst>
          </a:custGeom>
          <a:solidFill>
            <a:schemeClr val="tx2"/>
          </a:solidFill>
          <a:ln w="1153" cap="flat">
            <a:noFill/>
            <a:prstDash val="solid"/>
            <a:miter/>
          </a:ln>
        </p:spPr>
        <p:txBody>
          <a:bodyPr rtlCol="0" anchor="ctr"/>
          <a:lstStyle/>
          <a:p>
            <a:endParaRPr lang="x-none"/>
          </a:p>
        </p:txBody>
      </p:sp>
      <p:sp>
        <p:nvSpPr>
          <p:cNvPr id="14" name="TextBox 13">
            <a:extLst>
              <a:ext uri="{FF2B5EF4-FFF2-40B4-BE49-F238E27FC236}">
                <a16:creationId xmlns="" xmlns:a16="http://schemas.microsoft.com/office/drawing/2014/main" id="{0995FFE4-8979-5441-8B2B-6917249C23FD}"/>
              </a:ext>
            </a:extLst>
          </p:cNvPr>
          <p:cNvSpPr txBox="1"/>
          <p:nvPr/>
        </p:nvSpPr>
        <p:spPr>
          <a:xfrm>
            <a:off x="4411877" y="3226772"/>
            <a:ext cx="1998244" cy="461665"/>
          </a:xfrm>
          <a:prstGeom prst="rect">
            <a:avLst/>
          </a:prstGeom>
          <a:noFill/>
        </p:spPr>
        <p:txBody>
          <a:bodyPr wrap="square" rtlCol="0">
            <a:spAutoFit/>
          </a:bodyPr>
          <a:lstStyle/>
          <a:p>
            <a:r>
              <a:rPr lang="en-US" sz="1200" dirty="0">
                <a:latin typeface="Lucida Sans" panose="020B0602030504020204" pitchFamily="34" charset="0"/>
              </a:rPr>
              <a:t>Lake Niassa </a:t>
            </a:r>
          </a:p>
          <a:p>
            <a:r>
              <a:rPr lang="en-US" sz="1200" dirty="0">
                <a:latin typeface="Lucida Sans" panose="020B0602030504020204" pitchFamily="34" charset="0"/>
              </a:rPr>
              <a:t>Niassa National Reserve</a:t>
            </a:r>
            <a:endParaRPr lang="x-none" sz="1200" dirty="0">
              <a:latin typeface="Lucida Sans" panose="020B0602030504020204" pitchFamily="34" charset="0"/>
            </a:endParaRPr>
          </a:p>
        </p:txBody>
      </p:sp>
      <p:sp>
        <p:nvSpPr>
          <p:cNvPr id="15" name="TextBox 14">
            <a:extLst>
              <a:ext uri="{FF2B5EF4-FFF2-40B4-BE49-F238E27FC236}">
                <a16:creationId xmlns="" xmlns:a16="http://schemas.microsoft.com/office/drawing/2014/main" id="{60B6840F-77BB-604B-9FEE-AC6B5FEE2E12}"/>
              </a:ext>
            </a:extLst>
          </p:cNvPr>
          <p:cNvSpPr txBox="1"/>
          <p:nvPr/>
        </p:nvSpPr>
        <p:spPr>
          <a:xfrm>
            <a:off x="4777525" y="2834215"/>
            <a:ext cx="1394934" cy="276999"/>
          </a:xfrm>
          <a:prstGeom prst="rect">
            <a:avLst/>
          </a:prstGeom>
          <a:noFill/>
        </p:spPr>
        <p:txBody>
          <a:bodyPr wrap="none" rtlCol="0">
            <a:spAutoFit/>
          </a:bodyPr>
          <a:lstStyle/>
          <a:p>
            <a:r>
              <a:rPr lang="en-US" sz="1200" b="1" dirty="0">
                <a:solidFill>
                  <a:schemeClr val="accent1"/>
                </a:solidFill>
              </a:rPr>
              <a:t>KEY ATTRACTIONS:</a:t>
            </a:r>
            <a:endParaRPr lang="x-none" sz="1200" b="1" dirty="0">
              <a:solidFill>
                <a:schemeClr val="accent1"/>
              </a:solidFill>
            </a:endParaRPr>
          </a:p>
        </p:txBody>
      </p:sp>
      <p:sp>
        <p:nvSpPr>
          <p:cNvPr id="16" name="TextBox 15">
            <a:extLst>
              <a:ext uri="{FF2B5EF4-FFF2-40B4-BE49-F238E27FC236}">
                <a16:creationId xmlns="" xmlns:a16="http://schemas.microsoft.com/office/drawing/2014/main" id="{564749CA-5DA9-8D48-9BA6-4149A86323AE}"/>
              </a:ext>
            </a:extLst>
          </p:cNvPr>
          <p:cNvSpPr txBox="1"/>
          <p:nvPr/>
        </p:nvSpPr>
        <p:spPr>
          <a:xfrm>
            <a:off x="7168423" y="2834215"/>
            <a:ext cx="1029449" cy="276999"/>
          </a:xfrm>
          <a:prstGeom prst="rect">
            <a:avLst/>
          </a:prstGeom>
          <a:noFill/>
        </p:spPr>
        <p:txBody>
          <a:bodyPr wrap="none" rtlCol="0">
            <a:spAutoFit/>
          </a:bodyPr>
          <a:lstStyle/>
          <a:p>
            <a:r>
              <a:rPr lang="en-US" sz="1200" b="1" dirty="0">
                <a:solidFill>
                  <a:schemeClr val="accent1"/>
                </a:solidFill>
                <a:latin typeface="Lucida Sans" panose="020B0602030504020204" pitchFamily="34" charset="0"/>
              </a:rPr>
              <a:t>CAPACITY</a:t>
            </a:r>
            <a:r>
              <a:rPr lang="en-US" sz="1200" b="1" dirty="0">
                <a:solidFill>
                  <a:schemeClr val="accent1"/>
                </a:solidFill>
              </a:rPr>
              <a:t>:</a:t>
            </a:r>
            <a:endParaRPr lang="x-none" sz="1200" b="1" dirty="0">
              <a:solidFill>
                <a:schemeClr val="accent1"/>
              </a:solidFill>
            </a:endParaRPr>
          </a:p>
        </p:txBody>
      </p:sp>
      <p:sp>
        <p:nvSpPr>
          <p:cNvPr id="17" name="TextBox 16">
            <a:extLst>
              <a:ext uri="{FF2B5EF4-FFF2-40B4-BE49-F238E27FC236}">
                <a16:creationId xmlns="" xmlns:a16="http://schemas.microsoft.com/office/drawing/2014/main" id="{4C61CBF4-0E45-FE4D-B679-0E163CA8ADC9}"/>
              </a:ext>
            </a:extLst>
          </p:cNvPr>
          <p:cNvSpPr txBox="1"/>
          <p:nvPr/>
        </p:nvSpPr>
        <p:spPr>
          <a:xfrm>
            <a:off x="6622416" y="3226773"/>
            <a:ext cx="1998244" cy="461665"/>
          </a:xfrm>
          <a:prstGeom prst="rect">
            <a:avLst/>
          </a:prstGeom>
          <a:noFill/>
        </p:spPr>
        <p:txBody>
          <a:bodyPr wrap="square" rtlCol="0">
            <a:spAutoFit/>
          </a:bodyPr>
          <a:lstStyle/>
          <a:p>
            <a:r>
              <a:rPr lang="en-US" sz="1200" dirty="0"/>
              <a:t>40 beds in Phase 1, expanding to 60 in Phase 2</a:t>
            </a:r>
            <a:endParaRPr lang="x-none" sz="1200" dirty="0"/>
          </a:p>
        </p:txBody>
      </p:sp>
      <p:pic>
        <p:nvPicPr>
          <p:cNvPr id="24" name="Content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8476" r="28476"/>
          <a:stretch>
            <a:fillRect/>
          </a:stretch>
        </p:blipFill>
        <p:spPr>
          <a:xfrm>
            <a:off x="179365" y="-9734"/>
            <a:ext cx="3119291" cy="4886534"/>
          </a:xfrm>
          <a:prstGeom prst="rect">
            <a:avLst/>
          </a:prstGeom>
        </p:spPr>
      </p:pic>
      <p:sp>
        <p:nvSpPr>
          <p:cNvPr id="3" name="TextBox 2">
            <a:extLst>
              <a:ext uri="{FF2B5EF4-FFF2-40B4-BE49-F238E27FC236}">
                <a16:creationId xmlns="" xmlns:a16="http://schemas.microsoft.com/office/drawing/2014/main" id="{305FAC0A-3AD3-1D88-DED9-BAFFABD026A7}"/>
              </a:ext>
            </a:extLst>
          </p:cNvPr>
          <p:cNvSpPr txBox="1"/>
          <p:nvPr/>
        </p:nvSpPr>
        <p:spPr>
          <a:xfrm>
            <a:off x="4223146" y="4220914"/>
            <a:ext cx="4646814" cy="369332"/>
          </a:xfrm>
          <a:prstGeom prst="rect">
            <a:avLst/>
          </a:prstGeom>
          <a:noFill/>
        </p:spPr>
        <p:txBody>
          <a:bodyPr wrap="square">
            <a:spAutoFit/>
          </a:bodyPr>
          <a:lstStyle/>
          <a:p>
            <a:pPr marL="0" indent="0" algn="just">
              <a:buFont typeface="Arial" panose="020B0604020202020204" pitchFamily="34" charset="0"/>
              <a:buNone/>
            </a:pPr>
            <a:r>
              <a:rPr lang="en-GB" sz="1800" dirty="0">
                <a:latin typeface="Calibri" panose="020F0502020204030204" pitchFamily="34" charset="0"/>
                <a:ea typeface="Calibri" panose="020F0502020204030204" pitchFamily="34" charset="0"/>
                <a:cs typeface="Times New Roman" panose="02020603050405020304" pitchFamily="18" charset="0"/>
              </a:rPr>
              <a:t>Estimated Budget: </a:t>
            </a:r>
            <a:r>
              <a:rPr lang="en-GB" b="1" i="1" dirty="0" smtClean="0">
                <a:latin typeface="Calibri" panose="020F0502020204030204" pitchFamily="34" charset="0"/>
                <a:ea typeface="Calibri" panose="020F0502020204030204" pitchFamily="34" charset="0"/>
                <a:cs typeface="Times New Roman" panose="02020603050405020304" pitchFamily="18" charset="0"/>
              </a:rPr>
              <a:t>3 </a:t>
            </a:r>
            <a:r>
              <a:rPr lang="en-GB" sz="1800" b="1" i="1" dirty="0" smtClean="0">
                <a:latin typeface="Calibri" panose="020F0502020204030204" pitchFamily="34" charset="0"/>
                <a:ea typeface="Calibri" panose="020F0502020204030204" pitchFamily="34" charset="0"/>
                <a:cs typeface="Times New Roman" panose="02020603050405020304" pitchFamily="18" charset="0"/>
              </a:rPr>
              <a:t>million </a:t>
            </a:r>
            <a:r>
              <a:rPr lang="en-GB" sz="1800" b="1" i="1" dirty="0">
                <a:latin typeface="Calibri" panose="020F0502020204030204" pitchFamily="34" charset="0"/>
                <a:ea typeface="Calibri" panose="020F0502020204030204" pitchFamily="34" charset="0"/>
                <a:cs typeface="Times New Roman" panose="02020603050405020304" pitchFamily="18" charset="0"/>
              </a:rPr>
              <a:t>USD </a:t>
            </a:r>
          </a:p>
        </p:txBody>
      </p:sp>
    </p:spTree>
    <p:extLst>
      <p:ext uri="{BB962C8B-B14F-4D97-AF65-F5344CB8AC3E}">
        <p14:creationId xmlns:p14="http://schemas.microsoft.com/office/powerpoint/2010/main" val="273961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3373" y="203706"/>
            <a:ext cx="5597254" cy="597681"/>
          </a:xfrm>
        </p:spPr>
        <p:txBody>
          <a:bodyPr>
            <a:normAutofit fontScale="90000"/>
          </a:bodyPr>
          <a:lstStyle/>
          <a:p>
            <a:pPr algn="ctr"/>
            <a:r>
              <a:rPr lang="pt-PT" sz="2100" dirty="0">
                <a:solidFill>
                  <a:schemeClr val="tx2"/>
                </a:solidFill>
                <a:latin typeface="Garamond" panose="02020404030301010803" pitchFamily="18" charset="0"/>
              </a:rPr>
              <a:t/>
            </a:r>
            <a:br>
              <a:rPr lang="pt-PT" sz="2100" dirty="0">
                <a:solidFill>
                  <a:schemeClr val="tx2"/>
                </a:solidFill>
                <a:latin typeface="Garamond" panose="02020404030301010803" pitchFamily="18" charset="0"/>
              </a:rPr>
            </a:br>
            <a:r>
              <a:rPr lang="pt-PT" sz="2100" dirty="0">
                <a:solidFill>
                  <a:schemeClr val="tx2"/>
                </a:solidFill>
                <a:latin typeface="Garamond" panose="02020404030301010803" pitchFamily="18" charset="0"/>
              </a:rPr>
              <a:t>C</a:t>
            </a:r>
            <a:r>
              <a:rPr lang="pt-PT" sz="2100" dirty="0" smtClean="0">
                <a:solidFill>
                  <a:schemeClr val="tx2"/>
                </a:solidFill>
                <a:latin typeface="Garamond" panose="02020404030301010803" pitchFamily="18" charset="0"/>
              </a:rPr>
              <a:t>OMING </a:t>
            </a:r>
            <a:r>
              <a:rPr lang="pt-PT" sz="2100" dirty="0">
                <a:solidFill>
                  <a:schemeClr val="tx2"/>
                </a:solidFill>
                <a:latin typeface="Garamond" panose="02020404030301010803" pitchFamily="18" charset="0"/>
              </a:rPr>
              <a:t>SOON </a:t>
            </a:r>
            <a:r>
              <a:rPr lang="pt-PT" sz="2100" dirty="0" smtClean="0">
                <a:solidFill>
                  <a:schemeClr val="tx2"/>
                </a:solidFill>
                <a:latin typeface="Garamond" panose="02020404030301010803" pitchFamily="18" charset="0"/>
              </a:rPr>
              <a:t>TO  </a:t>
            </a:r>
            <a:r>
              <a:rPr lang="pt-PT" sz="2100" dirty="0">
                <a:solidFill>
                  <a:schemeClr val="tx2"/>
                </a:solidFill>
                <a:latin typeface="Garamond" panose="02020404030301010803" pitchFamily="18" charset="0"/>
              </a:rPr>
              <a:t>MOZAMBIQUE</a:t>
            </a:r>
            <a:br>
              <a:rPr lang="pt-PT" sz="2100" dirty="0">
                <a:solidFill>
                  <a:schemeClr val="tx2"/>
                </a:solidFill>
                <a:latin typeface="Garamond" panose="02020404030301010803" pitchFamily="18" charset="0"/>
              </a:rPr>
            </a:br>
            <a:r>
              <a:rPr lang="pt-PT" sz="2100" dirty="0">
                <a:solidFill>
                  <a:schemeClr val="tx2"/>
                </a:solidFill>
                <a:latin typeface="Garamond" panose="02020404030301010803" pitchFamily="18" charset="0"/>
              </a:rPr>
              <a:t>(Hotel </a:t>
            </a:r>
            <a:r>
              <a:rPr lang="pt-PT" sz="2100" dirty="0" smtClean="0">
                <a:solidFill>
                  <a:schemeClr val="tx2"/>
                </a:solidFill>
                <a:latin typeface="Garamond" panose="02020404030301010803" pitchFamily="18" charset="0"/>
              </a:rPr>
              <a:t>Chains)</a:t>
            </a:r>
            <a:r>
              <a:rPr lang="pt-PT" sz="2100" dirty="0">
                <a:solidFill>
                  <a:schemeClr val="tx2"/>
                </a:solidFill>
                <a:latin typeface="Garamond" panose="02020404030301010803" pitchFamily="18" charset="0"/>
              </a:rPr>
              <a:t/>
            </a:r>
            <a:br>
              <a:rPr lang="pt-PT" sz="2100" dirty="0">
                <a:solidFill>
                  <a:schemeClr val="tx2"/>
                </a:solidFill>
                <a:latin typeface="Garamond" panose="02020404030301010803" pitchFamily="18" charset="0"/>
              </a:rPr>
            </a:br>
            <a:endParaRPr lang="en-US" sz="2100" dirty="0">
              <a:solidFill>
                <a:schemeClr val="tx2"/>
              </a:solidFill>
              <a:latin typeface="Garamond" panose="02020404030301010803" pitchFamily="18" charset="0"/>
            </a:endParaRPr>
          </a:p>
        </p:txBody>
      </p:sp>
      <p:sp>
        <p:nvSpPr>
          <p:cNvPr id="3" name="Espaço Reservado para Conteúdo 2"/>
          <p:cNvSpPr>
            <a:spLocks noGrp="1"/>
          </p:cNvSpPr>
          <p:nvPr>
            <p:ph idx="1"/>
          </p:nvPr>
        </p:nvSpPr>
        <p:spPr>
          <a:xfrm>
            <a:off x="1331640" y="1200151"/>
            <a:ext cx="6480720" cy="2871797"/>
          </a:xfrm>
        </p:spPr>
        <p:txBody>
          <a:bodyPr/>
          <a:lstStyle/>
          <a:p>
            <a:endParaRPr lang="pt-PT" u="sng" dirty="0"/>
          </a:p>
          <a:p>
            <a:endParaRPr lang="pt-PT" u="sng" dirty="0"/>
          </a:p>
          <a:p>
            <a:endParaRPr lang="en-US" u="sng" dirty="0"/>
          </a:p>
        </p:txBody>
      </p:sp>
      <p:sp>
        <p:nvSpPr>
          <p:cNvPr id="4" name="Espaço Reservado para Número de Slide 3"/>
          <p:cNvSpPr>
            <a:spLocks noGrp="1"/>
          </p:cNvSpPr>
          <p:nvPr>
            <p:ph type="sldNum" sz="quarter" idx="12"/>
          </p:nvPr>
        </p:nvSpPr>
        <p:spPr/>
        <p:txBody>
          <a:bodyPr/>
          <a:lstStyle/>
          <a:p>
            <a:r>
              <a:rPr lang="fr-FR" altLang="en-US">
                <a:solidFill>
                  <a:prstClr val="white"/>
                </a:solidFill>
              </a:rPr>
              <a:t>Page </a:t>
            </a:r>
            <a:fld id="{C81EE7FC-15B7-9F40-B53F-49E65DC333A5}" type="slidenum">
              <a:rPr lang="fr-FR" altLang="en-US" smtClean="0">
                <a:solidFill>
                  <a:prstClr val="white"/>
                </a:solidFill>
              </a:rPr>
              <a:pPr/>
              <a:t>19</a:t>
            </a:fld>
            <a:endParaRPr lang="fr-FR" altLang="en-US">
              <a:solidFill>
                <a:prstClr val="white"/>
              </a:solidFill>
            </a:endParaRPr>
          </a:p>
        </p:txBody>
      </p:sp>
      <p:pic>
        <p:nvPicPr>
          <p:cNvPr id="5" name="Picture 4"/>
          <p:cNvPicPr>
            <a:picLocks noChangeAspect="1"/>
          </p:cNvPicPr>
          <p:nvPr/>
        </p:nvPicPr>
        <p:blipFill>
          <a:blip r:embed="rId2"/>
          <a:stretch>
            <a:fillRect/>
          </a:stretch>
        </p:blipFill>
        <p:spPr>
          <a:xfrm>
            <a:off x="1270978" y="1260741"/>
            <a:ext cx="3020345" cy="1357244"/>
          </a:xfrm>
          <a:prstGeom prst="rect">
            <a:avLst/>
          </a:prstGeom>
        </p:spPr>
      </p:pic>
      <p:pic>
        <p:nvPicPr>
          <p:cNvPr id="6" name="Picture 5"/>
          <p:cNvPicPr>
            <a:picLocks noChangeAspect="1"/>
          </p:cNvPicPr>
          <p:nvPr/>
        </p:nvPicPr>
        <p:blipFill>
          <a:blip r:embed="rId3"/>
          <a:stretch>
            <a:fillRect/>
          </a:stretch>
        </p:blipFill>
        <p:spPr>
          <a:xfrm>
            <a:off x="4572001" y="1112099"/>
            <a:ext cx="3104963" cy="1505886"/>
          </a:xfrm>
          <a:prstGeom prst="rect">
            <a:avLst/>
          </a:prstGeom>
        </p:spPr>
      </p:pic>
      <p:pic>
        <p:nvPicPr>
          <p:cNvPr id="8" name="Picture 7"/>
          <p:cNvPicPr>
            <a:picLocks noChangeAspect="1"/>
          </p:cNvPicPr>
          <p:nvPr/>
        </p:nvPicPr>
        <p:blipFill>
          <a:blip r:embed="rId4"/>
          <a:stretch>
            <a:fillRect/>
          </a:stretch>
        </p:blipFill>
        <p:spPr>
          <a:xfrm>
            <a:off x="2494696" y="2617985"/>
            <a:ext cx="3305758" cy="1652879"/>
          </a:xfrm>
          <a:prstGeom prst="rect">
            <a:avLst/>
          </a:prstGeom>
        </p:spPr>
      </p:pic>
    </p:spTree>
    <p:extLst>
      <p:ext uri="{BB962C8B-B14F-4D97-AF65-F5344CB8AC3E}">
        <p14:creationId xmlns:p14="http://schemas.microsoft.com/office/powerpoint/2010/main" val="2319391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CC0B85F4-A443-2C41-AC65-9BFC3A919C51}"/>
              </a:ext>
            </a:extLst>
          </p:cNvPr>
          <p:cNvGrpSpPr>
            <a:grpSpLocks noChangeAspect="1"/>
          </p:cNvGrpSpPr>
          <p:nvPr/>
        </p:nvGrpSpPr>
        <p:grpSpPr>
          <a:xfrm>
            <a:off x="751998" y="1151376"/>
            <a:ext cx="7912398" cy="3270770"/>
            <a:chOff x="2328334" y="1069623"/>
            <a:chExt cx="4131733" cy="4131733"/>
          </a:xfrm>
        </p:grpSpPr>
        <p:sp>
          <p:nvSpPr>
            <p:cNvPr id="14" name="Rounded Rectangle 13">
              <a:extLst>
                <a:ext uri="{FF2B5EF4-FFF2-40B4-BE49-F238E27FC236}">
                  <a16:creationId xmlns="" xmlns:a16="http://schemas.microsoft.com/office/drawing/2014/main" id="{64203A45-BEEF-F84A-AA69-CB094BC79D37}"/>
                </a:ext>
              </a:extLst>
            </p:cNvPr>
            <p:cNvSpPr/>
            <p:nvPr/>
          </p:nvSpPr>
          <p:spPr>
            <a:xfrm>
              <a:off x="2328334" y="1069623"/>
              <a:ext cx="4131733" cy="4131733"/>
            </a:xfrm>
            <a:prstGeom prst="roundRect">
              <a:avLst/>
            </a:prstGeom>
            <a:solidFill>
              <a:schemeClr val="bg2"/>
            </a:solidFill>
            <a:ln>
              <a:noFill/>
            </a:ln>
            <a:effectLst>
              <a:outerShdw blurRad="279400" dist="38100" dir="12600000" algn="tl" rotWithShape="0">
                <a:schemeClr val="tx2">
                  <a:lumMod val="90000"/>
                  <a:alpha val="20142"/>
                </a:schemeClr>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ounded Rectangle 14">
              <a:extLst>
                <a:ext uri="{FF2B5EF4-FFF2-40B4-BE49-F238E27FC236}">
                  <a16:creationId xmlns="" xmlns:a16="http://schemas.microsoft.com/office/drawing/2014/main" id="{9541D925-FF7E-214C-833D-623BBF72A8CF}"/>
                </a:ext>
              </a:extLst>
            </p:cNvPr>
            <p:cNvSpPr/>
            <p:nvPr/>
          </p:nvSpPr>
          <p:spPr>
            <a:xfrm>
              <a:off x="2328334" y="1069623"/>
              <a:ext cx="4131733" cy="4131733"/>
            </a:xfrm>
            <a:prstGeom prst="roundRect">
              <a:avLst/>
            </a:prstGeom>
            <a:solidFill>
              <a:schemeClr val="bg2"/>
            </a:solidFill>
            <a:ln>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Rectangle 10">
            <a:extLst>
              <a:ext uri="{FF2B5EF4-FFF2-40B4-BE49-F238E27FC236}">
                <a16:creationId xmlns="" xmlns:a16="http://schemas.microsoft.com/office/drawing/2014/main" id="{37544F3F-D819-E741-8868-B301E7C82D69}"/>
              </a:ext>
            </a:extLst>
          </p:cNvPr>
          <p:cNvSpPr/>
          <p:nvPr/>
        </p:nvSpPr>
        <p:spPr>
          <a:xfrm>
            <a:off x="839576" y="205979"/>
            <a:ext cx="5343015" cy="430887"/>
          </a:xfrm>
          <a:prstGeom prst="rect">
            <a:avLst/>
          </a:prstGeom>
        </p:spPr>
        <p:txBody>
          <a:bodyPr wrap="square" lIns="0" tIns="0" rIns="0" bIns="0">
            <a:spAutoFit/>
          </a:bodyPr>
          <a:lstStyle/>
          <a:p>
            <a:pPr algn="ctr"/>
            <a:r>
              <a:rPr lang="en-US" sz="2800" b="1" dirty="0">
                <a:solidFill>
                  <a:schemeClr val="tx2"/>
                </a:solidFill>
                <a:latin typeface="Raleway" panose="020B0503030101060003" pitchFamily="34" charset="77"/>
              </a:rPr>
              <a:t>Vision for </a:t>
            </a:r>
            <a:r>
              <a:rPr lang="en-US" sz="2800" b="1" dirty="0">
                <a:solidFill>
                  <a:schemeClr val="accent1"/>
                </a:solidFill>
                <a:latin typeface="Raleway" panose="020B0503030101060003" pitchFamily="34" charset="77"/>
              </a:rPr>
              <a:t>the future</a:t>
            </a:r>
          </a:p>
        </p:txBody>
      </p:sp>
      <p:sp>
        <p:nvSpPr>
          <p:cNvPr id="12" name="TextBox 11">
            <a:extLst>
              <a:ext uri="{FF2B5EF4-FFF2-40B4-BE49-F238E27FC236}">
                <a16:creationId xmlns="" xmlns:a16="http://schemas.microsoft.com/office/drawing/2014/main" id="{1E631889-F70B-5045-9607-632B89F3EB5B}"/>
              </a:ext>
            </a:extLst>
          </p:cNvPr>
          <p:cNvSpPr txBox="1"/>
          <p:nvPr/>
        </p:nvSpPr>
        <p:spPr>
          <a:xfrm>
            <a:off x="952625" y="1345277"/>
            <a:ext cx="7511143" cy="3247043"/>
          </a:xfrm>
          <a:prstGeom prst="rect">
            <a:avLst/>
          </a:prstGeom>
          <a:noFill/>
        </p:spPr>
        <p:txBody>
          <a:bodyPr wrap="square" lIns="0" tIns="0" rIns="0" bIns="0" rtlCol="0">
            <a:spAutoFit/>
          </a:bodyPr>
          <a:lstStyle/>
          <a:p>
            <a:r>
              <a:rPr lang="en-US" sz="1400" b="1" i="1" dirty="0">
                <a:solidFill>
                  <a:schemeClr val="accent1"/>
                </a:solidFill>
                <a:latin typeface="Lucida Sans" panose="020B0602030504020204" pitchFamily="34" charset="0"/>
              </a:rPr>
              <a:t>To develop and position Mozambique as Africa's most vibrant and dynamic Premium Tourism destination, with an emphasis on:</a:t>
            </a:r>
          </a:p>
          <a:p>
            <a:pPr marL="214313" indent="-214313">
              <a:lnSpc>
                <a:spcPct val="150000"/>
              </a:lnSpc>
              <a:buFont typeface="Wingdings" pitchFamily="2" charset="2"/>
              <a:buChar char="Ø"/>
            </a:pPr>
            <a:endParaRPr lang="en-US" sz="1400" dirty="0">
              <a:solidFill>
                <a:schemeClr val="tx2">
                  <a:lumMod val="50000"/>
                </a:schemeClr>
              </a:solidFill>
              <a:latin typeface="Arial" panose="020B0604020202020204" pitchFamily="34" charset="0"/>
              <a:cs typeface="Arial" panose="020B0604020202020204" pitchFamily="34" charset="0"/>
            </a:endParaRPr>
          </a:p>
          <a:p>
            <a:pPr marL="285750" indent="-285750">
              <a:lnSpc>
                <a:spcPct val="150000"/>
              </a:lnSpc>
              <a:buFont typeface="Wingdings" pitchFamily="2" charset="2"/>
              <a:buChar char="v"/>
            </a:pPr>
            <a:r>
              <a:rPr lang="en-US" dirty="0">
                <a:latin typeface="Lucida Sans" panose="020B0602030504020204" pitchFamily="34" charset="0"/>
              </a:rPr>
              <a:t>Promote the use of cultural and natural heritage;</a:t>
            </a:r>
          </a:p>
          <a:p>
            <a:pPr marL="285750" indent="-285750">
              <a:lnSpc>
                <a:spcPct val="150000"/>
              </a:lnSpc>
              <a:buFont typeface="Wingdings" pitchFamily="2" charset="2"/>
              <a:buChar char="v"/>
            </a:pPr>
            <a:r>
              <a:rPr lang="en-US" dirty="0">
                <a:latin typeface="Lucida Sans" panose="020B0602030504020204" pitchFamily="34" charset="0"/>
              </a:rPr>
              <a:t>Develop tourist routes and circuits; in the five priority Destinations</a:t>
            </a:r>
          </a:p>
          <a:p>
            <a:pPr marL="285750" indent="-285750">
              <a:lnSpc>
                <a:spcPct val="150000"/>
              </a:lnSpc>
              <a:buFont typeface="Wingdings" pitchFamily="2" charset="2"/>
              <a:buChar char="v"/>
            </a:pPr>
            <a:r>
              <a:rPr lang="en-US" dirty="0">
                <a:latin typeface="Lucida Sans" panose="020B0602030504020204" pitchFamily="34" charset="0"/>
              </a:rPr>
              <a:t>Investing in the use of information and communication technologies;</a:t>
            </a:r>
            <a:endParaRPr lang="pt-PT" dirty="0">
              <a:latin typeface="Lucida Sans" panose="020B0602030504020204" pitchFamily="34" charset="0"/>
            </a:endParaRPr>
          </a:p>
          <a:p>
            <a:pPr>
              <a:lnSpc>
                <a:spcPct val="150000"/>
              </a:lnSpc>
            </a:pPr>
            <a:endParaRPr lang="en-US" dirty="0">
              <a:latin typeface="Lucida Sans" panose="020B0602030504020204" pitchFamily="34" charset="0"/>
            </a:endParaRPr>
          </a:p>
        </p:txBody>
      </p:sp>
    </p:spTree>
    <p:extLst>
      <p:ext uri="{BB962C8B-B14F-4D97-AF65-F5344CB8AC3E}">
        <p14:creationId xmlns:p14="http://schemas.microsoft.com/office/powerpoint/2010/main" val="3971122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r>
              <a:rPr lang="fr-FR" altLang="en-US" sz="750">
                <a:solidFill>
                  <a:prstClr val="white"/>
                </a:solidFill>
              </a:rPr>
              <a:t>Page </a:t>
            </a:r>
            <a:fld id="{8D9539D4-7C6C-FE43-9D7E-CE60D9187332}" type="slidenum">
              <a:rPr lang="fr-FR" altLang="en-US" sz="750">
                <a:solidFill>
                  <a:prstClr val="white"/>
                </a:solidFill>
              </a:rPr>
              <a:pPr>
                <a:spcBef>
                  <a:spcPct val="0"/>
                </a:spcBef>
                <a:buFontTx/>
                <a:buNone/>
              </a:pPr>
              <a:t>20</a:t>
            </a:fld>
            <a:endParaRPr lang="fr-FR" altLang="en-US" sz="750">
              <a:solidFill>
                <a:prstClr val="white"/>
              </a:solidFill>
            </a:endParaRPr>
          </a:p>
        </p:txBody>
      </p:sp>
      <p:sp>
        <p:nvSpPr>
          <p:cNvPr id="37891" name="TextBox 6"/>
          <p:cNvSpPr txBox="1">
            <a:spLocks noChangeArrowheads="1"/>
          </p:cNvSpPr>
          <p:nvPr/>
        </p:nvSpPr>
        <p:spPr bwMode="auto">
          <a:xfrm>
            <a:off x="473413" y="1069182"/>
            <a:ext cx="8171233" cy="34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r>
              <a:rPr lang="en-GB" altLang="en-US" sz="1650" dirty="0">
                <a:solidFill>
                  <a:srgbClr val="1F497D">
                    <a:lumMod val="75000"/>
                  </a:srgbClr>
                </a:solidFill>
                <a:latin typeface="Lucida Bright" panose="02040602050505020304" pitchFamily="18" charset="77"/>
              </a:rPr>
              <a:t> Other Business models may be adopt:</a:t>
            </a:r>
          </a:p>
          <a:p>
            <a:pPr defTabSz="685800" eaLnBrk="0" fontAlgn="base" hangingPunct="0">
              <a:spcBef>
                <a:spcPct val="0"/>
              </a:spcBef>
              <a:spcAft>
                <a:spcPct val="0"/>
              </a:spcAft>
            </a:pPr>
            <a:endParaRPr lang="en-GB" altLang="en-US" sz="1650"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None/>
            </a:pPr>
            <a:endParaRPr lang="en-GB" altLang="en-US" sz="1650"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Font typeface="Arial" panose="020B0604020202020204" pitchFamily="34" charset="0"/>
              <a:buChar char="•"/>
            </a:pPr>
            <a:r>
              <a:rPr lang="en-GB" altLang="en-US" sz="1650" dirty="0">
                <a:solidFill>
                  <a:srgbClr val="1F497D">
                    <a:lumMod val="75000"/>
                  </a:srgbClr>
                </a:solidFill>
                <a:latin typeface="Lucida Bright" panose="02040602050505020304" pitchFamily="18" charset="77"/>
              </a:rPr>
              <a:t> SPV (</a:t>
            </a:r>
            <a:r>
              <a:rPr lang="en-GB" altLang="en-US" sz="1650" i="1" dirty="0">
                <a:solidFill>
                  <a:srgbClr val="1F497D">
                    <a:lumMod val="75000"/>
                  </a:srgbClr>
                </a:solidFill>
                <a:latin typeface="Lucida Bright" panose="02040602050505020304" pitchFamily="18" charset="77"/>
              </a:rPr>
              <a:t>Special Purpose Vehicle</a:t>
            </a:r>
            <a:r>
              <a:rPr lang="en-GB" altLang="en-US" sz="1650" dirty="0">
                <a:solidFill>
                  <a:srgbClr val="1F497D">
                    <a:lumMod val="75000"/>
                  </a:srgbClr>
                </a:solidFill>
                <a:latin typeface="Lucida Bright" panose="02040602050505020304" pitchFamily="18" charset="77"/>
              </a:rPr>
              <a:t>);</a:t>
            </a:r>
          </a:p>
          <a:p>
            <a:pPr lvl="1" defTabSz="685800" eaLnBrk="0" fontAlgn="base" hangingPunct="0">
              <a:spcBef>
                <a:spcPct val="0"/>
              </a:spcBef>
              <a:spcAft>
                <a:spcPct val="0"/>
              </a:spcAft>
              <a:buNone/>
            </a:pPr>
            <a:endParaRPr lang="en-GB" altLang="en-US" sz="1650"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Font typeface="Arial" panose="020B0604020202020204" pitchFamily="34" charset="0"/>
              <a:buChar char="•"/>
            </a:pPr>
            <a:endParaRPr lang="en-GB" altLang="en-US" sz="1650"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Font typeface="Arial" panose="020B0604020202020204" pitchFamily="34" charset="0"/>
              <a:buChar char="•"/>
            </a:pPr>
            <a:r>
              <a:rPr lang="en-GB" altLang="en-US" sz="1650" dirty="0">
                <a:solidFill>
                  <a:srgbClr val="1F497D">
                    <a:lumMod val="75000"/>
                  </a:srgbClr>
                </a:solidFill>
                <a:latin typeface="Lucida Bright" panose="02040602050505020304" pitchFamily="18" charset="77"/>
              </a:rPr>
              <a:t> BOT </a:t>
            </a:r>
            <a:r>
              <a:rPr lang="en-GB" altLang="en-US" sz="1650" i="1" dirty="0">
                <a:solidFill>
                  <a:srgbClr val="1F497D">
                    <a:lumMod val="75000"/>
                  </a:srgbClr>
                </a:solidFill>
                <a:latin typeface="Lucida Bright" panose="02040602050505020304" pitchFamily="18" charset="77"/>
              </a:rPr>
              <a:t>(Build Operate and Transfer</a:t>
            </a:r>
            <a:r>
              <a:rPr lang="en-GB" altLang="en-US" sz="1650" dirty="0">
                <a:solidFill>
                  <a:srgbClr val="1F497D">
                    <a:lumMod val="75000"/>
                  </a:srgbClr>
                </a:solidFill>
                <a:latin typeface="Lucida Bright" panose="02040602050505020304" pitchFamily="18" charset="77"/>
              </a:rPr>
              <a:t>);</a:t>
            </a:r>
          </a:p>
          <a:p>
            <a:pPr lvl="1" defTabSz="685800" eaLnBrk="0" fontAlgn="base" hangingPunct="0">
              <a:spcBef>
                <a:spcPct val="0"/>
              </a:spcBef>
              <a:spcAft>
                <a:spcPct val="0"/>
              </a:spcAft>
              <a:buNone/>
            </a:pPr>
            <a:endParaRPr lang="en-GB" altLang="en-US" sz="1650"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Font typeface="Arial" panose="020B0604020202020204" pitchFamily="34" charset="0"/>
              <a:buChar char="•"/>
            </a:pPr>
            <a:endParaRPr lang="en-GB" altLang="en-US" sz="1650"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Font typeface="Arial" panose="020B0604020202020204" pitchFamily="34" charset="0"/>
              <a:buChar char="•"/>
            </a:pPr>
            <a:r>
              <a:rPr lang="en-GB" altLang="en-US" sz="1650" dirty="0">
                <a:solidFill>
                  <a:srgbClr val="1F497D">
                    <a:lumMod val="75000"/>
                  </a:srgbClr>
                </a:solidFill>
                <a:latin typeface="Lucida Bright" panose="02040602050505020304" pitchFamily="18" charset="77"/>
              </a:rPr>
              <a:t> Public Tender </a:t>
            </a:r>
          </a:p>
          <a:p>
            <a:pPr lvl="1" defTabSz="685800" eaLnBrk="0" fontAlgn="base" hangingPunct="0">
              <a:spcBef>
                <a:spcPct val="0"/>
              </a:spcBef>
              <a:spcAft>
                <a:spcPct val="0"/>
              </a:spcAft>
              <a:buNone/>
            </a:pPr>
            <a:endParaRPr lang="en-GB" altLang="en-US" sz="1500"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None/>
            </a:pPr>
            <a:endParaRPr lang="en-GB" altLang="en-US" sz="1500"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None/>
            </a:pPr>
            <a:endParaRPr lang="en-GB" altLang="en-US" sz="1050" b="1" i="1" dirty="0">
              <a:solidFill>
                <a:srgbClr val="1F497D">
                  <a:lumMod val="75000"/>
                </a:srgbClr>
              </a:solidFill>
              <a:latin typeface="Lucida Bright" panose="02040602050505020304" pitchFamily="18" charset="77"/>
            </a:endParaRPr>
          </a:p>
          <a:p>
            <a:pPr lvl="1" defTabSz="685800" eaLnBrk="0" fontAlgn="base" hangingPunct="0">
              <a:spcBef>
                <a:spcPct val="0"/>
              </a:spcBef>
              <a:spcAft>
                <a:spcPct val="0"/>
              </a:spcAft>
              <a:buNone/>
            </a:pPr>
            <a:endParaRPr lang="en-GB" altLang="en-US" sz="1500" dirty="0">
              <a:solidFill>
                <a:srgbClr val="1F497D">
                  <a:lumMod val="75000"/>
                </a:srgbClr>
              </a:solidFill>
              <a:latin typeface="Lucida Bright" panose="02040602050505020304" pitchFamily="18" charset="77"/>
            </a:endParaRPr>
          </a:p>
        </p:txBody>
      </p:sp>
      <p:sp>
        <p:nvSpPr>
          <p:cNvPr id="37892" name="Rectangle 2"/>
          <p:cNvSpPr>
            <a:spLocks noGrp="1"/>
          </p:cNvSpPr>
          <p:nvPr>
            <p:ph type="title"/>
          </p:nvPr>
        </p:nvSpPr>
        <p:spPr>
          <a:xfrm>
            <a:off x="1488281" y="195486"/>
            <a:ext cx="6172200" cy="441499"/>
          </a:xfrm>
        </p:spPr>
        <p:txBody>
          <a:bodyPr/>
          <a:lstStyle/>
          <a:p>
            <a:pPr algn="ctr"/>
            <a:r>
              <a:rPr lang="pt-PT" altLang="en-US" sz="2100" dirty="0">
                <a:solidFill>
                  <a:schemeClr val="tx2"/>
                </a:solidFill>
                <a:latin typeface="Garamond" panose="02020404030301010803" pitchFamily="18" charset="0"/>
              </a:rPr>
              <a:t>BUSINESS MODELS  </a:t>
            </a:r>
            <a:endParaRPr lang="en-US" altLang="en-US" sz="21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3146422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DD1865EE-19FB-A64B-873C-E970F08DF36B}"/>
              </a:ext>
            </a:extLst>
          </p:cNvPr>
          <p:cNvGrpSpPr/>
          <p:nvPr/>
        </p:nvGrpSpPr>
        <p:grpSpPr>
          <a:xfrm>
            <a:off x="4077364" y="1677550"/>
            <a:ext cx="4291674" cy="1915140"/>
            <a:chOff x="1357688" y="2050278"/>
            <a:chExt cx="4291674" cy="1915140"/>
          </a:xfrm>
        </p:grpSpPr>
        <p:sp>
          <p:nvSpPr>
            <p:cNvPr id="13" name="Rounded Rectangle 12">
              <a:extLst>
                <a:ext uri="{FF2B5EF4-FFF2-40B4-BE49-F238E27FC236}">
                  <a16:creationId xmlns="" xmlns:a16="http://schemas.microsoft.com/office/drawing/2014/main" id="{861BF07A-D48B-FC4F-9951-7E4ED4150620}"/>
                </a:ext>
              </a:extLst>
            </p:cNvPr>
            <p:cNvSpPr/>
            <p:nvPr/>
          </p:nvSpPr>
          <p:spPr>
            <a:xfrm>
              <a:off x="1357688" y="2050278"/>
              <a:ext cx="4291674" cy="1915140"/>
            </a:xfrm>
            <a:prstGeom prst="roundRect">
              <a:avLst>
                <a:gd name="adj" fmla="val 10957"/>
              </a:avLst>
            </a:prstGeom>
            <a:solidFill>
              <a:schemeClr val="bg2"/>
            </a:solidFill>
            <a:ln>
              <a:noFill/>
            </a:ln>
            <a:effectLst>
              <a:outerShdw blurRad="313554" dist="50800" dir="2700000" algn="tl" rotWithShape="0">
                <a:schemeClr val="tx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 xmlns:a16="http://schemas.microsoft.com/office/drawing/2014/main" id="{E248FDE3-CCC7-D94A-BF87-6686B6903F49}"/>
                </a:ext>
              </a:extLst>
            </p:cNvPr>
            <p:cNvSpPr txBox="1"/>
            <p:nvPr/>
          </p:nvSpPr>
          <p:spPr>
            <a:xfrm>
              <a:off x="1520982" y="2087515"/>
              <a:ext cx="4128380" cy="1754326"/>
            </a:xfrm>
            <a:prstGeom prst="rect">
              <a:avLst/>
            </a:prstGeom>
            <a:noFill/>
          </p:spPr>
          <p:txBody>
            <a:bodyPr wrap="square">
              <a:spAutoFit/>
            </a:bodyPr>
            <a:lstStyle/>
            <a:p>
              <a:pPr fontAlgn="ctr"/>
              <a:r>
                <a:rPr lang="pt-PT" b="1" dirty="0" smtClean="0">
                  <a:solidFill>
                    <a:srgbClr val="000000"/>
                  </a:solidFill>
                </a:rPr>
                <a:t>Richard </a:t>
              </a:r>
              <a:r>
                <a:rPr lang="pt-PT" b="1" dirty="0" err="1" smtClean="0">
                  <a:solidFill>
                    <a:srgbClr val="000000"/>
                  </a:solidFill>
                </a:rPr>
                <a:t>Baulene</a:t>
              </a:r>
              <a:r>
                <a:rPr lang="pt-PT" b="1" dirty="0" smtClean="0">
                  <a:solidFill>
                    <a:srgbClr val="000000"/>
                  </a:solidFill>
                </a:rPr>
                <a:t> - CEO</a:t>
              </a:r>
              <a:endParaRPr lang="pt-BR" b="0" dirty="0">
                <a:solidFill>
                  <a:srgbClr val="000000"/>
                </a:solidFill>
                <a:effectLst/>
              </a:endParaRPr>
            </a:p>
            <a:p>
              <a:pPr fontAlgn="ctr"/>
              <a:r>
                <a:rPr lang="pt-BR" b="1" dirty="0" smtClean="0">
                  <a:solidFill>
                    <a:srgbClr val="000000"/>
                  </a:solidFill>
                  <a:effectLst/>
                </a:rPr>
                <a:t>Mozambique</a:t>
              </a:r>
              <a:r>
                <a:rPr lang="pt-BR" b="1" baseline="0" dirty="0" smtClean="0">
                  <a:solidFill>
                    <a:srgbClr val="000000"/>
                  </a:solidFill>
                  <a:effectLst/>
                </a:rPr>
                <a:t> </a:t>
              </a:r>
              <a:r>
                <a:rPr lang="pt-BR" b="1" baseline="0" dirty="0">
                  <a:solidFill>
                    <a:srgbClr val="000000"/>
                  </a:solidFill>
                  <a:effectLst/>
                </a:rPr>
                <a:t>Tourism Authority</a:t>
              </a:r>
              <a:endParaRPr lang="pt-BR" b="1" dirty="0">
                <a:solidFill>
                  <a:srgbClr val="000000"/>
                </a:solidFill>
                <a:effectLst/>
              </a:endParaRPr>
            </a:p>
            <a:p>
              <a:pPr marR="0" algn="l" defTabSz="685800" rtl="0" eaLnBrk="1" fontAlgn="ctr" latinLnBrk="0" hangingPunct="1">
                <a:lnSpc>
                  <a:spcPct val="100000"/>
                </a:lnSpc>
                <a:spcBef>
                  <a:spcPts val="0"/>
                </a:spcBef>
                <a:spcAft>
                  <a:spcPts val="0"/>
                </a:spcAft>
                <a:buClrTx/>
                <a:buSzTx/>
                <a:buFontTx/>
                <a:buNone/>
                <a:tabLst>
                  <a:tab pos="485775" algn="l"/>
                </a:tabLst>
                <a:defRPr/>
              </a:pPr>
              <a:r>
                <a:rPr lang="pt-BR" baseline="0" dirty="0">
                  <a:solidFill>
                    <a:srgbClr val="000000"/>
                  </a:solidFill>
                  <a:effectLst/>
                </a:rPr>
                <a:t>	</a:t>
              </a:r>
            </a:p>
            <a:p>
              <a:pPr marR="0" algn="l" defTabSz="685800" rtl="0" eaLnBrk="1" fontAlgn="ctr" latinLnBrk="0" hangingPunct="1">
                <a:lnSpc>
                  <a:spcPct val="100000"/>
                </a:lnSpc>
                <a:spcBef>
                  <a:spcPts val="0"/>
                </a:spcBef>
                <a:spcAft>
                  <a:spcPts val="0"/>
                </a:spcAft>
                <a:buClrTx/>
                <a:buSzTx/>
                <a:buFontTx/>
                <a:buNone/>
                <a:tabLst>
                  <a:tab pos="485775" algn="l"/>
                </a:tabLst>
                <a:defRPr/>
              </a:pPr>
              <a:r>
                <a:rPr lang="pt-BR" dirty="0">
                  <a:solidFill>
                    <a:srgbClr val="000000"/>
                  </a:solidFill>
                </a:rPr>
                <a:t>      </a:t>
              </a:r>
              <a:r>
                <a:rPr lang="pt-BR" baseline="0" dirty="0">
                  <a:solidFill>
                    <a:srgbClr val="000000"/>
                  </a:solidFill>
                  <a:effectLst/>
                </a:rPr>
                <a:t>+ </a:t>
              </a:r>
              <a:r>
                <a:rPr lang="pt-BR" dirty="0">
                  <a:solidFill>
                    <a:srgbClr val="000000"/>
                  </a:solidFill>
                  <a:effectLst/>
                </a:rPr>
                <a:t>258 848973821 </a:t>
              </a:r>
            </a:p>
            <a:p>
              <a:pPr marR="0" algn="l" defTabSz="685800" rtl="0" eaLnBrk="1" fontAlgn="ctr" latinLnBrk="0" hangingPunct="1">
                <a:lnSpc>
                  <a:spcPct val="100000"/>
                </a:lnSpc>
                <a:spcBef>
                  <a:spcPts val="0"/>
                </a:spcBef>
                <a:spcAft>
                  <a:spcPts val="0"/>
                </a:spcAft>
                <a:buClrTx/>
                <a:buSzTx/>
                <a:buFontTx/>
                <a:buNone/>
                <a:tabLst>
                  <a:tab pos="485775" algn="l"/>
                </a:tabLst>
                <a:defRPr/>
              </a:pPr>
              <a:r>
                <a:rPr lang="pt-PT" dirty="0">
                  <a:solidFill>
                    <a:srgbClr val="000000"/>
                  </a:solidFill>
                  <a:effectLst/>
                </a:rPr>
                <a:t>	</a:t>
              </a:r>
              <a:r>
                <a:rPr lang="pt-PT" dirty="0">
                  <a:solidFill>
                    <a:srgbClr val="000000"/>
                  </a:solidFill>
                </a:rPr>
                <a:t>Info</a:t>
              </a:r>
              <a:r>
                <a:rPr lang="pt-PT" dirty="0">
                  <a:solidFill>
                    <a:srgbClr val="000000"/>
                  </a:solidFill>
                  <a:effectLst/>
                </a:rPr>
                <a:t>@inatur.gov.mz</a:t>
              </a:r>
              <a:endParaRPr lang="pt-BR" dirty="0">
                <a:solidFill>
                  <a:srgbClr val="000000"/>
                </a:solidFill>
                <a:effectLst/>
              </a:endParaRPr>
            </a:p>
            <a:p>
              <a:pPr marL="0" lvl="1" defTabSz="685800" fontAlgn="ctr">
                <a:tabLst>
                  <a:tab pos="485775" algn="l"/>
                </a:tabLst>
                <a:defRPr/>
              </a:pPr>
              <a:r>
                <a:rPr lang="pt-PT" dirty="0">
                  <a:solidFill>
                    <a:srgbClr val="000000"/>
                  </a:solidFill>
                  <a:effectLst/>
                </a:rPr>
                <a:t>	</a:t>
              </a:r>
              <a:r>
                <a:rPr lang="pt-PT" dirty="0" err="1">
                  <a:solidFill>
                    <a:srgbClr val="000000"/>
                  </a:solidFill>
                  <a:effectLst/>
                </a:rPr>
                <a:t>Visit</a:t>
              </a:r>
              <a:r>
                <a:rPr lang="pt-PT" baseline="0" dirty="0">
                  <a:solidFill>
                    <a:srgbClr val="000000"/>
                  </a:solidFill>
                  <a:effectLst/>
                </a:rPr>
                <a:t> Mozambique</a:t>
              </a:r>
              <a:endParaRPr lang="pt-BR" dirty="0">
                <a:solidFill>
                  <a:srgbClr val="000000"/>
                </a:solidFill>
                <a:effectLst/>
              </a:endParaRPr>
            </a:p>
          </p:txBody>
        </p:sp>
        <p:pic>
          <p:nvPicPr>
            <p:cNvPr id="15" name="Graphic 14" descr="Envelope outline">
              <a:extLst>
                <a:ext uri="{FF2B5EF4-FFF2-40B4-BE49-F238E27FC236}">
                  <a16:creationId xmlns="" xmlns:a16="http://schemas.microsoft.com/office/drawing/2014/main" id="{64CBB932-6527-D047-BB9D-70B2098A47B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602459" y="3233713"/>
              <a:ext cx="294238" cy="294238"/>
            </a:xfrm>
            <a:prstGeom prst="rect">
              <a:avLst/>
            </a:prstGeom>
          </p:spPr>
        </p:pic>
        <p:pic>
          <p:nvPicPr>
            <p:cNvPr id="16" name="Graphic 15" descr="Receiver outline">
              <a:extLst>
                <a:ext uri="{FF2B5EF4-FFF2-40B4-BE49-F238E27FC236}">
                  <a16:creationId xmlns="" xmlns:a16="http://schemas.microsoft.com/office/drawing/2014/main" id="{548869C7-DB20-294B-8B7F-9325F0A8777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602459" y="2964678"/>
              <a:ext cx="294238" cy="294238"/>
            </a:xfrm>
            <a:prstGeom prst="rect">
              <a:avLst/>
            </a:prstGeom>
          </p:spPr>
        </p:pic>
        <p:pic>
          <p:nvPicPr>
            <p:cNvPr id="17" name="Graphic 16">
              <a:extLst>
                <a:ext uri="{FF2B5EF4-FFF2-40B4-BE49-F238E27FC236}">
                  <a16:creationId xmlns="" xmlns:a16="http://schemas.microsoft.com/office/drawing/2014/main" id="{7DB60E98-B611-DC4F-8D22-E29587867D3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02459" y="3527951"/>
              <a:ext cx="294238" cy="294238"/>
            </a:xfrm>
            <a:prstGeom prst="rect">
              <a:avLst/>
            </a:prstGeom>
          </p:spPr>
        </p:pic>
      </p:grpSp>
      <p:sp>
        <p:nvSpPr>
          <p:cNvPr id="3" name="Freeform 2">
            <a:extLst>
              <a:ext uri="{FF2B5EF4-FFF2-40B4-BE49-F238E27FC236}">
                <a16:creationId xmlns="" xmlns:a16="http://schemas.microsoft.com/office/drawing/2014/main" id="{2DAC99EA-923F-DC43-96B9-DCED9F0DDE78}"/>
              </a:ext>
            </a:extLst>
          </p:cNvPr>
          <p:cNvSpPr/>
          <p:nvPr/>
        </p:nvSpPr>
        <p:spPr>
          <a:xfrm flipH="1">
            <a:off x="0" y="-1"/>
            <a:ext cx="3238959" cy="5147513"/>
          </a:xfrm>
          <a:custGeom>
            <a:avLst/>
            <a:gdLst>
              <a:gd name="connsiteX0" fmla="*/ 2293158 w 6515924"/>
              <a:gd name="connsiteY0" fmla="*/ 2713299 h 6839719"/>
              <a:gd name="connsiteX1" fmla="*/ 493237 w 6515924"/>
              <a:gd name="connsiteY1" fmla="*/ 4495637 h 6839719"/>
              <a:gd name="connsiteX2" fmla="*/ 446317 w 6515924"/>
              <a:gd name="connsiteY2" fmla="*/ 4487509 h 6839719"/>
              <a:gd name="connsiteX3" fmla="*/ 2293158 w 6515924"/>
              <a:gd name="connsiteY3" fmla="*/ 2713299 h 6839719"/>
              <a:gd name="connsiteX4" fmla="*/ 4689644 w 6515924"/>
              <a:gd name="connsiteY4" fmla="*/ 515934 h 6839719"/>
              <a:gd name="connsiteX5" fmla="*/ 4716319 w 6515924"/>
              <a:gd name="connsiteY5" fmla="*/ 531978 h 6839719"/>
              <a:gd name="connsiteX6" fmla="*/ 2876754 w 6515924"/>
              <a:gd name="connsiteY6" fmla="*/ 2171399 h 6839719"/>
              <a:gd name="connsiteX7" fmla="*/ 2850078 w 6515924"/>
              <a:gd name="connsiteY7" fmla="*/ 2155039 h 6839719"/>
              <a:gd name="connsiteX8" fmla="*/ 5604629 w 6515924"/>
              <a:gd name="connsiteY8" fmla="*/ 0 h 6839719"/>
              <a:gd name="connsiteX9" fmla="*/ 5946457 w 6515924"/>
              <a:gd name="connsiteY9" fmla="*/ 0 h 6839719"/>
              <a:gd name="connsiteX10" fmla="*/ 5704794 w 6515924"/>
              <a:gd name="connsiteY10" fmla="*/ 220391 h 6839719"/>
              <a:gd name="connsiteX11" fmla="*/ 5428337 w 6515924"/>
              <a:gd name="connsiteY11" fmla="*/ 509496 h 6839719"/>
              <a:gd name="connsiteX12" fmla="*/ 5371296 w 6515924"/>
              <a:gd name="connsiteY12" fmla="*/ 680067 h 6839719"/>
              <a:gd name="connsiteX13" fmla="*/ 5610849 w 6515924"/>
              <a:gd name="connsiteY13" fmla="*/ 516884 h 6839719"/>
              <a:gd name="connsiteX14" fmla="*/ 6191387 w 6515924"/>
              <a:gd name="connsiteY14" fmla="*/ 422 h 6839719"/>
              <a:gd name="connsiteX15" fmla="*/ 6231876 w 6515924"/>
              <a:gd name="connsiteY15" fmla="*/ 422 h 6839719"/>
              <a:gd name="connsiteX16" fmla="*/ 6186327 w 6515924"/>
              <a:gd name="connsiteY16" fmla="*/ 42643 h 6839719"/>
              <a:gd name="connsiteX17" fmla="*/ 5466295 w 6515924"/>
              <a:gd name="connsiteY17" fmla="*/ 735903 h 6839719"/>
              <a:gd name="connsiteX18" fmla="*/ 5400924 w 6515924"/>
              <a:gd name="connsiteY18" fmla="*/ 819183 h 6839719"/>
              <a:gd name="connsiteX19" fmla="*/ 5215248 w 6515924"/>
              <a:gd name="connsiteY19" fmla="*/ 1160008 h 6839719"/>
              <a:gd name="connsiteX20" fmla="*/ 5855781 w 6515924"/>
              <a:gd name="connsiteY20" fmla="*/ 707193 h 6839719"/>
              <a:gd name="connsiteX21" fmla="*/ 6274472 w 6515924"/>
              <a:gd name="connsiteY21" fmla="*/ 442576 h 6839719"/>
              <a:gd name="connsiteX22" fmla="*/ 6515924 w 6515924"/>
              <a:gd name="connsiteY22" fmla="*/ 203186 h 6839719"/>
              <a:gd name="connsiteX23" fmla="*/ 6515924 w 6515924"/>
              <a:gd name="connsiteY23" fmla="*/ 1694519 h 6839719"/>
              <a:gd name="connsiteX24" fmla="*/ 6240310 w 6515924"/>
              <a:gd name="connsiteY24" fmla="*/ 1997557 h 6839719"/>
              <a:gd name="connsiteX25" fmla="*/ 4756385 w 6515924"/>
              <a:gd name="connsiteY25" fmla="*/ 3539344 h 6839719"/>
              <a:gd name="connsiteX26" fmla="*/ 4609827 w 6515924"/>
              <a:gd name="connsiteY26" fmla="*/ 3718147 h 6839719"/>
              <a:gd name="connsiteX27" fmla="*/ 4848537 w 6515924"/>
              <a:gd name="connsiteY27" fmla="*/ 3500923 h 6839719"/>
              <a:gd name="connsiteX28" fmla="*/ 6515818 w 6515924"/>
              <a:gd name="connsiteY28" fmla="*/ 1901400 h 6839719"/>
              <a:gd name="connsiteX29" fmla="*/ 6515818 w 6515924"/>
              <a:gd name="connsiteY29" fmla="*/ 3465036 h 6839719"/>
              <a:gd name="connsiteX30" fmla="*/ 6431468 w 6515924"/>
              <a:gd name="connsiteY30" fmla="*/ 3562248 h 6839719"/>
              <a:gd name="connsiteX31" fmla="*/ 6515818 w 6515924"/>
              <a:gd name="connsiteY31" fmla="*/ 3590114 h 6839719"/>
              <a:gd name="connsiteX32" fmla="*/ 6515818 w 6515924"/>
              <a:gd name="connsiteY32" fmla="*/ 5352291 h 6839719"/>
              <a:gd name="connsiteX33" fmla="*/ 5073330 w 6515924"/>
              <a:gd name="connsiteY33" fmla="*/ 6839402 h 6839719"/>
              <a:gd name="connsiteX34" fmla="*/ 5032526 w 6515924"/>
              <a:gd name="connsiteY34" fmla="*/ 6839402 h 6839719"/>
              <a:gd name="connsiteX35" fmla="*/ 5038957 w 6515924"/>
              <a:gd name="connsiteY35" fmla="*/ 6832225 h 6839719"/>
              <a:gd name="connsiteX36" fmla="*/ 5013336 w 6515924"/>
              <a:gd name="connsiteY36" fmla="*/ 6824731 h 6839719"/>
              <a:gd name="connsiteX37" fmla="*/ 4997520 w 6515924"/>
              <a:gd name="connsiteY37" fmla="*/ 6839402 h 6839719"/>
              <a:gd name="connsiteX38" fmla="*/ 3326444 w 6515924"/>
              <a:gd name="connsiteY38" fmla="*/ 6839402 h 6839719"/>
              <a:gd name="connsiteX39" fmla="*/ 3819258 w 6515924"/>
              <a:gd name="connsiteY39" fmla="*/ 6295286 h 6839719"/>
              <a:gd name="connsiteX40" fmla="*/ 3782565 w 6515924"/>
              <a:gd name="connsiteY40" fmla="*/ 6284731 h 6839719"/>
              <a:gd name="connsiteX41" fmla="*/ 3545121 w 6515924"/>
              <a:gd name="connsiteY41" fmla="*/ 6495833 h 6839719"/>
              <a:gd name="connsiteX42" fmla="*/ 3234397 w 6515924"/>
              <a:gd name="connsiteY42" fmla="*/ 6839719 h 6839719"/>
              <a:gd name="connsiteX43" fmla="*/ 743017 w 6515924"/>
              <a:gd name="connsiteY43" fmla="*/ 6839719 h 6839719"/>
              <a:gd name="connsiteX44" fmla="*/ 758938 w 6515924"/>
              <a:gd name="connsiteY44" fmla="*/ 6791377 h 6839719"/>
              <a:gd name="connsiteX45" fmla="*/ 687768 w 6515924"/>
              <a:gd name="connsiteY45" fmla="*/ 6839719 h 6839719"/>
              <a:gd name="connsiteX46" fmla="*/ 547009 w 6515924"/>
              <a:gd name="connsiteY46" fmla="*/ 6839719 h 6839719"/>
              <a:gd name="connsiteX47" fmla="*/ 540367 w 6515924"/>
              <a:gd name="connsiteY47" fmla="*/ 6823148 h 6839719"/>
              <a:gd name="connsiteX48" fmla="*/ 313887 w 6515924"/>
              <a:gd name="connsiteY48" fmla="*/ 6790321 h 6839719"/>
              <a:gd name="connsiteX49" fmla="*/ 212983 w 6515924"/>
              <a:gd name="connsiteY49" fmla="*/ 6839719 h 6839719"/>
              <a:gd name="connsiteX50" fmla="*/ 44284 w 6515924"/>
              <a:gd name="connsiteY50" fmla="*/ 6839719 h 6839719"/>
              <a:gd name="connsiteX51" fmla="*/ 664045 w 6515924"/>
              <a:gd name="connsiteY51" fmla="*/ 6087456 h 6839719"/>
              <a:gd name="connsiteX52" fmla="*/ 1542549 w 6515924"/>
              <a:gd name="connsiteY52" fmla="*/ 5184360 h 6839719"/>
              <a:gd name="connsiteX53" fmla="*/ 1731387 w 6515924"/>
              <a:gd name="connsiteY53" fmla="*/ 5015478 h 6839719"/>
              <a:gd name="connsiteX54" fmla="*/ 1643347 w 6515924"/>
              <a:gd name="connsiteY54" fmla="*/ 5009883 h 6839719"/>
              <a:gd name="connsiteX55" fmla="*/ 1395885 w 6515924"/>
              <a:gd name="connsiteY55" fmla="*/ 5224152 h 6839719"/>
              <a:gd name="connsiteX56" fmla="*/ 468985 w 6515924"/>
              <a:gd name="connsiteY56" fmla="*/ 6216334 h 6839719"/>
              <a:gd name="connsiteX57" fmla="*/ 60521 w 6515924"/>
              <a:gd name="connsiteY57" fmla="*/ 6623234 h 6839719"/>
              <a:gd name="connsiteX58" fmla="*/ 0 w 6515924"/>
              <a:gd name="connsiteY58" fmla="*/ 6621545 h 6839719"/>
              <a:gd name="connsiteX59" fmla="*/ 205392 w 6515924"/>
              <a:gd name="connsiteY59" fmla="*/ 6384265 h 6839719"/>
              <a:gd name="connsiteX60" fmla="*/ 1196503 w 6515924"/>
              <a:gd name="connsiteY60" fmla="*/ 5359152 h 6839719"/>
              <a:gd name="connsiteX61" fmla="*/ 1680883 w 6515924"/>
              <a:gd name="connsiteY61" fmla="*/ 4756983 h 6839719"/>
              <a:gd name="connsiteX62" fmla="*/ 1932245 w 6515924"/>
              <a:gd name="connsiteY62" fmla="*/ 4444340 h 6839719"/>
              <a:gd name="connsiteX63" fmla="*/ 1901879 w 6515924"/>
              <a:gd name="connsiteY63" fmla="*/ 4436740 h 6839719"/>
              <a:gd name="connsiteX64" fmla="*/ 1606655 w 6515924"/>
              <a:gd name="connsiteY64" fmla="*/ 4681091 h 6839719"/>
              <a:gd name="connsiteX65" fmla="*/ 1145999 w 6515924"/>
              <a:gd name="connsiteY65" fmla="*/ 4905599 h 6839719"/>
              <a:gd name="connsiteX66" fmla="*/ 915513 w 6515924"/>
              <a:gd name="connsiteY66" fmla="*/ 4976001 h 6839719"/>
              <a:gd name="connsiteX67" fmla="*/ 987737 w 6515924"/>
              <a:gd name="connsiteY67" fmla="*/ 4705579 h 6839719"/>
              <a:gd name="connsiteX68" fmla="*/ 1226975 w 6515924"/>
              <a:gd name="connsiteY68" fmla="*/ 4394625 h 6839719"/>
              <a:gd name="connsiteX69" fmla="*/ 1019896 w 6515924"/>
              <a:gd name="connsiteY69" fmla="*/ 4557280 h 6839719"/>
              <a:gd name="connsiteX70" fmla="*/ 804276 w 6515924"/>
              <a:gd name="connsiteY70" fmla="*/ 4724262 h 6839719"/>
              <a:gd name="connsiteX71" fmla="*/ 456333 w 6515924"/>
              <a:gd name="connsiteY71" fmla="*/ 4878366 h 6839719"/>
              <a:gd name="connsiteX72" fmla="*/ 644960 w 6515924"/>
              <a:gd name="connsiteY72" fmla="*/ 4593906 h 6839719"/>
              <a:gd name="connsiteX73" fmla="*/ 2609048 w 6515924"/>
              <a:gd name="connsiteY73" fmla="*/ 2660630 h 6839719"/>
              <a:gd name="connsiteX74" fmla="*/ 3793109 w 6515924"/>
              <a:gd name="connsiteY74" fmla="*/ 1527115 h 6839719"/>
              <a:gd name="connsiteX75" fmla="*/ 4573346 w 6515924"/>
              <a:gd name="connsiteY75" fmla="*/ 859926 h 6839719"/>
              <a:gd name="connsiteX76" fmla="*/ 5604629 w 6515924"/>
              <a:gd name="connsiteY76" fmla="*/ 0 h 68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15924" h="6839719">
                <a:moveTo>
                  <a:pt x="2293158" y="2713299"/>
                </a:moveTo>
                <a:lnTo>
                  <a:pt x="493237" y="4495637"/>
                </a:lnTo>
                <a:lnTo>
                  <a:pt x="446317" y="4487509"/>
                </a:lnTo>
                <a:cubicBezTo>
                  <a:pt x="1021724" y="3885942"/>
                  <a:pt x="1637337" y="3294538"/>
                  <a:pt x="2293158" y="2713299"/>
                </a:cubicBezTo>
                <a:close/>
                <a:moveTo>
                  <a:pt x="4689644" y="515934"/>
                </a:moveTo>
                <a:lnTo>
                  <a:pt x="4716319" y="531978"/>
                </a:lnTo>
                <a:cubicBezTo>
                  <a:pt x="4127346" y="1092877"/>
                  <a:pt x="3493879" y="1627283"/>
                  <a:pt x="2876754" y="2171399"/>
                </a:cubicBezTo>
                <a:lnTo>
                  <a:pt x="2850078" y="2155039"/>
                </a:lnTo>
                <a:close/>
                <a:moveTo>
                  <a:pt x="5604629" y="0"/>
                </a:moveTo>
                <a:lnTo>
                  <a:pt x="5946457" y="0"/>
                </a:lnTo>
                <a:cubicBezTo>
                  <a:pt x="5864848" y="73041"/>
                  <a:pt x="5783345" y="146083"/>
                  <a:pt x="5704794" y="220391"/>
                </a:cubicBezTo>
                <a:cubicBezTo>
                  <a:pt x="5604102" y="314965"/>
                  <a:pt x="5497083" y="419038"/>
                  <a:pt x="5428337" y="509496"/>
                </a:cubicBezTo>
                <a:cubicBezTo>
                  <a:pt x="5378887" y="574515"/>
                  <a:pt x="5388166" y="623808"/>
                  <a:pt x="5371296" y="680067"/>
                </a:cubicBezTo>
                <a:cubicBezTo>
                  <a:pt x="5451639" y="626024"/>
                  <a:pt x="5541155" y="578315"/>
                  <a:pt x="5610849" y="516884"/>
                </a:cubicBezTo>
                <a:cubicBezTo>
                  <a:pt x="5804928" y="345187"/>
                  <a:pt x="5998437" y="173033"/>
                  <a:pt x="6191387" y="422"/>
                </a:cubicBezTo>
                <a:lnTo>
                  <a:pt x="6231876" y="422"/>
                </a:lnTo>
                <a:cubicBezTo>
                  <a:pt x="6216693" y="14461"/>
                  <a:pt x="6201404" y="28499"/>
                  <a:pt x="6186327" y="42643"/>
                </a:cubicBezTo>
                <a:cubicBezTo>
                  <a:pt x="5940763" y="271478"/>
                  <a:pt x="5704900" y="504429"/>
                  <a:pt x="5466295" y="735903"/>
                </a:cubicBezTo>
                <a:cubicBezTo>
                  <a:pt x="5440874" y="760606"/>
                  <a:pt x="5418890" y="788618"/>
                  <a:pt x="5400924" y="819183"/>
                </a:cubicBezTo>
                <a:cubicBezTo>
                  <a:pt x="5334604" y="938350"/>
                  <a:pt x="5272501" y="1054457"/>
                  <a:pt x="5215248" y="1160008"/>
                </a:cubicBezTo>
                <a:lnTo>
                  <a:pt x="5855781" y="707193"/>
                </a:lnTo>
                <a:cubicBezTo>
                  <a:pt x="5975663" y="725137"/>
                  <a:pt x="6040085" y="691466"/>
                  <a:pt x="6274472" y="442576"/>
                </a:cubicBezTo>
                <a:cubicBezTo>
                  <a:pt x="6353023" y="358874"/>
                  <a:pt x="6432734" y="278972"/>
                  <a:pt x="6515924" y="203186"/>
                </a:cubicBezTo>
                <a:lnTo>
                  <a:pt x="6515924" y="1694519"/>
                </a:lnTo>
                <a:cubicBezTo>
                  <a:pt x="6422580" y="1793315"/>
                  <a:pt x="6330702" y="1894328"/>
                  <a:pt x="6240310" y="1997557"/>
                </a:cubicBezTo>
                <a:cubicBezTo>
                  <a:pt x="5794522" y="2506419"/>
                  <a:pt x="5255315" y="3024992"/>
                  <a:pt x="4756385" y="3539344"/>
                </a:cubicBezTo>
                <a:cubicBezTo>
                  <a:pt x="4701663" y="3595814"/>
                  <a:pt x="4647047" y="3652178"/>
                  <a:pt x="4609827" y="3718147"/>
                </a:cubicBezTo>
                <a:cubicBezTo>
                  <a:pt x="4689538" y="3645739"/>
                  <a:pt x="4771884" y="3574175"/>
                  <a:pt x="4848537" y="3500923"/>
                </a:cubicBezTo>
                <a:cubicBezTo>
                  <a:pt x="5405774" y="2968101"/>
                  <a:pt x="5966384" y="2436122"/>
                  <a:pt x="6515818" y="1901400"/>
                </a:cubicBezTo>
                <a:lnTo>
                  <a:pt x="6515818" y="3465036"/>
                </a:lnTo>
                <a:lnTo>
                  <a:pt x="6431468" y="3562248"/>
                </a:lnTo>
                <a:lnTo>
                  <a:pt x="6515818" y="3590114"/>
                </a:lnTo>
                <a:lnTo>
                  <a:pt x="6515818" y="5352291"/>
                </a:lnTo>
                <a:lnTo>
                  <a:pt x="5073330" y="6839402"/>
                </a:lnTo>
                <a:lnTo>
                  <a:pt x="5032526" y="6839402"/>
                </a:lnTo>
                <a:lnTo>
                  <a:pt x="5038957" y="6832225"/>
                </a:lnTo>
                <a:lnTo>
                  <a:pt x="5013336" y="6824731"/>
                </a:lnTo>
                <a:lnTo>
                  <a:pt x="4997520" y="6839402"/>
                </a:lnTo>
                <a:lnTo>
                  <a:pt x="3326444" y="6839402"/>
                </a:lnTo>
                <a:cubicBezTo>
                  <a:pt x="3490715" y="6658065"/>
                  <a:pt x="3655830" y="6476518"/>
                  <a:pt x="3819258" y="6295286"/>
                </a:cubicBezTo>
                <a:lnTo>
                  <a:pt x="3782565" y="6284731"/>
                </a:lnTo>
                <a:cubicBezTo>
                  <a:pt x="3702644" y="6355134"/>
                  <a:pt x="3608383" y="6426064"/>
                  <a:pt x="3545121" y="6495833"/>
                </a:cubicBezTo>
                <a:cubicBezTo>
                  <a:pt x="3440811" y="6610462"/>
                  <a:pt x="3337230" y="6725091"/>
                  <a:pt x="3234397" y="6839719"/>
                </a:cubicBezTo>
                <a:lnTo>
                  <a:pt x="743017" y="6839719"/>
                </a:lnTo>
                <a:cubicBezTo>
                  <a:pt x="749132" y="6823042"/>
                  <a:pt x="754721" y="6806787"/>
                  <a:pt x="758938" y="6791377"/>
                </a:cubicBezTo>
                <a:cubicBezTo>
                  <a:pt x="736035" y="6808666"/>
                  <a:pt x="712282" y="6824805"/>
                  <a:pt x="687768" y="6839719"/>
                </a:cubicBezTo>
                <a:lnTo>
                  <a:pt x="547009" y="6839719"/>
                </a:lnTo>
                <a:cubicBezTo>
                  <a:pt x="544406" y="6834357"/>
                  <a:pt x="542186" y="6828827"/>
                  <a:pt x="540367" y="6823148"/>
                </a:cubicBezTo>
                <a:cubicBezTo>
                  <a:pt x="522758" y="6767733"/>
                  <a:pt x="403403" y="6787155"/>
                  <a:pt x="313887" y="6790321"/>
                </a:cubicBezTo>
                <a:cubicBezTo>
                  <a:pt x="295436" y="6790955"/>
                  <a:pt x="254420" y="6813437"/>
                  <a:pt x="212983" y="6839719"/>
                </a:cubicBezTo>
                <a:lnTo>
                  <a:pt x="44284" y="6839719"/>
                </a:lnTo>
                <a:cubicBezTo>
                  <a:pt x="187784" y="6600540"/>
                  <a:pt x="405934" y="6350067"/>
                  <a:pt x="664045" y="6087456"/>
                </a:cubicBezTo>
                <a:cubicBezTo>
                  <a:pt x="959269" y="5786740"/>
                  <a:pt x="1247851" y="5485392"/>
                  <a:pt x="1542549" y="5184360"/>
                </a:cubicBezTo>
                <a:cubicBezTo>
                  <a:pt x="1598536" y="5127256"/>
                  <a:pt x="1668125" y="5071736"/>
                  <a:pt x="1731387" y="5015478"/>
                </a:cubicBezTo>
                <a:lnTo>
                  <a:pt x="1643347" y="5009883"/>
                </a:lnTo>
                <a:cubicBezTo>
                  <a:pt x="1560157" y="5081236"/>
                  <a:pt x="1463998" y="5152272"/>
                  <a:pt x="1395885" y="5224152"/>
                </a:cubicBezTo>
                <a:cubicBezTo>
                  <a:pt x="1083053" y="5554950"/>
                  <a:pt x="781080" y="5885747"/>
                  <a:pt x="468985" y="6216334"/>
                </a:cubicBezTo>
                <a:cubicBezTo>
                  <a:pt x="340774" y="6352284"/>
                  <a:pt x="197590" y="6487601"/>
                  <a:pt x="60521" y="6623234"/>
                </a:cubicBezTo>
                <a:lnTo>
                  <a:pt x="0" y="6621545"/>
                </a:lnTo>
                <a:cubicBezTo>
                  <a:pt x="68323" y="6542592"/>
                  <a:pt x="129688" y="6462796"/>
                  <a:pt x="205392" y="6384265"/>
                </a:cubicBezTo>
                <a:cubicBezTo>
                  <a:pt x="534989" y="6042386"/>
                  <a:pt x="881245" y="5700611"/>
                  <a:pt x="1196503" y="5359152"/>
                </a:cubicBezTo>
                <a:cubicBezTo>
                  <a:pt x="1382073" y="5158077"/>
                  <a:pt x="1520618" y="4957530"/>
                  <a:pt x="1680883" y="4756983"/>
                </a:cubicBezTo>
                <a:cubicBezTo>
                  <a:pt x="1763545" y="4652909"/>
                  <a:pt x="1847895" y="4548519"/>
                  <a:pt x="1932245" y="4444340"/>
                </a:cubicBezTo>
                <a:lnTo>
                  <a:pt x="1901879" y="4436740"/>
                </a:lnTo>
                <a:cubicBezTo>
                  <a:pt x="1803475" y="4518015"/>
                  <a:pt x="1705059" y="4599468"/>
                  <a:pt x="1606655" y="4681091"/>
                </a:cubicBezTo>
                <a:cubicBezTo>
                  <a:pt x="1343905" y="4899160"/>
                  <a:pt x="1290659" y="4920059"/>
                  <a:pt x="1145999" y="4905599"/>
                </a:cubicBezTo>
                <a:cubicBezTo>
                  <a:pt x="1094756" y="4900427"/>
                  <a:pt x="987948" y="4952780"/>
                  <a:pt x="915513" y="4976001"/>
                </a:cubicBezTo>
                <a:cubicBezTo>
                  <a:pt x="935651" y="4893882"/>
                  <a:pt x="939025" y="4811130"/>
                  <a:pt x="987737" y="4705579"/>
                </a:cubicBezTo>
                <a:cubicBezTo>
                  <a:pt x="1019263" y="4637393"/>
                  <a:pt x="1117214" y="4534903"/>
                  <a:pt x="1226975" y="4394625"/>
                </a:cubicBezTo>
                <a:lnTo>
                  <a:pt x="1019896" y="4557280"/>
                </a:lnTo>
                <a:cubicBezTo>
                  <a:pt x="947355" y="4614277"/>
                  <a:pt x="866484" y="4691330"/>
                  <a:pt x="804276" y="4724262"/>
                </a:cubicBezTo>
                <a:cubicBezTo>
                  <a:pt x="682707" y="4788648"/>
                  <a:pt x="571681" y="4828335"/>
                  <a:pt x="456333" y="4878366"/>
                </a:cubicBezTo>
                <a:cubicBezTo>
                  <a:pt x="518436" y="4783265"/>
                  <a:pt x="554706" y="4683836"/>
                  <a:pt x="644960" y="4593906"/>
                </a:cubicBezTo>
                <a:cubicBezTo>
                  <a:pt x="1294665" y="3948428"/>
                  <a:pt x="1949358" y="3303996"/>
                  <a:pt x="2609048" y="2660630"/>
                </a:cubicBezTo>
                <a:cubicBezTo>
                  <a:pt x="2998006" y="2281384"/>
                  <a:pt x="3400144" y="1905516"/>
                  <a:pt x="3793109" y="1527115"/>
                </a:cubicBezTo>
                <a:cubicBezTo>
                  <a:pt x="4040391" y="1290142"/>
                  <a:pt x="4300885" y="1067387"/>
                  <a:pt x="4573346" y="859926"/>
                </a:cubicBezTo>
                <a:cubicBezTo>
                  <a:pt x="4923714" y="591087"/>
                  <a:pt x="5259005" y="284988"/>
                  <a:pt x="5604629" y="0"/>
                </a:cubicBezTo>
                <a:close/>
              </a:path>
            </a:pathLst>
          </a:custGeom>
          <a:solidFill>
            <a:srgbClr val="2C2B2B">
              <a:alpha val="90000"/>
            </a:srgbClr>
          </a:solidFill>
          <a:ln w="10542" cap="flat">
            <a:noFill/>
            <a:prstDash val="solid"/>
            <a:miter/>
          </a:ln>
        </p:spPr>
        <p:txBody>
          <a:bodyPr rtlCol="0" anchor="ctr"/>
          <a:lstStyle/>
          <a:p>
            <a:endParaRPr lang="x-none" sz="1013"/>
          </a:p>
        </p:txBody>
      </p:sp>
      <p:pic>
        <p:nvPicPr>
          <p:cNvPr id="7" name="Picture Placeholder 6" descr="A body of water with trees around it&#10;&#10;Description automatically generated with medium confidence">
            <a:extLst>
              <a:ext uri="{FF2B5EF4-FFF2-40B4-BE49-F238E27FC236}">
                <a16:creationId xmlns="" xmlns:a16="http://schemas.microsoft.com/office/drawing/2014/main" id="{5EF1B624-C510-EE43-9A47-EA95042F95A5}"/>
              </a:ext>
            </a:extLst>
          </p:cNvPr>
          <p:cNvPicPr>
            <a:picLocks noGrp="1" noChangeAspect="1"/>
          </p:cNvPicPr>
          <p:nvPr>
            <p:ph type="pic" sz="quarter" idx="10"/>
          </p:nvPr>
        </p:nvPicPr>
        <p:blipFill>
          <a:blip r:embed="rId8"/>
          <a:srcRect l="29122" r="29122"/>
          <a:stretch>
            <a:fillRect/>
          </a:stretch>
        </p:blipFill>
        <p:spPr/>
      </p:pic>
      <p:pic>
        <p:nvPicPr>
          <p:cNvPr id="88" name="Picture Placeholder 87" descr="A boat on the water&#10;&#10;Description automatically generated with low confidence">
            <a:extLst>
              <a:ext uri="{FF2B5EF4-FFF2-40B4-BE49-F238E27FC236}">
                <a16:creationId xmlns="" xmlns:a16="http://schemas.microsoft.com/office/drawing/2014/main" id="{0C7461A5-5EA1-F643-A102-90D210CD4F6D}"/>
              </a:ext>
            </a:extLst>
          </p:cNvPr>
          <p:cNvPicPr>
            <a:picLocks noGrp="1" noChangeAspect="1"/>
          </p:cNvPicPr>
          <p:nvPr>
            <p:ph type="pic" sz="quarter" idx="11"/>
          </p:nvPr>
        </p:nvPicPr>
        <p:blipFill>
          <a:blip r:embed="rId9"/>
          <a:srcRect l="15260" r="15260"/>
          <a:stretch>
            <a:fillRect/>
          </a:stretch>
        </p:blipFill>
        <p:spPr/>
      </p:pic>
      <p:sp>
        <p:nvSpPr>
          <p:cNvPr id="89" name="Freeform 88">
            <a:extLst>
              <a:ext uri="{FF2B5EF4-FFF2-40B4-BE49-F238E27FC236}">
                <a16:creationId xmlns="" xmlns:a16="http://schemas.microsoft.com/office/drawing/2014/main" id="{140E1779-D1E4-F948-9490-C6761B8419C3}"/>
              </a:ext>
            </a:extLst>
          </p:cNvPr>
          <p:cNvSpPr>
            <a:spLocks noChangeAspect="1"/>
          </p:cNvSpPr>
          <p:nvPr/>
        </p:nvSpPr>
        <p:spPr>
          <a:xfrm>
            <a:off x="8045920" y="559454"/>
            <a:ext cx="579173" cy="448763"/>
          </a:xfrm>
          <a:custGeom>
            <a:avLst/>
            <a:gdLst>
              <a:gd name="connsiteX0" fmla="*/ 27788 w 338173"/>
              <a:gd name="connsiteY0" fmla="*/ 251983 h 262028"/>
              <a:gd name="connsiteX1" fmla="*/ 333153 w 338173"/>
              <a:gd name="connsiteY1" fmla="*/ 251983 h 262028"/>
              <a:gd name="connsiteX2" fmla="*/ 333153 w 338173"/>
              <a:gd name="connsiteY2" fmla="*/ 262028 h 262028"/>
              <a:gd name="connsiteX3" fmla="*/ 27788 w 338173"/>
              <a:gd name="connsiteY3" fmla="*/ 262028 h 262028"/>
              <a:gd name="connsiteX4" fmla="*/ 5690 w 338173"/>
              <a:gd name="connsiteY4" fmla="*/ 251983 h 262028"/>
              <a:gd name="connsiteX5" fmla="*/ 15735 w 338173"/>
              <a:gd name="connsiteY5" fmla="*/ 251983 h 262028"/>
              <a:gd name="connsiteX6" fmla="*/ 15735 w 338173"/>
              <a:gd name="connsiteY6" fmla="*/ 262028 h 262028"/>
              <a:gd name="connsiteX7" fmla="*/ 5690 w 338173"/>
              <a:gd name="connsiteY7" fmla="*/ 262028 h 262028"/>
              <a:gd name="connsiteX8" fmla="*/ 269948 w 338173"/>
              <a:gd name="connsiteY8" fmla="*/ 147413 h 262028"/>
              <a:gd name="connsiteX9" fmla="*/ 279757 w 338173"/>
              <a:gd name="connsiteY9" fmla="*/ 149572 h 262028"/>
              <a:gd name="connsiteX10" fmla="*/ 277599 w 338173"/>
              <a:gd name="connsiteY10" fmla="*/ 159381 h 262028"/>
              <a:gd name="connsiteX11" fmla="*/ 267789 w 338173"/>
              <a:gd name="connsiteY11" fmla="*/ 157222 h 262028"/>
              <a:gd name="connsiteX12" fmla="*/ 250327 w 338173"/>
              <a:gd name="connsiteY12" fmla="*/ 143098 h 262028"/>
              <a:gd name="connsiteX13" fmla="*/ 260136 w 338173"/>
              <a:gd name="connsiteY13" fmla="*/ 145257 h 262028"/>
              <a:gd name="connsiteX14" fmla="*/ 257978 w 338173"/>
              <a:gd name="connsiteY14" fmla="*/ 155066 h 262028"/>
              <a:gd name="connsiteX15" fmla="*/ 248168 w 338173"/>
              <a:gd name="connsiteY15" fmla="*/ 152907 h 262028"/>
              <a:gd name="connsiteX16" fmla="*/ 230704 w 338173"/>
              <a:gd name="connsiteY16" fmla="*/ 138781 h 262028"/>
              <a:gd name="connsiteX17" fmla="*/ 240513 w 338173"/>
              <a:gd name="connsiteY17" fmla="*/ 140940 h 262028"/>
              <a:gd name="connsiteX18" fmla="*/ 238355 w 338173"/>
              <a:gd name="connsiteY18" fmla="*/ 150749 h 262028"/>
              <a:gd name="connsiteX19" fmla="*/ 228545 w 338173"/>
              <a:gd name="connsiteY19" fmla="*/ 148590 h 262028"/>
              <a:gd name="connsiteX20" fmla="*/ 211084 w 338173"/>
              <a:gd name="connsiteY20" fmla="*/ 134459 h 262028"/>
              <a:gd name="connsiteX21" fmla="*/ 220894 w 338173"/>
              <a:gd name="connsiteY21" fmla="*/ 136617 h 262028"/>
              <a:gd name="connsiteX22" fmla="*/ 218735 w 338173"/>
              <a:gd name="connsiteY22" fmla="*/ 146427 h 262028"/>
              <a:gd name="connsiteX23" fmla="*/ 208926 w 338173"/>
              <a:gd name="connsiteY23" fmla="*/ 144268 h 262028"/>
              <a:gd name="connsiteX24" fmla="*/ 191462 w 338173"/>
              <a:gd name="connsiteY24" fmla="*/ 130143 h 262028"/>
              <a:gd name="connsiteX25" fmla="*/ 201271 w 338173"/>
              <a:gd name="connsiteY25" fmla="*/ 132302 h 262028"/>
              <a:gd name="connsiteX26" fmla="*/ 199113 w 338173"/>
              <a:gd name="connsiteY26" fmla="*/ 142111 h 262028"/>
              <a:gd name="connsiteX27" fmla="*/ 189303 w 338173"/>
              <a:gd name="connsiteY27" fmla="*/ 139952 h 262028"/>
              <a:gd name="connsiteX28" fmla="*/ 171847 w 338173"/>
              <a:gd name="connsiteY28" fmla="*/ 125826 h 262028"/>
              <a:gd name="connsiteX29" fmla="*/ 181656 w 338173"/>
              <a:gd name="connsiteY29" fmla="*/ 127985 h 262028"/>
              <a:gd name="connsiteX30" fmla="*/ 179498 w 338173"/>
              <a:gd name="connsiteY30" fmla="*/ 137794 h 262028"/>
              <a:gd name="connsiteX31" fmla="*/ 169688 w 338173"/>
              <a:gd name="connsiteY31" fmla="*/ 135635 h 262028"/>
              <a:gd name="connsiteX32" fmla="*/ 152226 w 338173"/>
              <a:gd name="connsiteY32" fmla="*/ 121503 h 262028"/>
              <a:gd name="connsiteX33" fmla="*/ 162035 w 338173"/>
              <a:gd name="connsiteY33" fmla="*/ 123662 h 262028"/>
              <a:gd name="connsiteX34" fmla="*/ 159877 w 338173"/>
              <a:gd name="connsiteY34" fmla="*/ 133471 h 262028"/>
              <a:gd name="connsiteX35" fmla="*/ 150067 w 338173"/>
              <a:gd name="connsiteY35" fmla="*/ 131312 h 262028"/>
              <a:gd name="connsiteX36" fmla="*/ 132605 w 338173"/>
              <a:gd name="connsiteY36" fmla="*/ 117181 h 262028"/>
              <a:gd name="connsiteX37" fmla="*/ 142414 w 338173"/>
              <a:gd name="connsiteY37" fmla="*/ 119340 h 262028"/>
              <a:gd name="connsiteX38" fmla="*/ 140256 w 338173"/>
              <a:gd name="connsiteY38" fmla="*/ 129149 h 262028"/>
              <a:gd name="connsiteX39" fmla="*/ 130446 w 338173"/>
              <a:gd name="connsiteY39" fmla="*/ 126990 h 262028"/>
              <a:gd name="connsiteX40" fmla="*/ 112989 w 338173"/>
              <a:gd name="connsiteY40" fmla="*/ 112865 h 262028"/>
              <a:gd name="connsiteX41" fmla="*/ 122798 w 338173"/>
              <a:gd name="connsiteY41" fmla="*/ 115024 h 262028"/>
              <a:gd name="connsiteX42" fmla="*/ 120640 w 338173"/>
              <a:gd name="connsiteY42" fmla="*/ 124833 h 262028"/>
              <a:gd name="connsiteX43" fmla="*/ 110830 w 338173"/>
              <a:gd name="connsiteY43" fmla="*/ 122674 h 262028"/>
              <a:gd name="connsiteX44" fmla="*/ 93367 w 338173"/>
              <a:gd name="connsiteY44" fmla="*/ 108548 h 262028"/>
              <a:gd name="connsiteX45" fmla="*/ 103176 w 338173"/>
              <a:gd name="connsiteY45" fmla="*/ 110707 h 262028"/>
              <a:gd name="connsiteX46" fmla="*/ 101018 w 338173"/>
              <a:gd name="connsiteY46" fmla="*/ 120516 h 262028"/>
              <a:gd name="connsiteX47" fmla="*/ 91208 w 338173"/>
              <a:gd name="connsiteY47" fmla="*/ 118357 h 262028"/>
              <a:gd name="connsiteX48" fmla="*/ 73740 w 338173"/>
              <a:gd name="connsiteY48" fmla="*/ 104224 h 262028"/>
              <a:gd name="connsiteX49" fmla="*/ 83549 w 338173"/>
              <a:gd name="connsiteY49" fmla="*/ 106383 h 262028"/>
              <a:gd name="connsiteX50" fmla="*/ 81391 w 338173"/>
              <a:gd name="connsiteY50" fmla="*/ 116192 h 262028"/>
              <a:gd name="connsiteX51" fmla="*/ 71581 w 338173"/>
              <a:gd name="connsiteY51" fmla="*/ 114033 h 262028"/>
              <a:gd name="connsiteX52" fmla="*/ 54118 w 338173"/>
              <a:gd name="connsiteY52" fmla="*/ 99908 h 262028"/>
              <a:gd name="connsiteX53" fmla="*/ 63927 w 338173"/>
              <a:gd name="connsiteY53" fmla="*/ 102067 h 262028"/>
              <a:gd name="connsiteX54" fmla="*/ 61769 w 338173"/>
              <a:gd name="connsiteY54" fmla="*/ 111876 h 262028"/>
              <a:gd name="connsiteX55" fmla="*/ 51959 w 338173"/>
              <a:gd name="connsiteY55" fmla="*/ 109717 h 262028"/>
              <a:gd name="connsiteX56" fmla="*/ 106249 w 338173"/>
              <a:gd name="connsiteY56" fmla="*/ 13075 h 262028"/>
              <a:gd name="connsiteX57" fmla="*/ 126865 w 338173"/>
              <a:gd name="connsiteY57" fmla="*/ 102860 h 262028"/>
              <a:gd name="connsiteX58" fmla="*/ 38300 w 338173"/>
              <a:gd name="connsiteY58" fmla="*/ 83727 h 262028"/>
              <a:gd name="connsiteX59" fmla="*/ 30215 w 338173"/>
              <a:gd name="connsiteY59" fmla="*/ 37554 h 262028"/>
              <a:gd name="connsiteX60" fmla="*/ 25274 w 338173"/>
              <a:gd name="connsiteY60" fmla="*/ 36350 h 262028"/>
              <a:gd name="connsiteX61" fmla="*/ 10764 w 338173"/>
              <a:gd name="connsiteY61" fmla="*/ 95881 h 262028"/>
              <a:gd name="connsiteX62" fmla="*/ 29215 w 338173"/>
              <a:gd name="connsiteY62" fmla="*/ 126226 h 262028"/>
              <a:gd name="connsiteX63" fmla="*/ 322690 w 338173"/>
              <a:gd name="connsiteY63" fmla="*/ 194245 h 262028"/>
              <a:gd name="connsiteX64" fmla="*/ 326665 w 338173"/>
              <a:gd name="connsiteY64" fmla="*/ 193286 h 262028"/>
              <a:gd name="connsiteX65" fmla="*/ 328098 w 338173"/>
              <a:gd name="connsiteY65" fmla="*/ 189509 h 262028"/>
              <a:gd name="connsiteX66" fmla="*/ 284289 w 338173"/>
              <a:gd name="connsiteY66" fmla="*/ 140082 h 262028"/>
              <a:gd name="connsiteX67" fmla="*/ 185082 w 338173"/>
              <a:gd name="connsiteY67" fmla="*/ 118311 h 262028"/>
              <a:gd name="connsiteX68" fmla="*/ 120077 w 338173"/>
              <a:gd name="connsiteY68" fmla="*/ 15994 h 262028"/>
              <a:gd name="connsiteX69" fmla="*/ 92941 w 338173"/>
              <a:gd name="connsiteY69" fmla="*/ 0 h 262028"/>
              <a:gd name="connsiteX70" fmla="*/ 126288 w 338173"/>
              <a:gd name="connsiteY70" fmla="*/ 7040 h 262028"/>
              <a:gd name="connsiteX71" fmla="*/ 191318 w 338173"/>
              <a:gd name="connsiteY71" fmla="*/ 109397 h 262028"/>
              <a:gd name="connsiteX72" fmla="*/ 286613 w 338173"/>
              <a:gd name="connsiteY72" fmla="*/ 130311 h 262028"/>
              <a:gd name="connsiteX73" fmla="*/ 321408 w 338173"/>
              <a:gd name="connsiteY73" fmla="*/ 151267 h 262028"/>
              <a:gd name="connsiteX74" fmla="*/ 338071 w 338173"/>
              <a:gd name="connsiteY74" fmla="*/ 188311 h 262028"/>
              <a:gd name="connsiteX75" fmla="*/ 333331 w 338173"/>
              <a:gd name="connsiteY75" fmla="*/ 200799 h 262028"/>
              <a:gd name="connsiteX76" fmla="*/ 323774 w 338173"/>
              <a:gd name="connsiteY76" fmla="*/ 204427 h 262028"/>
              <a:gd name="connsiteX77" fmla="*/ 320366 w 338173"/>
              <a:gd name="connsiteY77" fmla="*/ 204017 h 262028"/>
              <a:gd name="connsiteX78" fmla="*/ 26890 w 338173"/>
              <a:gd name="connsiteY78" fmla="*/ 135998 h 262028"/>
              <a:gd name="connsiteX79" fmla="*/ 1004 w 338173"/>
              <a:gd name="connsiteY79" fmla="*/ 93502 h 262028"/>
              <a:gd name="connsiteX80" fmla="*/ 17893 w 338173"/>
              <a:gd name="connsiteY80" fmla="*/ 24212 h 262028"/>
              <a:gd name="connsiteX81" fmla="*/ 38977 w 338173"/>
              <a:gd name="connsiteY81" fmla="*/ 29350 h 262028"/>
              <a:gd name="connsiteX82" fmla="*/ 47029 w 338173"/>
              <a:gd name="connsiteY82" fmla="*/ 75336 h 262028"/>
              <a:gd name="connsiteX83" fmla="*/ 113538 w 338173"/>
              <a:gd name="connsiteY83" fmla="*/ 89705 h 26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38173" h="262028">
                <a:moveTo>
                  <a:pt x="27788" y="251983"/>
                </a:moveTo>
                <a:lnTo>
                  <a:pt x="333153" y="251983"/>
                </a:lnTo>
                <a:lnTo>
                  <a:pt x="333153" y="262028"/>
                </a:lnTo>
                <a:lnTo>
                  <a:pt x="27788" y="262028"/>
                </a:lnTo>
                <a:close/>
                <a:moveTo>
                  <a:pt x="5690" y="251983"/>
                </a:moveTo>
                <a:lnTo>
                  <a:pt x="15735" y="251983"/>
                </a:lnTo>
                <a:lnTo>
                  <a:pt x="15735" y="262028"/>
                </a:lnTo>
                <a:lnTo>
                  <a:pt x="5690" y="262028"/>
                </a:lnTo>
                <a:close/>
                <a:moveTo>
                  <a:pt x="269948" y="147413"/>
                </a:moveTo>
                <a:lnTo>
                  <a:pt x="279757" y="149572"/>
                </a:lnTo>
                <a:lnTo>
                  <a:pt x="277599" y="159381"/>
                </a:lnTo>
                <a:lnTo>
                  <a:pt x="267789" y="157222"/>
                </a:lnTo>
                <a:close/>
                <a:moveTo>
                  <a:pt x="250327" y="143098"/>
                </a:moveTo>
                <a:lnTo>
                  <a:pt x="260136" y="145257"/>
                </a:lnTo>
                <a:lnTo>
                  <a:pt x="257978" y="155066"/>
                </a:lnTo>
                <a:lnTo>
                  <a:pt x="248168" y="152907"/>
                </a:lnTo>
                <a:close/>
                <a:moveTo>
                  <a:pt x="230704" y="138781"/>
                </a:moveTo>
                <a:lnTo>
                  <a:pt x="240513" y="140940"/>
                </a:lnTo>
                <a:lnTo>
                  <a:pt x="238355" y="150749"/>
                </a:lnTo>
                <a:lnTo>
                  <a:pt x="228545" y="148590"/>
                </a:lnTo>
                <a:close/>
                <a:moveTo>
                  <a:pt x="211084" y="134459"/>
                </a:moveTo>
                <a:lnTo>
                  <a:pt x="220894" y="136617"/>
                </a:lnTo>
                <a:lnTo>
                  <a:pt x="218735" y="146427"/>
                </a:lnTo>
                <a:lnTo>
                  <a:pt x="208926" y="144268"/>
                </a:lnTo>
                <a:close/>
                <a:moveTo>
                  <a:pt x="191462" y="130143"/>
                </a:moveTo>
                <a:lnTo>
                  <a:pt x="201271" y="132302"/>
                </a:lnTo>
                <a:lnTo>
                  <a:pt x="199113" y="142111"/>
                </a:lnTo>
                <a:lnTo>
                  <a:pt x="189303" y="139952"/>
                </a:lnTo>
                <a:close/>
                <a:moveTo>
                  <a:pt x="171847" y="125826"/>
                </a:moveTo>
                <a:lnTo>
                  <a:pt x="181656" y="127985"/>
                </a:lnTo>
                <a:lnTo>
                  <a:pt x="179498" y="137794"/>
                </a:lnTo>
                <a:lnTo>
                  <a:pt x="169688" y="135635"/>
                </a:lnTo>
                <a:close/>
                <a:moveTo>
                  <a:pt x="152226" y="121503"/>
                </a:moveTo>
                <a:lnTo>
                  <a:pt x="162035" y="123662"/>
                </a:lnTo>
                <a:lnTo>
                  <a:pt x="159877" y="133471"/>
                </a:lnTo>
                <a:lnTo>
                  <a:pt x="150067" y="131312"/>
                </a:lnTo>
                <a:close/>
                <a:moveTo>
                  <a:pt x="132605" y="117181"/>
                </a:moveTo>
                <a:lnTo>
                  <a:pt x="142414" y="119340"/>
                </a:lnTo>
                <a:lnTo>
                  <a:pt x="140256" y="129149"/>
                </a:lnTo>
                <a:lnTo>
                  <a:pt x="130446" y="126990"/>
                </a:lnTo>
                <a:close/>
                <a:moveTo>
                  <a:pt x="112989" y="112865"/>
                </a:moveTo>
                <a:lnTo>
                  <a:pt x="122798" y="115024"/>
                </a:lnTo>
                <a:lnTo>
                  <a:pt x="120640" y="124833"/>
                </a:lnTo>
                <a:lnTo>
                  <a:pt x="110830" y="122674"/>
                </a:lnTo>
                <a:close/>
                <a:moveTo>
                  <a:pt x="93367" y="108548"/>
                </a:moveTo>
                <a:lnTo>
                  <a:pt x="103176" y="110707"/>
                </a:lnTo>
                <a:lnTo>
                  <a:pt x="101018" y="120516"/>
                </a:lnTo>
                <a:lnTo>
                  <a:pt x="91208" y="118357"/>
                </a:lnTo>
                <a:close/>
                <a:moveTo>
                  <a:pt x="73740" y="104224"/>
                </a:moveTo>
                <a:lnTo>
                  <a:pt x="83549" y="106383"/>
                </a:lnTo>
                <a:lnTo>
                  <a:pt x="81391" y="116192"/>
                </a:lnTo>
                <a:lnTo>
                  <a:pt x="71581" y="114033"/>
                </a:lnTo>
                <a:close/>
                <a:moveTo>
                  <a:pt x="54118" y="99908"/>
                </a:moveTo>
                <a:lnTo>
                  <a:pt x="63927" y="102067"/>
                </a:lnTo>
                <a:lnTo>
                  <a:pt x="61769" y="111876"/>
                </a:lnTo>
                <a:lnTo>
                  <a:pt x="51959" y="109717"/>
                </a:lnTo>
                <a:close/>
                <a:moveTo>
                  <a:pt x="106249" y="13075"/>
                </a:moveTo>
                <a:lnTo>
                  <a:pt x="126865" y="102860"/>
                </a:lnTo>
                <a:lnTo>
                  <a:pt x="38300" y="83727"/>
                </a:lnTo>
                <a:lnTo>
                  <a:pt x="30215" y="37554"/>
                </a:lnTo>
                <a:lnTo>
                  <a:pt x="25274" y="36350"/>
                </a:lnTo>
                <a:lnTo>
                  <a:pt x="10764" y="95881"/>
                </a:lnTo>
                <a:cubicBezTo>
                  <a:pt x="7485" y="109335"/>
                  <a:pt x="15762" y="122947"/>
                  <a:pt x="29215" y="126226"/>
                </a:cubicBezTo>
                <a:lnTo>
                  <a:pt x="322690" y="194245"/>
                </a:lnTo>
                <a:cubicBezTo>
                  <a:pt x="324152" y="194601"/>
                  <a:pt x="325581" y="194247"/>
                  <a:pt x="326665" y="193286"/>
                </a:cubicBezTo>
                <a:cubicBezTo>
                  <a:pt x="327749" y="192325"/>
                  <a:pt x="328270" y="190948"/>
                  <a:pt x="328098" y="189509"/>
                </a:cubicBezTo>
                <a:cubicBezTo>
                  <a:pt x="325229" y="165651"/>
                  <a:pt x="307627" y="145795"/>
                  <a:pt x="284289" y="140082"/>
                </a:cubicBezTo>
                <a:lnTo>
                  <a:pt x="185082" y="118311"/>
                </a:lnTo>
                <a:lnTo>
                  <a:pt x="120077" y="15994"/>
                </a:lnTo>
                <a:close/>
                <a:moveTo>
                  <a:pt x="92941" y="0"/>
                </a:moveTo>
                <a:lnTo>
                  <a:pt x="126288" y="7040"/>
                </a:lnTo>
                <a:lnTo>
                  <a:pt x="191318" y="109397"/>
                </a:lnTo>
                <a:lnTo>
                  <a:pt x="286613" y="130311"/>
                </a:lnTo>
                <a:cubicBezTo>
                  <a:pt x="300137" y="133606"/>
                  <a:pt x="312170" y="140853"/>
                  <a:pt x="321408" y="151267"/>
                </a:cubicBezTo>
                <a:cubicBezTo>
                  <a:pt x="330647" y="161680"/>
                  <a:pt x="336409" y="174490"/>
                  <a:pt x="338071" y="188311"/>
                </a:cubicBezTo>
                <a:cubicBezTo>
                  <a:pt x="338634" y="192998"/>
                  <a:pt x="336862" y="197667"/>
                  <a:pt x="333331" y="200799"/>
                </a:cubicBezTo>
                <a:cubicBezTo>
                  <a:pt x="330668" y="203162"/>
                  <a:pt x="327257" y="204427"/>
                  <a:pt x="323774" y="204427"/>
                </a:cubicBezTo>
                <a:cubicBezTo>
                  <a:pt x="322638" y="204427"/>
                  <a:pt x="321494" y="204293"/>
                  <a:pt x="320366" y="204017"/>
                </a:cubicBezTo>
                <a:lnTo>
                  <a:pt x="26890" y="135998"/>
                </a:lnTo>
                <a:cubicBezTo>
                  <a:pt x="8002" y="131394"/>
                  <a:pt x="-3586" y="112337"/>
                  <a:pt x="1004" y="93502"/>
                </a:cubicBezTo>
                <a:lnTo>
                  <a:pt x="17893" y="24212"/>
                </a:lnTo>
                <a:lnTo>
                  <a:pt x="38977" y="29350"/>
                </a:lnTo>
                <a:lnTo>
                  <a:pt x="47029" y="75336"/>
                </a:lnTo>
                <a:lnTo>
                  <a:pt x="113538" y="89705"/>
                </a:lnTo>
                <a:close/>
              </a:path>
            </a:pathLst>
          </a:custGeom>
          <a:solidFill>
            <a:schemeClr val="tx2"/>
          </a:solidFill>
          <a:ln w="651" cap="flat">
            <a:noFill/>
            <a:prstDash val="solid"/>
            <a:miter/>
          </a:ln>
        </p:spPr>
        <p:txBody>
          <a:bodyPr rtlCol="0" anchor="ctr"/>
          <a:lstStyle/>
          <a:p>
            <a:pPr algn="l" rtl="0"/>
            <a:endParaRPr lang="x-none" sz="1013"/>
          </a:p>
        </p:txBody>
      </p:sp>
      <p:sp>
        <p:nvSpPr>
          <p:cNvPr id="11" name="TextBox 10">
            <a:extLst>
              <a:ext uri="{FF2B5EF4-FFF2-40B4-BE49-F238E27FC236}">
                <a16:creationId xmlns="" xmlns:a16="http://schemas.microsoft.com/office/drawing/2014/main" id="{127BE0E3-5B1A-A546-AA72-64E15AAA85DD}"/>
              </a:ext>
            </a:extLst>
          </p:cNvPr>
          <p:cNvSpPr txBox="1"/>
          <p:nvPr/>
        </p:nvSpPr>
        <p:spPr>
          <a:xfrm>
            <a:off x="528412" y="2404288"/>
            <a:ext cx="2953132" cy="461665"/>
          </a:xfrm>
          <a:prstGeom prst="rect">
            <a:avLst/>
          </a:prstGeom>
          <a:noFill/>
        </p:spPr>
        <p:txBody>
          <a:bodyPr wrap="square" rtlCol="0">
            <a:spAutoFit/>
          </a:bodyPr>
          <a:lstStyle/>
          <a:p>
            <a:pPr algn="ctr"/>
            <a:r>
              <a:rPr lang="en-US" sz="2400" b="1" spc="300" dirty="0">
                <a:solidFill>
                  <a:schemeClr val="bg1"/>
                </a:solidFill>
                <a:latin typeface="Raleway ExtraBold" panose="020B0503030101060003" pitchFamily="34" charset="77"/>
                <a:ea typeface="Roboto" panose="02000000000000000000" pitchFamily="2" charset="0"/>
                <a:cs typeface="Open Sans" panose="020B0606030504020204" pitchFamily="34" charset="0"/>
              </a:rPr>
              <a:t>THANK YOU</a:t>
            </a:r>
          </a:p>
        </p:txBody>
      </p:sp>
    </p:spTree>
    <p:extLst>
      <p:ext uri="{BB962C8B-B14F-4D97-AF65-F5344CB8AC3E}">
        <p14:creationId xmlns:p14="http://schemas.microsoft.com/office/powerpoint/2010/main" val="160051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m 18" descr="13.jpg">
            <a:extLst>
              <a:ext uri="{FF2B5EF4-FFF2-40B4-BE49-F238E27FC236}">
                <a16:creationId xmlns="" xmlns:a16="http://schemas.microsoft.com/office/drawing/2014/main" id="{6085D170-62BB-E34D-93A6-FBCA35DB0C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38" r="41108" b="9576"/>
          <a:stretch/>
        </p:blipFill>
        <p:spPr bwMode="auto">
          <a:xfrm>
            <a:off x="1" y="1354134"/>
            <a:ext cx="2592280" cy="2871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Imagem 18" descr="13.jpg">
            <a:extLst>
              <a:ext uri="{FF2B5EF4-FFF2-40B4-BE49-F238E27FC236}">
                <a16:creationId xmlns="" xmlns:a16="http://schemas.microsoft.com/office/drawing/2014/main" id="{78B577E8-A746-AA42-BFDB-6723F530EA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047" r="5901" b="9576"/>
          <a:stretch/>
        </p:blipFill>
        <p:spPr bwMode="auto">
          <a:xfrm>
            <a:off x="6241002" y="1354134"/>
            <a:ext cx="2902997" cy="2871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 xmlns:a16="http://schemas.microsoft.com/office/drawing/2014/main" id="{EF13B8F6-2F9B-A04D-9908-D4F88724C43D}"/>
              </a:ext>
            </a:extLst>
          </p:cNvPr>
          <p:cNvSpPr/>
          <p:nvPr/>
        </p:nvSpPr>
        <p:spPr>
          <a:xfrm>
            <a:off x="823770" y="205978"/>
            <a:ext cx="4284683" cy="415498"/>
          </a:xfrm>
          <a:prstGeom prst="rect">
            <a:avLst/>
          </a:prstGeom>
        </p:spPr>
        <p:txBody>
          <a:bodyPr wrap="square" lIns="0" tIns="0" rIns="0" bIns="0">
            <a:spAutoFit/>
          </a:bodyPr>
          <a:lstStyle/>
          <a:p>
            <a:r>
              <a:rPr lang="en-US" sz="2700" b="1" dirty="0">
                <a:solidFill>
                  <a:schemeClr val="tx2"/>
                </a:solidFill>
                <a:latin typeface="Raleway" panose="020B0503030101060003" pitchFamily="34" charset="77"/>
              </a:rPr>
              <a:t>Why Visit </a:t>
            </a:r>
            <a:r>
              <a:rPr lang="en-US" sz="2700" b="1" dirty="0">
                <a:solidFill>
                  <a:schemeClr val="accent1"/>
                </a:solidFill>
                <a:latin typeface="Raleway" panose="020B0503030101060003" pitchFamily="34" charset="77"/>
              </a:rPr>
              <a:t>Mozambique?</a:t>
            </a:r>
          </a:p>
        </p:txBody>
      </p:sp>
      <p:pic>
        <p:nvPicPr>
          <p:cNvPr id="30" name="Imagem 18" descr="13.jpg">
            <a:extLst>
              <a:ext uri="{FF2B5EF4-FFF2-40B4-BE49-F238E27FC236}">
                <a16:creationId xmlns="" xmlns:a16="http://schemas.microsoft.com/office/drawing/2014/main" id="{8C05A165-1812-6A45-AC21-23E47AB5BB6A}"/>
              </a:ext>
            </a:extLst>
          </p:cNvPr>
          <p:cNvPicPr>
            <a:picLocks noChangeAspect="1"/>
          </p:cNvPicPr>
          <p:nvPr/>
        </p:nvPicPr>
        <p:blipFill>
          <a:blip r:embed="rId2" cstate="print">
            <a:extLst>
              <a:ext uri="{28A0092B-C50C-407E-A947-70E740481C1C}">
                <a14:useLocalDpi xmlns:a14="http://schemas.microsoft.com/office/drawing/2010/main" val="0"/>
              </a:ext>
            </a:extLst>
          </a:blip>
          <a:srcRect l="4938" r="5901" b="9576"/>
          <a:stretch>
            <a:fillRect/>
          </a:stretch>
        </p:blipFill>
        <p:spPr bwMode="auto">
          <a:xfrm>
            <a:off x="2129334" y="1354134"/>
            <a:ext cx="4283863" cy="2871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8CFF595F-12D6-1140-B148-93026B75752A}"/>
              </a:ext>
            </a:extLst>
          </p:cNvPr>
          <p:cNvGrpSpPr/>
          <p:nvPr/>
        </p:nvGrpSpPr>
        <p:grpSpPr>
          <a:xfrm>
            <a:off x="498102" y="1695796"/>
            <a:ext cx="3833266" cy="2286000"/>
            <a:chOff x="362547" y="2257264"/>
            <a:chExt cx="5273341" cy="3405970"/>
          </a:xfrm>
        </p:grpSpPr>
        <p:sp>
          <p:nvSpPr>
            <p:cNvPr id="28" name="Rounded Rectangle 27">
              <a:extLst>
                <a:ext uri="{FF2B5EF4-FFF2-40B4-BE49-F238E27FC236}">
                  <a16:creationId xmlns="" xmlns:a16="http://schemas.microsoft.com/office/drawing/2014/main" id="{903D103D-5E67-B14A-9BAD-4CE61B2AC87A}"/>
                </a:ext>
              </a:extLst>
            </p:cNvPr>
            <p:cNvSpPr/>
            <p:nvPr/>
          </p:nvSpPr>
          <p:spPr>
            <a:xfrm>
              <a:off x="362547" y="2257264"/>
              <a:ext cx="5273341" cy="3405970"/>
            </a:xfrm>
            <a:prstGeom prst="roundRect">
              <a:avLst/>
            </a:prstGeom>
            <a:solidFill>
              <a:schemeClr val="accent5">
                <a:lumMod val="20000"/>
                <a:lumOff val="80000"/>
              </a:schemeClr>
            </a:solidFill>
            <a:ln>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26" name="TextBox 25">
              <a:extLst>
                <a:ext uri="{FF2B5EF4-FFF2-40B4-BE49-F238E27FC236}">
                  <a16:creationId xmlns="" xmlns:a16="http://schemas.microsoft.com/office/drawing/2014/main" id="{B2634229-0BD1-8549-80BE-B1ACAB44D1C9}"/>
                </a:ext>
              </a:extLst>
            </p:cNvPr>
            <p:cNvSpPr txBox="1"/>
            <p:nvPr/>
          </p:nvSpPr>
          <p:spPr>
            <a:xfrm>
              <a:off x="627932" y="2693741"/>
              <a:ext cx="4783363" cy="2353741"/>
            </a:xfrm>
            <a:prstGeom prst="rect">
              <a:avLst/>
            </a:prstGeom>
            <a:noFill/>
          </p:spPr>
          <p:txBody>
            <a:bodyPr wrap="square" lIns="0" rIns="0" rtlCol="0">
              <a:spAutoFit/>
            </a:bodyPr>
            <a:lstStyle/>
            <a:p>
              <a:pPr algn="ctr">
                <a:spcBef>
                  <a:spcPct val="50000"/>
                </a:spcBef>
              </a:pPr>
              <a:r>
                <a:rPr lang="en-US" altLang="en-US" sz="1600" dirty="0">
                  <a:latin typeface="Lucida Sans" panose="020B0602030504020204" pitchFamily="34" charset="0"/>
                </a:rPr>
                <a:t>Mozambique has the potential to be among the premier destination in Africa for its quality coastal resorts, a diversity of flora and fauna, eco-tourism, adventure and culture experiences’, enormous</a:t>
              </a:r>
              <a:r>
                <a:rPr lang="pt-PT" altLang="en-US" sz="1600" dirty="0">
                  <a:latin typeface="Lucida Sans" panose="020B0602030504020204" pitchFamily="34" charset="0"/>
                </a:rPr>
                <a:t> </a:t>
              </a:r>
              <a:r>
                <a:rPr lang="pt-PT" altLang="en-US" sz="1600" dirty="0" err="1">
                  <a:latin typeface="Lucida Sans" panose="020B0602030504020204" pitchFamily="34" charset="0"/>
                </a:rPr>
                <a:t>tourism</a:t>
              </a:r>
              <a:r>
                <a:rPr lang="pt-PT" altLang="en-US" sz="1600" dirty="0">
                  <a:latin typeface="Lucida Sans" panose="020B0602030504020204" pitchFamily="34" charset="0"/>
                </a:rPr>
                <a:t> </a:t>
              </a:r>
              <a:r>
                <a:rPr lang="pt-PT" altLang="en-US" sz="1600" dirty="0" err="1">
                  <a:latin typeface="Lucida Sans" panose="020B0602030504020204" pitchFamily="34" charset="0"/>
                </a:rPr>
                <a:t>investment</a:t>
              </a:r>
              <a:r>
                <a:rPr lang="pt-PT" altLang="en-US" sz="1600" dirty="0">
                  <a:latin typeface="Lucida Sans" panose="020B0602030504020204" pitchFamily="34" charset="0"/>
                </a:rPr>
                <a:t> </a:t>
              </a:r>
              <a:r>
                <a:rPr lang="en-US" altLang="en-US" sz="1600" dirty="0">
                  <a:latin typeface="Lucida Sans" panose="020B0602030504020204" pitchFamily="34" charset="0"/>
                </a:rPr>
                <a:t>opportunities</a:t>
              </a:r>
              <a:r>
                <a:rPr lang="pt-PT" altLang="en-US" sz="1600" dirty="0">
                  <a:latin typeface="Lucida Sans" panose="020B0602030504020204" pitchFamily="34" charset="0"/>
                </a:rPr>
                <a:t>.</a:t>
              </a:r>
              <a:endParaRPr lang="en-US" altLang="en-US" sz="1600" dirty="0">
                <a:latin typeface="Lucida Sans" panose="020B0602030504020204" pitchFamily="34" charset="0"/>
              </a:endParaRPr>
            </a:p>
          </p:txBody>
        </p:sp>
      </p:grpSp>
      <p:sp>
        <p:nvSpPr>
          <p:cNvPr id="17" name="Picture Placeholder 13">
            <a:extLst>
              <a:ext uri="{FF2B5EF4-FFF2-40B4-BE49-F238E27FC236}">
                <a16:creationId xmlns="" xmlns:a16="http://schemas.microsoft.com/office/drawing/2014/main" id="{2D0D8326-1756-814D-B6AC-8A3430321741}"/>
              </a:ext>
            </a:extLst>
          </p:cNvPr>
          <p:cNvSpPr txBox="1">
            <a:spLocks/>
          </p:cNvSpPr>
          <p:nvPr/>
        </p:nvSpPr>
        <p:spPr>
          <a:xfrm>
            <a:off x="6018104" y="544667"/>
            <a:ext cx="3186505" cy="3052639"/>
          </a:xfrm>
          <a:custGeom>
            <a:avLst/>
            <a:gdLst>
              <a:gd name="connsiteX0" fmla="*/ 1852669 w 3621578"/>
              <a:gd name="connsiteY0" fmla="*/ 3467262 h 3469434"/>
              <a:gd name="connsiteX1" fmla="*/ 1823706 w 3621578"/>
              <a:gd name="connsiteY1" fmla="*/ 3469434 h 3469434"/>
              <a:gd name="connsiteX2" fmla="*/ 1812780 w 3621578"/>
              <a:gd name="connsiteY2" fmla="*/ 3468157 h 3469434"/>
              <a:gd name="connsiteX3" fmla="*/ 2013360 w 3621578"/>
              <a:gd name="connsiteY3" fmla="*/ 3455212 h 3469434"/>
              <a:gd name="connsiteX4" fmla="*/ 1980492 w 3621578"/>
              <a:gd name="connsiteY4" fmla="*/ 3459101 h 3469434"/>
              <a:gd name="connsiteX5" fmla="*/ 1963872 w 3621578"/>
              <a:gd name="connsiteY5" fmla="*/ 3460959 h 3469434"/>
              <a:gd name="connsiteX6" fmla="*/ 1947136 w 3621578"/>
              <a:gd name="connsiteY6" fmla="*/ 3462120 h 3469434"/>
              <a:gd name="connsiteX7" fmla="*/ 1880074 w 3621578"/>
              <a:gd name="connsiteY7" fmla="*/ 3466648 h 3469434"/>
              <a:gd name="connsiteX8" fmla="*/ 1852669 w 3621578"/>
              <a:gd name="connsiteY8" fmla="*/ 3467262 h 3469434"/>
              <a:gd name="connsiteX9" fmla="*/ 2110920 w 3621578"/>
              <a:gd name="connsiteY9" fmla="*/ 3440963 h 3469434"/>
              <a:gd name="connsiteX10" fmla="*/ 2058149 w 3621578"/>
              <a:gd name="connsiteY10" fmla="*/ 3451853 h 3469434"/>
              <a:gd name="connsiteX11" fmla="*/ 2013360 w 3621578"/>
              <a:gd name="connsiteY11" fmla="*/ 3455212 h 3469434"/>
              <a:gd name="connsiteX12" fmla="*/ 2013848 w 3621578"/>
              <a:gd name="connsiteY12" fmla="*/ 3455154 h 3469434"/>
              <a:gd name="connsiteX13" fmla="*/ 2047205 w 3621578"/>
              <a:gd name="connsiteY13" fmla="*/ 3451323 h 3469434"/>
              <a:gd name="connsiteX14" fmla="*/ 2080445 w 3621578"/>
              <a:gd name="connsiteY14" fmla="*/ 3445983 h 3469434"/>
              <a:gd name="connsiteX15" fmla="*/ 2223891 w 3621578"/>
              <a:gd name="connsiteY15" fmla="*/ 3417649 h 3469434"/>
              <a:gd name="connsiteX16" fmla="*/ 2212243 w 3621578"/>
              <a:gd name="connsiteY16" fmla="*/ 3420558 h 3469434"/>
              <a:gd name="connsiteX17" fmla="*/ 2146576 w 3621578"/>
              <a:gd name="connsiteY17" fmla="*/ 3434605 h 3469434"/>
              <a:gd name="connsiteX18" fmla="*/ 2113569 w 3621578"/>
              <a:gd name="connsiteY18" fmla="*/ 3440526 h 3469434"/>
              <a:gd name="connsiteX19" fmla="*/ 2110920 w 3621578"/>
              <a:gd name="connsiteY19" fmla="*/ 3440963 h 3469434"/>
              <a:gd name="connsiteX20" fmla="*/ 1712540 w 3621578"/>
              <a:gd name="connsiteY20" fmla="*/ 64558 h 3469434"/>
              <a:gd name="connsiteX21" fmla="*/ 1344281 w 3621578"/>
              <a:gd name="connsiteY21" fmla="*/ 126836 h 3469434"/>
              <a:gd name="connsiteX22" fmla="*/ 1375778 w 3621578"/>
              <a:gd name="connsiteY22" fmla="*/ 123701 h 3469434"/>
              <a:gd name="connsiteX23" fmla="*/ 1420524 w 3621578"/>
              <a:gd name="connsiteY23" fmla="*/ 112092 h 3469434"/>
              <a:gd name="connsiteX24" fmla="*/ 1432146 w 3621578"/>
              <a:gd name="connsiteY24" fmla="*/ 109189 h 3469434"/>
              <a:gd name="connsiteX25" fmla="*/ 1443769 w 3621578"/>
              <a:gd name="connsiteY25" fmla="*/ 106752 h 3469434"/>
              <a:gd name="connsiteX26" fmla="*/ 1467014 w 3621578"/>
              <a:gd name="connsiteY26" fmla="*/ 102108 h 3469434"/>
              <a:gd name="connsiteX27" fmla="*/ 1512341 w 3621578"/>
              <a:gd name="connsiteY27" fmla="*/ 92821 h 3469434"/>
              <a:gd name="connsiteX28" fmla="*/ 1556390 w 3621578"/>
              <a:gd name="connsiteY28" fmla="*/ 85622 h 3469434"/>
              <a:gd name="connsiteX29" fmla="*/ 1579635 w 3621578"/>
              <a:gd name="connsiteY29" fmla="*/ 82024 h 3469434"/>
              <a:gd name="connsiteX30" fmla="*/ 1602880 w 3621578"/>
              <a:gd name="connsiteY30" fmla="*/ 79353 h 3469434"/>
              <a:gd name="connsiteX31" fmla="*/ 1649369 w 3621578"/>
              <a:gd name="connsiteY31" fmla="*/ 74245 h 3469434"/>
              <a:gd name="connsiteX32" fmla="*/ 1672614 w 3621578"/>
              <a:gd name="connsiteY32" fmla="*/ 72388 h 3469434"/>
              <a:gd name="connsiteX33" fmla="*/ 1695859 w 3621578"/>
              <a:gd name="connsiteY33" fmla="*/ 70995 h 3469434"/>
              <a:gd name="connsiteX34" fmla="*/ 1719104 w 3621578"/>
              <a:gd name="connsiteY34" fmla="*/ 69485 h 3469434"/>
              <a:gd name="connsiteX35" fmla="*/ 1742349 w 3621578"/>
              <a:gd name="connsiteY35" fmla="*/ 68441 h 3469434"/>
              <a:gd name="connsiteX36" fmla="*/ 2109152 w 3621578"/>
              <a:gd name="connsiteY36" fmla="*/ 98741 h 3469434"/>
              <a:gd name="connsiteX37" fmla="*/ 2085211 w 3621578"/>
              <a:gd name="connsiteY37" fmla="*/ 89337 h 3469434"/>
              <a:gd name="connsiteX38" fmla="*/ 1712540 w 3621578"/>
              <a:gd name="connsiteY38" fmla="*/ 64558 h 3469434"/>
              <a:gd name="connsiteX39" fmla="*/ 1736770 w 3621578"/>
              <a:gd name="connsiteY39" fmla="*/ 1106 h 3469434"/>
              <a:gd name="connsiteX40" fmla="*/ 2367983 w 3621578"/>
              <a:gd name="connsiteY40" fmla="*/ 103037 h 3469434"/>
              <a:gd name="connsiteX41" fmla="*/ 3154822 w 3621578"/>
              <a:gd name="connsiteY41" fmla="*/ 710328 h 3469434"/>
              <a:gd name="connsiteX42" fmla="*/ 3151684 w 3621578"/>
              <a:gd name="connsiteY42" fmla="*/ 699531 h 3469434"/>
              <a:gd name="connsiteX43" fmla="*/ 2898082 w 3621578"/>
              <a:gd name="connsiteY43" fmla="*/ 408366 h 3469434"/>
              <a:gd name="connsiteX44" fmla="*/ 2894596 w 3621578"/>
              <a:gd name="connsiteY44" fmla="*/ 402677 h 3469434"/>
              <a:gd name="connsiteX45" fmla="*/ 3303356 w 3621578"/>
              <a:gd name="connsiteY45" fmla="*/ 931720 h 3469434"/>
              <a:gd name="connsiteX46" fmla="*/ 3297196 w 3621578"/>
              <a:gd name="connsiteY46" fmla="*/ 893990 h 3469434"/>
              <a:gd name="connsiteX47" fmla="*/ 3289642 w 3621578"/>
              <a:gd name="connsiteY47" fmla="*/ 857188 h 3469434"/>
              <a:gd name="connsiteX48" fmla="*/ 3270697 w 3621578"/>
              <a:gd name="connsiteY48" fmla="*/ 820386 h 3469434"/>
              <a:gd name="connsiteX49" fmla="*/ 3259889 w 3621578"/>
              <a:gd name="connsiteY49" fmla="*/ 800882 h 3469434"/>
              <a:gd name="connsiteX50" fmla="*/ 3248266 w 3621578"/>
              <a:gd name="connsiteY50" fmla="*/ 780681 h 3469434"/>
              <a:gd name="connsiteX51" fmla="*/ 3223510 w 3621578"/>
              <a:gd name="connsiteY51" fmla="*/ 738307 h 3469434"/>
              <a:gd name="connsiteX52" fmla="*/ 3195500 w 3621578"/>
              <a:gd name="connsiteY52" fmla="*/ 694655 h 3469434"/>
              <a:gd name="connsiteX53" fmla="*/ 3180972 w 3621578"/>
              <a:gd name="connsiteY53" fmla="*/ 672248 h 3469434"/>
              <a:gd name="connsiteX54" fmla="*/ 3165165 w 3621578"/>
              <a:gd name="connsiteY54" fmla="*/ 650074 h 3469434"/>
              <a:gd name="connsiteX55" fmla="*/ 3132971 w 3621578"/>
              <a:gd name="connsiteY55" fmla="*/ 604798 h 3469434"/>
              <a:gd name="connsiteX56" fmla="*/ 3098104 w 3621578"/>
              <a:gd name="connsiteY56" fmla="*/ 560798 h 3469434"/>
              <a:gd name="connsiteX57" fmla="*/ 3080787 w 3621578"/>
              <a:gd name="connsiteY57" fmla="*/ 538972 h 3469434"/>
              <a:gd name="connsiteX58" fmla="*/ 3062656 w 3621578"/>
              <a:gd name="connsiteY58" fmla="*/ 517843 h 3469434"/>
              <a:gd name="connsiteX59" fmla="*/ 3024534 w 3621578"/>
              <a:gd name="connsiteY59" fmla="*/ 473727 h 3469434"/>
              <a:gd name="connsiteX60" fmla="*/ 2987110 w 3621578"/>
              <a:gd name="connsiteY60" fmla="*/ 433210 h 3469434"/>
              <a:gd name="connsiteX61" fmla="*/ 2969560 w 3621578"/>
              <a:gd name="connsiteY61" fmla="*/ 413938 h 3469434"/>
              <a:gd name="connsiteX62" fmla="*/ 2952127 w 3621578"/>
              <a:gd name="connsiteY62" fmla="*/ 396408 h 3469434"/>
              <a:gd name="connsiteX63" fmla="*/ 2920978 w 3621578"/>
              <a:gd name="connsiteY63" fmla="*/ 364714 h 3469434"/>
              <a:gd name="connsiteX64" fmla="*/ 2911448 w 3621578"/>
              <a:gd name="connsiteY64" fmla="*/ 354962 h 3469434"/>
              <a:gd name="connsiteX65" fmla="*/ 2902150 w 3621578"/>
              <a:gd name="connsiteY65" fmla="*/ 346023 h 3469434"/>
              <a:gd name="connsiteX66" fmla="*/ 2884716 w 3621578"/>
              <a:gd name="connsiteY66" fmla="*/ 329305 h 3469434"/>
              <a:gd name="connsiteX67" fmla="*/ 2852522 w 3621578"/>
              <a:gd name="connsiteY67" fmla="*/ 298192 h 3469434"/>
              <a:gd name="connsiteX68" fmla="*/ 2835903 w 3621578"/>
              <a:gd name="connsiteY68" fmla="*/ 283216 h 3469434"/>
              <a:gd name="connsiteX69" fmla="*/ 2818236 w 3621578"/>
              <a:gd name="connsiteY69" fmla="*/ 267892 h 3469434"/>
              <a:gd name="connsiteX70" fmla="*/ 2776744 w 3621578"/>
              <a:gd name="connsiteY70" fmla="*/ 233063 h 3469434"/>
              <a:gd name="connsiteX71" fmla="*/ 2712821 w 3621578"/>
              <a:gd name="connsiteY71" fmla="*/ 183839 h 3469434"/>
              <a:gd name="connsiteX72" fmla="*/ 2702826 w 3621578"/>
              <a:gd name="connsiteY72" fmla="*/ 172229 h 3469434"/>
              <a:gd name="connsiteX73" fmla="*/ 2716540 w 3621578"/>
              <a:gd name="connsiteY73" fmla="*/ 178150 h 3469434"/>
              <a:gd name="connsiteX74" fmla="*/ 2740947 w 3621578"/>
              <a:gd name="connsiteY74" fmla="*/ 191849 h 3469434"/>
              <a:gd name="connsiteX75" fmla="*/ 2818468 w 3621578"/>
              <a:gd name="connsiteY75" fmla="*/ 241190 h 3469434"/>
              <a:gd name="connsiteX76" fmla="*/ 3014074 w 3621578"/>
              <a:gd name="connsiteY76" fmla="*/ 398034 h 3469434"/>
              <a:gd name="connsiteX77" fmla="*/ 3060564 w 3621578"/>
              <a:gd name="connsiteY77" fmla="*/ 442149 h 3469434"/>
              <a:gd name="connsiteX78" fmla="*/ 3104729 w 3621578"/>
              <a:gd name="connsiteY78" fmla="*/ 488587 h 3469434"/>
              <a:gd name="connsiteX79" fmla="*/ 3115770 w 3621578"/>
              <a:gd name="connsiteY79" fmla="*/ 500197 h 3469434"/>
              <a:gd name="connsiteX80" fmla="*/ 3121232 w 3621578"/>
              <a:gd name="connsiteY80" fmla="*/ 506001 h 3469434"/>
              <a:gd name="connsiteX81" fmla="*/ 3126462 w 3621578"/>
              <a:gd name="connsiteY81" fmla="*/ 512039 h 3469434"/>
              <a:gd name="connsiteX82" fmla="*/ 3148081 w 3621578"/>
              <a:gd name="connsiteY82" fmla="*/ 537463 h 3469434"/>
              <a:gd name="connsiteX83" fmla="*/ 3168884 w 3621578"/>
              <a:gd name="connsiteY83" fmla="*/ 561611 h 3469434"/>
              <a:gd name="connsiteX84" fmla="*/ 3179113 w 3621578"/>
              <a:gd name="connsiteY84" fmla="*/ 573220 h 3469434"/>
              <a:gd name="connsiteX85" fmla="*/ 3188876 w 3621578"/>
              <a:gd name="connsiteY85" fmla="*/ 585758 h 3469434"/>
              <a:gd name="connsiteX86" fmla="*/ 3230018 w 3621578"/>
              <a:gd name="connsiteY86" fmla="*/ 637769 h 3469434"/>
              <a:gd name="connsiteX87" fmla="*/ 3264886 w 3621578"/>
              <a:gd name="connsiteY87" fmla="*/ 681536 h 3469434"/>
              <a:gd name="connsiteX88" fmla="*/ 3232576 w 3621578"/>
              <a:gd name="connsiteY88" fmla="*/ 633009 h 3469434"/>
              <a:gd name="connsiteX89" fmla="*/ 3197708 w 3621578"/>
              <a:gd name="connsiteY89" fmla="*/ 585875 h 3469434"/>
              <a:gd name="connsiteX90" fmla="*/ 3180158 w 3621578"/>
              <a:gd name="connsiteY90" fmla="*/ 562656 h 3469434"/>
              <a:gd name="connsiteX91" fmla="*/ 3161795 w 3621578"/>
              <a:gd name="connsiteY91" fmla="*/ 540017 h 3469434"/>
              <a:gd name="connsiteX92" fmla="*/ 3143315 w 3621578"/>
              <a:gd name="connsiteY92" fmla="*/ 516798 h 3469434"/>
              <a:gd name="connsiteX93" fmla="*/ 3134134 w 3621578"/>
              <a:gd name="connsiteY93" fmla="*/ 505189 h 3469434"/>
              <a:gd name="connsiteX94" fmla="*/ 3129484 w 3621578"/>
              <a:gd name="connsiteY94" fmla="*/ 499500 h 3469434"/>
              <a:gd name="connsiteX95" fmla="*/ 3124603 w 3621578"/>
              <a:gd name="connsiteY95" fmla="*/ 494160 h 3469434"/>
              <a:gd name="connsiteX96" fmla="*/ 3045106 w 3621578"/>
              <a:gd name="connsiteY96" fmla="*/ 408366 h 3469434"/>
              <a:gd name="connsiteX97" fmla="*/ 3024186 w 3621578"/>
              <a:gd name="connsiteY97" fmla="*/ 387585 h 3469434"/>
              <a:gd name="connsiteX98" fmla="*/ 3003265 w 3621578"/>
              <a:gd name="connsiteY98" fmla="*/ 367152 h 3469434"/>
              <a:gd name="connsiteX99" fmla="*/ 2960030 w 3621578"/>
              <a:gd name="connsiteY99" fmla="*/ 327796 h 3469434"/>
              <a:gd name="connsiteX100" fmla="*/ 2955149 w 3621578"/>
              <a:gd name="connsiteY100" fmla="*/ 321411 h 3469434"/>
              <a:gd name="connsiteX101" fmla="*/ 3010238 w 3621578"/>
              <a:gd name="connsiteY101" fmla="*/ 370519 h 3469434"/>
              <a:gd name="connsiteX102" fmla="*/ 3063004 w 3621578"/>
              <a:gd name="connsiteY102" fmla="*/ 422065 h 3469434"/>
              <a:gd name="connsiteX103" fmla="*/ 3075905 w 3621578"/>
              <a:gd name="connsiteY103" fmla="*/ 435183 h 3469434"/>
              <a:gd name="connsiteX104" fmla="*/ 3088457 w 3621578"/>
              <a:gd name="connsiteY104" fmla="*/ 448767 h 3469434"/>
              <a:gd name="connsiteX105" fmla="*/ 3113445 w 3621578"/>
              <a:gd name="connsiteY105" fmla="*/ 475933 h 3469434"/>
              <a:gd name="connsiteX106" fmla="*/ 3125882 w 3621578"/>
              <a:gd name="connsiteY106" fmla="*/ 489748 h 3469434"/>
              <a:gd name="connsiteX107" fmla="*/ 3132042 w 3621578"/>
              <a:gd name="connsiteY107" fmla="*/ 496597 h 3469434"/>
              <a:gd name="connsiteX108" fmla="*/ 3138085 w 3621578"/>
              <a:gd name="connsiteY108" fmla="*/ 503679 h 3469434"/>
              <a:gd name="connsiteX109" fmla="*/ 3161330 w 3621578"/>
              <a:gd name="connsiteY109" fmla="*/ 532122 h 3469434"/>
              <a:gd name="connsiteX110" fmla="*/ 3330785 w 3621578"/>
              <a:gd name="connsiteY110" fmla="*/ 774064 h 3469434"/>
              <a:gd name="connsiteX111" fmla="*/ 3535920 w 3621578"/>
              <a:gd name="connsiteY111" fmla="*/ 1324585 h 3469434"/>
              <a:gd name="connsiteX112" fmla="*/ 3535223 w 3621578"/>
              <a:gd name="connsiteY112" fmla="*/ 1302527 h 3469434"/>
              <a:gd name="connsiteX113" fmla="*/ 2719679 w 3621578"/>
              <a:gd name="connsiteY113" fmla="*/ 129390 h 3469434"/>
              <a:gd name="connsiteX114" fmla="*/ 2703872 w 3621578"/>
              <a:gd name="connsiteY114" fmla="*/ 116271 h 3469434"/>
              <a:gd name="connsiteX115" fmla="*/ 2802197 w 3621578"/>
              <a:gd name="connsiteY115" fmla="*/ 175479 h 3469434"/>
              <a:gd name="connsiteX116" fmla="*/ 3013957 w 3621578"/>
              <a:gd name="connsiteY116" fmla="*/ 341727 h 3469434"/>
              <a:gd name="connsiteX117" fmla="*/ 3049755 w 3621578"/>
              <a:gd name="connsiteY117" fmla="*/ 374002 h 3469434"/>
              <a:gd name="connsiteX118" fmla="*/ 3075789 w 3621578"/>
              <a:gd name="connsiteY118" fmla="*/ 397221 h 3469434"/>
              <a:gd name="connsiteX119" fmla="*/ 3093107 w 3621578"/>
              <a:gd name="connsiteY119" fmla="*/ 404534 h 3469434"/>
              <a:gd name="connsiteX120" fmla="*/ 3141455 w 3621578"/>
              <a:gd name="connsiteY120" fmla="*/ 452481 h 3469434"/>
              <a:gd name="connsiteX121" fmla="*/ 3161098 w 3621578"/>
              <a:gd name="connsiteY121" fmla="*/ 473727 h 3469434"/>
              <a:gd name="connsiteX122" fmla="*/ 3179577 w 3621578"/>
              <a:gd name="connsiteY122" fmla="*/ 495321 h 3469434"/>
              <a:gd name="connsiteX123" fmla="*/ 3215839 w 3621578"/>
              <a:gd name="connsiteY123" fmla="*/ 537695 h 3469434"/>
              <a:gd name="connsiteX124" fmla="*/ 3249312 w 3621578"/>
              <a:gd name="connsiteY124" fmla="*/ 580418 h 3469434"/>
              <a:gd name="connsiteX125" fmla="*/ 3281506 w 3621578"/>
              <a:gd name="connsiteY125" fmla="*/ 623024 h 3469434"/>
              <a:gd name="connsiteX126" fmla="*/ 3341129 w 3621578"/>
              <a:gd name="connsiteY126" fmla="*/ 710212 h 3469434"/>
              <a:gd name="connsiteX127" fmla="*/ 3369371 w 3621578"/>
              <a:gd name="connsiteY127" fmla="*/ 754908 h 3469434"/>
              <a:gd name="connsiteX128" fmla="*/ 3395870 w 3621578"/>
              <a:gd name="connsiteY128" fmla="*/ 801347 h 3469434"/>
              <a:gd name="connsiteX129" fmla="*/ 3446777 w 3621578"/>
              <a:gd name="connsiteY129" fmla="*/ 898982 h 3469434"/>
              <a:gd name="connsiteX130" fmla="*/ 3458399 w 3621578"/>
              <a:gd name="connsiteY130" fmla="*/ 924755 h 3469434"/>
              <a:gd name="connsiteX131" fmla="*/ 3470022 w 3621578"/>
              <a:gd name="connsiteY131" fmla="*/ 951224 h 3469434"/>
              <a:gd name="connsiteX132" fmla="*/ 3493266 w 3621578"/>
              <a:gd name="connsiteY132" fmla="*/ 1006137 h 3469434"/>
              <a:gd name="connsiteX133" fmla="*/ 3515000 w 3621578"/>
              <a:gd name="connsiteY133" fmla="*/ 1064184 h 3469434"/>
              <a:gd name="connsiteX134" fmla="*/ 3534875 w 3621578"/>
              <a:gd name="connsiteY134" fmla="*/ 1125715 h 3469434"/>
              <a:gd name="connsiteX135" fmla="*/ 3544638 w 3621578"/>
              <a:gd name="connsiteY135" fmla="*/ 1157757 h 3469434"/>
              <a:gd name="connsiteX136" fmla="*/ 3553355 w 3621578"/>
              <a:gd name="connsiteY136" fmla="*/ 1190960 h 3469434"/>
              <a:gd name="connsiteX137" fmla="*/ 3569974 w 3621578"/>
              <a:gd name="connsiteY137" fmla="*/ 1260617 h 3469434"/>
              <a:gd name="connsiteX138" fmla="*/ 3588918 w 3621578"/>
              <a:gd name="connsiteY138" fmla="*/ 1350939 h 3469434"/>
              <a:gd name="connsiteX139" fmla="*/ 3588918 w 3621578"/>
              <a:gd name="connsiteY139" fmla="*/ 1334221 h 3469434"/>
              <a:gd name="connsiteX140" fmla="*/ 3397730 w 3621578"/>
              <a:gd name="connsiteY140" fmla="*/ 784861 h 3469434"/>
              <a:gd name="connsiteX141" fmla="*/ 3391454 w 3621578"/>
              <a:gd name="connsiteY141" fmla="*/ 766170 h 3469434"/>
              <a:gd name="connsiteX142" fmla="*/ 3419464 w 3621578"/>
              <a:gd name="connsiteY142" fmla="*/ 817715 h 3469434"/>
              <a:gd name="connsiteX143" fmla="*/ 3432598 w 3621578"/>
              <a:gd name="connsiteY143" fmla="*/ 844069 h 3469434"/>
              <a:gd name="connsiteX144" fmla="*/ 3445382 w 3621578"/>
              <a:gd name="connsiteY144" fmla="*/ 870655 h 3469434"/>
              <a:gd name="connsiteX145" fmla="*/ 3492685 w 3621578"/>
              <a:gd name="connsiteY145" fmla="*/ 978042 h 3469434"/>
              <a:gd name="connsiteX146" fmla="*/ 3503145 w 3621578"/>
              <a:gd name="connsiteY146" fmla="*/ 1005557 h 3469434"/>
              <a:gd name="connsiteX147" fmla="*/ 3513374 w 3621578"/>
              <a:gd name="connsiteY147" fmla="*/ 1033187 h 3469434"/>
              <a:gd name="connsiteX148" fmla="*/ 3523020 w 3621578"/>
              <a:gd name="connsiteY148" fmla="*/ 1061282 h 3469434"/>
              <a:gd name="connsiteX149" fmla="*/ 3532201 w 3621578"/>
              <a:gd name="connsiteY149" fmla="*/ 1089261 h 3469434"/>
              <a:gd name="connsiteX150" fmla="*/ 3549635 w 3621578"/>
              <a:gd name="connsiteY150" fmla="*/ 1145450 h 3469434"/>
              <a:gd name="connsiteX151" fmla="*/ 3564861 w 3621578"/>
              <a:gd name="connsiteY151" fmla="*/ 1202221 h 3469434"/>
              <a:gd name="connsiteX152" fmla="*/ 3572182 w 3621578"/>
              <a:gd name="connsiteY152" fmla="*/ 1230781 h 3469434"/>
              <a:gd name="connsiteX153" fmla="*/ 3578575 w 3621578"/>
              <a:gd name="connsiteY153" fmla="*/ 1259456 h 3469434"/>
              <a:gd name="connsiteX154" fmla="*/ 3590197 w 3621578"/>
              <a:gd name="connsiteY154" fmla="*/ 1317503 h 3469434"/>
              <a:gd name="connsiteX155" fmla="*/ 3599728 w 3621578"/>
              <a:gd name="connsiteY155" fmla="*/ 1375550 h 3469434"/>
              <a:gd name="connsiteX156" fmla="*/ 3604376 w 3621578"/>
              <a:gd name="connsiteY156" fmla="*/ 1404574 h 3469434"/>
              <a:gd name="connsiteX157" fmla="*/ 3607864 w 3621578"/>
              <a:gd name="connsiteY157" fmla="*/ 1433830 h 3469434"/>
              <a:gd name="connsiteX158" fmla="*/ 3614372 w 3621578"/>
              <a:gd name="connsiteY158" fmla="*/ 1491877 h 3469434"/>
              <a:gd name="connsiteX159" fmla="*/ 3618324 w 3621578"/>
              <a:gd name="connsiteY159" fmla="*/ 1550621 h 3469434"/>
              <a:gd name="connsiteX160" fmla="*/ 3620067 w 3621578"/>
              <a:gd name="connsiteY160" fmla="*/ 1579994 h 3469434"/>
              <a:gd name="connsiteX161" fmla="*/ 3620764 w 3621578"/>
              <a:gd name="connsiteY161" fmla="*/ 1609365 h 3469434"/>
              <a:gd name="connsiteX162" fmla="*/ 3621578 w 3621578"/>
              <a:gd name="connsiteY162" fmla="*/ 1668225 h 3469434"/>
              <a:gd name="connsiteX163" fmla="*/ 3619835 w 3621578"/>
              <a:gd name="connsiteY163" fmla="*/ 1727085 h 3469434"/>
              <a:gd name="connsiteX164" fmla="*/ 3618789 w 3621578"/>
              <a:gd name="connsiteY164" fmla="*/ 1756457 h 3469434"/>
              <a:gd name="connsiteX165" fmla="*/ 3616464 w 3621578"/>
              <a:gd name="connsiteY165" fmla="*/ 1785829 h 3469434"/>
              <a:gd name="connsiteX166" fmla="*/ 3611583 w 3621578"/>
              <a:gd name="connsiteY166" fmla="*/ 1844457 h 3469434"/>
              <a:gd name="connsiteX167" fmla="*/ 3604144 w 3621578"/>
              <a:gd name="connsiteY167" fmla="*/ 1902504 h 3469434"/>
              <a:gd name="connsiteX168" fmla="*/ 3600192 w 3621578"/>
              <a:gd name="connsiteY168" fmla="*/ 1931760 h 3469434"/>
              <a:gd name="connsiteX169" fmla="*/ 3595079 w 3621578"/>
              <a:gd name="connsiteY169" fmla="*/ 1960783 h 3469434"/>
              <a:gd name="connsiteX170" fmla="*/ 3584502 w 3621578"/>
              <a:gd name="connsiteY170" fmla="*/ 2018831 h 3469434"/>
              <a:gd name="connsiteX171" fmla="*/ 3571253 w 3621578"/>
              <a:gd name="connsiteY171" fmla="*/ 2076181 h 3469434"/>
              <a:gd name="connsiteX172" fmla="*/ 3564512 w 3621578"/>
              <a:gd name="connsiteY172" fmla="*/ 2104857 h 3469434"/>
              <a:gd name="connsiteX173" fmla="*/ 3556609 w 3621578"/>
              <a:gd name="connsiteY173" fmla="*/ 2133184 h 3469434"/>
              <a:gd name="connsiteX174" fmla="*/ 3540453 w 3621578"/>
              <a:gd name="connsiteY174" fmla="*/ 2189838 h 3469434"/>
              <a:gd name="connsiteX175" fmla="*/ 3521741 w 3621578"/>
              <a:gd name="connsiteY175" fmla="*/ 2245680 h 3469434"/>
              <a:gd name="connsiteX176" fmla="*/ 3512211 w 3621578"/>
              <a:gd name="connsiteY176" fmla="*/ 2273543 h 3469434"/>
              <a:gd name="connsiteX177" fmla="*/ 3501634 w 3621578"/>
              <a:gd name="connsiteY177" fmla="*/ 2300941 h 3469434"/>
              <a:gd name="connsiteX178" fmla="*/ 3479900 w 3621578"/>
              <a:gd name="connsiteY178" fmla="*/ 2355622 h 3469434"/>
              <a:gd name="connsiteX179" fmla="*/ 3468278 w 3621578"/>
              <a:gd name="connsiteY179" fmla="*/ 2382555 h 3469434"/>
              <a:gd name="connsiteX180" fmla="*/ 3456655 w 3621578"/>
              <a:gd name="connsiteY180" fmla="*/ 2409374 h 3469434"/>
              <a:gd name="connsiteX181" fmla="*/ 3431435 w 3621578"/>
              <a:gd name="connsiteY181" fmla="*/ 2462429 h 3469434"/>
              <a:gd name="connsiteX182" fmla="*/ 3404355 w 3621578"/>
              <a:gd name="connsiteY182" fmla="*/ 2514555 h 3469434"/>
              <a:gd name="connsiteX183" fmla="*/ 3397613 w 3621578"/>
              <a:gd name="connsiteY183" fmla="*/ 2527558 h 3469434"/>
              <a:gd name="connsiteX184" fmla="*/ 3390292 w 3621578"/>
              <a:gd name="connsiteY184" fmla="*/ 2540212 h 3469434"/>
              <a:gd name="connsiteX185" fmla="*/ 3375531 w 3621578"/>
              <a:gd name="connsiteY185" fmla="*/ 2565521 h 3469434"/>
              <a:gd name="connsiteX186" fmla="*/ 3360654 w 3621578"/>
              <a:gd name="connsiteY186" fmla="*/ 2590829 h 3469434"/>
              <a:gd name="connsiteX187" fmla="*/ 3346010 w 3621578"/>
              <a:gd name="connsiteY187" fmla="*/ 2615325 h 3469434"/>
              <a:gd name="connsiteX188" fmla="*/ 3313932 w 3621578"/>
              <a:gd name="connsiteY188" fmla="*/ 2664433 h 3469434"/>
              <a:gd name="connsiteX189" fmla="*/ 3297777 w 3621578"/>
              <a:gd name="connsiteY189" fmla="*/ 2688813 h 3469434"/>
              <a:gd name="connsiteX190" fmla="*/ 3280460 w 3621578"/>
              <a:gd name="connsiteY190" fmla="*/ 2712613 h 3469434"/>
              <a:gd name="connsiteX191" fmla="*/ 3245593 w 3621578"/>
              <a:gd name="connsiteY191" fmla="*/ 2759980 h 3469434"/>
              <a:gd name="connsiteX192" fmla="*/ 3208634 w 3621578"/>
              <a:gd name="connsiteY192" fmla="*/ 2805720 h 3469434"/>
              <a:gd name="connsiteX193" fmla="*/ 3190154 w 3621578"/>
              <a:gd name="connsiteY193" fmla="*/ 2828940 h 3469434"/>
              <a:gd name="connsiteX194" fmla="*/ 3170744 w 3621578"/>
              <a:gd name="connsiteY194" fmla="*/ 2851114 h 3469434"/>
              <a:gd name="connsiteX195" fmla="*/ 3131344 w 3621578"/>
              <a:gd name="connsiteY195" fmla="*/ 2894766 h 3469434"/>
              <a:gd name="connsiteX196" fmla="*/ 3111005 w 3621578"/>
              <a:gd name="connsiteY196" fmla="*/ 2916010 h 3469434"/>
              <a:gd name="connsiteX197" fmla="*/ 3090317 w 3621578"/>
              <a:gd name="connsiteY197" fmla="*/ 2936908 h 3469434"/>
              <a:gd name="connsiteX198" fmla="*/ 3004659 w 3621578"/>
              <a:gd name="connsiteY198" fmla="*/ 3017594 h 3469434"/>
              <a:gd name="connsiteX199" fmla="*/ 2982345 w 3621578"/>
              <a:gd name="connsiteY199" fmla="*/ 3036749 h 3469434"/>
              <a:gd name="connsiteX200" fmla="*/ 2959681 w 3621578"/>
              <a:gd name="connsiteY200" fmla="*/ 3055440 h 3469434"/>
              <a:gd name="connsiteX201" fmla="*/ 2936436 w 3621578"/>
              <a:gd name="connsiteY201" fmla="*/ 3074132 h 3469434"/>
              <a:gd name="connsiteX202" fmla="*/ 2924814 w 3621578"/>
              <a:gd name="connsiteY202" fmla="*/ 3083420 h 3469434"/>
              <a:gd name="connsiteX203" fmla="*/ 2913191 w 3621578"/>
              <a:gd name="connsiteY203" fmla="*/ 3092242 h 3469434"/>
              <a:gd name="connsiteX204" fmla="*/ 2866004 w 3621578"/>
              <a:gd name="connsiteY204" fmla="*/ 3127071 h 3469434"/>
              <a:gd name="connsiteX205" fmla="*/ 2854382 w 3621578"/>
              <a:gd name="connsiteY205" fmla="*/ 3135778 h 3469434"/>
              <a:gd name="connsiteX206" fmla="*/ 2842178 w 3621578"/>
              <a:gd name="connsiteY206" fmla="*/ 3144021 h 3469434"/>
              <a:gd name="connsiteX207" fmla="*/ 2817771 w 3621578"/>
              <a:gd name="connsiteY207" fmla="*/ 3160390 h 3469434"/>
              <a:gd name="connsiteX208" fmla="*/ 2793364 w 3621578"/>
              <a:gd name="connsiteY208" fmla="*/ 3176759 h 3469434"/>
              <a:gd name="connsiteX209" fmla="*/ 2781044 w 3621578"/>
              <a:gd name="connsiteY209" fmla="*/ 3184886 h 3469434"/>
              <a:gd name="connsiteX210" fmla="*/ 2768492 w 3621578"/>
              <a:gd name="connsiteY210" fmla="*/ 3192549 h 3469434"/>
              <a:gd name="connsiteX211" fmla="*/ 2719329 w 3621578"/>
              <a:gd name="connsiteY211" fmla="*/ 3223777 h 3469434"/>
              <a:gd name="connsiteX212" fmla="*/ 2287444 w 3621578"/>
              <a:gd name="connsiteY212" fmla="*/ 3404534 h 3469434"/>
              <a:gd name="connsiteX213" fmla="*/ 2223891 w 3621578"/>
              <a:gd name="connsiteY213" fmla="*/ 3417649 h 3469434"/>
              <a:gd name="connsiteX214" fmla="*/ 2244786 w 3621578"/>
              <a:gd name="connsiteY214" fmla="*/ 3412431 h 3469434"/>
              <a:gd name="connsiteX215" fmla="*/ 2277329 w 3621578"/>
              <a:gd name="connsiteY215" fmla="*/ 3403840 h 3469434"/>
              <a:gd name="connsiteX216" fmla="*/ 2309639 w 3621578"/>
              <a:gd name="connsiteY216" fmla="*/ 3395017 h 3469434"/>
              <a:gd name="connsiteX217" fmla="*/ 2341716 w 3621578"/>
              <a:gd name="connsiteY217" fmla="*/ 3384917 h 3469434"/>
              <a:gd name="connsiteX218" fmla="*/ 2330095 w 3621578"/>
              <a:gd name="connsiteY218" fmla="*/ 3385614 h 3469434"/>
              <a:gd name="connsiteX219" fmla="*/ 2300573 w 3621578"/>
              <a:gd name="connsiteY219" fmla="*/ 3394321 h 3469434"/>
              <a:gd name="connsiteX220" fmla="*/ 2270472 w 3621578"/>
              <a:gd name="connsiteY220" fmla="*/ 3401983 h 3469434"/>
              <a:gd name="connsiteX221" fmla="*/ 2240253 w 3621578"/>
              <a:gd name="connsiteY221" fmla="*/ 3409529 h 3469434"/>
              <a:gd name="connsiteX222" fmla="*/ 2210035 w 3621578"/>
              <a:gd name="connsiteY222" fmla="*/ 3416611 h 3469434"/>
              <a:gd name="connsiteX223" fmla="*/ 2150063 w 3621578"/>
              <a:gd name="connsiteY223" fmla="*/ 3428917 h 3469434"/>
              <a:gd name="connsiteX224" fmla="*/ 2135419 w 3621578"/>
              <a:gd name="connsiteY224" fmla="*/ 3431936 h 3469434"/>
              <a:gd name="connsiteX225" fmla="*/ 2120774 w 3621578"/>
              <a:gd name="connsiteY225" fmla="*/ 3434257 h 3469434"/>
              <a:gd name="connsiteX226" fmla="*/ 2092184 w 3621578"/>
              <a:gd name="connsiteY226" fmla="*/ 3438901 h 3469434"/>
              <a:gd name="connsiteX227" fmla="*/ 2056619 w 3621578"/>
              <a:gd name="connsiteY227" fmla="*/ 3444706 h 3469434"/>
              <a:gd name="connsiteX228" fmla="*/ 2020822 w 3621578"/>
              <a:gd name="connsiteY228" fmla="*/ 3449234 h 3469434"/>
              <a:gd name="connsiteX229" fmla="*/ 1984909 w 3621578"/>
              <a:gd name="connsiteY229" fmla="*/ 3453297 h 3469434"/>
              <a:gd name="connsiteX230" fmla="*/ 1967010 w 3621578"/>
              <a:gd name="connsiteY230" fmla="*/ 3455270 h 3469434"/>
              <a:gd name="connsiteX231" fmla="*/ 1949112 w 3621578"/>
              <a:gd name="connsiteY231" fmla="*/ 3456779 h 3469434"/>
              <a:gd name="connsiteX232" fmla="*/ 1877052 w 3621578"/>
              <a:gd name="connsiteY232" fmla="*/ 3461539 h 3469434"/>
              <a:gd name="connsiteX233" fmla="*/ 1804877 w 3621578"/>
              <a:gd name="connsiteY233" fmla="*/ 3462933 h 3469434"/>
              <a:gd name="connsiteX234" fmla="*/ 1517339 w 3621578"/>
              <a:gd name="connsiteY234" fmla="*/ 3440874 h 3469434"/>
              <a:gd name="connsiteX235" fmla="*/ 1446210 w 3621578"/>
              <a:gd name="connsiteY235" fmla="*/ 3428336 h 3469434"/>
              <a:gd name="connsiteX236" fmla="*/ 1375778 w 3621578"/>
              <a:gd name="connsiteY236" fmla="*/ 3412548 h 3469434"/>
              <a:gd name="connsiteX237" fmla="*/ 1306044 w 3621578"/>
              <a:gd name="connsiteY237" fmla="*/ 3394089 h 3469434"/>
              <a:gd name="connsiteX238" fmla="*/ 1271176 w 3621578"/>
              <a:gd name="connsiteY238" fmla="*/ 3384220 h 3469434"/>
              <a:gd name="connsiteX239" fmla="*/ 1236308 w 3621578"/>
              <a:gd name="connsiteY239" fmla="*/ 3372611 h 3469434"/>
              <a:gd name="connsiteX240" fmla="*/ 1201441 w 3621578"/>
              <a:gd name="connsiteY240" fmla="*/ 3361001 h 3469434"/>
              <a:gd name="connsiteX241" fmla="*/ 1184356 w 3621578"/>
              <a:gd name="connsiteY241" fmla="*/ 3355197 h 3469434"/>
              <a:gd name="connsiteX242" fmla="*/ 1167504 w 3621578"/>
              <a:gd name="connsiteY242" fmla="*/ 3348811 h 3469434"/>
              <a:gd name="connsiteX243" fmla="*/ 1100326 w 3621578"/>
              <a:gd name="connsiteY243" fmla="*/ 3322342 h 3469434"/>
              <a:gd name="connsiteX244" fmla="*/ 969923 w 3621578"/>
              <a:gd name="connsiteY244" fmla="*/ 3260928 h 3469434"/>
              <a:gd name="connsiteX245" fmla="*/ 937961 w 3621578"/>
              <a:gd name="connsiteY245" fmla="*/ 3244442 h 3469434"/>
              <a:gd name="connsiteX246" fmla="*/ 906580 w 3621578"/>
              <a:gd name="connsiteY246" fmla="*/ 3226680 h 3469434"/>
              <a:gd name="connsiteX247" fmla="*/ 876362 w 3621578"/>
              <a:gd name="connsiteY247" fmla="*/ 3208685 h 3469434"/>
              <a:gd name="connsiteX248" fmla="*/ 860789 w 3621578"/>
              <a:gd name="connsiteY248" fmla="*/ 3199629 h 3469434"/>
              <a:gd name="connsiteX249" fmla="*/ 853001 w 3621578"/>
              <a:gd name="connsiteY249" fmla="*/ 3195103 h 3469434"/>
              <a:gd name="connsiteX250" fmla="*/ 845447 w 3621578"/>
              <a:gd name="connsiteY250" fmla="*/ 3190226 h 3469434"/>
              <a:gd name="connsiteX251" fmla="*/ 785126 w 3621578"/>
              <a:gd name="connsiteY251" fmla="*/ 3150986 h 3469434"/>
              <a:gd name="connsiteX252" fmla="*/ 755489 w 3621578"/>
              <a:gd name="connsiteY252" fmla="*/ 3130438 h 3469434"/>
              <a:gd name="connsiteX253" fmla="*/ 725736 w 3621578"/>
              <a:gd name="connsiteY253" fmla="*/ 3109541 h 3469434"/>
              <a:gd name="connsiteX254" fmla="*/ 696680 w 3621578"/>
              <a:gd name="connsiteY254" fmla="*/ 3088063 h 3469434"/>
              <a:gd name="connsiteX255" fmla="*/ 668902 w 3621578"/>
              <a:gd name="connsiteY255" fmla="*/ 3066237 h 3469434"/>
              <a:gd name="connsiteX256" fmla="*/ 640776 w 3621578"/>
              <a:gd name="connsiteY256" fmla="*/ 3043018 h 3469434"/>
              <a:gd name="connsiteX257" fmla="*/ 626829 w 3621578"/>
              <a:gd name="connsiteY257" fmla="*/ 3031408 h 3469434"/>
              <a:gd name="connsiteX258" fmla="*/ 613346 w 3621578"/>
              <a:gd name="connsiteY258" fmla="*/ 3019800 h 3469434"/>
              <a:gd name="connsiteX259" fmla="*/ 559535 w 3621578"/>
              <a:gd name="connsiteY259" fmla="*/ 2971620 h 3469434"/>
              <a:gd name="connsiteX260" fmla="*/ 507931 w 3621578"/>
              <a:gd name="connsiteY260" fmla="*/ 2920887 h 3469434"/>
              <a:gd name="connsiteX261" fmla="*/ 321973 w 3621578"/>
              <a:gd name="connsiteY261" fmla="*/ 2698914 h 3469434"/>
              <a:gd name="connsiteX262" fmla="*/ 281410 w 3621578"/>
              <a:gd name="connsiteY262" fmla="*/ 2639009 h 3469434"/>
              <a:gd name="connsiteX263" fmla="*/ 243405 w 3621578"/>
              <a:gd name="connsiteY263" fmla="*/ 2577363 h 3469434"/>
              <a:gd name="connsiteX264" fmla="*/ 207957 w 3621578"/>
              <a:gd name="connsiteY264" fmla="*/ 2514207 h 3469434"/>
              <a:gd name="connsiteX265" fmla="*/ 190756 w 3621578"/>
              <a:gd name="connsiteY265" fmla="*/ 2482397 h 3469434"/>
              <a:gd name="connsiteX266" fmla="*/ 174833 w 3621578"/>
              <a:gd name="connsiteY266" fmla="*/ 2449774 h 3469434"/>
              <a:gd name="connsiteX267" fmla="*/ 151588 w 3621578"/>
              <a:gd name="connsiteY267" fmla="*/ 2400202 h 3469434"/>
              <a:gd name="connsiteX268" fmla="*/ 129738 w 3621578"/>
              <a:gd name="connsiteY268" fmla="*/ 2347960 h 3469434"/>
              <a:gd name="connsiteX269" fmla="*/ 118929 w 3621578"/>
              <a:gd name="connsiteY269" fmla="*/ 2321258 h 3469434"/>
              <a:gd name="connsiteX270" fmla="*/ 109050 w 3621578"/>
              <a:gd name="connsiteY270" fmla="*/ 2293859 h 3469434"/>
              <a:gd name="connsiteX271" fmla="*/ 89524 w 3621578"/>
              <a:gd name="connsiteY271" fmla="*/ 2238366 h 3469434"/>
              <a:gd name="connsiteX272" fmla="*/ 72324 w 3621578"/>
              <a:gd name="connsiteY272" fmla="*/ 2181480 h 3469434"/>
              <a:gd name="connsiteX273" fmla="*/ 64072 w 3621578"/>
              <a:gd name="connsiteY273" fmla="*/ 2152920 h 3469434"/>
              <a:gd name="connsiteX274" fmla="*/ 56866 w 3621578"/>
              <a:gd name="connsiteY274" fmla="*/ 2124013 h 3469434"/>
              <a:gd name="connsiteX275" fmla="*/ 49659 w 3621578"/>
              <a:gd name="connsiteY275" fmla="*/ 2095221 h 3469434"/>
              <a:gd name="connsiteX276" fmla="*/ 42918 w 3621578"/>
              <a:gd name="connsiteY276" fmla="*/ 2066430 h 3469434"/>
              <a:gd name="connsiteX277" fmla="*/ 31296 w 3621578"/>
              <a:gd name="connsiteY277" fmla="*/ 2008383 h 3469434"/>
              <a:gd name="connsiteX278" fmla="*/ 32 w 3621578"/>
              <a:gd name="connsiteY278" fmla="*/ 1696901 h 3469434"/>
              <a:gd name="connsiteX279" fmla="*/ 28390 w 3621578"/>
              <a:gd name="connsiteY279" fmla="*/ 1371023 h 3469434"/>
              <a:gd name="connsiteX280" fmla="*/ 28390 w 3621578"/>
              <a:gd name="connsiteY280" fmla="*/ 1384722 h 3469434"/>
              <a:gd name="connsiteX281" fmla="*/ 29553 w 3621578"/>
              <a:gd name="connsiteY281" fmla="*/ 1397261 h 3469434"/>
              <a:gd name="connsiteX282" fmla="*/ 29553 w 3621578"/>
              <a:gd name="connsiteY282" fmla="*/ 1437197 h 3469434"/>
              <a:gd name="connsiteX283" fmla="*/ 28042 w 3621578"/>
              <a:gd name="connsiteY283" fmla="*/ 1467033 h 3469434"/>
              <a:gd name="connsiteX284" fmla="*/ 27228 w 3621578"/>
              <a:gd name="connsiteY284" fmla="*/ 1498495 h 3469434"/>
              <a:gd name="connsiteX285" fmla="*/ 26531 w 3621578"/>
              <a:gd name="connsiteY285" fmla="*/ 1566061 h 3469434"/>
              <a:gd name="connsiteX286" fmla="*/ 28623 w 3621578"/>
              <a:gd name="connsiteY286" fmla="*/ 1638737 h 3469434"/>
              <a:gd name="connsiteX287" fmla="*/ 34318 w 3621578"/>
              <a:gd name="connsiteY287" fmla="*/ 1715708 h 3469434"/>
              <a:gd name="connsiteX288" fmla="*/ 77437 w 3621578"/>
              <a:gd name="connsiteY288" fmla="*/ 1278496 h 3469434"/>
              <a:gd name="connsiteX289" fmla="*/ 91035 w 3621578"/>
              <a:gd name="connsiteY289" fmla="*/ 1235192 h 3469434"/>
              <a:gd name="connsiteX290" fmla="*/ 81040 w 3621578"/>
              <a:gd name="connsiteY290" fmla="*/ 1284532 h 3469434"/>
              <a:gd name="connsiteX291" fmla="*/ 76391 w 3621578"/>
              <a:gd name="connsiteY291" fmla="*/ 1308913 h 3469434"/>
              <a:gd name="connsiteX292" fmla="*/ 72556 w 3621578"/>
              <a:gd name="connsiteY292" fmla="*/ 1333524 h 3469434"/>
              <a:gd name="connsiteX293" fmla="*/ 64769 w 3621578"/>
              <a:gd name="connsiteY293" fmla="*/ 1384374 h 3469434"/>
              <a:gd name="connsiteX294" fmla="*/ 58143 w 3621578"/>
              <a:gd name="connsiteY294" fmla="*/ 1439518 h 3469434"/>
              <a:gd name="connsiteX295" fmla="*/ 133225 w 3621578"/>
              <a:gd name="connsiteY295" fmla="*/ 2188910 h 3469434"/>
              <a:gd name="connsiteX296" fmla="*/ 140547 w 3621578"/>
              <a:gd name="connsiteY296" fmla="*/ 2210619 h 3469434"/>
              <a:gd name="connsiteX297" fmla="*/ 147520 w 3621578"/>
              <a:gd name="connsiteY297" fmla="*/ 2229195 h 3469434"/>
              <a:gd name="connsiteX298" fmla="*/ 160770 w 3621578"/>
              <a:gd name="connsiteY298" fmla="*/ 2259612 h 3469434"/>
              <a:gd name="connsiteX299" fmla="*/ 173090 w 3621578"/>
              <a:gd name="connsiteY299" fmla="*/ 2285849 h 3469434"/>
              <a:gd name="connsiteX300" fmla="*/ 179250 w 3621578"/>
              <a:gd name="connsiteY300" fmla="*/ 2299200 h 3469434"/>
              <a:gd name="connsiteX301" fmla="*/ 186340 w 3621578"/>
              <a:gd name="connsiteY301" fmla="*/ 2313248 h 3469434"/>
              <a:gd name="connsiteX302" fmla="*/ 111491 w 3621578"/>
              <a:gd name="connsiteY302" fmla="*/ 2048899 h 3469434"/>
              <a:gd name="connsiteX303" fmla="*/ 99869 w 3621578"/>
              <a:gd name="connsiteY303" fmla="*/ 1989343 h 3469434"/>
              <a:gd name="connsiteX304" fmla="*/ 96730 w 3621578"/>
              <a:gd name="connsiteY304" fmla="*/ 1974251 h 3469434"/>
              <a:gd name="connsiteX305" fmla="*/ 94173 w 3621578"/>
              <a:gd name="connsiteY305" fmla="*/ 1959159 h 3469434"/>
              <a:gd name="connsiteX306" fmla="*/ 89060 w 3621578"/>
              <a:gd name="connsiteY306" fmla="*/ 1928742 h 3469434"/>
              <a:gd name="connsiteX307" fmla="*/ 83830 w 3621578"/>
              <a:gd name="connsiteY307" fmla="*/ 1898209 h 3469434"/>
              <a:gd name="connsiteX308" fmla="*/ 79877 w 3621578"/>
              <a:gd name="connsiteY308" fmla="*/ 1867211 h 3469434"/>
              <a:gd name="connsiteX309" fmla="*/ 72788 w 3621578"/>
              <a:gd name="connsiteY309" fmla="*/ 1804752 h 3469434"/>
              <a:gd name="connsiteX310" fmla="*/ 83248 w 3621578"/>
              <a:gd name="connsiteY310" fmla="*/ 1414790 h 3469434"/>
              <a:gd name="connsiteX311" fmla="*/ 86619 w 3621578"/>
              <a:gd name="connsiteY311" fmla="*/ 1390527 h 3469434"/>
              <a:gd name="connsiteX312" fmla="*/ 90803 w 3621578"/>
              <a:gd name="connsiteY312" fmla="*/ 1366379 h 3469434"/>
              <a:gd name="connsiteX313" fmla="*/ 99520 w 3621578"/>
              <a:gd name="connsiteY313" fmla="*/ 1318199 h 3469434"/>
              <a:gd name="connsiteX314" fmla="*/ 104633 w 3621578"/>
              <a:gd name="connsiteY314" fmla="*/ 1294168 h 3469434"/>
              <a:gd name="connsiteX315" fmla="*/ 110329 w 3621578"/>
              <a:gd name="connsiteY315" fmla="*/ 1268279 h 3469434"/>
              <a:gd name="connsiteX316" fmla="*/ 121951 w 3621578"/>
              <a:gd name="connsiteY316" fmla="*/ 1220448 h 3469434"/>
              <a:gd name="connsiteX317" fmla="*/ 135317 w 3621578"/>
              <a:gd name="connsiteY317" fmla="*/ 1173082 h 3469434"/>
              <a:gd name="connsiteX318" fmla="*/ 142058 w 3621578"/>
              <a:gd name="connsiteY318" fmla="*/ 1149862 h 3469434"/>
              <a:gd name="connsiteX319" fmla="*/ 149613 w 3621578"/>
              <a:gd name="connsiteY319" fmla="*/ 1126643 h 3469434"/>
              <a:gd name="connsiteX320" fmla="*/ 182736 w 3621578"/>
              <a:gd name="connsiteY320" fmla="*/ 1033768 h 3469434"/>
              <a:gd name="connsiteX321" fmla="*/ 200983 w 3621578"/>
              <a:gd name="connsiteY321" fmla="*/ 988723 h 3469434"/>
              <a:gd name="connsiteX322" fmla="*/ 211560 w 3621578"/>
              <a:gd name="connsiteY322" fmla="*/ 965504 h 3469434"/>
              <a:gd name="connsiteX323" fmla="*/ 222602 w 3621578"/>
              <a:gd name="connsiteY323" fmla="*/ 942286 h 3469434"/>
              <a:gd name="connsiteX324" fmla="*/ 234223 w 3621578"/>
              <a:gd name="connsiteY324" fmla="*/ 919066 h 3469434"/>
              <a:gd name="connsiteX325" fmla="*/ 245846 w 3621578"/>
              <a:gd name="connsiteY325" fmla="*/ 895847 h 3469434"/>
              <a:gd name="connsiteX326" fmla="*/ 270485 w 3621578"/>
              <a:gd name="connsiteY326" fmla="*/ 849410 h 3469434"/>
              <a:gd name="connsiteX327" fmla="*/ 283735 w 3621578"/>
              <a:gd name="connsiteY327" fmla="*/ 830834 h 3469434"/>
              <a:gd name="connsiteX328" fmla="*/ 261072 w 3621578"/>
              <a:gd name="connsiteY328" fmla="*/ 877272 h 3469434"/>
              <a:gd name="connsiteX329" fmla="*/ 239453 w 3621578"/>
              <a:gd name="connsiteY329" fmla="*/ 923710 h 3469434"/>
              <a:gd name="connsiteX330" fmla="*/ 197729 w 3621578"/>
              <a:gd name="connsiteY330" fmla="*/ 1024480 h 3469434"/>
              <a:gd name="connsiteX331" fmla="*/ 152169 w 3621578"/>
              <a:gd name="connsiteY331" fmla="*/ 1155319 h 3469434"/>
              <a:gd name="connsiteX332" fmla="*/ 133109 w 3621578"/>
              <a:gd name="connsiteY332" fmla="*/ 1223002 h 3469434"/>
              <a:gd name="connsiteX333" fmla="*/ 128808 w 3621578"/>
              <a:gd name="connsiteY333" fmla="*/ 1240184 h 3469434"/>
              <a:gd name="connsiteX334" fmla="*/ 124857 w 3621578"/>
              <a:gd name="connsiteY334" fmla="*/ 1257366 h 3469434"/>
              <a:gd name="connsiteX335" fmla="*/ 117070 w 3621578"/>
              <a:gd name="connsiteY335" fmla="*/ 1292195 h 3469434"/>
              <a:gd name="connsiteX336" fmla="*/ 81388 w 3621578"/>
              <a:gd name="connsiteY336" fmla="*/ 1564552 h 3469434"/>
              <a:gd name="connsiteX337" fmla="*/ 89640 w 3621578"/>
              <a:gd name="connsiteY337" fmla="*/ 1811602 h 3469434"/>
              <a:gd name="connsiteX338" fmla="*/ 97195 w 3621578"/>
              <a:gd name="connsiteY338" fmla="*/ 1869650 h 3469434"/>
              <a:gd name="connsiteX339" fmla="*/ 101263 w 3621578"/>
              <a:gd name="connsiteY339" fmla="*/ 1897976 h 3469434"/>
              <a:gd name="connsiteX340" fmla="*/ 106376 w 3621578"/>
              <a:gd name="connsiteY340" fmla="*/ 1925723 h 3469434"/>
              <a:gd name="connsiteX341" fmla="*/ 116721 w 3621578"/>
              <a:gd name="connsiteY341" fmla="*/ 1979359 h 3469434"/>
              <a:gd name="connsiteX342" fmla="*/ 128344 w 3621578"/>
              <a:gd name="connsiteY342" fmla="*/ 2029860 h 3469434"/>
              <a:gd name="connsiteX343" fmla="*/ 144266 w 3621578"/>
              <a:gd name="connsiteY343" fmla="*/ 2087095 h 3469434"/>
              <a:gd name="connsiteX344" fmla="*/ 155888 w 3621578"/>
              <a:gd name="connsiteY344" fmla="*/ 2125057 h 3469434"/>
              <a:gd name="connsiteX345" fmla="*/ 166000 w 3621578"/>
              <a:gd name="connsiteY345" fmla="*/ 2144329 h 3469434"/>
              <a:gd name="connsiteX346" fmla="*/ 163095 w 3621578"/>
              <a:gd name="connsiteY346" fmla="*/ 2125870 h 3469434"/>
              <a:gd name="connsiteX347" fmla="*/ 156005 w 3621578"/>
              <a:gd name="connsiteY347" fmla="*/ 2088371 h 3469434"/>
              <a:gd name="connsiteX348" fmla="*/ 133574 w 3621578"/>
              <a:gd name="connsiteY348" fmla="*/ 1955211 h 3469434"/>
              <a:gd name="connsiteX349" fmla="*/ 136711 w 3621578"/>
              <a:gd name="connsiteY349" fmla="*/ 1970304 h 3469434"/>
              <a:gd name="connsiteX350" fmla="*/ 140430 w 3621578"/>
              <a:gd name="connsiteY350" fmla="*/ 1985163 h 3469434"/>
              <a:gd name="connsiteX351" fmla="*/ 147985 w 3621578"/>
              <a:gd name="connsiteY351" fmla="*/ 2015000 h 3469434"/>
              <a:gd name="connsiteX352" fmla="*/ 155540 w 3621578"/>
              <a:gd name="connsiteY352" fmla="*/ 2044720 h 3469434"/>
              <a:gd name="connsiteX353" fmla="*/ 164257 w 3621578"/>
              <a:gd name="connsiteY353" fmla="*/ 2073976 h 3469434"/>
              <a:gd name="connsiteX354" fmla="*/ 173090 w 3621578"/>
              <a:gd name="connsiteY354" fmla="*/ 2103348 h 3469434"/>
              <a:gd name="connsiteX355" fmla="*/ 177622 w 3621578"/>
              <a:gd name="connsiteY355" fmla="*/ 2117975 h 3469434"/>
              <a:gd name="connsiteX356" fmla="*/ 179831 w 3621578"/>
              <a:gd name="connsiteY356" fmla="*/ 2125290 h 3469434"/>
              <a:gd name="connsiteX357" fmla="*/ 182387 w 3621578"/>
              <a:gd name="connsiteY357" fmla="*/ 2132488 h 3469434"/>
              <a:gd name="connsiteX358" fmla="*/ 203076 w 3621578"/>
              <a:gd name="connsiteY358" fmla="*/ 2190535 h 3469434"/>
              <a:gd name="connsiteX359" fmla="*/ 309188 w 3621578"/>
              <a:gd name="connsiteY359" fmla="*/ 2421912 h 3469434"/>
              <a:gd name="connsiteX360" fmla="*/ 463767 w 3621578"/>
              <a:gd name="connsiteY360" fmla="*/ 2656888 h 3469434"/>
              <a:gd name="connsiteX361" fmla="*/ 684592 w 3621578"/>
              <a:gd name="connsiteY361" fmla="*/ 2893605 h 3469434"/>
              <a:gd name="connsiteX362" fmla="*/ 1260484 w 3621578"/>
              <a:gd name="connsiteY362" fmla="*/ 3230279 h 3469434"/>
              <a:gd name="connsiteX363" fmla="*/ 1926681 w 3621578"/>
              <a:gd name="connsiteY363" fmla="*/ 3313983 h 3469434"/>
              <a:gd name="connsiteX364" fmla="*/ 1911688 w 3621578"/>
              <a:gd name="connsiteY364" fmla="*/ 3310965 h 3469434"/>
              <a:gd name="connsiteX365" fmla="*/ 1642279 w 3621578"/>
              <a:gd name="connsiteY365" fmla="*/ 3303999 h 3469434"/>
              <a:gd name="connsiteX366" fmla="*/ 1396349 w 3621578"/>
              <a:gd name="connsiteY366" fmla="*/ 3262205 h 3469434"/>
              <a:gd name="connsiteX367" fmla="*/ 1160531 w 3621578"/>
              <a:gd name="connsiteY367" fmla="*/ 3184074 h 3469434"/>
              <a:gd name="connsiteX368" fmla="*/ 1104046 w 3621578"/>
              <a:gd name="connsiteY368" fmla="*/ 3158996 h 3469434"/>
              <a:gd name="connsiteX369" fmla="*/ 1075919 w 3621578"/>
              <a:gd name="connsiteY369" fmla="*/ 3146110 h 3469434"/>
              <a:gd name="connsiteX370" fmla="*/ 1047560 w 3621578"/>
              <a:gd name="connsiteY370" fmla="*/ 3132063 h 3469434"/>
              <a:gd name="connsiteX371" fmla="*/ 1020016 w 3621578"/>
              <a:gd name="connsiteY371" fmla="*/ 3118015 h 3469434"/>
              <a:gd name="connsiteX372" fmla="*/ 1006301 w 3621578"/>
              <a:gd name="connsiteY372" fmla="*/ 3110933 h 3469434"/>
              <a:gd name="connsiteX373" fmla="*/ 992935 w 3621578"/>
              <a:gd name="connsiteY373" fmla="*/ 3103388 h 3469434"/>
              <a:gd name="connsiteX374" fmla="*/ 939472 w 3621578"/>
              <a:gd name="connsiteY374" fmla="*/ 3072623 h 3469434"/>
              <a:gd name="connsiteX375" fmla="*/ 913438 w 3621578"/>
              <a:gd name="connsiteY375" fmla="*/ 3056369 h 3469434"/>
              <a:gd name="connsiteX376" fmla="*/ 887520 w 3621578"/>
              <a:gd name="connsiteY376" fmla="*/ 3039768 h 3469434"/>
              <a:gd name="connsiteX377" fmla="*/ 861718 w 3621578"/>
              <a:gd name="connsiteY377" fmla="*/ 3023050 h 3469434"/>
              <a:gd name="connsiteX378" fmla="*/ 836613 w 3621578"/>
              <a:gd name="connsiteY378" fmla="*/ 3005288 h 3469434"/>
              <a:gd name="connsiteX379" fmla="*/ 786986 w 3621578"/>
              <a:gd name="connsiteY379" fmla="*/ 2969182 h 3469434"/>
              <a:gd name="connsiteX380" fmla="*/ 738985 w 3621578"/>
              <a:gd name="connsiteY380" fmla="*/ 2930871 h 3469434"/>
              <a:gd name="connsiteX381" fmla="*/ 504329 w 3621578"/>
              <a:gd name="connsiteY381" fmla="*/ 2692413 h 3469434"/>
              <a:gd name="connsiteX382" fmla="*/ 305701 w 3621578"/>
              <a:gd name="connsiteY382" fmla="*/ 2363980 h 3469434"/>
              <a:gd name="connsiteX383" fmla="*/ 514905 w 3621578"/>
              <a:gd name="connsiteY383" fmla="*/ 2686840 h 3469434"/>
              <a:gd name="connsiteX384" fmla="*/ 549772 w 3621578"/>
              <a:gd name="connsiteY384" fmla="*/ 2728170 h 3469434"/>
              <a:gd name="connsiteX385" fmla="*/ 558605 w 3621578"/>
              <a:gd name="connsiteY385" fmla="*/ 2738154 h 3469434"/>
              <a:gd name="connsiteX386" fmla="*/ 567671 w 3621578"/>
              <a:gd name="connsiteY386" fmla="*/ 2748021 h 3469434"/>
              <a:gd name="connsiteX387" fmla="*/ 585802 w 3621578"/>
              <a:gd name="connsiteY387" fmla="*/ 2767758 h 3469434"/>
              <a:gd name="connsiteX388" fmla="*/ 603933 w 3621578"/>
              <a:gd name="connsiteY388" fmla="*/ 2787261 h 3469434"/>
              <a:gd name="connsiteX389" fmla="*/ 612998 w 3621578"/>
              <a:gd name="connsiteY389" fmla="*/ 2797014 h 3469434"/>
              <a:gd name="connsiteX390" fmla="*/ 622412 w 3621578"/>
              <a:gd name="connsiteY390" fmla="*/ 2806301 h 3469434"/>
              <a:gd name="connsiteX391" fmla="*/ 659720 w 3621578"/>
              <a:gd name="connsiteY391" fmla="*/ 2842638 h 3469434"/>
              <a:gd name="connsiteX392" fmla="*/ 697377 w 3621578"/>
              <a:gd name="connsiteY392" fmla="*/ 2876770 h 3469434"/>
              <a:gd name="connsiteX393" fmla="*/ 734103 w 3621578"/>
              <a:gd name="connsiteY393" fmla="*/ 2908580 h 3469434"/>
              <a:gd name="connsiteX394" fmla="*/ 771064 w 3621578"/>
              <a:gd name="connsiteY394" fmla="*/ 2937140 h 3469434"/>
              <a:gd name="connsiteX395" fmla="*/ 788845 w 3621578"/>
              <a:gd name="connsiteY395" fmla="*/ 2950839 h 3469434"/>
              <a:gd name="connsiteX396" fmla="*/ 806395 w 3621578"/>
              <a:gd name="connsiteY396" fmla="*/ 2963609 h 3469434"/>
              <a:gd name="connsiteX397" fmla="*/ 787102 w 3621578"/>
              <a:gd name="connsiteY397" fmla="*/ 2947937 h 3469434"/>
              <a:gd name="connsiteX398" fmla="*/ 768157 w 3621578"/>
              <a:gd name="connsiteY398" fmla="*/ 2932148 h 3469434"/>
              <a:gd name="connsiteX399" fmla="*/ 749445 w 3621578"/>
              <a:gd name="connsiteY399" fmla="*/ 2916359 h 3469434"/>
              <a:gd name="connsiteX400" fmla="*/ 730966 w 3621578"/>
              <a:gd name="connsiteY400" fmla="*/ 2900454 h 3469434"/>
              <a:gd name="connsiteX401" fmla="*/ 695285 w 3621578"/>
              <a:gd name="connsiteY401" fmla="*/ 2867483 h 3469434"/>
              <a:gd name="connsiteX402" fmla="*/ 677503 w 3621578"/>
              <a:gd name="connsiteY402" fmla="*/ 2850998 h 3469434"/>
              <a:gd name="connsiteX403" fmla="*/ 660650 w 3621578"/>
              <a:gd name="connsiteY403" fmla="*/ 2833932 h 3469434"/>
              <a:gd name="connsiteX404" fmla="*/ 627177 w 3621578"/>
              <a:gd name="connsiteY404" fmla="*/ 2800032 h 3469434"/>
              <a:gd name="connsiteX405" fmla="*/ 618926 w 3621578"/>
              <a:gd name="connsiteY405" fmla="*/ 2791558 h 3469434"/>
              <a:gd name="connsiteX406" fmla="*/ 611023 w 3621578"/>
              <a:gd name="connsiteY406" fmla="*/ 2782734 h 3469434"/>
              <a:gd name="connsiteX407" fmla="*/ 595216 w 3621578"/>
              <a:gd name="connsiteY407" fmla="*/ 2765087 h 3469434"/>
              <a:gd name="connsiteX408" fmla="*/ 564068 w 3621578"/>
              <a:gd name="connsiteY408" fmla="*/ 2730259 h 3469434"/>
              <a:gd name="connsiteX409" fmla="*/ 534663 w 3621578"/>
              <a:gd name="connsiteY409" fmla="*/ 2694154 h 3469434"/>
              <a:gd name="connsiteX410" fmla="*/ 217836 w 3621578"/>
              <a:gd name="connsiteY410" fmla="*/ 2056446 h 3469434"/>
              <a:gd name="connsiteX411" fmla="*/ 212373 w 3621578"/>
              <a:gd name="connsiteY411" fmla="*/ 2034968 h 3469434"/>
              <a:gd name="connsiteX412" fmla="*/ 207957 w 3621578"/>
              <a:gd name="connsiteY412" fmla="*/ 2013374 h 3469434"/>
              <a:gd name="connsiteX413" fmla="*/ 199123 w 3621578"/>
              <a:gd name="connsiteY413" fmla="*/ 1970071 h 3469434"/>
              <a:gd name="connsiteX414" fmla="*/ 191685 w 3621578"/>
              <a:gd name="connsiteY414" fmla="*/ 1926304 h 3469434"/>
              <a:gd name="connsiteX415" fmla="*/ 185061 w 3621578"/>
              <a:gd name="connsiteY415" fmla="*/ 1882420 h 3469434"/>
              <a:gd name="connsiteX416" fmla="*/ 180296 w 3621578"/>
              <a:gd name="connsiteY416" fmla="*/ 1838188 h 3469434"/>
              <a:gd name="connsiteX417" fmla="*/ 177971 w 3621578"/>
              <a:gd name="connsiteY417" fmla="*/ 1816014 h 3469434"/>
              <a:gd name="connsiteX418" fmla="*/ 176112 w 3621578"/>
              <a:gd name="connsiteY418" fmla="*/ 1793723 h 3469434"/>
              <a:gd name="connsiteX419" fmla="*/ 173787 w 3621578"/>
              <a:gd name="connsiteY419" fmla="*/ 1748911 h 3469434"/>
              <a:gd name="connsiteX420" fmla="*/ 172624 w 3621578"/>
              <a:gd name="connsiteY420" fmla="*/ 1726505 h 3469434"/>
              <a:gd name="connsiteX421" fmla="*/ 172624 w 3621578"/>
              <a:gd name="connsiteY421" fmla="*/ 1703983 h 3469434"/>
              <a:gd name="connsiteX422" fmla="*/ 506420 w 3621578"/>
              <a:gd name="connsiteY422" fmla="*/ 2638080 h 3469434"/>
              <a:gd name="connsiteX423" fmla="*/ 498168 w 3621578"/>
              <a:gd name="connsiteY423" fmla="*/ 2622059 h 3469434"/>
              <a:gd name="connsiteX424" fmla="*/ 442265 w 3621578"/>
              <a:gd name="connsiteY424" fmla="*/ 2541490 h 3469434"/>
              <a:gd name="connsiteX425" fmla="*/ 435407 w 3621578"/>
              <a:gd name="connsiteY425" fmla="*/ 2531156 h 3469434"/>
              <a:gd name="connsiteX426" fmla="*/ 429015 w 3621578"/>
              <a:gd name="connsiteY426" fmla="*/ 2520592 h 3469434"/>
              <a:gd name="connsiteX427" fmla="*/ 416231 w 3621578"/>
              <a:gd name="connsiteY427" fmla="*/ 2499346 h 3469434"/>
              <a:gd name="connsiteX428" fmla="*/ 403563 w 3621578"/>
              <a:gd name="connsiteY428" fmla="*/ 2478218 h 3469434"/>
              <a:gd name="connsiteX429" fmla="*/ 391242 w 3621578"/>
              <a:gd name="connsiteY429" fmla="*/ 2456972 h 3469434"/>
              <a:gd name="connsiteX430" fmla="*/ 367998 w 3621578"/>
              <a:gd name="connsiteY430" fmla="*/ 2414017 h 3469434"/>
              <a:gd name="connsiteX431" fmla="*/ 356375 w 3621578"/>
              <a:gd name="connsiteY431" fmla="*/ 2392772 h 3469434"/>
              <a:gd name="connsiteX432" fmla="*/ 346031 w 3621578"/>
              <a:gd name="connsiteY432" fmla="*/ 2371410 h 3469434"/>
              <a:gd name="connsiteX433" fmla="*/ 325924 w 3621578"/>
              <a:gd name="connsiteY433" fmla="*/ 2329616 h 3469434"/>
              <a:gd name="connsiteX434" fmla="*/ 307909 w 3621578"/>
              <a:gd name="connsiteY434" fmla="*/ 2288635 h 3469434"/>
              <a:gd name="connsiteX435" fmla="*/ 226553 w 3621578"/>
              <a:gd name="connsiteY435" fmla="*/ 2046577 h 3469434"/>
              <a:gd name="connsiteX436" fmla="*/ 185526 w 3621578"/>
              <a:gd name="connsiteY436" fmla="*/ 1788616 h 3469434"/>
              <a:gd name="connsiteX437" fmla="*/ 181922 w 3621578"/>
              <a:gd name="connsiteY437" fmla="*/ 1722442 h 3469434"/>
              <a:gd name="connsiteX438" fmla="*/ 181922 w 3621578"/>
              <a:gd name="connsiteY438" fmla="*/ 1655803 h 3469434"/>
              <a:gd name="connsiteX439" fmla="*/ 182853 w 3621578"/>
              <a:gd name="connsiteY439" fmla="*/ 1622368 h 3469434"/>
              <a:gd name="connsiteX440" fmla="*/ 184364 w 3621578"/>
              <a:gd name="connsiteY440" fmla="*/ 1588933 h 3469434"/>
              <a:gd name="connsiteX441" fmla="*/ 189594 w 3621578"/>
              <a:gd name="connsiteY441" fmla="*/ 1521830 h 3469434"/>
              <a:gd name="connsiteX442" fmla="*/ 239918 w 3621578"/>
              <a:gd name="connsiteY442" fmla="*/ 1253768 h 3469434"/>
              <a:gd name="connsiteX443" fmla="*/ 299890 w 3621578"/>
              <a:gd name="connsiteY443" fmla="*/ 1085314 h 3469434"/>
              <a:gd name="connsiteX444" fmla="*/ 314186 w 3621578"/>
              <a:gd name="connsiteY444" fmla="*/ 1053619 h 3469434"/>
              <a:gd name="connsiteX445" fmla="*/ 327435 w 3621578"/>
              <a:gd name="connsiteY445" fmla="*/ 1026337 h 3469434"/>
              <a:gd name="connsiteX446" fmla="*/ 350680 w 3621578"/>
              <a:gd name="connsiteY446" fmla="*/ 985473 h 3469434"/>
              <a:gd name="connsiteX447" fmla="*/ 365557 w 3621578"/>
              <a:gd name="connsiteY447" fmla="*/ 962254 h 3469434"/>
              <a:gd name="connsiteX448" fmla="*/ 371949 w 3621578"/>
              <a:gd name="connsiteY448" fmla="*/ 958771 h 3469434"/>
              <a:gd name="connsiteX449" fmla="*/ 355097 w 3621578"/>
              <a:gd name="connsiteY449" fmla="*/ 1013219 h 3469434"/>
              <a:gd name="connsiteX450" fmla="*/ 350680 w 3621578"/>
              <a:gd name="connsiteY450" fmla="*/ 1024828 h 3469434"/>
              <a:gd name="connsiteX451" fmla="*/ 334060 w 3621578"/>
              <a:gd name="connsiteY451" fmla="*/ 1073240 h 3469434"/>
              <a:gd name="connsiteX452" fmla="*/ 324413 w 3621578"/>
              <a:gd name="connsiteY452" fmla="*/ 1105282 h 3469434"/>
              <a:gd name="connsiteX453" fmla="*/ 325576 w 3621578"/>
              <a:gd name="connsiteY453" fmla="*/ 1115266 h 3469434"/>
              <a:gd name="connsiteX454" fmla="*/ 357653 w 3621578"/>
              <a:gd name="connsiteY454" fmla="*/ 1045609 h 3469434"/>
              <a:gd name="connsiteX455" fmla="*/ 389964 w 3621578"/>
              <a:gd name="connsiteY455" fmla="*/ 980248 h 3469434"/>
              <a:gd name="connsiteX456" fmla="*/ 411930 w 3621578"/>
              <a:gd name="connsiteY456" fmla="*/ 940312 h 3469434"/>
              <a:gd name="connsiteX457" fmla="*/ 424483 w 3621578"/>
              <a:gd name="connsiteY457" fmla="*/ 918718 h 3469434"/>
              <a:gd name="connsiteX458" fmla="*/ 430874 w 3621578"/>
              <a:gd name="connsiteY458" fmla="*/ 907109 h 3469434"/>
              <a:gd name="connsiteX459" fmla="*/ 438081 w 3621578"/>
              <a:gd name="connsiteY459" fmla="*/ 895499 h 3469434"/>
              <a:gd name="connsiteX460" fmla="*/ 377993 w 3621578"/>
              <a:gd name="connsiteY460" fmla="*/ 1032143 h 3469434"/>
              <a:gd name="connsiteX461" fmla="*/ 409722 w 3621578"/>
              <a:gd name="connsiteY461" fmla="*/ 992090 h 3469434"/>
              <a:gd name="connsiteX462" fmla="*/ 437267 w 3621578"/>
              <a:gd name="connsiteY462" fmla="*/ 955752 h 3469434"/>
              <a:gd name="connsiteX463" fmla="*/ 463650 w 3621578"/>
              <a:gd name="connsiteY463" fmla="*/ 922317 h 3469434"/>
              <a:gd name="connsiteX464" fmla="*/ 467253 w 3621578"/>
              <a:gd name="connsiteY464" fmla="*/ 918253 h 3469434"/>
              <a:gd name="connsiteX465" fmla="*/ 502120 w 3621578"/>
              <a:gd name="connsiteY465" fmla="*/ 858116 h 3469434"/>
              <a:gd name="connsiteX466" fmla="*/ 1272455 w 3621578"/>
              <a:gd name="connsiteY466" fmla="*/ 227722 h 3469434"/>
              <a:gd name="connsiteX467" fmla="*/ 1249210 w 3621578"/>
              <a:gd name="connsiteY467" fmla="*/ 235732 h 3469434"/>
              <a:gd name="connsiteX468" fmla="*/ 1236425 w 3621578"/>
              <a:gd name="connsiteY468" fmla="*/ 240260 h 3469434"/>
              <a:gd name="connsiteX469" fmla="*/ 1223757 w 3621578"/>
              <a:gd name="connsiteY469" fmla="*/ 245253 h 3469434"/>
              <a:gd name="connsiteX470" fmla="*/ 1172967 w 3621578"/>
              <a:gd name="connsiteY470" fmla="*/ 265801 h 3469434"/>
              <a:gd name="connsiteX471" fmla="*/ 1122874 w 3621578"/>
              <a:gd name="connsiteY471" fmla="*/ 289020 h 3469434"/>
              <a:gd name="connsiteX472" fmla="*/ 1097885 w 3621578"/>
              <a:gd name="connsiteY472" fmla="*/ 300630 h 3469434"/>
              <a:gd name="connsiteX473" fmla="*/ 1073362 w 3621578"/>
              <a:gd name="connsiteY473" fmla="*/ 313401 h 3469434"/>
              <a:gd name="connsiteX474" fmla="*/ 1048955 w 3621578"/>
              <a:gd name="connsiteY474" fmla="*/ 325822 h 3469434"/>
              <a:gd name="connsiteX475" fmla="*/ 1037332 w 3621578"/>
              <a:gd name="connsiteY475" fmla="*/ 332323 h 3469434"/>
              <a:gd name="connsiteX476" fmla="*/ 1025710 w 3621578"/>
              <a:gd name="connsiteY476" fmla="*/ 339173 h 3469434"/>
              <a:gd name="connsiteX477" fmla="*/ 978059 w 3621578"/>
              <a:gd name="connsiteY477" fmla="*/ 366804 h 3469434"/>
              <a:gd name="connsiteX478" fmla="*/ 931568 w 3621578"/>
              <a:gd name="connsiteY478" fmla="*/ 396060 h 3469434"/>
              <a:gd name="connsiteX479" fmla="*/ 908323 w 3621578"/>
              <a:gd name="connsiteY479" fmla="*/ 410803 h 3469434"/>
              <a:gd name="connsiteX480" fmla="*/ 886242 w 3621578"/>
              <a:gd name="connsiteY480" fmla="*/ 426245 h 3469434"/>
              <a:gd name="connsiteX481" fmla="*/ 722365 w 3621578"/>
              <a:gd name="connsiteY481" fmla="*/ 553020 h 3469434"/>
              <a:gd name="connsiteX482" fmla="*/ 742704 w 3621578"/>
              <a:gd name="connsiteY482" fmla="*/ 533980 h 3469434"/>
              <a:gd name="connsiteX483" fmla="*/ 763741 w 3621578"/>
              <a:gd name="connsiteY483" fmla="*/ 515521 h 3469434"/>
              <a:gd name="connsiteX484" fmla="*/ 784080 w 3621578"/>
              <a:gd name="connsiteY484" fmla="*/ 497294 h 3469434"/>
              <a:gd name="connsiteX485" fmla="*/ 805116 w 3621578"/>
              <a:gd name="connsiteY485" fmla="*/ 479996 h 3469434"/>
              <a:gd name="connsiteX486" fmla="*/ 846958 w 3621578"/>
              <a:gd name="connsiteY486" fmla="*/ 446213 h 3469434"/>
              <a:gd name="connsiteX487" fmla="*/ 889728 w 3621578"/>
              <a:gd name="connsiteY487" fmla="*/ 414867 h 3469434"/>
              <a:gd name="connsiteX488" fmla="*/ 911113 w 3621578"/>
              <a:gd name="connsiteY488" fmla="*/ 399543 h 3469434"/>
              <a:gd name="connsiteX489" fmla="*/ 932847 w 3621578"/>
              <a:gd name="connsiteY489" fmla="*/ 385147 h 3469434"/>
              <a:gd name="connsiteX490" fmla="*/ 954581 w 3621578"/>
              <a:gd name="connsiteY490" fmla="*/ 370867 h 3469434"/>
              <a:gd name="connsiteX491" fmla="*/ 976315 w 3621578"/>
              <a:gd name="connsiteY491" fmla="*/ 357052 h 3469434"/>
              <a:gd name="connsiteX492" fmla="*/ 1016412 w 3621578"/>
              <a:gd name="connsiteY492" fmla="*/ 330930 h 3469434"/>
              <a:gd name="connsiteX493" fmla="*/ 1027337 w 3621578"/>
              <a:gd name="connsiteY493" fmla="*/ 324430 h 3469434"/>
              <a:gd name="connsiteX494" fmla="*/ 1038960 w 3621578"/>
              <a:gd name="connsiteY494" fmla="*/ 318392 h 3469434"/>
              <a:gd name="connsiteX495" fmla="*/ 1061275 w 3621578"/>
              <a:gd name="connsiteY495" fmla="*/ 306782 h 3469434"/>
              <a:gd name="connsiteX496" fmla="*/ 1083474 w 3621578"/>
              <a:gd name="connsiteY496" fmla="*/ 295174 h 3469434"/>
              <a:gd name="connsiteX497" fmla="*/ 1095096 w 3621578"/>
              <a:gd name="connsiteY497" fmla="*/ 289253 h 3469434"/>
              <a:gd name="connsiteX498" fmla="*/ 1106719 w 3621578"/>
              <a:gd name="connsiteY498" fmla="*/ 283912 h 3469434"/>
              <a:gd name="connsiteX499" fmla="*/ 1151813 w 3621578"/>
              <a:gd name="connsiteY499" fmla="*/ 262899 h 3469434"/>
              <a:gd name="connsiteX500" fmla="*/ 1163436 w 3621578"/>
              <a:gd name="connsiteY500" fmla="*/ 257675 h 3469434"/>
              <a:gd name="connsiteX501" fmla="*/ 1175058 w 3621578"/>
              <a:gd name="connsiteY501" fmla="*/ 252915 h 3469434"/>
              <a:gd name="connsiteX502" fmla="*/ 1198303 w 3621578"/>
              <a:gd name="connsiteY502" fmla="*/ 243627 h 3469434"/>
              <a:gd name="connsiteX503" fmla="*/ 1221548 w 3621578"/>
              <a:gd name="connsiteY503" fmla="*/ 234340 h 3469434"/>
              <a:gd name="connsiteX504" fmla="*/ 1233171 w 3621578"/>
              <a:gd name="connsiteY504" fmla="*/ 229696 h 3469434"/>
              <a:gd name="connsiteX505" fmla="*/ 1244792 w 3621578"/>
              <a:gd name="connsiteY505" fmla="*/ 225517 h 3469434"/>
              <a:gd name="connsiteX506" fmla="*/ 1291283 w 3621578"/>
              <a:gd name="connsiteY506" fmla="*/ 209263 h 3469434"/>
              <a:gd name="connsiteX507" fmla="*/ 1302905 w 3621578"/>
              <a:gd name="connsiteY507" fmla="*/ 205200 h 3469434"/>
              <a:gd name="connsiteX508" fmla="*/ 1314528 w 3621578"/>
              <a:gd name="connsiteY508" fmla="*/ 201717 h 3469434"/>
              <a:gd name="connsiteX509" fmla="*/ 1337773 w 3621578"/>
              <a:gd name="connsiteY509" fmla="*/ 194751 h 3469434"/>
              <a:gd name="connsiteX510" fmla="*/ 1361018 w 3621578"/>
              <a:gd name="connsiteY510" fmla="*/ 187786 h 3469434"/>
              <a:gd name="connsiteX511" fmla="*/ 1372640 w 3621578"/>
              <a:gd name="connsiteY511" fmla="*/ 184303 h 3469434"/>
              <a:gd name="connsiteX512" fmla="*/ 1384262 w 3621578"/>
              <a:gd name="connsiteY512" fmla="*/ 181285 h 3469434"/>
              <a:gd name="connsiteX513" fmla="*/ 1431449 w 3621578"/>
              <a:gd name="connsiteY513" fmla="*/ 169675 h 3469434"/>
              <a:gd name="connsiteX514" fmla="*/ 1760713 w 3621578"/>
              <a:gd name="connsiteY514" fmla="*/ 129622 h 3469434"/>
              <a:gd name="connsiteX515" fmla="*/ 2662380 w 3621578"/>
              <a:gd name="connsiteY515" fmla="*/ 398382 h 3469434"/>
              <a:gd name="connsiteX516" fmla="*/ 2821025 w 3621578"/>
              <a:gd name="connsiteY516" fmla="*/ 522371 h 3469434"/>
              <a:gd name="connsiteX517" fmla="*/ 2895408 w 3621578"/>
              <a:gd name="connsiteY517" fmla="*/ 592724 h 3469434"/>
              <a:gd name="connsiteX518" fmla="*/ 2913191 w 3621578"/>
              <a:gd name="connsiteY518" fmla="*/ 611532 h 3469434"/>
              <a:gd name="connsiteX519" fmla="*/ 2930625 w 3621578"/>
              <a:gd name="connsiteY519" fmla="*/ 630454 h 3469434"/>
              <a:gd name="connsiteX520" fmla="*/ 2948059 w 3621578"/>
              <a:gd name="connsiteY520" fmla="*/ 649611 h 3469434"/>
              <a:gd name="connsiteX521" fmla="*/ 2956543 w 3621578"/>
              <a:gd name="connsiteY521" fmla="*/ 659362 h 3469434"/>
              <a:gd name="connsiteX522" fmla="*/ 2964912 w 3621578"/>
              <a:gd name="connsiteY522" fmla="*/ 669346 h 3469434"/>
              <a:gd name="connsiteX523" fmla="*/ 2998035 w 3621578"/>
              <a:gd name="connsiteY523" fmla="*/ 709399 h 3469434"/>
              <a:gd name="connsiteX524" fmla="*/ 3029415 w 3621578"/>
              <a:gd name="connsiteY524" fmla="*/ 751077 h 3469434"/>
              <a:gd name="connsiteX525" fmla="*/ 3045106 w 3621578"/>
              <a:gd name="connsiteY525" fmla="*/ 772091 h 3469434"/>
              <a:gd name="connsiteX526" fmla="*/ 3059285 w 3621578"/>
              <a:gd name="connsiteY526" fmla="*/ 793800 h 3469434"/>
              <a:gd name="connsiteX527" fmla="*/ 3088341 w 3621578"/>
              <a:gd name="connsiteY527" fmla="*/ 837568 h 3469434"/>
              <a:gd name="connsiteX528" fmla="*/ 3141340 w 3621578"/>
              <a:gd name="connsiteY528" fmla="*/ 928818 h 3469434"/>
              <a:gd name="connsiteX529" fmla="*/ 3188526 w 3621578"/>
              <a:gd name="connsiteY529" fmla="*/ 1023551 h 3469434"/>
              <a:gd name="connsiteX530" fmla="*/ 3209331 w 3621578"/>
              <a:gd name="connsiteY530" fmla="*/ 1072427 h 3469434"/>
              <a:gd name="connsiteX531" fmla="*/ 3219442 w 3621578"/>
              <a:gd name="connsiteY531" fmla="*/ 1097039 h 3469434"/>
              <a:gd name="connsiteX532" fmla="*/ 3228972 w 3621578"/>
              <a:gd name="connsiteY532" fmla="*/ 1122115 h 3469434"/>
              <a:gd name="connsiteX533" fmla="*/ 3230832 w 3621578"/>
              <a:gd name="connsiteY533" fmla="*/ 1127224 h 3469434"/>
              <a:gd name="connsiteX534" fmla="*/ 3233273 w 3621578"/>
              <a:gd name="connsiteY534" fmla="*/ 1133725 h 3469434"/>
              <a:gd name="connsiteX535" fmla="*/ 3238154 w 3621578"/>
              <a:gd name="connsiteY535" fmla="*/ 1147193 h 3469434"/>
              <a:gd name="connsiteX536" fmla="*/ 3246870 w 3621578"/>
              <a:gd name="connsiteY536" fmla="*/ 1172269 h 3469434"/>
              <a:gd name="connsiteX537" fmla="*/ 3248615 w 3621578"/>
              <a:gd name="connsiteY537" fmla="*/ 1178073 h 3469434"/>
              <a:gd name="connsiteX538" fmla="*/ 3298125 w 3621578"/>
              <a:gd name="connsiteY538" fmla="*/ 1948013 h 3469434"/>
              <a:gd name="connsiteX539" fmla="*/ 3322765 w 3621578"/>
              <a:gd name="connsiteY539" fmla="*/ 1783508 h 3469434"/>
              <a:gd name="connsiteX540" fmla="*/ 3325323 w 3621578"/>
              <a:gd name="connsiteY540" fmla="*/ 1754948 h 3469434"/>
              <a:gd name="connsiteX541" fmla="*/ 3326484 w 3621578"/>
              <a:gd name="connsiteY541" fmla="*/ 1740668 h 3469434"/>
              <a:gd name="connsiteX542" fmla="*/ 3327066 w 3621578"/>
              <a:gd name="connsiteY542" fmla="*/ 1726389 h 3469434"/>
              <a:gd name="connsiteX543" fmla="*/ 3329274 w 3621578"/>
              <a:gd name="connsiteY543" fmla="*/ 1669154 h 3469434"/>
              <a:gd name="connsiteX544" fmla="*/ 3326369 w 3621578"/>
              <a:gd name="connsiteY544" fmla="*/ 1554684 h 3469434"/>
              <a:gd name="connsiteX545" fmla="*/ 3324741 w 3621578"/>
              <a:gd name="connsiteY545" fmla="*/ 1526009 h 3469434"/>
              <a:gd name="connsiteX546" fmla="*/ 3321952 w 3621578"/>
              <a:gd name="connsiteY546" fmla="*/ 1497566 h 3469434"/>
              <a:gd name="connsiteX547" fmla="*/ 3318930 w 3621578"/>
              <a:gd name="connsiteY547" fmla="*/ 1469007 h 3469434"/>
              <a:gd name="connsiteX548" fmla="*/ 3317419 w 3621578"/>
              <a:gd name="connsiteY548" fmla="*/ 1454727 h 3469434"/>
              <a:gd name="connsiteX549" fmla="*/ 3315675 w 3621578"/>
              <a:gd name="connsiteY549" fmla="*/ 1440564 h 3469434"/>
              <a:gd name="connsiteX550" fmla="*/ 3306843 w 3621578"/>
              <a:gd name="connsiteY550" fmla="*/ 1383793 h 3469434"/>
              <a:gd name="connsiteX551" fmla="*/ 3301613 w 3621578"/>
              <a:gd name="connsiteY551" fmla="*/ 1355582 h 3469434"/>
              <a:gd name="connsiteX552" fmla="*/ 3295802 w 3621578"/>
              <a:gd name="connsiteY552" fmla="*/ 1327487 h 3469434"/>
              <a:gd name="connsiteX553" fmla="*/ 3289874 w 3621578"/>
              <a:gd name="connsiteY553" fmla="*/ 1299392 h 3469434"/>
              <a:gd name="connsiteX554" fmla="*/ 3282900 w 3621578"/>
              <a:gd name="connsiteY554" fmla="*/ 1271646 h 3469434"/>
              <a:gd name="connsiteX555" fmla="*/ 3275811 w 3621578"/>
              <a:gd name="connsiteY555" fmla="*/ 1243783 h 3469434"/>
              <a:gd name="connsiteX556" fmla="*/ 3272208 w 3621578"/>
              <a:gd name="connsiteY556" fmla="*/ 1229851 h 3469434"/>
              <a:gd name="connsiteX557" fmla="*/ 3267908 w 3621578"/>
              <a:gd name="connsiteY557" fmla="*/ 1216152 h 3469434"/>
              <a:gd name="connsiteX558" fmla="*/ 3251172 w 3621578"/>
              <a:gd name="connsiteY558" fmla="*/ 1161240 h 3469434"/>
              <a:gd name="connsiteX559" fmla="*/ 3231762 w 3621578"/>
              <a:gd name="connsiteY559" fmla="*/ 1107140 h 3469434"/>
              <a:gd name="connsiteX560" fmla="*/ 3226881 w 3621578"/>
              <a:gd name="connsiteY560" fmla="*/ 1093557 h 3469434"/>
              <a:gd name="connsiteX561" fmla="*/ 3221418 w 3621578"/>
              <a:gd name="connsiteY561" fmla="*/ 1080321 h 3469434"/>
              <a:gd name="connsiteX562" fmla="*/ 3210493 w 3621578"/>
              <a:gd name="connsiteY562" fmla="*/ 1053736 h 3469434"/>
              <a:gd name="connsiteX563" fmla="*/ 3198871 w 3621578"/>
              <a:gd name="connsiteY563" fmla="*/ 1027150 h 3469434"/>
              <a:gd name="connsiteX564" fmla="*/ 3187248 w 3621578"/>
              <a:gd name="connsiteY564" fmla="*/ 1001145 h 3469434"/>
              <a:gd name="connsiteX565" fmla="*/ 3174929 w 3621578"/>
              <a:gd name="connsiteY565" fmla="*/ 975140 h 3469434"/>
              <a:gd name="connsiteX566" fmla="*/ 3162376 w 3621578"/>
              <a:gd name="connsiteY566" fmla="*/ 949251 h 3469434"/>
              <a:gd name="connsiteX567" fmla="*/ 3135296 w 3621578"/>
              <a:gd name="connsiteY567" fmla="*/ 898518 h 3469434"/>
              <a:gd name="connsiteX568" fmla="*/ 3008612 w 3621578"/>
              <a:gd name="connsiteY568" fmla="*/ 706497 h 3469434"/>
              <a:gd name="connsiteX569" fmla="*/ 2854382 w 3621578"/>
              <a:gd name="connsiteY569" fmla="*/ 535837 h 3469434"/>
              <a:gd name="connsiteX570" fmla="*/ 2676210 w 3621578"/>
              <a:gd name="connsiteY570" fmla="*/ 390255 h 3469434"/>
              <a:gd name="connsiteX571" fmla="*/ 2628209 w 3621578"/>
              <a:gd name="connsiteY571" fmla="*/ 358445 h 3469434"/>
              <a:gd name="connsiteX572" fmla="*/ 2604035 w 3621578"/>
              <a:gd name="connsiteY572" fmla="*/ 342772 h 3469434"/>
              <a:gd name="connsiteX573" fmla="*/ 2579279 w 3621578"/>
              <a:gd name="connsiteY573" fmla="*/ 328145 h 3469434"/>
              <a:gd name="connsiteX574" fmla="*/ 2554523 w 3621578"/>
              <a:gd name="connsiteY574" fmla="*/ 313516 h 3469434"/>
              <a:gd name="connsiteX575" fmla="*/ 2542088 w 3621578"/>
              <a:gd name="connsiteY575" fmla="*/ 306202 h 3469434"/>
              <a:gd name="connsiteX576" fmla="*/ 2529419 w 3621578"/>
              <a:gd name="connsiteY576" fmla="*/ 299469 h 3469434"/>
              <a:gd name="connsiteX577" fmla="*/ 2478397 w 3621578"/>
              <a:gd name="connsiteY577" fmla="*/ 272767 h 3469434"/>
              <a:gd name="connsiteX578" fmla="*/ 2200621 w 3621578"/>
              <a:gd name="connsiteY578" fmla="*/ 162478 h 3469434"/>
              <a:gd name="connsiteX579" fmla="*/ 1954342 w 3621578"/>
              <a:gd name="connsiteY579" fmla="*/ 106984 h 3469434"/>
              <a:gd name="connsiteX580" fmla="*/ 1941906 w 3621578"/>
              <a:gd name="connsiteY580" fmla="*/ 95955 h 3469434"/>
              <a:gd name="connsiteX581" fmla="*/ 1962826 w 3621578"/>
              <a:gd name="connsiteY581" fmla="*/ 95955 h 3469434"/>
              <a:gd name="connsiteX582" fmla="*/ 1997694 w 3621578"/>
              <a:gd name="connsiteY582" fmla="*/ 99090 h 3469434"/>
              <a:gd name="connsiteX583" fmla="*/ 2042905 w 3621578"/>
              <a:gd name="connsiteY583" fmla="*/ 103618 h 3469434"/>
              <a:gd name="connsiteX584" fmla="*/ 2094508 w 3621578"/>
              <a:gd name="connsiteY584" fmla="*/ 111047 h 3469434"/>
              <a:gd name="connsiteX585" fmla="*/ 1742930 w 3621578"/>
              <a:gd name="connsiteY585" fmla="*/ 76219 h 3469434"/>
              <a:gd name="connsiteX586" fmla="*/ 1721544 w 3621578"/>
              <a:gd name="connsiteY586" fmla="*/ 76916 h 3469434"/>
              <a:gd name="connsiteX587" fmla="*/ 1700160 w 3621578"/>
              <a:gd name="connsiteY587" fmla="*/ 78077 h 3469434"/>
              <a:gd name="connsiteX588" fmla="*/ 1657621 w 3621578"/>
              <a:gd name="connsiteY588" fmla="*/ 80282 h 3469434"/>
              <a:gd name="connsiteX589" fmla="*/ 1615548 w 3621578"/>
              <a:gd name="connsiteY589" fmla="*/ 84578 h 3469434"/>
              <a:gd name="connsiteX590" fmla="*/ 1594628 w 3621578"/>
              <a:gd name="connsiteY590" fmla="*/ 86667 h 3469434"/>
              <a:gd name="connsiteX591" fmla="*/ 1584168 w 3621578"/>
              <a:gd name="connsiteY591" fmla="*/ 87713 h 3469434"/>
              <a:gd name="connsiteX592" fmla="*/ 1573823 w 3621578"/>
              <a:gd name="connsiteY592" fmla="*/ 89221 h 3469434"/>
              <a:gd name="connsiteX593" fmla="*/ 1532448 w 3621578"/>
              <a:gd name="connsiteY593" fmla="*/ 95491 h 3469434"/>
              <a:gd name="connsiteX594" fmla="*/ 1511876 w 3621578"/>
              <a:gd name="connsiteY594" fmla="*/ 98625 h 3469434"/>
              <a:gd name="connsiteX595" fmla="*/ 1491537 w 3621578"/>
              <a:gd name="connsiteY595" fmla="*/ 102572 h 3469434"/>
              <a:gd name="connsiteX596" fmla="*/ 1450975 w 3621578"/>
              <a:gd name="connsiteY596" fmla="*/ 110815 h 3469434"/>
              <a:gd name="connsiteX597" fmla="*/ 1430752 w 3621578"/>
              <a:gd name="connsiteY597" fmla="*/ 115110 h 3469434"/>
              <a:gd name="connsiteX598" fmla="*/ 1410877 w 3621578"/>
              <a:gd name="connsiteY598" fmla="*/ 120103 h 3469434"/>
              <a:gd name="connsiteX599" fmla="*/ 833824 w 3621578"/>
              <a:gd name="connsiteY599" fmla="*/ 394667 h 3469434"/>
              <a:gd name="connsiteX600" fmla="*/ 819297 w 3621578"/>
              <a:gd name="connsiteY600" fmla="*/ 402097 h 3469434"/>
              <a:gd name="connsiteX601" fmla="*/ 875781 w 3621578"/>
              <a:gd name="connsiteY601" fmla="*/ 359373 h 3469434"/>
              <a:gd name="connsiteX602" fmla="*/ 933893 w 3621578"/>
              <a:gd name="connsiteY602" fmla="*/ 319437 h 3469434"/>
              <a:gd name="connsiteX603" fmla="*/ 994214 w 3621578"/>
              <a:gd name="connsiteY603" fmla="*/ 281939 h 3469434"/>
              <a:gd name="connsiteX604" fmla="*/ 1025129 w 3621578"/>
              <a:gd name="connsiteY604" fmla="*/ 264292 h 3469434"/>
              <a:gd name="connsiteX605" fmla="*/ 1057672 w 3621578"/>
              <a:gd name="connsiteY605" fmla="*/ 246878 h 3469434"/>
              <a:gd name="connsiteX606" fmla="*/ 999559 w 3621578"/>
              <a:gd name="connsiteY606" fmla="*/ 271955 h 3469434"/>
              <a:gd name="connsiteX607" fmla="*/ 953070 w 3621578"/>
              <a:gd name="connsiteY607" fmla="*/ 295174 h 3469434"/>
              <a:gd name="connsiteX608" fmla="*/ 931685 w 3621578"/>
              <a:gd name="connsiteY608" fmla="*/ 305738 h 3469434"/>
              <a:gd name="connsiteX609" fmla="*/ 912276 w 3621578"/>
              <a:gd name="connsiteY609" fmla="*/ 317348 h 3469434"/>
              <a:gd name="connsiteX610" fmla="*/ 872643 w 3621578"/>
              <a:gd name="connsiteY610" fmla="*/ 341379 h 3469434"/>
              <a:gd name="connsiteX611" fmla="*/ 851606 w 3621578"/>
              <a:gd name="connsiteY611" fmla="*/ 355427 h 3469434"/>
              <a:gd name="connsiteX612" fmla="*/ 829059 w 3621578"/>
              <a:gd name="connsiteY612" fmla="*/ 371448 h 3469434"/>
              <a:gd name="connsiteX613" fmla="*/ 803722 w 3621578"/>
              <a:gd name="connsiteY613" fmla="*/ 389442 h 3469434"/>
              <a:gd name="connsiteX614" fmla="*/ 776526 w 3621578"/>
              <a:gd name="connsiteY614" fmla="*/ 411152 h 3469434"/>
              <a:gd name="connsiteX615" fmla="*/ 745726 w 3621578"/>
              <a:gd name="connsiteY615" fmla="*/ 435996 h 3469434"/>
              <a:gd name="connsiteX616" fmla="*/ 729338 w 3621578"/>
              <a:gd name="connsiteY616" fmla="*/ 450276 h 3469434"/>
              <a:gd name="connsiteX617" fmla="*/ 712022 w 3621578"/>
              <a:gd name="connsiteY617" fmla="*/ 465832 h 3469434"/>
              <a:gd name="connsiteX618" fmla="*/ 693542 w 3621578"/>
              <a:gd name="connsiteY618" fmla="*/ 482435 h 3469434"/>
              <a:gd name="connsiteX619" fmla="*/ 674132 w 3621578"/>
              <a:gd name="connsiteY619" fmla="*/ 500429 h 3469434"/>
              <a:gd name="connsiteX620" fmla="*/ 632989 w 3621578"/>
              <a:gd name="connsiteY620" fmla="*/ 541178 h 3469434"/>
              <a:gd name="connsiteX621" fmla="*/ 623109 w 3621578"/>
              <a:gd name="connsiteY621" fmla="*/ 551046 h 3469434"/>
              <a:gd name="connsiteX622" fmla="*/ 613463 w 3621578"/>
              <a:gd name="connsiteY622" fmla="*/ 561495 h 3469434"/>
              <a:gd name="connsiteX623" fmla="*/ 593822 w 3621578"/>
              <a:gd name="connsiteY623" fmla="*/ 582624 h 3469434"/>
              <a:gd name="connsiteX624" fmla="*/ 573598 w 3621578"/>
              <a:gd name="connsiteY624" fmla="*/ 604102 h 3469434"/>
              <a:gd name="connsiteX625" fmla="*/ 568484 w 3621578"/>
              <a:gd name="connsiteY625" fmla="*/ 609558 h 3469434"/>
              <a:gd name="connsiteX626" fmla="*/ 563602 w 3621578"/>
              <a:gd name="connsiteY626" fmla="*/ 615247 h 3469434"/>
              <a:gd name="connsiteX627" fmla="*/ 553841 w 3621578"/>
              <a:gd name="connsiteY627" fmla="*/ 626856 h 3469434"/>
              <a:gd name="connsiteX628" fmla="*/ 514324 w 3621578"/>
              <a:gd name="connsiteY628" fmla="*/ 673294 h 3469434"/>
              <a:gd name="connsiteX629" fmla="*/ 477481 w 3621578"/>
              <a:gd name="connsiteY629" fmla="*/ 719731 h 3469434"/>
              <a:gd name="connsiteX630" fmla="*/ 577085 w 3621578"/>
              <a:gd name="connsiteY630" fmla="*/ 581928 h 3469434"/>
              <a:gd name="connsiteX631" fmla="*/ 597308 w 3621578"/>
              <a:gd name="connsiteY631" fmla="*/ 558708 h 3469434"/>
              <a:gd name="connsiteX632" fmla="*/ 619855 w 3621578"/>
              <a:gd name="connsiteY632" fmla="*/ 534213 h 3469434"/>
              <a:gd name="connsiteX633" fmla="*/ 670994 w 3621578"/>
              <a:gd name="connsiteY633" fmla="*/ 483246 h 3469434"/>
              <a:gd name="connsiteX634" fmla="*/ 726550 w 3621578"/>
              <a:gd name="connsiteY634" fmla="*/ 433094 h 3469434"/>
              <a:gd name="connsiteX635" fmla="*/ 781988 w 3621578"/>
              <a:gd name="connsiteY635" fmla="*/ 387353 h 3469434"/>
              <a:gd name="connsiteX636" fmla="*/ 805233 w 3621578"/>
              <a:gd name="connsiteY636" fmla="*/ 368429 h 3469434"/>
              <a:gd name="connsiteX637" fmla="*/ 825921 w 3621578"/>
              <a:gd name="connsiteY637" fmla="*/ 351828 h 3469434"/>
              <a:gd name="connsiteX638" fmla="*/ 845214 w 3621578"/>
              <a:gd name="connsiteY638" fmla="*/ 335923 h 3469434"/>
              <a:gd name="connsiteX639" fmla="*/ 855093 w 3621578"/>
              <a:gd name="connsiteY639" fmla="*/ 328028 h 3469434"/>
              <a:gd name="connsiteX640" fmla="*/ 865437 w 3621578"/>
              <a:gd name="connsiteY640" fmla="*/ 320250 h 3469434"/>
              <a:gd name="connsiteX641" fmla="*/ 850909 w 3621578"/>
              <a:gd name="connsiteY641" fmla="*/ 329073 h 3469434"/>
              <a:gd name="connsiteX642" fmla="*/ 836846 w 3621578"/>
              <a:gd name="connsiteY642" fmla="*/ 338361 h 3469434"/>
              <a:gd name="connsiteX643" fmla="*/ 808720 w 3621578"/>
              <a:gd name="connsiteY643" fmla="*/ 356355 h 3469434"/>
              <a:gd name="connsiteX644" fmla="*/ 794541 w 3621578"/>
              <a:gd name="connsiteY644" fmla="*/ 365875 h 3469434"/>
              <a:gd name="connsiteX645" fmla="*/ 780361 w 3621578"/>
              <a:gd name="connsiteY645" fmla="*/ 375860 h 3469434"/>
              <a:gd name="connsiteX646" fmla="*/ 752003 w 3621578"/>
              <a:gd name="connsiteY646" fmla="*/ 397685 h 3469434"/>
              <a:gd name="connsiteX647" fmla="*/ 723411 w 3621578"/>
              <a:gd name="connsiteY647" fmla="*/ 420904 h 3469434"/>
              <a:gd name="connsiteX648" fmla="*/ 695633 w 3621578"/>
              <a:gd name="connsiteY648" fmla="*/ 445632 h 3469434"/>
              <a:gd name="connsiteX649" fmla="*/ 667740 w 3621578"/>
              <a:gd name="connsiteY649" fmla="*/ 470708 h 3469434"/>
              <a:gd name="connsiteX650" fmla="*/ 654141 w 3621578"/>
              <a:gd name="connsiteY650" fmla="*/ 483711 h 3469434"/>
              <a:gd name="connsiteX651" fmla="*/ 640892 w 3621578"/>
              <a:gd name="connsiteY651" fmla="*/ 496946 h 3469434"/>
              <a:gd name="connsiteX652" fmla="*/ 589056 w 3621578"/>
              <a:gd name="connsiteY652" fmla="*/ 549885 h 3469434"/>
              <a:gd name="connsiteX653" fmla="*/ 564765 w 3621578"/>
              <a:gd name="connsiteY653" fmla="*/ 576239 h 3469434"/>
              <a:gd name="connsiteX654" fmla="*/ 541521 w 3621578"/>
              <a:gd name="connsiteY654" fmla="*/ 602011 h 3469434"/>
              <a:gd name="connsiteX655" fmla="*/ 500144 w 3621578"/>
              <a:gd name="connsiteY655" fmla="*/ 649726 h 3469434"/>
              <a:gd name="connsiteX656" fmla="*/ 481084 w 3621578"/>
              <a:gd name="connsiteY656" fmla="*/ 672946 h 3469434"/>
              <a:gd name="connsiteX657" fmla="*/ 462488 w 3621578"/>
              <a:gd name="connsiteY657" fmla="*/ 696165 h 3469434"/>
              <a:gd name="connsiteX658" fmla="*/ 444124 w 3621578"/>
              <a:gd name="connsiteY658" fmla="*/ 719383 h 3469434"/>
              <a:gd name="connsiteX659" fmla="*/ 426807 w 3621578"/>
              <a:gd name="connsiteY659" fmla="*/ 742602 h 3469434"/>
              <a:gd name="connsiteX660" fmla="*/ 391940 w 3621578"/>
              <a:gd name="connsiteY660" fmla="*/ 790317 h 3469434"/>
              <a:gd name="connsiteX661" fmla="*/ 437500 w 3621578"/>
              <a:gd name="connsiteY661" fmla="*/ 715320 h 3469434"/>
              <a:gd name="connsiteX662" fmla="*/ 463302 w 3621578"/>
              <a:gd name="connsiteY662" fmla="*/ 677706 h 3469434"/>
              <a:gd name="connsiteX663" fmla="*/ 477364 w 3621578"/>
              <a:gd name="connsiteY663" fmla="*/ 657737 h 3469434"/>
              <a:gd name="connsiteX664" fmla="*/ 484803 w 3621578"/>
              <a:gd name="connsiteY664" fmla="*/ 647405 h 3469434"/>
              <a:gd name="connsiteX665" fmla="*/ 493171 w 3621578"/>
              <a:gd name="connsiteY665" fmla="*/ 637073 h 3469434"/>
              <a:gd name="connsiteX666" fmla="*/ 1736770 w 3621578"/>
              <a:gd name="connsiteY666" fmla="*/ 1106 h 346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3621578" h="3469434">
                <a:moveTo>
                  <a:pt x="1852669" y="3467262"/>
                </a:moveTo>
                <a:lnTo>
                  <a:pt x="1823706" y="3469434"/>
                </a:lnTo>
                <a:lnTo>
                  <a:pt x="1812780" y="3468157"/>
                </a:lnTo>
                <a:close/>
                <a:moveTo>
                  <a:pt x="2013360" y="3455212"/>
                </a:moveTo>
                <a:lnTo>
                  <a:pt x="1980492" y="3459101"/>
                </a:lnTo>
                <a:lnTo>
                  <a:pt x="1963872" y="3460959"/>
                </a:lnTo>
                <a:lnTo>
                  <a:pt x="1947136" y="3462120"/>
                </a:lnTo>
                <a:lnTo>
                  <a:pt x="1880074" y="3466648"/>
                </a:lnTo>
                <a:lnTo>
                  <a:pt x="1852669" y="3467262"/>
                </a:lnTo>
                <a:close/>
                <a:moveTo>
                  <a:pt x="2110920" y="3440963"/>
                </a:moveTo>
                <a:lnTo>
                  <a:pt x="2058149" y="3451853"/>
                </a:lnTo>
                <a:lnTo>
                  <a:pt x="2013360" y="3455212"/>
                </a:lnTo>
                <a:lnTo>
                  <a:pt x="2013848" y="3455154"/>
                </a:lnTo>
                <a:lnTo>
                  <a:pt x="2047205" y="3451323"/>
                </a:lnTo>
                <a:cubicBezTo>
                  <a:pt x="2058362" y="3449814"/>
                  <a:pt x="2068822" y="3447841"/>
                  <a:pt x="2080445" y="3445983"/>
                </a:cubicBezTo>
                <a:close/>
                <a:moveTo>
                  <a:pt x="2223891" y="3417649"/>
                </a:moveTo>
                <a:lnTo>
                  <a:pt x="2212243" y="3420558"/>
                </a:lnTo>
                <a:lnTo>
                  <a:pt x="2146576" y="3434605"/>
                </a:lnTo>
                <a:cubicBezTo>
                  <a:pt x="2135652" y="3437159"/>
                  <a:pt x="2124610" y="3438669"/>
                  <a:pt x="2113569" y="3440526"/>
                </a:cubicBezTo>
                <a:lnTo>
                  <a:pt x="2110920" y="3440963"/>
                </a:lnTo>
                <a:close/>
                <a:moveTo>
                  <a:pt x="1712540" y="64558"/>
                </a:moveTo>
                <a:cubicBezTo>
                  <a:pt x="1588198" y="70851"/>
                  <a:pt x="1464591" y="91653"/>
                  <a:pt x="1344281" y="126836"/>
                </a:cubicBezTo>
                <a:cubicBezTo>
                  <a:pt x="1354741" y="125211"/>
                  <a:pt x="1365201" y="124514"/>
                  <a:pt x="1375778" y="123701"/>
                </a:cubicBezTo>
                <a:lnTo>
                  <a:pt x="1420524" y="112092"/>
                </a:lnTo>
                <a:lnTo>
                  <a:pt x="1432146" y="109189"/>
                </a:lnTo>
                <a:lnTo>
                  <a:pt x="1443769" y="106752"/>
                </a:lnTo>
                <a:lnTo>
                  <a:pt x="1467014" y="102108"/>
                </a:lnTo>
                <a:cubicBezTo>
                  <a:pt x="1482123" y="98973"/>
                  <a:pt x="1497232" y="95491"/>
                  <a:pt x="1512341" y="92821"/>
                </a:cubicBezTo>
                <a:lnTo>
                  <a:pt x="1556390" y="85622"/>
                </a:lnTo>
                <a:lnTo>
                  <a:pt x="1579635" y="82024"/>
                </a:lnTo>
                <a:lnTo>
                  <a:pt x="1602880" y="79353"/>
                </a:lnTo>
                <a:lnTo>
                  <a:pt x="1649369" y="74245"/>
                </a:lnTo>
                <a:cubicBezTo>
                  <a:pt x="1657272" y="73316"/>
                  <a:pt x="1664944" y="72388"/>
                  <a:pt x="1672614" y="72388"/>
                </a:cubicBezTo>
                <a:lnTo>
                  <a:pt x="1695859" y="70995"/>
                </a:lnTo>
                <a:lnTo>
                  <a:pt x="1719104" y="69485"/>
                </a:lnTo>
                <a:cubicBezTo>
                  <a:pt x="1726891" y="69137"/>
                  <a:pt x="1734561" y="68441"/>
                  <a:pt x="1742349" y="68441"/>
                </a:cubicBezTo>
                <a:cubicBezTo>
                  <a:pt x="1865372" y="64672"/>
                  <a:pt x="1988419" y="74838"/>
                  <a:pt x="2109152" y="98741"/>
                </a:cubicBezTo>
                <a:lnTo>
                  <a:pt x="2085211" y="89337"/>
                </a:lnTo>
                <a:cubicBezTo>
                  <a:pt x="1961960" y="66481"/>
                  <a:pt x="1836883" y="58265"/>
                  <a:pt x="1712540" y="64558"/>
                </a:cubicBezTo>
                <a:close/>
                <a:moveTo>
                  <a:pt x="1736770" y="1106"/>
                </a:moveTo>
                <a:cubicBezTo>
                  <a:pt x="1951843" y="-6808"/>
                  <a:pt x="2166358" y="27833"/>
                  <a:pt x="2367983" y="103037"/>
                </a:cubicBezTo>
                <a:cubicBezTo>
                  <a:pt x="2684939" y="222710"/>
                  <a:pt x="2958914" y="434169"/>
                  <a:pt x="3154822" y="710328"/>
                </a:cubicBezTo>
                <a:lnTo>
                  <a:pt x="3151684" y="699531"/>
                </a:lnTo>
                <a:cubicBezTo>
                  <a:pt x="3078695" y="593013"/>
                  <a:pt x="2993595" y="495305"/>
                  <a:pt x="2898082" y="408366"/>
                </a:cubicBezTo>
                <a:lnTo>
                  <a:pt x="2894596" y="402677"/>
                </a:lnTo>
                <a:cubicBezTo>
                  <a:pt x="3065294" y="549572"/>
                  <a:pt x="3204356" y="729555"/>
                  <a:pt x="3303356" y="931720"/>
                </a:cubicBezTo>
                <a:cubicBezTo>
                  <a:pt x="3301032" y="917208"/>
                  <a:pt x="3299404" y="905715"/>
                  <a:pt x="3297196" y="893990"/>
                </a:cubicBezTo>
                <a:cubicBezTo>
                  <a:pt x="3294988" y="882264"/>
                  <a:pt x="3292431" y="870887"/>
                  <a:pt x="3289642" y="857188"/>
                </a:cubicBezTo>
                <a:cubicBezTo>
                  <a:pt x="3283714" y="845695"/>
                  <a:pt x="3277322" y="833388"/>
                  <a:pt x="3270697" y="820386"/>
                </a:cubicBezTo>
                <a:cubicBezTo>
                  <a:pt x="3267559" y="813885"/>
                  <a:pt x="3263607" y="807499"/>
                  <a:pt x="3259889" y="800882"/>
                </a:cubicBezTo>
                <a:lnTo>
                  <a:pt x="3248266" y="780681"/>
                </a:lnTo>
                <a:cubicBezTo>
                  <a:pt x="3240246" y="767098"/>
                  <a:pt x="3232343" y="752702"/>
                  <a:pt x="3223510" y="738307"/>
                </a:cubicBezTo>
                <a:lnTo>
                  <a:pt x="3195500" y="694655"/>
                </a:lnTo>
                <a:cubicBezTo>
                  <a:pt x="3190735" y="687225"/>
                  <a:pt x="3185969" y="679679"/>
                  <a:pt x="3180972" y="672248"/>
                </a:cubicBezTo>
                <a:lnTo>
                  <a:pt x="3165165" y="650074"/>
                </a:lnTo>
                <a:lnTo>
                  <a:pt x="3132971" y="604798"/>
                </a:lnTo>
                <a:lnTo>
                  <a:pt x="3098104" y="560798"/>
                </a:lnTo>
                <a:cubicBezTo>
                  <a:pt x="3092410" y="553484"/>
                  <a:pt x="3086598" y="546170"/>
                  <a:pt x="3080787" y="538972"/>
                </a:cubicBezTo>
                <a:lnTo>
                  <a:pt x="3062656" y="517843"/>
                </a:lnTo>
                <a:cubicBezTo>
                  <a:pt x="3049639" y="502983"/>
                  <a:pt x="3037087" y="488006"/>
                  <a:pt x="3024534" y="473727"/>
                </a:cubicBezTo>
                <a:lnTo>
                  <a:pt x="2987110" y="433210"/>
                </a:lnTo>
                <a:lnTo>
                  <a:pt x="2969560" y="413938"/>
                </a:lnTo>
                <a:lnTo>
                  <a:pt x="2952127" y="396408"/>
                </a:lnTo>
                <a:lnTo>
                  <a:pt x="2920978" y="364714"/>
                </a:lnTo>
                <a:lnTo>
                  <a:pt x="2911448" y="354962"/>
                </a:lnTo>
                <a:cubicBezTo>
                  <a:pt x="2908310" y="351712"/>
                  <a:pt x="2905172" y="348926"/>
                  <a:pt x="2902150" y="346023"/>
                </a:cubicBezTo>
                <a:lnTo>
                  <a:pt x="2884716" y="329305"/>
                </a:lnTo>
                <a:lnTo>
                  <a:pt x="2852522" y="298192"/>
                </a:lnTo>
                <a:cubicBezTo>
                  <a:pt x="2847525" y="292968"/>
                  <a:pt x="2841945" y="288208"/>
                  <a:pt x="2835903" y="283216"/>
                </a:cubicBezTo>
                <a:cubicBezTo>
                  <a:pt x="2829859" y="278224"/>
                  <a:pt x="2824396" y="273115"/>
                  <a:pt x="2818236" y="267892"/>
                </a:cubicBezTo>
                <a:cubicBezTo>
                  <a:pt x="2805917" y="256978"/>
                  <a:pt x="2792551" y="245368"/>
                  <a:pt x="2776744" y="233063"/>
                </a:cubicBezTo>
                <a:cubicBezTo>
                  <a:pt x="2745712" y="209843"/>
                  <a:pt x="2725024" y="193358"/>
                  <a:pt x="2712821" y="183839"/>
                </a:cubicBezTo>
                <a:cubicBezTo>
                  <a:pt x="2700617" y="174319"/>
                  <a:pt x="2697596" y="170953"/>
                  <a:pt x="2702826" y="172229"/>
                </a:cubicBezTo>
                <a:cubicBezTo>
                  <a:pt x="2707602" y="173693"/>
                  <a:pt x="2712205" y="175680"/>
                  <a:pt x="2716540" y="178150"/>
                </a:cubicBezTo>
                <a:cubicBezTo>
                  <a:pt x="2722816" y="181517"/>
                  <a:pt x="2731068" y="186160"/>
                  <a:pt x="2740947" y="191849"/>
                </a:cubicBezTo>
                <a:cubicBezTo>
                  <a:pt x="2760357" y="203691"/>
                  <a:pt x="2787785" y="219016"/>
                  <a:pt x="2818468" y="241190"/>
                </a:cubicBezTo>
                <a:cubicBezTo>
                  <a:pt x="2887517" y="288493"/>
                  <a:pt x="2952905" y="340923"/>
                  <a:pt x="3014074" y="398034"/>
                </a:cubicBezTo>
                <a:lnTo>
                  <a:pt x="3060564" y="442149"/>
                </a:lnTo>
                <a:cubicBezTo>
                  <a:pt x="3075440" y="457706"/>
                  <a:pt x="3090085" y="473147"/>
                  <a:pt x="3104729" y="488587"/>
                </a:cubicBezTo>
                <a:lnTo>
                  <a:pt x="3115770" y="500197"/>
                </a:lnTo>
                <a:lnTo>
                  <a:pt x="3121232" y="506001"/>
                </a:lnTo>
                <a:lnTo>
                  <a:pt x="3126462" y="512039"/>
                </a:lnTo>
                <a:lnTo>
                  <a:pt x="3148081" y="537463"/>
                </a:lnTo>
                <a:cubicBezTo>
                  <a:pt x="3154937" y="545590"/>
                  <a:pt x="3161911" y="553600"/>
                  <a:pt x="3168884" y="561611"/>
                </a:cubicBezTo>
                <a:cubicBezTo>
                  <a:pt x="3172255" y="565093"/>
                  <a:pt x="3175742" y="569040"/>
                  <a:pt x="3179113" y="573220"/>
                </a:cubicBezTo>
                <a:lnTo>
                  <a:pt x="3188876" y="585758"/>
                </a:lnTo>
                <a:cubicBezTo>
                  <a:pt x="3203170" y="603869"/>
                  <a:pt x="3217117" y="621283"/>
                  <a:pt x="3230018" y="637769"/>
                </a:cubicBezTo>
                <a:cubicBezTo>
                  <a:pt x="3242919" y="654254"/>
                  <a:pt x="3254425" y="669927"/>
                  <a:pt x="3264886" y="681536"/>
                </a:cubicBezTo>
                <a:cubicBezTo>
                  <a:pt x="3254193" y="665399"/>
                  <a:pt x="3243616" y="649030"/>
                  <a:pt x="3232576" y="633009"/>
                </a:cubicBezTo>
                <a:lnTo>
                  <a:pt x="3197708" y="585875"/>
                </a:lnTo>
                <a:cubicBezTo>
                  <a:pt x="3191781" y="578213"/>
                  <a:pt x="3186318" y="570201"/>
                  <a:pt x="3180158" y="562656"/>
                </a:cubicBezTo>
                <a:lnTo>
                  <a:pt x="3161795" y="540017"/>
                </a:lnTo>
                <a:lnTo>
                  <a:pt x="3143315" y="516798"/>
                </a:lnTo>
                <a:lnTo>
                  <a:pt x="3134134" y="505189"/>
                </a:lnTo>
                <a:lnTo>
                  <a:pt x="3129484" y="499500"/>
                </a:lnTo>
                <a:lnTo>
                  <a:pt x="3124603" y="494160"/>
                </a:lnTo>
                <a:cubicBezTo>
                  <a:pt x="3098452" y="465252"/>
                  <a:pt x="3073116" y="435531"/>
                  <a:pt x="3045106" y="408366"/>
                </a:cubicBezTo>
                <a:lnTo>
                  <a:pt x="3024186" y="387585"/>
                </a:lnTo>
                <a:cubicBezTo>
                  <a:pt x="3017212" y="380851"/>
                  <a:pt x="3010587" y="373654"/>
                  <a:pt x="3003265" y="367152"/>
                </a:cubicBezTo>
                <a:lnTo>
                  <a:pt x="2960030" y="327796"/>
                </a:lnTo>
                <a:lnTo>
                  <a:pt x="2955149" y="321411"/>
                </a:lnTo>
                <a:lnTo>
                  <a:pt x="3010238" y="370519"/>
                </a:lnTo>
                <a:lnTo>
                  <a:pt x="3063004" y="422065"/>
                </a:lnTo>
                <a:cubicBezTo>
                  <a:pt x="3067305" y="426477"/>
                  <a:pt x="3071838" y="430655"/>
                  <a:pt x="3075905" y="435183"/>
                </a:cubicBezTo>
                <a:lnTo>
                  <a:pt x="3088457" y="448767"/>
                </a:lnTo>
                <a:lnTo>
                  <a:pt x="3113445" y="475933"/>
                </a:lnTo>
                <a:lnTo>
                  <a:pt x="3125882" y="489748"/>
                </a:lnTo>
                <a:lnTo>
                  <a:pt x="3132042" y="496597"/>
                </a:lnTo>
                <a:lnTo>
                  <a:pt x="3138085" y="503679"/>
                </a:lnTo>
                <a:lnTo>
                  <a:pt x="3161330" y="532122"/>
                </a:lnTo>
                <a:cubicBezTo>
                  <a:pt x="3224463" y="607913"/>
                  <a:pt x="3281145" y="688841"/>
                  <a:pt x="3330785" y="774064"/>
                </a:cubicBezTo>
                <a:cubicBezTo>
                  <a:pt x="3428959" y="945076"/>
                  <a:pt x="3498264" y="1131073"/>
                  <a:pt x="3535920" y="1324585"/>
                </a:cubicBezTo>
                <a:lnTo>
                  <a:pt x="3535223" y="1302527"/>
                </a:lnTo>
                <a:cubicBezTo>
                  <a:pt x="3440605" y="814331"/>
                  <a:pt x="3144570" y="388495"/>
                  <a:pt x="2719679" y="129390"/>
                </a:cubicBezTo>
                <a:lnTo>
                  <a:pt x="2703872" y="116271"/>
                </a:lnTo>
                <a:cubicBezTo>
                  <a:pt x="2737460" y="134150"/>
                  <a:pt x="2766284" y="152261"/>
                  <a:pt x="2802197" y="175479"/>
                </a:cubicBezTo>
                <a:cubicBezTo>
                  <a:pt x="2876314" y="226264"/>
                  <a:pt x="2947047" y="281797"/>
                  <a:pt x="3013957" y="341727"/>
                </a:cubicBezTo>
                <a:cubicBezTo>
                  <a:pt x="3027788" y="353221"/>
                  <a:pt x="3039411" y="364366"/>
                  <a:pt x="3049755" y="374002"/>
                </a:cubicBezTo>
                <a:cubicBezTo>
                  <a:pt x="3060099" y="383638"/>
                  <a:pt x="3068816" y="391532"/>
                  <a:pt x="3075789" y="397221"/>
                </a:cubicBezTo>
                <a:cubicBezTo>
                  <a:pt x="3089736" y="408714"/>
                  <a:pt x="3096361" y="412196"/>
                  <a:pt x="3093107" y="404534"/>
                </a:cubicBezTo>
                <a:cubicBezTo>
                  <a:pt x="3110366" y="419331"/>
                  <a:pt x="3126521" y="435355"/>
                  <a:pt x="3141455" y="452481"/>
                </a:cubicBezTo>
                <a:cubicBezTo>
                  <a:pt x="3148081" y="459679"/>
                  <a:pt x="3154937" y="466530"/>
                  <a:pt x="3161098" y="473727"/>
                </a:cubicBezTo>
                <a:cubicBezTo>
                  <a:pt x="3167257" y="480925"/>
                  <a:pt x="3173534" y="488123"/>
                  <a:pt x="3179577" y="495321"/>
                </a:cubicBezTo>
                <a:lnTo>
                  <a:pt x="3215839" y="537695"/>
                </a:lnTo>
                <a:cubicBezTo>
                  <a:pt x="3227229" y="551975"/>
                  <a:pt x="3238387" y="566138"/>
                  <a:pt x="3249312" y="580418"/>
                </a:cubicBezTo>
                <a:cubicBezTo>
                  <a:pt x="3260237" y="594698"/>
                  <a:pt x="3271626" y="608397"/>
                  <a:pt x="3281506" y="623024"/>
                </a:cubicBezTo>
                <a:cubicBezTo>
                  <a:pt x="3301845" y="652165"/>
                  <a:pt x="3322765" y="680260"/>
                  <a:pt x="3341129" y="710212"/>
                </a:cubicBezTo>
                <a:lnTo>
                  <a:pt x="3369371" y="754908"/>
                </a:lnTo>
                <a:cubicBezTo>
                  <a:pt x="3378204" y="770387"/>
                  <a:pt x="3387037" y="785867"/>
                  <a:pt x="3395870" y="801347"/>
                </a:cubicBezTo>
                <a:cubicBezTo>
                  <a:pt x="3414234" y="832344"/>
                  <a:pt x="3429808" y="865315"/>
                  <a:pt x="3446777" y="898982"/>
                </a:cubicBezTo>
                <a:cubicBezTo>
                  <a:pt x="3450728" y="907341"/>
                  <a:pt x="3454564" y="915932"/>
                  <a:pt x="3458399" y="924755"/>
                </a:cubicBezTo>
                <a:cubicBezTo>
                  <a:pt x="3462234" y="933578"/>
                  <a:pt x="3466070" y="942401"/>
                  <a:pt x="3470022" y="951224"/>
                </a:cubicBezTo>
                <a:cubicBezTo>
                  <a:pt x="3478041" y="969103"/>
                  <a:pt x="3486176" y="987097"/>
                  <a:pt x="3493266" y="1006137"/>
                </a:cubicBezTo>
                <a:cubicBezTo>
                  <a:pt x="3500356" y="1025176"/>
                  <a:pt x="3508027" y="1044333"/>
                  <a:pt x="3515000" y="1064184"/>
                </a:cubicBezTo>
                <a:cubicBezTo>
                  <a:pt x="3521974" y="1084036"/>
                  <a:pt x="3528133" y="1104702"/>
                  <a:pt x="3534875" y="1125715"/>
                </a:cubicBezTo>
                <a:cubicBezTo>
                  <a:pt x="3538129" y="1136279"/>
                  <a:pt x="3541732" y="1146843"/>
                  <a:pt x="3544638" y="1157757"/>
                </a:cubicBezTo>
                <a:cubicBezTo>
                  <a:pt x="3547543" y="1168669"/>
                  <a:pt x="3550448" y="1179351"/>
                  <a:pt x="3553355" y="1190960"/>
                </a:cubicBezTo>
                <a:cubicBezTo>
                  <a:pt x="3559049" y="1214178"/>
                  <a:pt x="3565558" y="1236702"/>
                  <a:pt x="3569974" y="1260617"/>
                </a:cubicBezTo>
                <a:cubicBezTo>
                  <a:pt x="3576483" y="1292891"/>
                  <a:pt x="3584153" y="1320638"/>
                  <a:pt x="3588918" y="1350939"/>
                </a:cubicBezTo>
                <a:cubicBezTo>
                  <a:pt x="3588918" y="1345831"/>
                  <a:pt x="3588918" y="1339793"/>
                  <a:pt x="3588918" y="1334221"/>
                </a:cubicBezTo>
                <a:cubicBezTo>
                  <a:pt x="3554981" y="1142072"/>
                  <a:pt x="3490431" y="956601"/>
                  <a:pt x="3397730" y="784861"/>
                </a:cubicBezTo>
                <a:lnTo>
                  <a:pt x="3391454" y="766170"/>
                </a:lnTo>
                <a:lnTo>
                  <a:pt x="3419464" y="817715"/>
                </a:lnTo>
                <a:cubicBezTo>
                  <a:pt x="3424229" y="826306"/>
                  <a:pt x="3428297" y="835246"/>
                  <a:pt x="3432598" y="844069"/>
                </a:cubicBezTo>
                <a:lnTo>
                  <a:pt x="3445382" y="870655"/>
                </a:lnTo>
                <a:cubicBezTo>
                  <a:pt x="3463513" y="905483"/>
                  <a:pt x="3477344" y="942169"/>
                  <a:pt x="3492685" y="978042"/>
                </a:cubicBezTo>
                <a:cubicBezTo>
                  <a:pt x="3496637" y="986982"/>
                  <a:pt x="3499658" y="996385"/>
                  <a:pt x="3503145" y="1005557"/>
                </a:cubicBezTo>
                <a:lnTo>
                  <a:pt x="3513374" y="1033187"/>
                </a:lnTo>
                <a:lnTo>
                  <a:pt x="3523020" y="1061282"/>
                </a:lnTo>
                <a:cubicBezTo>
                  <a:pt x="3526506" y="1070454"/>
                  <a:pt x="3529064" y="1079973"/>
                  <a:pt x="3532201" y="1089261"/>
                </a:cubicBezTo>
                <a:lnTo>
                  <a:pt x="3549635" y="1145450"/>
                </a:lnTo>
                <a:cubicBezTo>
                  <a:pt x="3555214" y="1164259"/>
                  <a:pt x="3559863" y="1183298"/>
                  <a:pt x="3564861" y="1202221"/>
                </a:cubicBezTo>
                <a:lnTo>
                  <a:pt x="3572182" y="1230781"/>
                </a:lnTo>
                <a:cubicBezTo>
                  <a:pt x="3574739" y="1240184"/>
                  <a:pt x="3576483" y="1249936"/>
                  <a:pt x="3578575" y="1259456"/>
                </a:cubicBezTo>
                <a:lnTo>
                  <a:pt x="3590197" y="1317503"/>
                </a:lnTo>
                <a:cubicBezTo>
                  <a:pt x="3593684" y="1336775"/>
                  <a:pt x="3596590" y="1356163"/>
                  <a:pt x="3599728" y="1375550"/>
                </a:cubicBezTo>
                <a:lnTo>
                  <a:pt x="3604376" y="1404574"/>
                </a:lnTo>
                <a:cubicBezTo>
                  <a:pt x="3605771" y="1414327"/>
                  <a:pt x="3606701" y="1424078"/>
                  <a:pt x="3607864" y="1433830"/>
                </a:cubicBezTo>
                <a:lnTo>
                  <a:pt x="3614372" y="1491877"/>
                </a:lnTo>
                <a:cubicBezTo>
                  <a:pt x="3615882" y="1511497"/>
                  <a:pt x="3617045" y="1531001"/>
                  <a:pt x="3618324" y="1550621"/>
                </a:cubicBezTo>
                <a:lnTo>
                  <a:pt x="3620067" y="1579994"/>
                </a:lnTo>
                <a:lnTo>
                  <a:pt x="3620764" y="1609365"/>
                </a:lnTo>
                <a:lnTo>
                  <a:pt x="3621578" y="1668225"/>
                </a:lnTo>
                <a:lnTo>
                  <a:pt x="3619835" y="1727085"/>
                </a:lnTo>
                <a:lnTo>
                  <a:pt x="3618789" y="1756457"/>
                </a:lnTo>
                <a:lnTo>
                  <a:pt x="3616464" y="1785829"/>
                </a:lnTo>
                <a:lnTo>
                  <a:pt x="3611583" y="1844457"/>
                </a:lnTo>
                <a:lnTo>
                  <a:pt x="3604144" y="1902504"/>
                </a:lnTo>
                <a:lnTo>
                  <a:pt x="3600192" y="1931760"/>
                </a:lnTo>
                <a:lnTo>
                  <a:pt x="3595079" y="1960783"/>
                </a:lnTo>
                <a:lnTo>
                  <a:pt x="3584502" y="2018831"/>
                </a:lnTo>
                <a:lnTo>
                  <a:pt x="3571253" y="2076181"/>
                </a:lnTo>
                <a:lnTo>
                  <a:pt x="3564512" y="2104857"/>
                </a:lnTo>
                <a:cubicBezTo>
                  <a:pt x="3562071" y="2114377"/>
                  <a:pt x="3559282" y="2123781"/>
                  <a:pt x="3556609" y="2133184"/>
                </a:cubicBezTo>
                <a:lnTo>
                  <a:pt x="3540453" y="2189838"/>
                </a:lnTo>
                <a:cubicBezTo>
                  <a:pt x="3534409" y="2208530"/>
                  <a:pt x="3528017" y="2227104"/>
                  <a:pt x="3521741" y="2245680"/>
                </a:cubicBezTo>
                <a:lnTo>
                  <a:pt x="3512211" y="2273543"/>
                </a:lnTo>
                <a:cubicBezTo>
                  <a:pt x="3509073" y="2282831"/>
                  <a:pt x="3505121" y="2291770"/>
                  <a:pt x="3501634" y="2300941"/>
                </a:cubicBezTo>
                <a:lnTo>
                  <a:pt x="3479900" y="2355622"/>
                </a:lnTo>
                <a:cubicBezTo>
                  <a:pt x="3476646" y="2364793"/>
                  <a:pt x="3472230" y="2373616"/>
                  <a:pt x="3468278" y="2382555"/>
                </a:cubicBezTo>
                <a:lnTo>
                  <a:pt x="3456655" y="2409374"/>
                </a:lnTo>
                <a:cubicBezTo>
                  <a:pt x="3448404" y="2427600"/>
                  <a:pt x="3440733" y="2445131"/>
                  <a:pt x="3431435" y="2462429"/>
                </a:cubicBezTo>
                <a:lnTo>
                  <a:pt x="3404355" y="2514555"/>
                </a:lnTo>
                <a:lnTo>
                  <a:pt x="3397613" y="2527558"/>
                </a:lnTo>
                <a:lnTo>
                  <a:pt x="3390292" y="2540212"/>
                </a:lnTo>
                <a:lnTo>
                  <a:pt x="3375531" y="2565521"/>
                </a:lnTo>
                <a:lnTo>
                  <a:pt x="3360654" y="2590829"/>
                </a:lnTo>
                <a:cubicBezTo>
                  <a:pt x="3355541" y="2599189"/>
                  <a:pt x="3351008" y="2607895"/>
                  <a:pt x="3346010" y="2615325"/>
                </a:cubicBezTo>
                <a:lnTo>
                  <a:pt x="3313932" y="2664433"/>
                </a:lnTo>
                <a:cubicBezTo>
                  <a:pt x="3308586" y="2672560"/>
                  <a:pt x="3303240" y="2680803"/>
                  <a:pt x="3297777" y="2688813"/>
                </a:cubicBezTo>
                <a:lnTo>
                  <a:pt x="3280460" y="2712613"/>
                </a:lnTo>
                <a:lnTo>
                  <a:pt x="3245593" y="2759980"/>
                </a:lnTo>
                <a:cubicBezTo>
                  <a:pt x="3233389" y="2775304"/>
                  <a:pt x="3220953" y="2790512"/>
                  <a:pt x="3208634" y="2805720"/>
                </a:cubicBezTo>
                <a:lnTo>
                  <a:pt x="3190154" y="2828940"/>
                </a:lnTo>
                <a:cubicBezTo>
                  <a:pt x="3183994" y="2836602"/>
                  <a:pt x="3177136" y="2843684"/>
                  <a:pt x="3170744" y="2851114"/>
                </a:cubicBezTo>
                <a:lnTo>
                  <a:pt x="3131344" y="2894766"/>
                </a:lnTo>
                <a:cubicBezTo>
                  <a:pt x="3124951" y="2902196"/>
                  <a:pt x="3117746" y="2908929"/>
                  <a:pt x="3111005" y="2916010"/>
                </a:cubicBezTo>
                <a:lnTo>
                  <a:pt x="3090317" y="2936908"/>
                </a:lnTo>
                <a:cubicBezTo>
                  <a:pt x="3062772" y="2965235"/>
                  <a:pt x="3033600" y="2991124"/>
                  <a:pt x="3004659" y="3017594"/>
                </a:cubicBezTo>
                <a:cubicBezTo>
                  <a:pt x="2997454" y="3024327"/>
                  <a:pt x="2989900" y="3030480"/>
                  <a:pt x="2982345" y="3036749"/>
                </a:cubicBezTo>
                <a:lnTo>
                  <a:pt x="2959681" y="3055440"/>
                </a:lnTo>
                <a:lnTo>
                  <a:pt x="2936436" y="3074132"/>
                </a:lnTo>
                <a:cubicBezTo>
                  <a:pt x="2932369" y="3077266"/>
                  <a:pt x="2928650" y="3080516"/>
                  <a:pt x="2924814" y="3083420"/>
                </a:cubicBezTo>
                <a:lnTo>
                  <a:pt x="2913191" y="3092242"/>
                </a:lnTo>
                <a:lnTo>
                  <a:pt x="2866004" y="3127071"/>
                </a:lnTo>
                <a:cubicBezTo>
                  <a:pt x="2862285" y="3129973"/>
                  <a:pt x="2858334" y="3132992"/>
                  <a:pt x="2854382" y="3135778"/>
                </a:cubicBezTo>
                <a:lnTo>
                  <a:pt x="2842178" y="3144021"/>
                </a:lnTo>
                <a:lnTo>
                  <a:pt x="2817771" y="3160390"/>
                </a:lnTo>
                <a:lnTo>
                  <a:pt x="2793364" y="3176759"/>
                </a:lnTo>
                <a:lnTo>
                  <a:pt x="2781044" y="3184886"/>
                </a:lnTo>
                <a:lnTo>
                  <a:pt x="2768492" y="3192549"/>
                </a:lnTo>
                <a:lnTo>
                  <a:pt x="2719329" y="3223777"/>
                </a:lnTo>
                <a:cubicBezTo>
                  <a:pt x="2583179" y="3302652"/>
                  <a:pt x="2437966" y="3363248"/>
                  <a:pt x="2287444" y="3404534"/>
                </a:cubicBezTo>
                <a:lnTo>
                  <a:pt x="2223891" y="3417649"/>
                </a:lnTo>
                <a:lnTo>
                  <a:pt x="2244786" y="3412431"/>
                </a:lnTo>
                <a:lnTo>
                  <a:pt x="2277329" y="3403840"/>
                </a:lnTo>
                <a:cubicBezTo>
                  <a:pt x="2288021" y="3400938"/>
                  <a:pt x="2298947" y="3398268"/>
                  <a:pt x="2309639" y="3395017"/>
                </a:cubicBezTo>
                <a:lnTo>
                  <a:pt x="2341716" y="3384917"/>
                </a:lnTo>
                <a:lnTo>
                  <a:pt x="2330095" y="3385614"/>
                </a:lnTo>
                <a:cubicBezTo>
                  <a:pt x="2320332" y="3388516"/>
                  <a:pt x="2310569" y="3391650"/>
                  <a:pt x="2300573" y="3394321"/>
                </a:cubicBezTo>
                <a:lnTo>
                  <a:pt x="2270472" y="3401983"/>
                </a:lnTo>
                <a:lnTo>
                  <a:pt x="2240253" y="3409529"/>
                </a:lnTo>
                <a:cubicBezTo>
                  <a:pt x="2230142" y="3412083"/>
                  <a:pt x="2220147" y="3414754"/>
                  <a:pt x="2210035" y="3416611"/>
                </a:cubicBezTo>
                <a:lnTo>
                  <a:pt x="2150063" y="3428917"/>
                </a:lnTo>
                <a:lnTo>
                  <a:pt x="2135419" y="3431936"/>
                </a:lnTo>
                <a:lnTo>
                  <a:pt x="2120774" y="3434257"/>
                </a:lnTo>
                <a:lnTo>
                  <a:pt x="2092184" y="3438901"/>
                </a:lnTo>
                <a:lnTo>
                  <a:pt x="2056619" y="3444706"/>
                </a:lnTo>
                <a:cubicBezTo>
                  <a:pt x="2044764" y="3446680"/>
                  <a:pt x="2032445" y="3447725"/>
                  <a:pt x="2020822" y="3449234"/>
                </a:cubicBezTo>
                <a:lnTo>
                  <a:pt x="1984909" y="3453297"/>
                </a:lnTo>
                <a:lnTo>
                  <a:pt x="1967010" y="3455270"/>
                </a:lnTo>
                <a:cubicBezTo>
                  <a:pt x="1960734" y="3456083"/>
                  <a:pt x="1955039" y="3456199"/>
                  <a:pt x="1949112" y="3456779"/>
                </a:cubicBezTo>
                <a:lnTo>
                  <a:pt x="1877052" y="3461539"/>
                </a:lnTo>
                <a:lnTo>
                  <a:pt x="1804877" y="3462933"/>
                </a:lnTo>
                <a:cubicBezTo>
                  <a:pt x="1708609" y="3462956"/>
                  <a:pt x="1612480" y="3455584"/>
                  <a:pt x="1517339" y="3440874"/>
                </a:cubicBezTo>
                <a:lnTo>
                  <a:pt x="1446210" y="3428336"/>
                </a:lnTo>
                <a:cubicBezTo>
                  <a:pt x="1422268" y="3423460"/>
                  <a:pt x="1399023" y="3417539"/>
                  <a:pt x="1375778" y="3412548"/>
                </a:cubicBezTo>
                <a:cubicBezTo>
                  <a:pt x="1352533" y="3407555"/>
                  <a:pt x="1329289" y="3400474"/>
                  <a:pt x="1306044" y="3394089"/>
                </a:cubicBezTo>
                <a:lnTo>
                  <a:pt x="1271176" y="3384220"/>
                </a:lnTo>
                <a:cubicBezTo>
                  <a:pt x="1259553" y="3380389"/>
                  <a:pt x="1247931" y="3376326"/>
                  <a:pt x="1236308" y="3372611"/>
                </a:cubicBezTo>
                <a:lnTo>
                  <a:pt x="1201441" y="3361001"/>
                </a:lnTo>
                <a:lnTo>
                  <a:pt x="1184356" y="3355197"/>
                </a:lnTo>
                <a:cubicBezTo>
                  <a:pt x="1179126" y="3353223"/>
                  <a:pt x="1173199" y="3350902"/>
                  <a:pt x="1167504" y="3348811"/>
                </a:cubicBezTo>
                <a:lnTo>
                  <a:pt x="1100326" y="3322342"/>
                </a:lnTo>
                <a:cubicBezTo>
                  <a:pt x="1056393" y="3302838"/>
                  <a:pt x="1012344" y="3284147"/>
                  <a:pt x="969923" y="3260928"/>
                </a:cubicBezTo>
                <a:lnTo>
                  <a:pt x="937961" y="3244442"/>
                </a:lnTo>
                <a:cubicBezTo>
                  <a:pt x="927269" y="3238869"/>
                  <a:pt x="917041" y="3232601"/>
                  <a:pt x="906580" y="3226680"/>
                </a:cubicBezTo>
                <a:lnTo>
                  <a:pt x="876362" y="3208685"/>
                </a:lnTo>
                <a:lnTo>
                  <a:pt x="860789" y="3199629"/>
                </a:lnTo>
                <a:lnTo>
                  <a:pt x="853001" y="3195103"/>
                </a:lnTo>
                <a:lnTo>
                  <a:pt x="845447" y="3190226"/>
                </a:lnTo>
                <a:lnTo>
                  <a:pt x="785126" y="3150986"/>
                </a:lnTo>
                <a:cubicBezTo>
                  <a:pt x="774898" y="3144601"/>
                  <a:pt x="765368" y="3137403"/>
                  <a:pt x="755489" y="3130438"/>
                </a:cubicBezTo>
                <a:lnTo>
                  <a:pt x="725736" y="3109541"/>
                </a:lnTo>
                <a:cubicBezTo>
                  <a:pt x="716089" y="3102342"/>
                  <a:pt x="706210" y="3095493"/>
                  <a:pt x="696680" y="3088063"/>
                </a:cubicBezTo>
                <a:lnTo>
                  <a:pt x="668902" y="3066237"/>
                </a:lnTo>
                <a:lnTo>
                  <a:pt x="640776" y="3043018"/>
                </a:lnTo>
                <a:cubicBezTo>
                  <a:pt x="636126" y="3039070"/>
                  <a:pt x="631361" y="3035472"/>
                  <a:pt x="626829" y="3031408"/>
                </a:cubicBezTo>
                <a:lnTo>
                  <a:pt x="613346" y="3019800"/>
                </a:lnTo>
                <a:cubicBezTo>
                  <a:pt x="595333" y="3003778"/>
                  <a:pt x="577201" y="2987873"/>
                  <a:pt x="559535" y="2971620"/>
                </a:cubicBezTo>
                <a:lnTo>
                  <a:pt x="507931" y="2920887"/>
                </a:lnTo>
                <a:cubicBezTo>
                  <a:pt x="440306" y="2851798"/>
                  <a:pt x="378133" y="2777591"/>
                  <a:pt x="321973" y="2698914"/>
                </a:cubicBezTo>
                <a:lnTo>
                  <a:pt x="281410" y="2639009"/>
                </a:lnTo>
                <a:cubicBezTo>
                  <a:pt x="268277" y="2618692"/>
                  <a:pt x="256306" y="2597795"/>
                  <a:pt x="243405" y="2577363"/>
                </a:cubicBezTo>
                <a:cubicBezTo>
                  <a:pt x="230504" y="2556930"/>
                  <a:pt x="219580" y="2535336"/>
                  <a:pt x="207957" y="2514207"/>
                </a:cubicBezTo>
                <a:lnTo>
                  <a:pt x="190756" y="2482397"/>
                </a:lnTo>
                <a:lnTo>
                  <a:pt x="174833" y="2449774"/>
                </a:lnTo>
                <a:cubicBezTo>
                  <a:pt x="167394" y="2433521"/>
                  <a:pt x="158794" y="2417616"/>
                  <a:pt x="151588" y="2400202"/>
                </a:cubicBezTo>
                <a:cubicBezTo>
                  <a:pt x="144382" y="2382788"/>
                  <a:pt x="137176" y="2365606"/>
                  <a:pt x="129738" y="2347960"/>
                </a:cubicBezTo>
                <a:cubicBezTo>
                  <a:pt x="126135" y="2339137"/>
                  <a:pt x="122183" y="2330313"/>
                  <a:pt x="118929" y="2321258"/>
                </a:cubicBezTo>
                <a:cubicBezTo>
                  <a:pt x="115675" y="2312202"/>
                  <a:pt x="112420" y="2303031"/>
                  <a:pt x="109050" y="2293859"/>
                </a:cubicBezTo>
                <a:cubicBezTo>
                  <a:pt x="102542" y="2275517"/>
                  <a:pt x="95801" y="2257057"/>
                  <a:pt x="89524" y="2238366"/>
                </a:cubicBezTo>
                <a:cubicBezTo>
                  <a:pt x="83868" y="2219478"/>
                  <a:pt x="78134" y="2200519"/>
                  <a:pt x="72324" y="2181480"/>
                </a:cubicBezTo>
                <a:cubicBezTo>
                  <a:pt x="69650" y="2171959"/>
                  <a:pt x="66512" y="2162556"/>
                  <a:pt x="64072" y="2152920"/>
                </a:cubicBezTo>
                <a:lnTo>
                  <a:pt x="56866" y="2124013"/>
                </a:lnTo>
                <a:cubicBezTo>
                  <a:pt x="54424" y="2114377"/>
                  <a:pt x="51984" y="2104857"/>
                  <a:pt x="49659" y="2095221"/>
                </a:cubicBezTo>
                <a:cubicBezTo>
                  <a:pt x="47335" y="2085585"/>
                  <a:pt x="44661" y="2076066"/>
                  <a:pt x="42918" y="2066430"/>
                </a:cubicBezTo>
                <a:cubicBezTo>
                  <a:pt x="38967" y="2046577"/>
                  <a:pt x="35131" y="2027422"/>
                  <a:pt x="31296" y="2008383"/>
                </a:cubicBezTo>
                <a:cubicBezTo>
                  <a:pt x="11767" y="1905673"/>
                  <a:pt x="1306" y="1801444"/>
                  <a:pt x="32" y="1696901"/>
                </a:cubicBezTo>
                <a:cubicBezTo>
                  <a:pt x="-622" y="1587632"/>
                  <a:pt x="8871" y="1478538"/>
                  <a:pt x="28390" y="1371023"/>
                </a:cubicBezTo>
                <a:cubicBezTo>
                  <a:pt x="28390" y="1376363"/>
                  <a:pt x="28042" y="1380659"/>
                  <a:pt x="28390" y="1384722"/>
                </a:cubicBezTo>
                <a:cubicBezTo>
                  <a:pt x="28739" y="1388786"/>
                  <a:pt x="29553" y="1392733"/>
                  <a:pt x="29553" y="1397261"/>
                </a:cubicBezTo>
                <a:cubicBezTo>
                  <a:pt x="30446" y="1410553"/>
                  <a:pt x="30446" y="1423904"/>
                  <a:pt x="29553" y="1437197"/>
                </a:cubicBezTo>
                <a:lnTo>
                  <a:pt x="28042" y="1467033"/>
                </a:lnTo>
                <a:cubicBezTo>
                  <a:pt x="27228" y="1477249"/>
                  <a:pt x="27228" y="1487814"/>
                  <a:pt x="27228" y="1498495"/>
                </a:cubicBezTo>
                <a:cubicBezTo>
                  <a:pt x="26531" y="1519624"/>
                  <a:pt x="25950" y="1542726"/>
                  <a:pt x="26531" y="1566061"/>
                </a:cubicBezTo>
                <a:cubicBezTo>
                  <a:pt x="27112" y="1589397"/>
                  <a:pt x="27345" y="1613776"/>
                  <a:pt x="28623" y="1638737"/>
                </a:cubicBezTo>
                <a:cubicBezTo>
                  <a:pt x="29901" y="1663697"/>
                  <a:pt x="32226" y="1689471"/>
                  <a:pt x="34318" y="1715708"/>
                </a:cubicBezTo>
                <a:cubicBezTo>
                  <a:pt x="30216" y="1568743"/>
                  <a:pt x="44704" y="1421837"/>
                  <a:pt x="77437" y="1278496"/>
                </a:cubicBezTo>
                <a:lnTo>
                  <a:pt x="91035" y="1235192"/>
                </a:lnTo>
                <a:cubicBezTo>
                  <a:pt x="87664" y="1252025"/>
                  <a:pt x="84294" y="1268395"/>
                  <a:pt x="81040" y="1284532"/>
                </a:cubicBezTo>
                <a:cubicBezTo>
                  <a:pt x="79413" y="1292658"/>
                  <a:pt x="77669" y="1300785"/>
                  <a:pt x="76391" y="1308913"/>
                </a:cubicBezTo>
                <a:lnTo>
                  <a:pt x="72556" y="1333524"/>
                </a:lnTo>
                <a:cubicBezTo>
                  <a:pt x="69999" y="1349546"/>
                  <a:pt x="67326" y="1366843"/>
                  <a:pt x="64769" y="1384374"/>
                </a:cubicBezTo>
                <a:cubicBezTo>
                  <a:pt x="62212" y="1401904"/>
                  <a:pt x="60585" y="1420247"/>
                  <a:pt x="58143" y="1439518"/>
                </a:cubicBezTo>
                <a:cubicBezTo>
                  <a:pt x="28026" y="1691793"/>
                  <a:pt x="53655" y="1947595"/>
                  <a:pt x="133225" y="2188910"/>
                </a:cubicBezTo>
                <a:cubicBezTo>
                  <a:pt x="135897" y="2196688"/>
                  <a:pt x="138222" y="2203654"/>
                  <a:pt x="140547" y="2210619"/>
                </a:cubicBezTo>
                <a:cubicBezTo>
                  <a:pt x="142872" y="2217585"/>
                  <a:pt x="145080" y="2223506"/>
                  <a:pt x="147520" y="2229195"/>
                </a:cubicBezTo>
                <a:cubicBezTo>
                  <a:pt x="152286" y="2240572"/>
                  <a:pt x="156586" y="2250440"/>
                  <a:pt x="160770" y="2259612"/>
                </a:cubicBezTo>
                <a:lnTo>
                  <a:pt x="173090" y="2285849"/>
                </a:lnTo>
                <a:cubicBezTo>
                  <a:pt x="175066" y="2290261"/>
                  <a:pt x="177157" y="2294556"/>
                  <a:pt x="179250" y="2299200"/>
                </a:cubicBezTo>
                <a:lnTo>
                  <a:pt x="186340" y="2313248"/>
                </a:lnTo>
                <a:cubicBezTo>
                  <a:pt x="155473" y="2226908"/>
                  <a:pt x="130468" y="2138594"/>
                  <a:pt x="111491" y="2048899"/>
                </a:cubicBezTo>
                <a:cubicBezTo>
                  <a:pt x="107926" y="2029164"/>
                  <a:pt x="104053" y="2009311"/>
                  <a:pt x="99869" y="1989343"/>
                </a:cubicBezTo>
                <a:cubicBezTo>
                  <a:pt x="98823" y="1984351"/>
                  <a:pt x="97660" y="1979359"/>
                  <a:pt x="96730" y="1974251"/>
                </a:cubicBezTo>
                <a:lnTo>
                  <a:pt x="94173" y="1959159"/>
                </a:lnTo>
                <a:cubicBezTo>
                  <a:pt x="92430" y="1949058"/>
                  <a:pt x="90803" y="1938958"/>
                  <a:pt x="89060" y="1928742"/>
                </a:cubicBezTo>
                <a:lnTo>
                  <a:pt x="83830" y="1898209"/>
                </a:lnTo>
                <a:cubicBezTo>
                  <a:pt x="82202" y="1887992"/>
                  <a:pt x="81156" y="1877543"/>
                  <a:pt x="79877" y="1867211"/>
                </a:cubicBezTo>
                <a:cubicBezTo>
                  <a:pt x="77437" y="1846546"/>
                  <a:pt x="74532" y="1825765"/>
                  <a:pt x="72788" y="1804752"/>
                </a:cubicBezTo>
                <a:cubicBezTo>
                  <a:pt x="61803" y="1674784"/>
                  <a:pt x="65311" y="1543992"/>
                  <a:pt x="83248" y="1414790"/>
                </a:cubicBezTo>
                <a:cubicBezTo>
                  <a:pt x="84410" y="1406780"/>
                  <a:pt x="85224" y="1398653"/>
                  <a:pt x="86619" y="1390527"/>
                </a:cubicBezTo>
                <a:lnTo>
                  <a:pt x="90803" y="1366379"/>
                </a:lnTo>
                <a:lnTo>
                  <a:pt x="99520" y="1318199"/>
                </a:lnTo>
                <a:cubicBezTo>
                  <a:pt x="100798" y="1310073"/>
                  <a:pt x="102890" y="1302179"/>
                  <a:pt x="104633" y="1294168"/>
                </a:cubicBezTo>
                <a:lnTo>
                  <a:pt x="110329" y="1268279"/>
                </a:lnTo>
                <a:cubicBezTo>
                  <a:pt x="114396" y="1252258"/>
                  <a:pt x="117535" y="1236237"/>
                  <a:pt x="121951" y="1220448"/>
                </a:cubicBezTo>
                <a:cubicBezTo>
                  <a:pt x="126368" y="1204659"/>
                  <a:pt x="130900" y="1188870"/>
                  <a:pt x="135317" y="1173082"/>
                </a:cubicBezTo>
                <a:lnTo>
                  <a:pt x="142058" y="1149862"/>
                </a:lnTo>
                <a:cubicBezTo>
                  <a:pt x="144149" y="1142200"/>
                  <a:pt x="147171" y="1134422"/>
                  <a:pt x="149613" y="1126643"/>
                </a:cubicBezTo>
                <a:cubicBezTo>
                  <a:pt x="160305" y="1095646"/>
                  <a:pt x="170068" y="1064184"/>
                  <a:pt x="182736" y="1033768"/>
                </a:cubicBezTo>
                <a:cubicBezTo>
                  <a:pt x="188548" y="1019372"/>
                  <a:pt x="194591" y="1004280"/>
                  <a:pt x="200983" y="988723"/>
                </a:cubicBezTo>
                <a:cubicBezTo>
                  <a:pt x="204005" y="980828"/>
                  <a:pt x="207957" y="973283"/>
                  <a:pt x="211560" y="965504"/>
                </a:cubicBezTo>
                <a:lnTo>
                  <a:pt x="222602" y="942286"/>
                </a:lnTo>
                <a:cubicBezTo>
                  <a:pt x="226669" y="934971"/>
                  <a:pt x="230620" y="926612"/>
                  <a:pt x="234223" y="919066"/>
                </a:cubicBezTo>
                <a:cubicBezTo>
                  <a:pt x="237827" y="911520"/>
                  <a:pt x="241546" y="903509"/>
                  <a:pt x="245846" y="895847"/>
                </a:cubicBezTo>
                <a:lnTo>
                  <a:pt x="270485" y="849410"/>
                </a:lnTo>
                <a:lnTo>
                  <a:pt x="283735" y="830834"/>
                </a:lnTo>
                <a:lnTo>
                  <a:pt x="261072" y="877272"/>
                </a:lnTo>
                <a:cubicBezTo>
                  <a:pt x="253633" y="892713"/>
                  <a:pt x="245962" y="907805"/>
                  <a:pt x="239453" y="923710"/>
                </a:cubicBezTo>
                <a:cubicBezTo>
                  <a:pt x="225972" y="954824"/>
                  <a:pt x="211328" y="987562"/>
                  <a:pt x="197729" y="1024480"/>
                </a:cubicBezTo>
                <a:cubicBezTo>
                  <a:pt x="180644" y="1066507"/>
                  <a:pt x="166465" y="1110738"/>
                  <a:pt x="152169" y="1155319"/>
                </a:cubicBezTo>
                <a:cubicBezTo>
                  <a:pt x="145777" y="1177841"/>
                  <a:pt x="139501" y="1199783"/>
                  <a:pt x="133109" y="1223002"/>
                </a:cubicBezTo>
                <a:cubicBezTo>
                  <a:pt x="131481" y="1228575"/>
                  <a:pt x="130087" y="1234379"/>
                  <a:pt x="128808" y="1240184"/>
                </a:cubicBezTo>
                <a:lnTo>
                  <a:pt x="124857" y="1257366"/>
                </a:lnTo>
                <a:lnTo>
                  <a:pt x="117070" y="1292195"/>
                </a:lnTo>
                <a:cubicBezTo>
                  <a:pt x="97928" y="1381889"/>
                  <a:pt x="85996" y="1472965"/>
                  <a:pt x="81388" y="1564552"/>
                </a:cubicBezTo>
                <a:cubicBezTo>
                  <a:pt x="78471" y="1646992"/>
                  <a:pt x="81228" y="1729535"/>
                  <a:pt x="89640" y="1811602"/>
                </a:cubicBezTo>
                <a:cubicBezTo>
                  <a:pt x="92197" y="1831106"/>
                  <a:pt x="94755" y="1850494"/>
                  <a:pt x="97195" y="1869650"/>
                </a:cubicBezTo>
                <a:cubicBezTo>
                  <a:pt x="98590" y="1879169"/>
                  <a:pt x="99520" y="1888573"/>
                  <a:pt x="101263" y="1897976"/>
                </a:cubicBezTo>
                <a:cubicBezTo>
                  <a:pt x="103006" y="1907380"/>
                  <a:pt x="104750" y="1916552"/>
                  <a:pt x="106376" y="1925723"/>
                </a:cubicBezTo>
                <a:cubicBezTo>
                  <a:pt x="109864" y="1943950"/>
                  <a:pt x="113002" y="1962061"/>
                  <a:pt x="116721" y="1979359"/>
                </a:cubicBezTo>
                <a:cubicBezTo>
                  <a:pt x="120440" y="1996657"/>
                  <a:pt x="124391" y="2013491"/>
                  <a:pt x="128344" y="2029860"/>
                </a:cubicBezTo>
                <a:cubicBezTo>
                  <a:pt x="133457" y="2052266"/>
                  <a:pt x="139966" y="2071306"/>
                  <a:pt x="144266" y="2087095"/>
                </a:cubicBezTo>
                <a:cubicBezTo>
                  <a:pt x="148567" y="2102883"/>
                  <a:pt x="152634" y="2115538"/>
                  <a:pt x="155888" y="2125057"/>
                </a:cubicBezTo>
                <a:cubicBezTo>
                  <a:pt x="162513" y="2144329"/>
                  <a:pt x="166000" y="2150366"/>
                  <a:pt x="166000" y="2144329"/>
                </a:cubicBezTo>
                <a:cubicBezTo>
                  <a:pt x="165358" y="2138130"/>
                  <a:pt x="164388" y="2131965"/>
                  <a:pt x="163095" y="2125870"/>
                </a:cubicBezTo>
                <a:cubicBezTo>
                  <a:pt x="161467" y="2116583"/>
                  <a:pt x="159142" y="2104044"/>
                  <a:pt x="156005" y="2088371"/>
                </a:cubicBezTo>
                <a:cubicBezTo>
                  <a:pt x="149379" y="2057026"/>
                  <a:pt x="141709" y="2013259"/>
                  <a:pt x="133574" y="1955211"/>
                </a:cubicBezTo>
                <a:cubicBezTo>
                  <a:pt x="134620" y="1960203"/>
                  <a:pt x="135549" y="1965311"/>
                  <a:pt x="136711" y="1970304"/>
                </a:cubicBezTo>
                <a:lnTo>
                  <a:pt x="140430" y="1985163"/>
                </a:lnTo>
                <a:lnTo>
                  <a:pt x="147985" y="2015000"/>
                </a:lnTo>
                <a:lnTo>
                  <a:pt x="155540" y="2044720"/>
                </a:lnTo>
                <a:cubicBezTo>
                  <a:pt x="158213" y="2054472"/>
                  <a:pt x="161351" y="2064224"/>
                  <a:pt x="164257" y="2073976"/>
                </a:cubicBezTo>
                <a:lnTo>
                  <a:pt x="173090" y="2103348"/>
                </a:lnTo>
                <a:lnTo>
                  <a:pt x="177622" y="2117975"/>
                </a:lnTo>
                <a:lnTo>
                  <a:pt x="179831" y="2125290"/>
                </a:lnTo>
                <a:lnTo>
                  <a:pt x="182387" y="2132488"/>
                </a:lnTo>
                <a:lnTo>
                  <a:pt x="203076" y="2190535"/>
                </a:lnTo>
                <a:cubicBezTo>
                  <a:pt x="233183" y="2269967"/>
                  <a:pt x="268636" y="2347263"/>
                  <a:pt x="309188" y="2421912"/>
                </a:cubicBezTo>
                <a:cubicBezTo>
                  <a:pt x="354606" y="2504083"/>
                  <a:pt x="406285" y="2582634"/>
                  <a:pt x="463767" y="2656888"/>
                </a:cubicBezTo>
                <a:cubicBezTo>
                  <a:pt x="529952" y="2742391"/>
                  <a:pt x="603871" y="2821625"/>
                  <a:pt x="684592" y="2893605"/>
                </a:cubicBezTo>
                <a:cubicBezTo>
                  <a:pt x="852220" y="3042983"/>
                  <a:pt x="1048008" y="3157441"/>
                  <a:pt x="1260484" y="3230279"/>
                </a:cubicBezTo>
                <a:cubicBezTo>
                  <a:pt x="1474522" y="3303233"/>
                  <a:pt x="1701228" y="3331723"/>
                  <a:pt x="1926681" y="3313983"/>
                </a:cubicBezTo>
                <a:lnTo>
                  <a:pt x="1911688" y="3310965"/>
                </a:lnTo>
                <a:cubicBezTo>
                  <a:pt x="1821835" y="3315399"/>
                  <a:pt x="1731784" y="3313066"/>
                  <a:pt x="1642279" y="3303999"/>
                </a:cubicBezTo>
                <a:cubicBezTo>
                  <a:pt x="1559401" y="3295977"/>
                  <a:pt x="1477218" y="3282011"/>
                  <a:pt x="1396349" y="3262205"/>
                </a:cubicBezTo>
                <a:cubicBezTo>
                  <a:pt x="1316027" y="3241645"/>
                  <a:pt x="1237226" y="3215547"/>
                  <a:pt x="1160531" y="3184074"/>
                </a:cubicBezTo>
                <a:cubicBezTo>
                  <a:pt x="1141586" y="3176062"/>
                  <a:pt x="1122874" y="3167356"/>
                  <a:pt x="1104046" y="3158996"/>
                </a:cubicBezTo>
                <a:cubicBezTo>
                  <a:pt x="1094631" y="3154701"/>
                  <a:pt x="1085101" y="3150754"/>
                  <a:pt x="1075919" y="3146110"/>
                </a:cubicBezTo>
                <a:lnTo>
                  <a:pt x="1047560" y="3132063"/>
                </a:lnTo>
                <a:lnTo>
                  <a:pt x="1020016" y="3118015"/>
                </a:lnTo>
                <a:lnTo>
                  <a:pt x="1006301" y="3110933"/>
                </a:lnTo>
                <a:cubicBezTo>
                  <a:pt x="1001769" y="3108612"/>
                  <a:pt x="997351" y="3105825"/>
                  <a:pt x="992935" y="3103388"/>
                </a:cubicBezTo>
                <a:lnTo>
                  <a:pt x="939472" y="3072623"/>
                </a:lnTo>
                <a:cubicBezTo>
                  <a:pt x="930523" y="3067978"/>
                  <a:pt x="922039" y="3061825"/>
                  <a:pt x="913438" y="3056369"/>
                </a:cubicBezTo>
                <a:lnTo>
                  <a:pt x="887520" y="3039768"/>
                </a:lnTo>
                <a:lnTo>
                  <a:pt x="861718" y="3023050"/>
                </a:lnTo>
                <a:cubicBezTo>
                  <a:pt x="853234" y="3016896"/>
                  <a:pt x="844982" y="3011209"/>
                  <a:pt x="836613" y="3005288"/>
                </a:cubicBezTo>
                <a:cubicBezTo>
                  <a:pt x="820109" y="2993213"/>
                  <a:pt x="803257" y="2981488"/>
                  <a:pt x="786986" y="2969182"/>
                </a:cubicBezTo>
                <a:lnTo>
                  <a:pt x="738985" y="2930871"/>
                </a:lnTo>
                <a:cubicBezTo>
                  <a:pt x="652484" y="2859960"/>
                  <a:pt x="573819" y="2780018"/>
                  <a:pt x="504329" y="2692413"/>
                </a:cubicBezTo>
                <a:cubicBezTo>
                  <a:pt x="424576" y="2591700"/>
                  <a:pt x="357841" y="2481352"/>
                  <a:pt x="305701" y="2363980"/>
                </a:cubicBezTo>
                <a:cubicBezTo>
                  <a:pt x="364970" y="2478020"/>
                  <a:pt x="435024" y="2586127"/>
                  <a:pt x="514905" y="2686840"/>
                </a:cubicBezTo>
                <a:lnTo>
                  <a:pt x="549772" y="2728170"/>
                </a:lnTo>
                <a:lnTo>
                  <a:pt x="558605" y="2738154"/>
                </a:lnTo>
                <a:lnTo>
                  <a:pt x="567671" y="2748021"/>
                </a:lnTo>
                <a:lnTo>
                  <a:pt x="585802" y="2767758"/>
                </a:lnTo>
                <a:lnTo>
                  <a:pt x="603933" y="2787261"/>
                </a:lnTo>
                <a:lnTo>
                  <a:pt x="612998" y="2797014"/>
                </a:lnTo>
                <a:cubicBezTo>
                  <a:pt x="616020" y="2800148"/>
                  <a:pt x="619275" y="2803167"/>
                  <a:pt x="622412" y="2806301"/>
                </a:cubicBezTo>
                <a:lnTo>
                  <a:pt x="659720" y="2842638"/>
                </a:lnTo>
                <a:cubicBezTo>
                  <a:pt x="671808" y="2854829"/>
                  <a:pt x="684825" y="2865162"/>
                  <a:pt x="697377" y="2876770"/>
                </a:cubicBezTo>
                <a:lnTo>
                  <a:pt x="734103" y="2908580"/>
                </a:lnTo>
                <a:lnTo>
                  <a:pt x="771064" y="2937140"/>
                </a:lnTo>
                <a:lnTo>
                  <a:pt x="788845" y="2950839"/>
                </a:lnTo>
                <a:cubicBezTo>
                  <a:pt x="794773" y="2955251"/>
                  <a:pt x="800351" y="2959778"/>
                  <a:pt x="806395" y="2963609"/>
                </a:cubicBezTo>
                <a:cubicBezTo>
                  <a:pt x="799654" y="2958734"/>
                  <a:pt x="793495" y="2953161"/>
                  <a:pt x="787102" y="2947937"/>
                </a:cubicBezTo>
                <a:lnTo>
                  <a:pt x="768157" y="2932148"/>
                </a:lnTo>
                <a:lnTo>
                  <a:pt x="749445" y="2916359"/>
                </a:lnTo>
                <a:cubicBezTo>
                  <a:pt x="742588" y="2911134"/>
                  <a:pt x="736777" y="2906026"/>
                  <a:pt x="730966" y="2900454"/>
                </a:cubicBezTo>
                <a:lnTo>
                  <a:pt x="695285" y="2867483"/>
                </a:lnTo>
                <a:lnTo>
                  <a:pt x="677503" y="2850998"/>
                </a:lnTo>
                <a:lnTo>
                  <a:pt x="660650" y="2833932"/>
                </a:lnTo>
                <a:lnTo>
                  <a:pt x="627177" y="2800032"/>
                </a:lnTo>
                <a:cubicBezTo>
                  <a:pt x="624388" y="2797130"/>
                  <a:pt x="621598" y="2794460"/>
                  <a:pt x="618926" y="2791558"/>
                </a:cubicBezTo>
                <a:lnTo>
                  <a:pt x="611023" y="2782734"/>
                </a:lnTo>
                <a:lnTo>
                  <a:pt x="595216" y="2765087"/>
                </a:lnTo>
                <a:cubicBezTo>
                  <a:pt x="584756" y="2753479"/>
                  <a:pt x="574179" y="2741869"/>
                  <a:pt x="564068" y="2730259"/>
                </a:cubicBezTo>
                <a:lnTo>
                  <a:pt x="534663" y="2694154"/>
                </a:lnTo>
                <a:cubicBezTo>
                  <a:pt x="383577" y="2507323"/>
                  <a:pt x="275420" y="2289622"/>
                  <a:pt x="217836" y="2056446"/>
                </a:cubicBezTo>
                <a:lnTo>
                  <a:pt x="212373" y="2034968"/>
                </a:lnTo>
                <a:lnTo>
                  <a:pt x="207957" y="2013374"/>
                </a:lnTo>
                <a:cubicBezTo>
                  <a:pt x="204935" y="1998979"/>
                  <a:pt x="202378" y="1984467"/>
                  <a:pt x="199123" y="1970071"/>
                </a:cubicBezTo>
                <a:cubicBezTo>
                  <a:pt x="195870" y="1955675"/>
                  <a:pt x="194126" y="1940932"/>
                  <a:pt x="191685" y="1926304"/>
                </a:cubicBezTo>
                <a:lnTo>
                  <a:pt x="185061" y="1882420"/>
                </a:lnTo>
                <a:cubicBezTo>
                  <a:pt x="183201" y="1867676"/>
                  <a:pt x="181807" y="1852932"/>
                  <a:pt x="180296" y="1838188"/>
                </a:cubicBezTo>
                <a:lnTo>
                  <a:pt x="177971" y="1816014"/>
                </a:lnTo>
                <a:cubicBezTo>
                  <a:pt x="177274" y="1808584"/>
                  <a:pt x="176112" y="1801154"/>
                  <a:pt x="176112" y="1793723"/>
                </a:cubicBezTo>
                <a:cubicBezTo>
                  <a:pt x="175414" y="1778863"/>
                  <a:pt x="174601" y="1763888"/>
                  <a:pt x="173787" y="1748911"/>
                </a:cubicBezTo>
                <a:lnTo>
                  <a:pt x="172624" y="1726505"/>
                </a:lnTo>
                <a:cubicBezTo>
                  <a:pt x="172624" y="1719075"/>
                  <a:pt x="172624" y="1711528"/>
                  <a:pt x="172624" y="1703983"/>
                </a:cubicBezTo>
                <a:cubicBezTo>
                  <a:pt x="183927" y="2042445"/>
                  <a:pt x="300607" y="2368973"/>
                  <a:pt x="506420" y="2638080"/>
                </a:cubicBezTo>
                <a:cubicBezTo>
                  <a:pt x="503631" y="2632740"/>
                  <a:pt x="500842" y="2627399"/>
                  <a:pt x="498168" y="2622059"/>
                </a:cubicBezTo>
                <a:cubicBezTo>
                  <a:pt x="478295" y="2596634"/>
                  <a:pt x="460745" y="2568772"/>
                  <a:pt x="442265" y="2541490"/>
                </a:cubicBezTo>
                <a:lnTo>
                  <a:pt x="435407" y="2531156"/>
                </a:lnTo>
                <a:lnTo>
                  <a:pt x="429015" y="2520592"/>
                </a:lnTo>
                <a:lnTo>
                  <a:pt x="416231" y="2499346"/>
                </a:lnTo>
                <a:lnTo>
                  <a:pt x="403563" y="2478218"/>
                </a:lnTo>
                <a:cubicBezTo>
                  <a:pt x="399378" y="2471136"/>
                  <a:pt x="394962" y="2464171"/>
                  <a:pt x="391242" y="2456972"/>
                </a:cubicBezTo>
                <a:lnTo>
                  <a:pt x="367998" y="2414017"/>
                </a:lnTo>
                <a:cubicBezTo>
                  <a:pt x="363930" y="2406935"/>
                  <a:pt x="359861" y="2399853"/>
                  <a:pt x="356375" y="2392772"/>
                </a:cubicBezTo>
                <a:cubicBezTo>
                  <a:pt x="352888" y="2385690"/>
                  <a:pt x="349518" y="2378492"/>
                  <a:pt x="346031" y="2371410"/>
                </a:cubicBezTo>
                <a:cubicBezTo>
                  <a:pt x="339290" y="2357247"/>
                  <a:pt x="332317" y="2343432"/>
                  <a:pt x="325924" y="2329616"/>
                </a:cubicBezTo>
                <a:cubicBezTo>
                  <a:pt x="319532" y="2315802"/>
                  <a:pt x="313838" y="2301986"/>
                  <a:pt x="307909" y="2288635"/>
                </a:cubicBezTo>
                <a:cubicBezTo>
                  <a:pt x="273859" y="2210445"/>
                  <a:pt x="246638" y="2129458"/>
                  <a:pt x="226553" y="2046577"/>
                </a:cubicBezTo>
                <a:cubicBezTo>
                  <a:pt x="205887" y="1961840"/>
                  <a:pt x="192165" y="1875570"/>
                  <a:pt x="185526" y="1788616"/>
                </a:cubicBezTo>
                <a:cubicBezTo>
                  <a:pt x="184364" y="1766673"/>
                  <a:pt x="181922" y="1744499"/>
                  <a:pt x="181922" y="1722442"/>
                </a:cubicBezTo>
                <a:cubicBezTo>
                  <a:pt x="181922" y="1700383"/>
                  <a:pt x="181922" y="1678094"/>
                  <a:pt x="181922" y="1655803"/>
                </a:cubicBezTo>
                <a:cubicBezTo>
                  <a:pt x="181574" y="1644774"/>
                  <a:pt x="182387" y="1633513"/>
                  <a:pt x="182853" y="1622368"/>
                </a:cubicBezTo>
                <a:cubicBezTo>
                  <a:pt x="183318" y="1611222"/>
                  <a:pt x="184364" y="1600542"/>
                  <a:pt x="184364" y="1588933"/>
                </a:cubicBezTo>
                <a:cubicBezTo>
                  <a:pt x="184829" y="1566526"/>
                  <a:pt x="187618" y="1544236"/>
                  <a:pt x="189594" y="1521830"/>
                </a:cubicBezTo>
                <a:cubicBezTo>
                  <a:pt x="198675" y="1431206"/>
                  <a:pt x="215512" y="1341523"/>
                  <a:pt x="239918" y="1253768"/>
                </a:cubicBezTo>
                <a:cubicBezTo>
                  <a:pt x="256210" y="1196370"/>
                  <a:pt x="276244" y="1140099"/>
                  <a:pt x="299890" y="1085314"/>
                </a:cubicBezTo>
                <a:cubicBezTo>
                  <a:pt x="304887" y="1074052"/>
                  <a:pt x="309537" y="1063488"/>
                  <a:pt x="314186" y="1053619"/>
                </a:cubicBezTo>
                <a:cubicBezTo>
                  <a:pt x="318835" y="1043752"/>
                  <a:pt x="322787" y="1034580"/>
                  <a:pt x="327435" y="1026337"/>
                </a:cubicBezTo>
                <a:cubicBezTo>
                  <a:pt x="336733" y="1009852"/>
                  <a:pt x="344404" y="996153"/>
                  <a:pt x="350680" y="985473"/>
                </a:cubicBezTo>
                <a:cubicBezTo>
                  <a:pt x="355108" y="977406"/>
                  <a:pt x="360079" y="969649"/>
                  <a:pt x="365557" y="962254"/>
                </a:cubicBezTo>
                <a:cubicBezTo>
                  <a:pt x="369392" y="957958"/>
                  <a:pt x="371949" y="956681"/>
                  <a:pt x="371949" y="958771"/>
                </a:cubicBezTo>
                <a:cubicBezTo>
                  <a:pt x="368562" y="977535"/>
                  <a:pt x="362903" y="995818"/>
                  <a:pt x="355097" y="1013219"/>
                </a:cubicBezTo>
                <a:cubicBezTo>
                  <a:pt x="353934" y="1016701"/>
                  <a:pt x="351959" y="1021461"/>
                  <a:pt x="350680" y="1024828"/>
                </a:cubicBezTo>
                <a:cubicBezTo>
                  <a:pt x="343242" y="1043287"/>
                  <a:pt x="338244" y="1059657"/>
                  <a:pt x="334060" y="1073240"/>
                </a:cubicBezTo>
                <a:cubicBezTo>
                  <a:pt x="329876" y="1086823"/>
                  <a:pt x="326621" y="1097504"/>
                  <a:pt x="324413" y="1105282"/>
                </a:cubicBezTo>
                <a:cubicBezTo>
                  <a:pt x="320229" y="1120954"/>
                  <a:pt x="320346" y="1125250"/>
                  <a:pt x="325576" y="1115266"/>
                </a:cubicBezTo>
                <a:cubicBezTo>
                  <a:pt x="330806" y="1105282"/>
                  <a:pt x="341034" y="1082643"/>
                  <a:pt x="357653" y="1045609"/>
                </a:cubicBezTo>
                <a:cubicBezTo>
                  <a:pt x="366719" y="1027383"/>
                  <a:pt x="377411" y="1005673"/>
                  <a:pt x="389964" y="980248"/>
                </a:cubicBezTo>
                <a:cubicBezTo>
                  <a:pt x="396589" y="967710"/>
                  <a:pt x="404143" y="954475"/>
                  <a:pt x="411930" y="940312"/>
                </a:cubicBezTo>
                <a:lnTo>
                  <a:pt x="424483" y="918718"/>
                </a:lnTo>
                <a:cubicBezTo>
                  <a:pt x="426575" y="914771"/>
                  <a:pt x="428666" y="910939"/>
                  <a:pt x="430874" y="907109"/>
                </a:cubicBezTo>
                <a:lnTo>
                  <a:pt x="438081" y="895499"/>
                </a:lnTo>
                <a:cubicBezTo>
                  <a:pt x="387407" y="990232"/>
                  <a:pt x="376599" y="1026686"/>
                  <a:pt x="377993" y="1032143"/>
                </a:cubicBezTo>
                <a:cubicBezTo>
                  <a:pt x="379387" y="1037599"/>
                  <a:pt x="395194" y="1013335"/>
                  <a:pt x="409722" y="992090"/>
                </a:cubicBezTo>
                <a:cubicBezTo>
                  <a:pt x="418671" y="978971"/>
                  <a:pt x="428202" y="967362"/>
                  <a:pt x="437267" y="955752"/>
                </a:cubicBezTo>
                <a:cubicBezTo>
                  <a:pt x="446333" y="944143"/>
                  <a:pt x="454817" y="932765"/>
                  <a:pt x="463650" y="922317"/>
                </a:cubicBezTo>
                <a:lnTo>
                  <a:pt x="467253" y="918253"/>
                </a:lnTo>
                <a:cubicBezTo>
                  <a:pt x="478875" y="898053"/>
                  <a:pt x="490498" y="878085"/>
                  <a:pt x="502120" y="858116"/>
                </a:cubicBezTo>
                <a:cubicBezTo>
                  <a:pt x="680712" y="567511"/>
                  <a:pt x="952071" y="345446"/>
                  <a:pt x="1272455" y="227722"/>
                </a:cubicBezTo>
                <a:lnTo>
                  <a:pt x="1249210" y="235732"/>
                </a:lnTo>
                <a:cubicBezTo>
                  <a:pt x="1244909" y="237242"/>
                  <a:pt x="1240609" y="238636"/>
                  <a:pt x="1236425" y="240260"/>
                </a:cubicBezTo>
                <a:lnTo>
                  <a:pt x="1223757" y="245253"/>
                </a:lnTo>
                <a:lnTo>
                  <a:pt x="1172967" y="265801"/>
                </a:lnTo>
                <a:cubicBezTo>
                  <a:pt x="1156230" y="273463"/>
                  <a:pt x="1139610" y="281358"/>
                  <a:pt x="1122874" y="289020"/>
                </a:cubicBezTo>
                <a:cubicBezTo>
                  <a:pt x="1114506" y="292735"/>
                  <a:pt x="1106022" y="296218"/>
                  <a:pt x="1097885" y="300630"/>
                </a:cubicBezTo>
                <a:lnTo>
                  <a:pt x="1073362" y="313401"/>
                </a:lnTo>
                <a:lnTo>
                  <a:pt x="1048955" y="325822"/>
                </a:lnTo>
                <a:lnTo>
                  <a:pt x="1037332" y="332323"/>
                </a:lnTo>
                <a:lnTo>
                  <a:pt x="1025710" y="339173"/>
                </a:lnTo>
                <a:lnTo>
                  <a:pt x="978059" y="366804"/>
                </a:lnTo>
                <a:cubicBezTo>
                  <a:pt x="962020" y="376323"/>
                  <a:pt x="946910" y="386424"/>
                  <a:pt x="931568" y="396060"/>
                </a:cubicBezTo>
                <a:cubicBezTo>
                  <a:pt x="923433" y="401052"/>
                  <a:pt x="915763" y="405696"/>
                  <a:pt x="908323" y="410803"/>
                </a:cubicBezTo>
                <a:lnTo>
                  <a:pt x="886242" y="426245"/>
                </a:lnTo>
                <a:cubicBezTo>
                  <a:pt x="826967" y="466530"/>
                  <a:pt x="773039" y="510761"/>
                  <a:pt x="722365" y="553020"/>
                </a:cubicBezTo>
                <a:cubicBezTo>
                  <a:pt x="728873" y="546286"/>
                  <a:pt x="735847" y="540134"/>
                  <a:pt x="742704" y="533980"/>
                </a:cubicBezTo>
                <a:lnTo>
                  <a:pt x="763741" y="515521"/>
                </a:lnTo>
                <a:lnTo>
                  <a:pt x="784080" y="497294"/>
                </a:lnTo>
                <a:cubicBezTo>
                  <a:pt x="790937" y="491606"/>
                  <a:pt x="798143" y="485685"/>
                  <a:pt x="805116" y="479996"/>
                </a:cubicBezTo>
                <a:lnTo>
                  <a:pt x="846958" y="446213"/>
                </a:lnTo>
                <a:lnTo>
                  <a:pt x="889728" y="414867"/>
                </a:lnTo>
                <a:cubicBezTo>
                  <a:pt x="896934" y="409759"/>
                  <a:pt x="903792" y="404186"/>
                  <a:pt x="911113" y="399543"/>
                </a:cubicBezTo>
                <a:lnTo>
                  <a:pt x="932847" y="385147"/>
                </a:lnTo>
                <a:lnTo>
                  <a:pt x="954581" y="370867"/>
                </a:lnTo>
                <a:cubicBezTo>
                  <a:pt x="961787" y="366224"/>
                  <a:pt x="968761" y="361231"/>
                  <a:pt x="976315" y="357052"/>
                </a:cubicBezTo>
                <a:lnTo>
                  <a:pt x="1016412" y="330930"/>
                </a:lnTo>
                <a:lnTo>
                  <a:pt x="1027337" y="324430"/>
                </a:lnTo>
                <a:cubicBezTo>
                  <a:pt x="1031405" y="322224"/>
                  <a:pt x="1035241" y="320366"/>
                  <a:pt x="1038960" y="318392"/>
                </a:cubicBezTo>
                <a:lnTo>
                  <a:pt x="1061275" y="306782"/>
                </a:lnTo>
                <a:lnTo>
                  <a:pt x="1083474" y="295174"/>
                </a:lnTo>
                <a:lnTo>
                  <a:pt x="1095096" y="289253"/>
                </a:lnTo>
                <a:lnTo>
                  <a:pt x="1106719" y="283912"/>
                </a:lnTo>
                <a:lnTo>
                  <a:pt x="1151813" y="262899"/>
                </a:lnTo>
                <a:lnTo>
                  <a:pt x="1163436" y="257675"/>
                </a:lnTo>
                <a:lnTo>
                  <a:pt x="1175058" y="252915"/>
                </a:lnTo>
                <a:lnTo>
                  <a:pt x="1198303" y="243627"/>
                </a:lnTo>
                <a:lnTo>
                  <a:pt x="1221548" y="234340"/>
                </a:lnTo>
                <a:lnTo>
                  <a:pt x="1233171" y="229696"/>
                </a:lnTo>
                <a:lnTo>
                  <a:pt x="1244792" y="225517"/>
                </a:lnTo>
                <a:lnTo>
                  <a:pt x="1291283" y="209263"/>
                </a:lnTo>
                <a:lnTo>
                  <a:pt x="1302905" y="205200"/>
                </a:lnTo>
                <a:lnTo>
                  <a:pt x="1314528" y="201717"/>
                </a:lnTo>
                <a:lnTo>
                  <a:pt x="1337773" y="194751"/>
                </a:lnTo>
                <a:lnTo>
                  <a:pt x="1361018" y="187786"/>
                </a:lnTo>
                <a:lnTo>
                  <a:pt x="1372640" y="184303"/>
                </a:lnTo>
                <a:cubicBezTo>
                  <a:pt x="1376475" y="183142"/>
                  <a:pt x="1380427" y="182330"/>
                  <a:pt x="1384262" y="181285"/>
                </a:cubicBezTo>
                <a:lnTo>
                  <a:pt x="1431449" y="169675"/>
                </a:lnTo>
                <a:cubicBezTo>
                  <a:pt x="1539433" y="144484"/>
                  <a:pt x="1649834" y="131055"/>
                  <a:pt x="1760713" y="129622"/>
                </a:cubicBezTo>
                <a:cubicBezTo>
                  <a:pt x="2081781" y="124506"/>
                  <a:pt x="2396621" y="218351"/>
                  <a:pt x="2662380" y="398382"/>
                </a:cubicBezTo>
                <a:cubicBezTo>
                  <a:pt x="2717970" y="436139"/>
                  <a:pt x="2770967" y="477561"/>
                  <a:pt x="2821025" y="522371"/>
                </a:cubicBezTo>
                <a:cubicBezTo>
                  <a:pt x="2847525" y="544197"/>
                  <a:pt x="2870769" y="568808"/>
                  <a:pt x="2895408" y="592724"/>
                </a:cubicBezTo>
                <a:cubicBezTo>
                  <a:pt x="2901569" y="598644"/>
                  <a:pt x="2907264" y="605146"/>
                  <a:pt x="2913191" y="611532"/>
                </a:cubicBezTo>
                <a:lnTo>
                  <a:pt x="2930625" y="630454"/>
                </a:lnTo>
                <a:lnTo>
                  <a:pt x="2948059" y="649611"/>
                </a:lnTo>
                <a:cubicBezTo>
                  <a:pt x="2951081" y="652745"/>
                  <a:pt x="2953870" y="655995"/>
                  <a:pt x="2956543" y="659362"/>
                </a:cubicBezTo>
                <a:lnTo>
                  <a:pt x="2964912" y="669346"/>
                </a:lnTo>
                <a:lnTo>
                  <a:pt x="2998035" y="709399"/>
                </a:lnTo>
                <a:cubicBezTo>
                  <a:pt x="3008727" y="723098"/>
                  <a:pt x="3018955" y="737146"/>
                  <a:pt x="3029415" y="751077"/>
                </a:cubicBezTo>
                <a:lnTo>
                  <a:pt x="3045106" y="772091"/>
                </a:lnTo>
                <a:lnTo>
                  <a:pt x="3059285" y="793800"/>
                </a:lnTo>
                <a:cubicBezTo>
                  <a:pt x="3068931" y="808428"/>
                  <a:pt x="3079043" y="822708"/>
                  <a:pt x="3088341" y="837568"/>
                </a:cubicBezTo>
                <a:cubicBezTo>
                  <a:pt x="3106472" y="867636"/>
                  <a:pt x="3124022" y="898169"/>
                  <a:pt x="3141340" y="928818"/>
                </a:cubicBezTo>
                <a:cubicBezTo>
                  <a:pt x="3158656" y="959467"/>
                  <a:pt x="3173184" y="991742"/>
                  <a:pt x="3188526" y="1023551"/>
                </a:cubicBezTo>
                <a:cubicBezTo>
                  <a:pt x="3195732" y="1039688"/>
                  <a:pt x="3202357" y="1056174"/>
                  <a:pt x="3209331" y="1072427"/>
                </a:cubicBezTo>
                <a:cubicBezTo>
                  <a:pt x="3212701" y="1080669"/>
                  <a:pt x="3216187" y="1088796"/>
                  <a:pt x="3219442" y="1097039"/>
                </a:cubicBezTo>
                <a:lnTo>
                  <a:pt x="3228972" y="1122115"/>
                </a:lnTo>
                <a:lnTo>
                  <a:pt x="3230832" y="1127224"/>
                </a:lnTo>
                <a:lnTo>
                  <a:pt x="3233273" y="1133725"/>
                </a:lnTo>
                <a:lnTo>
                  <a:pt x="3238154" y="1147193"/>
                </a:lnTo>
                <a:cubicBezTo>
                  <a:pt x="3241060" y="1155551"/>
                  <a:pt x="3244314" y="1163794"/>
                  <a:pt x="3246870" y="1172269"/>
                </a:cubicBezTo>
                <a:lnTo>
                  <a:pt x="3248615" y="1178073"/>
                </a:lnTo>
                <a:cubicBezTo>
                  <a:pt x="3330889" y="1426237"/>
                  <a:pt x="3347940" y="1691375"/>
                  <a:pt x="3298125" y="1948013"/>
                </a:cubicBezTo>
                <a:cubicBezTo>
                  <a:pt x="3309411" y="1893681"/>
                  <a:pt x="3317640" y="1838757"/>
                  <a:pt x="3322765" y="1783508"/>
                </a:cubicBezTo>
                <a:lnTo>
                  <a:pt x="3325323" y="1754948"/>
                </a:lnTo>
                <a:lnTo>
                  <a:pt x="3326484" y="1740668"/>
                </a:lnTo>
                <a:lnTo>
                  <a:pt x="3327066" y="1726389"/>
                </a:lnTo>
                <a:lnTo>
                  <a:pt x="3329274" y="1669154"/>
                </a:lnTo>
                <a:cubicBezTo>
                  <a:pt x="3328925" y="1631075"/>
                  <a:pt x="3329390" y="1592763"/>
                  <a:pt x="3326369" y="1554684"/>
                </a:cubicBezTo>
                <a:lnTo>
                  <a:pt x="3324741" y="1526009"/>
                </a:lnTo>
                <a:cubicBezTo>
                  <a:pt x="3324276" y="1516489"/>
                  <a:pt x="3322881" y="1507086"/>
                  <a:pt x="3321952" y="1497566"/>
                </a:cubicBezTo>
                <a:lnTo>
                  <a:pt x="3318930" y="1469007"/>
                </a:lnTo>
                <a:lnTo>
                  <a:pt x="3317419" y="1454727"/>
                </a:lnTo>
                <a:cubicBezTo>
                  <a:pt x="3317071" y="1449967"/>
                  <a:pt x="3316489" y="1445207"/>
                  <a:pt x="3315675" y="1440564"/>
                </a:cubicBezTo>
                <a:lnTo>
                  <a:pt x="3306843" y="1383793"/>
                </a:lnTo>
                <a:cubicBezTo>
                  <a:pt x="3305564" y="1374390"/>
                  <a:pt x="3303356" y="1364986"/>
                  <a:pt x="3301613" y="1355582"/>
                </a:cubicBezTo>
                <a:lnTo>
                  <a:pt x="3295802" y="1327487"/>
                </a:lnTo>
                <a:cubicBezTo>
                  <a:pt x="3293826" y="1318199"/>
                  <a:pt x="3292198" y="1308680"/>
                  <a:pt x="3289874" y="1299392"/>
                </a:cubicBezTo>
                <a:lnTo>
                  <a:pt x="3282900" y="1271646"/>
                </a:lnTo>
                <a:lnTo>
                  <a:pt x="3275811" y="1243783"/>
                </a:lnTo>
                <a:cubicBezTo>
                  <a:pt x="3274532" y="1239139"/>
                  <a:pt x="3273486" y="1234496"/>
                  <a:pt x="3272208" y="1229851"/>
                </a:cubicBezTo>
                <a:lnTo>
                  <a:pt x="3267908" y="1216152"/>
                </a:lnTo>
                <a:lnTo>
                  <a:pt x="3251172" y="1161240"/>
                </a:lnTo>
                <a:lnTo>
                  <a:pt x="3231762" y="1107140"/>
                </a:lnTo>
                <a:lnTo>
                  <a:pt x="3226881" y="1093557"/>
                </a:lnTo>
                <a:cubicBezTo>
                  <a:pt x="3225253" y="1089144"/>
                  <a:pt x="3223277" y="1084734"/>
                  <a:pt x="3221418" y="1080321"/>
                </a:cubicBezTo>
                <a:lnTo>
                  <a:pt x="3210493" y="1053736"/>
                </a:lnTo>
                <a:lnTo>
                  <a:pt x="3198871" y="1027150"/>
                </a:lnTo>
                <a:cubicBezTo>
                  <a:pt x="3195616" y="1018327"/>
                  <a:pt x="3191316" y="1009852"/>
                  <a:pt x="3187248" y="1001145"/>
                </a:cubicBezTo>
                <a:lnTo>
                  <a:pt x="3174929" y="975140"/>
                </a:lnTo>
                <a:cubicBezTo>
                  <a:pt x="3170861" y="966433"/>
                  <a:pt x="3167025" y="957609"/>
                  <a:pt x="3162376" y="949251"/>
                </a:cubicBezTo>
                <a:lnTo>
                  <a:pt x="3135296" y="898518"/>
                </a:lnTo>
                <a:cubicBezTo>
                  <a:pt x="3097546" y="831672"/>
                  <a:pt x="3055217" y="767513"/>
                  <a:pt x="3008612" y="706497"/>
                </a:cubicBezTo>
                <a:cubicBezTo>
                  <a:pt x="2961111" y="646203"/>
                  <a:pt x="2909589" y="589187"/>
                  <a:pt x="2854382" y="535837"/>
                </a:cubicBezTo>
                <a:cubicBezTo>
                  <a:pt x="2798327" y="483372"/>
                  <a:pt x="2738808" y="434734"/>
                  <a:pt x="2676210" y="390255"/>
                </a:cubicBezTo>
                <a:lnTo>
                  <a:pt x="2628209" y="358445"/>
                </a:lnTo>
                <a:cubicBezTo>
                  <a:pt x="2620191" y="353221"/>
                  <a:pt x="2612287" y="347532"/>
                  <a:pt x="2604035" y="342772"/>
                </a:cubicBezTo>
                <a:lnTo>
                  <a:pt x="2579279" y="328145"/>
                </a:lnTo>
                <a:lnTo>
                  <a:pt x="2554523" y="313516"/>
                </a:lnTo>
                <a:lnTo>
                  <a:pt x="2542088" y="306202"/>
                </a:lnTo>
                <a:cubicBezTo>
                  <a:pt x="2537904" y="303765"/>
                  <a:pt x="2533603" y="301674"/>
                  <a:pt x="2529419" y="299469"/>
                </a:cubicBezTo>
                <a:lnTo>
                  <a:pt x="2478397" y="272767"/>
                </a:lnTo>
                <a:cubicBezTo>
                  <a:pt x="2389171" y="228055"/>
                  <a:pt x="2296227" y="191154"/>
                  <a:pt x="2200621" y="162478"/>
                </a:cubicBezTo>
                <a:cubicBezTo>
                  <a:pt x="2119891" y="138367"/>
                  <a:pt x="2037605" y="119826"/>
                  <a:pt x="1954342" y="106984"/>
                </a:cubicBezTo>
                <a:cubicBezTo>
                  <a:pt x="1918661" y="102108"/>
                  <a:pt x="1922613" y="97116"/>
                  <a:pt x="1941906" y="95955"/>
                </a:cubicBezTo>
                <a:cubicBezTo>
                  <a:pt x="1946090" y="95955"/>
                  <a:pt x="1953295" y="95955"/>
                  <a:pt x="1962826" y="95955"/>
                </a:cubicBezTo>
                <a:lnTo>
                  <a:pt x="1997694" y="99090"/>
                </a:lnTo>
                <a:cubicBezTo>
                  <a:pt x="2011291" y="100483"/>
                  <a:pt x="2026517" y="101760"/>
                  <a:pt x="2042905" y="103618"/>
                </a:cubicBezTo>
                <a:lnTo>
                  <a:pt x="2094508" y="111047"/>
                </a:lnTo>
                <a:cubicBezTo>
                  <a:pt x="1979063" y="85833"/>
                  <a:pt x="1861084" y="74145"/>
                  <a:pt x="1742930" y="76219"/>
                </a:cubicBezTo>
                <a:cubicBezTo>
                  <a:pt x="1735840" y="76103"/>
                  <a:pt x="1728634" y="76916"/>
                  <a:pt x="1721544" y="76916"/>
                </a:cubicBezTo>
                <a:lnTo>
                  <a:pt x="1700160" y="78077"/>
                </a:lnTo>
                <a:lnTo>
                  <a:pt x="1657621" y="80282"/>
                </a:lnTo>
                <a:lnTo>
                  <a:pt x="1615548" y="84578"/>
                </a:lnTo>
                <a:lnTo>
                  <a:pt x="1594628" y="86667"/>
                </a:lnTo>
                <a:lnTo>
                  <a:pt x="1584168" y="87713"/>
                </a:lnTo>
                <a:lnTo>
                  <a:pt x="1573823" y="89221"/>
                </a:lnTo>
                <a:lnTo>
                  <a:pt x="1532448" y="95491"/>
                </a:lnTo>
                <a:lnTo>
                  <a:pt x="1511876" y="98625"/>
                </a:lnTo>
                <a:cubicBezTo>
                  <a:pt x="1505019" y="99670"/>
                  <a:pt x="1498279" y="101295"/>
                  <a:pt x="1491537" y="102572"/>
                </a:cubicBezTo>
                <a:lnTo>
                  <a:pt x="1450975" y="110815"/>
                </a:lnTo>
                <a:cubicBezTo>
                  <a:pt x="1444234" y="112208"/>
                  <a:pt x="1437493" y="113485"/>
                  <a:pt x="1430752" y="115110"/>
                </a:cubicBezTo>
                <a:lnTo>
                  <a:pt x="1410877" y="120103"/>
                </a:lnTo>
                <a:cubicBezTo>
                  <a:pt x="1201860" y="171554"/>
                  <a:pt x="1005526" y="264973"/>
                  <a:pt x="833824" y="394667"/>
                </a:cubicBezTo>
                <a:lnTo>
                  <a:pt x="819297" y="402097"/>
                </a:lnTo>
                <a:lnTo>
                  <a:pt x="875781" y="359373"/>
                </a:lnTo>
                <a:lnTo>
                  <a:pt x="933893" y="319437"/>
                </a:lnTo>
                <a:cubicBezTo>
                  <a:pt x="953768" y="306551"/>
                  <a:pt x="974106" y="294477"/>
                  <a:pt x="994214" y="281939"/>
                </a:cubicBezTo>
                <a:cubicBezTo>
                  <a:pt x="1004209" y="275902"/>
                  <a:pt x="1014786" y="270097"/>
                  <a:pt x="1025129" y="264292"/>
                </a:cubicBezTo>
                <a:lnTo>
                  <a:pt x="1057672" y="246878"/>
                </a:lnTo>
                <a:cubicBezTo>
                  <a:pt x="1035821" y="256165"/>
                  <a:pt x="1016877" y="263364"/>
                  <a:pt x="999559" y="271955"/>
                </a:cubicBezTo>
                <a:cubicBezTo>
                  <a:pt x="982243" y="280545"/>
                  <a:pt x="967250" y="287975"/>
                  <a:pt x="953070" y="295174"/>
                </a:cubicBezTo>
                <a:lnTo>
                  <a:pt x="931685" y="305738"/>
                </a:lnTo>
                <a:lnTo>
                  <a:pt x="912276" y="317348"/>
                </a:lnTo>
                <a:cubicBezTo>
                  <a:pt x="899259" y="324893"/>
                  <a:pt x="886357" y="332788"/>
                  <a:pt x="872643" y="341379"/>
                </a:cubicBezTo>
                <a:cubicBezTo>
                  <a:pt x="865670" y="345559"/>
                  <a:pt x="858813" y="350434"/>
                  <a:pt x="851606" y="355427"/>
                </a:cubicBezTo>
                <a:lnTo>
                  <a:pt x="829059" y="371448"/>
                </a:lnTo>
                <a:lnTo>
                  <a:pt x="803722" y="389442"/>
                </a:lnTo>
                <a:cubicBezTo>
                  <a:pt x="795006" y="395943"/>
                  <a:pt x="786172" y="403373"/>
                  <a:pt x="776526" y="411152"/>
                </a:cubicBezTo>
                <a:lnTo>
                  <a:pt x="745726" y="435996"/>
                </a:lnTo>
                <a:cubicBezTo>
                  <a:pt x="740264" y="440292"/>
                  <a:pt x="734917" y="445284"/>
                  <a:pt x="729338" y="450276"/>
                </a:cubicBezTo>
                <a:lnTo>
                  <a:pt x="712022" y="465832"/>
                </a:lnTo>
                <a:lnTo>
                  <a:pt x="693542" y="482435"/>
                </a:lnTo>
                <a:cubicBezTo>
                  <a:pt x="687266" y="488123"/>
                  <a:pt x="680525" y="493928"/>
                  <a:pt x="674132" y="500429"/>
                </a:cubicBezTo>
                <a:lnTo>
                  <a:pt x="632989" y="541178"/>
                </a:lnTo>
                <a:lnTo>
                  <a:pt x="623109" y="551046"/>
                </a:lnTo>
                <a:lnTo>
                  <a:pt x="613463" y="561495"/>
                </a:lnTo>
                <a:lnTo>
                  <a:pt x="593822" y="582624"/>
                </a:lnTo>
                <a:lnTo>
                  <a:pt x="573598" y="604102"/>
                </a:lnTo>
                <a:lnTo>
                  <a:pt x="568484" y="609558"/>
                </a:lnTo>
                <a:lnTo>
                  <a:pt x="563602" y="615247"/>
                </a:lnTo>
                <a:lnTo>
                  <a:pt x="553841" y="626856"/>
                </a:lnTo>
                <a:lnTo>
                  <a:pt x="514324" y="673294"/>
                </a:lnTo>
                <a:lnTo>
                  <a:pt x="477481" y="719731"/>
                </a:lnTo>
                <a:cubicBezTo>
                  <a:pt x="507099" y="671317"/>
                  <a:pt x="540399" y="625246"/>
                  <a:pt x="577085" y="581928"/>
                </a:cubicBezTo>
                <a:lnTo>
                  <a:pt x="597308" y="558708"/>
                </a:lnTo>
                <a:cubicBezTo>
                  <a:pt x="604514" y="550814"/>
                  <a:pt x="611603" y="542223"/>
                  <a:pt x="619855" y="534213"/>
                </a:cubicBezTo>
                <a:cubicBezTo>
                  <a:pt x="636126" y="518075"/>
                  <a:pt x="653328" y="500545"/>
                  <a:pt x="670994" y="483246"/>
                </a:cubicBezTo>
                <a:lnTo>
                  <a:pt x="726550" y="433094"/>
                </a:lnTo>
                <a:cubicBezTo>
                  <a:pt x="745494" y="417073"/>
                  <a:pt x="764438" y="401980"/>
                  <a:pt x="781988" y="387353"/>
                </a:cubicBezTo>
                <a:cubicBezTo>
                  <a:pt x="790008" y="380038"/>
                  <a:pt x="797911" y="374234"/>
                  <a:pt x="805233" y="368429"/>
                </a:cubicBezTo>
                <a:lnTo>
                  <a:pt x="825921" y="351828"/>
                </a:lnTo>
                <a:lnTo>
                  <a:pt x="845214" y="335923"/>
                </a:lnTo>
                <a:cubicBezTo>
                  <a:pt x="848469" y="333253"/>
                  <a:pt x="851606" y="330466"/>
                  <a:pt x="855093" y="328028"/>
                </a:cubicBezTo>
                <a:lnTo>
                  <a:pt x="865437" y="320250"/>
                </a:lnTo>
                <a:cubicBezTo>
                  <a:pt x="860672" y="323268"/>
                  <a:pt x="855674" y="326054"/>
                  <a:pt x="850909" y="329073"/>
                </a:cubicBezTo>
                <a:lnTo>
                  <a:pt x="836846" y="338361"/>
                </a:lnTo>
                <a:lnTo>
                  <a:pt x="808720" y="356355"/>
                </a:lnTo>
                <a:lnTo>
                  <a:pt x="794541" y="365875"/>
                </a:lnTo>
                <a:cubicBezTo>
                  <a:pt x="789776" y="369009"/>
                  <a:pt x="785010" y="372260"/>
                  <a:pt x="780361" y="375860"/>
                </a:cubicBezTo>
                <a:cubicBezTo>
                  <a:pt x="771064" y="382825"/>
                  <a:pt x="761649" y="390139"/>
                  <a:pt x="752003" y="397685"/>
                </a:cubicBezTo>
                <a:lnTo>
                  <a:pt x="723411" y="420904"/>
                </a:lnTo>
                <a:lnTo>
                  <a:pt x="695633" y="445632"/>
                </a:lnTo>
                <a:lnTo>
                  <a:pt x="667740" y="470708"/>
                </a:lnTo>
                <a:cubicBezTo>
                  <a:pt x="662975" y="474772"/>
                  <a:pt x="658559" y="479299"/>
                  <a:pt x="654141" y="483711"/>
                </a:cubicBezTo>
                <a:lnTo>
                  <a:pt x="640892" y="496946"/>
                </a:lnTo>
                <a:cubicBezTo>
                  <a:pt x="623226" y="515056"/>
                  <a:pt x="605094" y="531658"/>
                  <a:pt x="589056" y="549885"/>
                </a:cubicBezTo>
                <a:cubicBezTo>
                  <a:pt x="580804" y="558708"/>
                  <a:pt x="572668" y="567532"/>
                  <a:pt x="564765" y="576239"/>
                </a:cubicBezTo>
                <a:cubicBezTo>
                  <a:pt x="556861" y="584945"/>
                  <a:pt x="548726" y="593188"/>
                  <a:pt x="541521" y="602011"/>
                </a:cubicBezTo>
                <a:cubicBezTo>
                  <a:pt x="527340" y="618613"/>
                  <a:pt x="513626" y="634402"/>
                  <a:pt x="500144" y="649726"/>
                </a:cubicBezTo>
                <a:cubicBezTo>
                  <a:pt x="493288" y="657156"/>
                  <a:pt x="487359" y="665283"/>
                  <a:pt x="481084" y="672946"/>
                </a:cubicBezTo>
                <a:lnTo>
                  <a:pt x="462488" y="696165"/>
                </a:lnTo>
                <a:cubicBezTo>
                  <a:pt x="456328" y="704175"/>
                  <a:pt x="449820" y="711837"/>
                  <a:pt x="444124" y="719383"/>
                </a:cubicBezTo>
                <a:cubicBezTo>
                  <a:pt x="438429" y="726930"/>
                  <a:pt x="432618" y="734824"/>
                  <a:pt x="426807" y="742602"/>
                </a:cubicBezTo>
                <a:lnTo>
                  <a:pt x="391940" y="790317"/>
                </a:lnTo>
                <a:cubicBezTo>
                  <a:pt x="407862" y="764544"/>
                  <a:pt x="422042" y="740396"/>
                  <a:pt x="437500" y="715320"/>
                </a:cubicBezTo>
                <a:cubicBezTo>
                  <a:pt x="445752" y="703247"/>
                  <a:pt x="454236" y="690708"/>
                  <a:pt x="463302" y="677706"/>
                </a:cubicBezTo>
                <a:lnTo>
                  <a:pt x="477364" y="657737"/>
                </a:lnTo>
                <a:lnTo>
                  <a:pt x="484803" y="647405"/>
                </a:lnTo>
                <a:lnTo>
                  <a:pt x="493171" y="637073"/>
                </a:lnTo>
                <a:cubicBezTo>
                  <a:pt x="793004" y="251632"/>
                  <a:pt x="1248419" y="18735"/>
                  <a:pt x="1736770" y="1106"/>
                </a:cubicBezTo>
                <a:close/>
              </a:path>
            </a:pathLst>
          </a:custGeom>
          <a:blipFill dpi="0" rotWithShape="1">
            <a:blip r:embed="rId3"/>
            <a:srcRect/>
            <a:stretch>
              <a:fillRect r="-11000"/>
            </a:stretch>
          </a:blipFill>
          <a:ln w="12700" cap="flat" cmpd="sng" algn="ctr">
            <a:noFill/>
            <a:prstDash val="solid"/>
            <a:miter lim="800000"/>
          </a:ln>
          <a:effectLst>
            <a:outerShdw blurRad="313554" dist="127000" dir="2700000" algn="tl" rotWithShape="0">
              <a:schemeClr val="tx2">
                <a:alpha val="11003"/>
              </a:schemeClr>
            </a:outerShdw>
          </a:effectLst>
        </p:spPr>
        <p:txBody>
          <a:bodyPr vert="horz" wrap="square" lIns="91440" tIns="45720" rIns="91440" bIns="45720" rtlCol="0" anchor="ctr">
            <a:noAutofit/>
          </a:bodyPr>
          <a:lstStyle/>
          <a:p>
            <a:endParaRPr lang="x-none" dirty="0"/>
          </a:p>
        </p:txBody>
      </p:sp>
      <p:sp>
        <p:nvSpPr>
          <p:cNvPr id="31" name="Picture Placeholder 13">
            <a:extLst>
              <a:ext uri="{FF2B5EF4-FFF2-40B4-BE49-F238E27FC236}">
                <a16:creationId xmlns="" xmlns:a16="http://schemas.microsoft.com/office/drawing/2014/main" id="{A1D8AC89-1A89-3B4A-81B1-949247919648}"/>
              </a:ext>
            </a:extLst>
          </p:cNvPr>
          <p:cNvSpPr txBox="1">
            <a:spLocks/>
          </p:cNvSpPr>
          <p:nvPr/>
        </p:nvSpPr>
        <p:spPr>
          <a:xfrm>
            <a:off x="5681534" y="2994602"/>
            <a:ext cx="2243133" cy="2148898"/>
          </a:xfrm>
          <a:custGeom>
            <a:avLst/>
            <a:gdLst>
              <a:gd name="connsiteX0" fmla="*/ 1852669 w 3621578"/>
              <a:gd name="connsiteY0" fmla="*/ 3467262 h 3469434"/>
              <a:gd name="connsiteX1" fmla="*/ 1823706 w 3621578"/>
              <a:gd name="connsiteY1" fmla="*/ 3469434 h 3469434"/>
              <a:gd name="connsiteX2" fmla="*/ 1812780 w 3621578"/>
              <a:gd name="connsiteY2" fmla="*/ 3468157 h 3469434"/>
              <a:gd name="connsiteX3" fmla="*/ 2013360 w 3621578"/>
              <a:gd name="connsiteY3" fmla="*/ 3455212 h 3469434"/>
              <a:gd name="connsiteX4" fmla="*/ 1980492 w 3621578"/>
              <a:gd name="connsiteY4" fmla="*/ 3459101 h 3469434"/>
              <a:gd name="connsiteX5" fmla="*/ 1963872 w 3621578"/>
              <a:gd name="connsiteY5" fmla="*/ 3460959 h 3469434"/>
              <a:gd name="connsiteX6" fmla="*/ 1947136 w 3621578"/>
              <a:gd name="connsiteY6" fmla="*/ 3462120 h 3469434"/>
              <a:gd name="connsiteX7" fmla="*/ 1880074 w 3621578"/>
              <a:gd name="connsiteY7" fmla="*/ 3466648 h 3469434"/>
              <a:gd name="connsiteX8" fmla="*/ 1852669 w 3621578"/>
              <a:gd name="connsiteY8" fmla="*/ 3467262 h 3469434"/>
              <a:gd name="connsiteX9" fmla="*/ 2110920 w 3621578"/>
              <a:gd name="connsiteY9" fmla="*/ 3440963 h 3469434"/>
              <a:gd name="connsiteX10" fmla="*/ 2058149 w 3621578"/>
              <a:gd name="connsiteY10" fmla="*/ 3451853 h 3469434"/>
              <a:gd name="connsiteX11" fmla="*/ 2013360 w 3621578"/>
              <a:gd name="connsiteY11" fmla="*/ 3455212 h 3469434"/>
              <a:gd name="connsiteX12" fmla="*/ 2013848 w 3621578"/>
              <a:gd name="connsiteY12" fmla="*/ 3455154 h 3469434"/>
              <a:gd name="connsiteX13" fmla="*/ 2047205 w 3621578"/>
              <a:gd name="connsiteY13" fmla="*/ 3451323 h 3469434"/>
              <a:gd name="connsiteX14" fmla="*/ 2080445 w 3621578"/>
              <a:gd name="connsiteY14" fmla="*/ 3445983 h 3469434"/>
              <a:gd name="connsiteX15" fmla="*/ 2223891 w 3621578"/>
              <a:gd name="connsiteY15" fmla="*/ 3417649 h 3469434"/>
              <a:gd name="connsiteX16" fmla="*/ 2212243 w 3621578"/>
              <a:gd name="connsiteY16" fmla="*/ 3420558 h 3469434"/>
              <a:gd name="connsiteX17" fmla="*/ 2146576 w 3621578"/>
              <a:gd name="connsiteY17" fmla="*/ 3434605 h 3469434"/>
              <a:gd name="connsiteX18" fmla="*/ 2113569 w 3621578"/>
              <a:gd name="connsiteY18" fmla="*/ 3440526 h 3469434"/>
              <a:gd name="connsiteX19" fmla="*/ 2110920 w 3621578"/>
              <a:gd name="connsiteY19" fmla="*/ 3440963 h 3469434"/>
              <a:gd name="connsiteX20" fmla="*/ 1712540 w 3621578"/>
              <a:gd name="connsiteY20" fmla="*/ 64558 h 3469434"/>
              <a:gd name="connsiteX21" fmla="*/ 1344281 w 3621578"/>
              <a:gd name="connsiteY21" fmla="*/ 126836 h 3469434"/>
              <a:gd name="connsiteX22" fmla="*/ 1375778 w 3621578"/>
              <a:gd name="connsiteY22" fmla="*/ 123701 h 3469434"/>
              <a:gd name="connsiteX23" fmla="*/ 1420524 w 3621578"/>
              <a:gd name="connsiteY23" fmla="*/ 112092 h 3469434"/>
              <a:gd name="connsiteX24" fmla="*/ 1432146 w 3621578"/>
              <a:gd name="connsiteY24" fmla="*/ 109189 h 3469434"/>
              <a:gd name="connsiteX25" fmla="*/ 1443769 w 3621578"/>
              <a:gd name="connsiteY25" fmla="*/ 106752 h 3469434"/>
              <a:gd name="connsiteX26" fmla="*/ 1467014 w 3621578"/>
              <a:gd name="connsiteY26" fmla="*/ 102108 h 3469434"/>
              <a:gd name="connsiteX27" fmla="*/ 1512341 w 3621578"/>
              <a:gd name="connsiteY27" fmla="*/ 92821 h 3469434"/>
              <a:gd name="connsiteX28" fmla="*/ 1556390 w 3621578"/>
              <a:gd name="connsiteY28" fmla="*/ 85622 h 3469434"/>
              <a:gd name="connsiteX29" fmla="*/ 1579635 w 3621578"/>
              <a:gd name="connsiteY29" fmla="*/ 82024 h 3469434"/>
              <a:gd name="connsiteX30" fmla="*/ 1602880 w 3621578"/>
              <a:gd name="connsiteY30" fmla="*/ 79353 h 3469434"/>
              <a:gd name="connsiteX31" fmla="*/ 1649369 w 3621578"/>
              <a:gd name="connsiteY31" fmla="*/ 74245 h 3469434"/>
              <a:gd name="connsiteX32" fmla="*/ 1672614 w 3621578"/>
              <a:gd name="connsiteY32" fmla="*/ 72388 h 3469434"/>
              <a:gd name="connsiteX33" fmla="*/ 1695859 w 3621578"/>
              <a:gd name="connsiteY33" fmla="*/ 70995 h 3469434"/>
              <a:gd name="connsiteX34" fmla="*/ 1719104 w 3621578"/>
              <a:gd name="connsiteY34" fmla="*/ 69485 h 3469434"/>
              <a:gd name="connsiteX35" fmla="*/ 1742349 w 3621578"/>
              <a:gd name="connsiteY35" fmla="*/ 68441 h 3469434"/>
              <a:gd name="connsiteX36" fmla="*/ 2109152 w 3621578"/>
              <a:gd name="connsiteY36" fmla="*/ 98741 h 3469434"/>
              <a:gd name="connsiteX37" fmla="*/ 2085211 w 3621578"/>
              <a:gd name="connsiteY37" fmla="*/ 89337 h 3469434"/>
              <a:gd name="connsiteX38" fmla="*/ 1712540 w 3621578"/>
              <a:gd name="connsiteY38" fmla="*/ 64558 h 3469434"/>
              <a:gd name="connsiteX39" fmla="*/ 1736770 w 3621578"/>
              <a:gd name="connsiteY39" fmla="*/ 1106 h 3469434"/>
              <a:gd name="connsiteX40" fmla="*/ 2367983 w 3621578"/>
              <a:gd name="connsiteY40" fmla="*/ 103037 h 3469434"/>
              <a:gd name="connsiteX41" fmla="*/ 3154822 w 3621578"/>
              <a:gd name="connsiteY41" fmla="*/ 710328 h 3469434"/>
              <a:gd name="connsiteX42" fmla="*/ 3151684 w 3621578"/>
              <a:gd name="connsiteY42" fmla="*/ 699531 h 3469434"/>
              <a:gd name="connsiteX43" fmla="*/ 2898082 w 3621578"/>
              <a:gd name="connsiteY43" fmla="*/ 408366 h 3469434"/>
              <a:gd name="connsiteX44" fmla="*/ 2894596 w 3621578"/>
              <a:gd name="connsiteY44" fmla="*/ 402677 h 3469434"/>
              <a:gd name="connsiteX45" fmla="*/ 3303356 w 3621578"/>
              <a:gd name="connsiteY45" fmla="*/ 931720 h 3469434"/>
              <a:gd name="connsiteX46" fmla="*/ 3297196 w 3621578"/>
              <a:gd name="connsiteY46" fmla="*/ 893990 h 3469434"/>
              <a:gd name="connsiteX47" fmla="*/ 3289642 w 3621578"/>
              <a:gd name="connsiteY47" fmla="*/ 857188 h 3469434"/>
              <a:gd name="connsiteX48" fmla="*/ 3270697 w 3621578"/>
              <a:gd name="connsiteY48" fmla="*/ 820386 h 3469434"/>
              <a:gd name="connsiteX49" fmla="*/ 3259889 w 3621578"/>
              <a:gd name="connsiteY49" fmla="*/ 800882 h 3469434"/>
              <a:gd name="connsiteX50" fmla="*/ 3248266 w 3621578"/>
              <a:gd name="connsiteY50" fmla="*/ 780681 h 3469434"/>
              <a:gd name="connsiteX51" fmla="*/ 3223510 w 3621578"/>
              <a:gd name="connsiteY51" fmla="*/ 738307 h 3469434"/>
              <a:gd name="connsiteX52" fmla="*/ 3195500 w 3621578"/>
              <a:gd name="connsiteY52" fmla="*/ 694655 h 3469434"/>
              <a:gd name="connsiteX53" fmla="*/ 3180972 w 3621578"/>
              <a:gd name="connsiteY53" fmla="*/ 672248 h 3469434"/>
              <a:gd name="connsiteX54" fmla="*/ 3165165 w 3621578"/>
              <a:gd name="connsiteY54" fmla="*/ 650074 h 3469434"/>
              <a:gd name="connsiteX55" fmla="*/ 3132971 w 3621578"/>
              <a:gd name="connsiteY55" fmla="*/ 604798 h 3469434"/>
              <a:gd name="connsiteX56" fmla="*/ 3098104 w 3621578"/>
              <a:gd name="connsiteY56" fmla="*/ 560798 h 3469434"/>
              <a:gd name="connsiteX57" fmla="*/ 3080787 w 3621578"/>
              <a:gd name="connsiteY57" fmla="*/ 538972 h 3469434"/>
              <a:gd name="connsiteX58" fmla="*/ 3062656 w 3621578"/>
              <a:gd name="connsiteY58" fmla="*/ 517843 h 3469434"/>
              <a:gd name="connsiteX59" fmla="*/ 3024534 w 3621578"/>
              <a:gd name="connsiteY59" fmla="*/ 473727 h 3469434"/>
              <a:gd name="connsiteX60" fmla="*/ 2987110 w 3621578"/>
              <a:gd name="connsiteY60" fmla="*/ 433210 h 3469434"/>
              <a:gd name="connsiteX61" fmla="*/ 2969560 w 3621578"/>
              <a:gd name="connsiteY61" fmla="*/ 413938 h 3469434"/>
              <a:gd name="connsiteX62" fmla="*/ 2952127 w 3621578"/>
              <a:gd name="connsiteY62" fmla="*/ 396408 h 3469434"/>
              <a:gd name="connsiteX63" fmla="*/ 2920978 w 3621578"/>
              <a:gd name="connsiteY63" fmla="*/ 364714 h 3469434"/>
              <a:gd name="connsiteX64" fmla="*/ 2911448 w 3621578"/>
              <a:gd name="connsiteY64" fmla="*/ 354962 h 3469434"/>
              <a:gd name="connsiteX65" fmla="*/ 2902150 w 3621578"/>
              <a:gd name="connsiteY65" fmla="*/ 346023 h 3469434"/>
              <a:gd name="connsiteX66" fmla="*/ 2884716 w 3621578"/>
              <a:gd name="connsiteY66" fmla="*/ 329305 h 3469434"/>
              <a:gd name="connsiteX67" fmla="*/ 2852522 w 3621578"/>
              <a:gd name="connsiteY67" fmla="*/ 298192 h 3469434"/>
              <a:gd name="connsiteX68" fmla="*/ 2835903 w 3621578"/>
              <a:gd name="connsiteY68" fmla="*/ 283216 h 3469434"/>
              <a:gd name="connsiteX69" fmla="*/ 2818236 w 3621578"/>
              <a:gd name="connsiteY69" fmla="*/ 267892 h 3469434"/>
              <a:gd name="connsiteX70" fmla="*/ 2776744 w 3621578"/>
              <a:gd name="connsiteY70" fmla="*/ 233063 h 3469434"/>
              <a:gd name="connsiteX71" fmla="*/ 2712821 w 3621578"/>
              <a:gd name="connsiteY71" fmla="*/ 183839 h 3469434"/>
              <a:gd name="connsiteX72" fmla="*/ 2702826 w 3621578"/>
              <a:gd name="connsiteY72" fmla="*/ 172229 h 3469434"/>
              <a:gd name="connsiteX73" fmla="*/ 2716540 w 3621578"/>
              <a:gd name="connsiteY73" fmla="*/ 178150 h 3469434"/>
              <a:gd name="connsiteX74" fmla="*/ 2740947 w 3621578"/>
              <a:gd name="connsiteY74" fmla="*/ 191849 h 3469434"/>
              <a:gd name="connsiteX75" fmla="*/ 2818468 w 3621578"/>
              <a:gd name="connsiteY75" fmla="*/ 241190 h 3469434"/>
              <a:gd name="connsiteX76" fmla="*/ 3014074 w 3621578"/>
              <a:gd name="connsiteY76" fmla="*/ 398034 h 3469434"/>
              <a:gd name="connsiteX77" fmla="*/ 3060564 w 3621578"/>
              <a:gd name="connsiteY77" fmla="*/ 442149 h 3469434"/>
              <a:gd name="connsiteX78" fmla="*/ 3104729 w 3621578"/>
              <a:gd name="connsiteY78" fmla="*/ 488587 h 3469434"/>
              <a:gd name="connsiteX79" fmla="*/ 3115770 w 3621578"/>
              <a:gd name="connsiteY79" fmla="*/ 500197 h 3469434"/>
              <a:gd name="connsiteX80" fmla="*/ 3121232 w 3621578"/>
              <a:gd name="connsiteY80" fmla="*/ 506001 h 3469434"/>
              <a:gd name="connsiteX81" fmla="*/ 3126462 w 3621578"/>
              <a:gd name="connsiteY81" fmla="*/ 512039 h 3469434"/>
              <a:gd name="connsiteX82" fmla="*/ 3148081 w 3621578"/>
              <a:gd name="connsiteY82" fmla="*/ 537463 h 3469434"/>
              <a:gd name="connsiteX83" fmla="*/ 3168884 w 3621578"/>
              <a:gd name="connsiteY83" fmla="*/ 561611 h 3469434"/>
              <a:gd name="connsiteX84" fmla="*/ 3179113 w 3621578"/>
              <a:gd name="connsiteY84" fmla="*/ 573220 h 3469434"/>
              <a:gd name="connsiteX85" fmla="*/ 3188876 w 3621578"/>
              <a:gd name="connsiteY85" fmla="*/ 585758 h 3469434"/>
              <a:gd name="connsiteX86" fmla="*/ 3230018 w 3621578"/>
              <a:gd name="connsiteY86" fmla="*/ 637769 h 3469434"/>
              <a:gd name="connsiteX87" fmla="*/ 3264886 w 3621578"/>
              <a:gd name="connsiteY87" fmla="*/ 681536 h 3469434"/>
              <a:gd name="connsiteX88" fmla="*/ 3232576 w 3621578"/>
              <a:gd name="connsiteY88" fmla="*/ 633009 h 3469434"/>
              <a:gd name="connsiteX89" fmla="*/ 3197708 w 3621578"/>
              <a:gd name="connsiteY89" fmla="*/ 585875 h 3469434"/>
              <a:gd name="connsiteX90" fmla="*/ 3180158 w 3621578"/>
              <a:gd name="connsiteY90" fmla="*/ 562656 h 3469434"/>
              <a:gd name="connsiteX91" fmla="*/ 3161795 w 3621578"/>
              <a:gd name="connsiteY91" fmla="*/ 540017 h 3469434"/>
              <a:gd name="connsiteX92" fmla="*/ 3143315 w 3621578"/>
              <a:gd name="connsiteY92" fmla="*/ 516798 h 3469434"/>
              <a:gd name="connsiteX93" fmla="*/ 3134134 w 3621578"/>
              <a:gd name="connsiteY93" fmla="*/ 505189 h 3469434"/>
              <a:gd name="connsiteX94" fmla="*/ 3129484 w 3621578"/>
              <a:gd name="connsiteY94" fmla="*/ 499500 h 3469434"/>
              <a:gd name="connsiteX95" fmla="*/ 3124603 w 3621578"/>
              <a:gd name="connsiteY95" fmla="*/ 494160 h 3469434"/>
              <a:gd name="connsiteX96" fmla="*/ 3045106 w 3621578"/>
              <a:gd name="connsiteY96" fmla="*/ 408366 h 3469434"/>
              <a:gd name="connsiteX97" fmla="*/ 3024186 w 3621578"/>
              <a:gd name="connsiteY97" fmla="*/ 387585 h 3469434"/>
              <a:gd name="connsiteX98" fmla="*/ 3003265 w 3621578"/>
              <a:gd name="connsiteY98" fmla="*/ 367152 h 3469434"/>
              <a:gd name="connsiteX99" fmla="*/ 2960030 w 3621578"/>
              <a:gd name="connsiteY99" fmla="*/ 327796 h 3469434"/>
              <a:gd name="connsiteX100" fmla="*/ 2955149 w 3621578"/>
              <a:gd name="connsiteY100" fmla="*/ 321411 h 3469434"/>
              <a:gd name="connsiteX101" fmla="*/ 3010238 w 3621578"/>
              <a:gd name="connsiteY101" fmla="*/ 370519 h 3469434"/>
              <a:gd name="connsiteX102" fmla="*/ 3063004 w 3621578"/>
              <a:gd name="connsiteY102" fmla="*/ 422065 h 3469434"/>
              <a:gd name="connsiteX103" fmla="*/ 3075905 w 3621578"/>
              <a:gd name="connsiteY103" fmla="*/ 435183 h 3469434"/>
              <a:gd name="connsiteX104" fmla="*/ 3088457 w 3621578"/>
              <a:gd name="connsiteY104" fmla="*/ 448767 h 3469434"/>
              <a:gd name="connsiteX105" fmla="*/ 3113445 w 3621578"/>
              <a:gd name="connsiteY105" fmla="*/ 475933 h 3469434"/>
              <a:gd name="connsiteX106" fmla="*/ 3125882 w 3621578"/>
              <a:gd name="connsiteY106" fmla="*/ 489748 h 3469434"/>
              <a:gd name="connsiteX107" fmla="*/ 3132042 w 3621578"/>
              <a:gd name="connsiteY107" fmla="*/ 496597 h 3469434"/>
              <a:gd name="connsiteX108" fmla="*/ 3138085 w 3621578"/>
              <a:gd name="connsiteY108" fmla="*/ 503679 h 3469434"/>
              <a:gd name="connsiteX109" fmla="*/ 3161330 w 3621578"/>
              <a:gd name="connsiteY109" fmla="*/ 532122 h 3469434"/>
              <a:gd name="connsiteX110" fmla="*/ 3330785 w 3621578"/>
              <a:gd name="connsiteY110" fmla="*/ 774064 h 3469434"/>
              <a:gd name="connsiteX111" fmla="*/ 3535920 w 3621578"/>
              <a:gd name="connsiteY111" fmla="*/ 1324585 h 3469434"/>
              <a:gd name="connsiteX112" fmla="*/ 3535223 w 3621578"/>
              <a:gd name="connsiteY112" fmla="*/ 1302527 h 3469434"/>
              <a:gd name="connsiteX113" fmla="*/ 2719679 w 3621578"/>
              <a:gd name="connsiteY113" fmla="*/ 129390 h 3469434"/>
              <a:gd name="connsiteX114" fmla="*/ 2703872 w 3621578"/>
              <a:gd name="connsiteY114" fmla="*/ 116271 h 3469434"/>
              <a:gd name="connsiteX115" fmla="*/ 2802197 w 3621578"/>
              <a:gd name="connsiteY115" fmla="*/ 175479 h 3469434"/>
              <a:gd name="connsiteX116" fmla="*/ 3013957 w 3621578"/>
              <a:gd name="connsiteY116" fmla="*/ 341727 h 3469434"/>
              <a:gd name="connsiteX117" fmla="*/ 3049755 w 3621578"/>
              <a:gd name="connsiteY117" fmla="*/ 374002 h 3469434"/>
              <a:gd name="connsiteX118" fmla="*/ 3075789 w 3621578"/>
              <a:gd name="connsiteY118" fmla="*/ 397221 h 3469434"/>
              <a:gd name="connsiteX119" fmla="*/ 3093107 w 3621578"/>
              <a:gd name="connsiteY119" fmla="*/ 404534 h 3469434"/>
              <a:gd name="connsiteX120" fmla="*/ 3141455 w 3621578"/>
              <a:gd name="connsiteY120" fmla="*/ 452481 h 3469434"/>
              <a:gd name="connsiteX121" fmla="*/ 3161098 w 3621578"/>
              <a:gd name="connsiteY121" fmla="*/ 473727 h 3469434"/>
              <a:gd name="connsiteX122" fmla="*/ 3179577 w 3621578"/>
              <a:gd name="connsiteY122" fmla="*/ 495321 h 3469434"/>
              <a:gd name="connsiteX123" fmla="*/ 3215839 w 3621578"/>
              <a:gd name="connsiteY123" fmla="*/ 537695 h 3469434"/>
              <a:gd name="connsiteX124" fmla="*/ 3249312 w 3621578"/>
              <a:gd name="connsiteY124" fmla="*/ 580418 h 3469434"/>
              <a:gd name="connsiteX125" fmla="*/ 3281506 w 3621578"/>
              <a:gd name="connsiteY125" fmla="*/ 623024 h 3469434"/>
              <a:gd name="connsiteX126" fmla="*/ 3341129 w 3621578"/>
              <a:gd name="connsiteY126" fmla="*/ 710212 h 3469434"/>
              <a:gd name="connsiteX127" fmla="*/ 3369371 w 3621578"/>
              <a:gd name="connsiteY127" fmla="*/ 754908 h 3469434"/>
              <a:gd name="connsiteX128" fmla="*/ 3395870 w 3621578"/>
              <a:gd name="connsiteY128" fmla="*/ 801347 h 3469434"/>
              <a:gd name="connsiteX129" fmla="*/ 3446777 w 3621578"/>
              <a:gd name="connsiteY129" fmla="*/ 898982 h 3469434"/>
              <a:gd name="connsiteX130" fmla="*/ 3458399 w 3621578"/>
              <a:gd name="connsiteY130" fmla="*/ 924755 h 3469434"/>
              <a:gd name="connsiteX131" fmla="*/ 3470022 w 3621578"/>
              <a:gd name="connsiteY131" fmla="*/ 951224 h 3469434"/>
              <a:gd name="connsiteX132" fmla="*/ 3493266 w 3621578"/>
              <a:gd name="connsiteY132" fmla="*/ 1006137 h 3469434"/>
              <a:gd name="connsiteX133" fmla="*/ 3515000 w 3621578"/>
              <a:gd name="connsiteY133" fmla="*/ 1064184 h 3469434"/>
              <a:gd name="connsiteX134" fmla="*/ 3534875 w 3621578"/>
              <a:gd name="connsiteY134" fmla="*/ 1125715 h 3469434"/>
              <a:gd name="connsiteX135" fmla="*/ 3544638 w 3621578"/>
              <a:gd name="connsiteY135" fmla="*/ 1157757 h 3469434"/>
              <a:gd name="connsiteX136" fmla="*/ 3553355 w 3621578"/>
              <a:gd name="connsiteY136" fmla="*/ 1190960 h 3469434"/>
              <a:gd name="connsiteX137" fmla="*/ 3569974 w 3621578"/>
              <a:gd name="connsiteY137" fmla="*/ 1260617 h 3469434"/>
              <a:gd name="connsiteX138" fmla="*/ 3588918 w 3621578"/>
              <a:gd name="connsiteY138" fmla="*/ 1350939 h 3469434"/>
              <a:gd name="connsiteX139" fmla="*/ 3588918 w 3621578"/>
              <a:gd name="connsiteY139" fmla="*/ 1334221 h 3469434"/>
              <a:gd name="connsiteX140" fmla="*/ 3397730 w 3621578"/>
              <a:gd name="connsiteY140" fmla="*/ 784861 h 3469434"/>
              <a:gd name="connsiteX141" fmla="*/ 3391454 w 3621578"/>
              <a:gd name="connsiteY141" fmla="*/ 766170 h 3469434"/>
              <a:gd name="connsiteX142" fmla="*/ 3419464 w 3621578"/>
              <a:gd name="connsiteY142" fmla="*/ 817715 h 3469434"/>
              <a:gd name="connsiteX143" fmla="*/ 3432598 w 3621578"/>
              <a:gd name="connsiteY143" fmla="*/ 844069 h 3469434"/>
              <a:gd name="connsiteX144" fmla="*/ 3445382 w 3621578"/>
              <a:gd name="connsiteY144" fmla="*/ 870655 h 3469434"/>
              <a:gd name="connsiteX145" fmla="*/ 3492685 w 3621578"/>
              <a:gd name="connsiteY145" fmla="*/ 978042 h 3469434"/>
              <a:gd name="connsiteX146" fmla="*/ 3503145 w 3621578"/>
              <a:gd name="connsiteY146" fmla="*/ 1005557 h 3469434"/>
              <a:gd name="connsiteX147" fmla="*/ 3513374 w 3621578"/>
              <a:gd name="connsiteY147" fmla="*/ 1033187 h 3469434"/>
              <a:gd name="connsiteX148" fmla="*/ 3523020 w 3621578"/>
              <a:gd name="connsiteY148" fmla="*/ 1061282 h 3469434"/>
              <a:gd name="connsiteX149" fmla="*/ 3532201 w 3621578"/>
              <a:gd name="connsiteY149" fmla="*/ 1089261 h 3469434"/>
              <a:gd name="connsiteX150" fmla="*/ 3549635 w 3621578"/>
              <a:gd name="connsiteY150" fmla="*/ 1145450 h 3469434"/>
              <a:gd name="connsiteX151" fmla="*/ 3564861 w 3621578"/>
              <a:gd name="connsiteY151" fmla="*/ 1202221 h 3469434"/>
              <a:gd name="connsiteX152" fmla="*/ 3572182 w 3621578"/>
              <a:gd name="connsiteY152" fmla="*/ 1230781 h 3469434"/>
              <a:gd name="connsiteX153" fmla="*/ 3578575 w 3621578"/>
              <a:gd name="connsiteY153" fmla="*/ 1259456 h 3469434"/>
              <a:gd name="connsiteX154" fmla="*/ 3590197 w 3621578"/>
              <a:gd name="connsiteY154" fmla="*/ 1317503 h 3469434"/>
              <a:gd name="connsiteX155" fmla="*/ 3599728 w 3621578"/>
              <a:gd name="connsiteY155" fmla="*/ 1375550 h 3469434"/>
              <a:gd name="connsiteX156" fmla="*/ 3604376 w 3621578"/>
              <a:gd name="connsiteY156" fmla="*/ 1404574 h 3469434"/>
              <a:gd name="connsiteX157" fmla="*/ 3607864 w 3621578"/>
              <a:gd name="connsiteY157" fmla="*/ 1433830 h 3469434"/>
              <a:gd name="connsiteX158" fmla="*/ 3614372 w 3621578"/>
              <a:gd name="connsiteY158" fmla="*/ 1491877 h 3469434"/>
              <a:gd name="connsiteX159" fmla="*/ 3618324 w 3621578"/>
              <a:gd name="connsiteY159" fmla="*/ 1550621 h 3469434"/>
              <a:gd name="connsiteX160" fmla="*/ 3620067 w 3621578"/>
              <a:gd name="connsiteY160" fmla="*/ 1579994 h 3469434"/>
              <a:gd name="connsiteX161" fmla="*/ 3620764 w 3621578"/>
              <a:gd name="connsiteY161" fmla="*/ 1609365 h 3469434"/>
              <a:gd name="connsiteX162" fmla="*/ 3621578 w 3621578"/>
              <a:gd name="connsiteY162" fmla="*/ 1668225 h 3469434"/>
              <a:gd name="connsiteX163" fmla="*/ 3619835 w 3621578"/>
              <a:gd name="connsiteY163" fmla="*/ 1727085 h 3469434"/>
              <a:gd name="connsiteX164" fmla="*/ 3618789 w 3621578"/>
              <a:gd name="connsiteY164" fmla="*/ 1756457 h 3469434"/>
              <a:gd name="connsiteX165" fmla="*/ 3616464 w 3621578"/>
              <a:gd name="connsiteY165" fmla="*/ 1785829 h 3469434"/>
              <a:gd name="connsiteX166" fmla="*/ 3611583 w 3621578"/>
              <a:gd name="connsiteY166" fmla="*/ 1844457 h 3469434"/>
              <a:gd name="connsiteX167" fmla="*/ 3604144 w 3621578"/>
              <a:gd name="connsiteY167" fmla="*/ 1902504 h 3469434"/>
              <a:gd name="connsiteX168" fmla="*/ 3600192 w 3621578"/>
              <a:gd name="connsiteY168" fmla="*/ 1931760 h 3469434"/>
              <a:gd name="connsiteX169" fmla="*/ 3595079 w 3621578"/>
              <a:gd name="connsiteY169" fmla="*/ 1960783 h 3469434"/>
              <a:gd name="connsiteX170" fmla="*/ 3584502 w 3621578"/>
              <a:gd name="connsiteY170" fmla="*/ 2018831 h 3469434"/>
              <a:gd name="connsiteX171" fmla="*/ 3571253 w 3621578"/>
              <a:gd name="connsiteY171" fmla="*/ 2076181 h 3469434"/>
              <a:gd name="connsiteX172" fmla="*/ 3564512 w 3621578"/>
              <a:gd name="connsiteY172" fmla="*/ 2104857 h 3469434"/>
              <a:gd name="connsiteX173" fmla="*/ 3556609 w 3621578"/>
              <a:gd name="connsiteY173" fmla="*/ 2133184 h 3469434"/>
              <a:gd name="connsiteX174" fmla="*/ 3540453 w 3621578"/>
              <a:gd name="connsiteY174" fmla="*/ 2189838 h 3469434"/>
              <a:gd name="connsiteX175" fmla="*/ 3521741 w 3621578"/>
              <a:gd name="connsiteY175" fmla="*/ 2245680 h 3469434"/>
              <a:gd name="connsiteX176" fmla="*/ 3512211 w 3621578"/>
              <a:gd name="connsiteY176" fmla="*/ 2273543 h 3469434"/>
              <a:gd name="connsiteX177" fmla="*/ 3501634 w 3621578"/>
              <a:gd name="connsiteY177" fmla="*/ 2300941 h 3469434"/>
              <a:gd name="connsiteX178" fmla="*/ 3479900 w 3621578"/>
              <a:gd name="connsiteY178" fmla="*/ 2355622 h 3469434"/>
              <a:gd name="connsiteX179" fmla="*/ 3468278 w 3621578"/>
              <a:gd name="connsiteY179" fmla="*/ 2382555 h 3469434"/>
              <a:gd name="connsiteX180" fmla="*/ 3456655 w 3621578"/>
              <a:gd name="connsiteY180" fmla="*/ 2409374 h 3469434"/>
              <a:gd name="connsiteX181" fmla="*/ 3431435 w 3621578"/>
              <a:gd name="connsiteY181" fmla="*/ 2462429 h 3469434"/>
              <a:gd name="connsiteX182" fmla="*/ 3404355 w 3621578"/>
              <a:gd name="connsiteY182" fmla="*/ 2514555 h 3469434"/>
              <a:gd name="connsiteX183" fmla="*/ 3397613 w 3621578"/>
              <a:gd name="connsiteY183" fmla="*/ 2527558 h 3469434"/>
              <a:gd name="connsiteX184" fmla="*/ 3390292 w 3621578"/>
              <a:gd name="connsiteY184" fmla="*/ 2540212 h 3469434"/>
              <a:gd name="connsiteX185" fmla="*/ 3375531 w 3621578"/>
              <a:gd name="connsiteY185" fmla="*/ 2565521 h 3469434"/>
              <a:gd name="connsiteX186" fmla="*/ 3360654 w 3621578"/>
              <a:gd name="connsiteY186" fmla="*/ 2590829 h 3469434"/>
              <a:gd name="connsiteX187" fmla="*/ 3346010 w 3621578"/>
              <a:gd name="connsiteY187" fmla="*/ 2615325 h 3469434"/>
              <a:gd name="connsiteX188" fmla="*/ 3313932 w 3621578"/>
              <a:gd name="connsiteY188" fmla="*/ 2664433 h 3469434"/>
              <a:gd name="connsiteX189" fmla="*/ 3297777 w 3621578"/>
              <a:gd name="connsiteY189" fmla="*/ 2688813 h 3469434"/>
              <a:gd name="connsiteX190" fmla="*/ 3280460 w 3621578"/>
              <a:gd name="connsiteY190" fmla="*/ 2712613 h 3469434"/>
              <a:gd name="connsiteX191" fmla="*/ 3245593 w 3621578"/>
              <a:gd name="connsiteY191" fmla="*/ 2759980 h 3469434"/>
              <a:gd name="connsiteX192" fmla="*/ 3208634 w 3621578"/>
              <a:gd name="connsiteY192" fmla="*/ 2805720 h 3469434"/>
              <a:gd name="connsiteX193" fmla="*/ 3190154 w 3621578"/>
              <a:gd name="connsiteY193" fmla="*/ 2828940 h 3469434"/>
              <a:gd name="connsiteX194" fmla="*/ 3170744 w 3621578"/>
              <a:gd name="connsiteY194" fmla="*/ 2851114 h 3469434"/>
              <a:gd name="connsiteX195" fmla="*/ 3131344 w 3621578"/>
              <a:gd name="connsiteY195" fmla="*/ 2894766 h 3469434"/>
              <a:gd name="connsiteX196" fmla="*/ 3111005 w 3621578"/>
              <a:gd name="connsiteY196" fmla="*/ 2916010 h 3469434"/>
              <a:gd name="connsiteX197" fmla="*/ 3090317 w 3621578"/>
              <a:gd name="connsiteY197" fmla="*/ 2936908 h 3469434"/>
              <a:gd name="connsiteX198" fmla="*/ 3004659 w 3621578"/>
              <a:gd name="connsiteY198" fmla="*/ 3017594 h 3469434"/>
              <a:gd name="connsiteX199" fmla="*/ 2982345 w 3621578"/>
              <a:gd name="connsiteY199" fmla="*/ 3036749 h 3469434"/>
              <a:gd name="connsiteX200" fmla="*/ 2959681 w 3621578"/>
              <a:gd name="connsiteY200" fmla="*/ 3055440 h 3469434"/>
              <a:gd name="connsiteX201" fmla="*/ 2936436 w 3621578"/>
              <a:gd name="connsiteY201" fmla="*/ 3074132 h 3469434"/>
              <a:gd name="connsiteX202" fmla="*/ 2924814 w 3621578"/>
              <a:gd name="connsiteY202" fmla="*/ 3083420 h 3469434"/>
              <a:gd name="connsiteX203" fmla="*/ 2913191 w 3621578"/>
              <a:gd name="connsiteY203" fmla="*/ 3092242 h 3469434"/>
              <a:gd name="connsiteX204" fmla="*/ 2866004 w 3621578"/>
              <a:gd name="connsiteY204" fmla="*/ 3127071 h 3469434"/>
              <a:gd name="connsiteX205" fmla="*/ 2854382 w 3621578"/>
              <a:gd name="connsiteY205" fmla="*/ 3135778 h 3469434"/>
              <a:gd name="connsiteX206" fmla="*/ 2842178 w 3621578"/>
              <a:gd name="connsiteY206" fmla="*/ 3144021 h 3469434"/>
              <a:gd name="connsiteX207" fmla="*/ 2817771 w 3621578"/>
              <a:gd name="connsiteY207" fmla="*/ 3160390 h 3469434"/>
              <a:gd name="connsiteX208" fmla="*/ 2793364 w 3621578"/>
              <a:gd name="connsiteY208" fmla="*/ 3176759 h 3469434"/>
              <a:gd name="connsiteX209" fmla="*/ 2781044 w 3621578"/>
              <a:gd name="connsiteY209" fmla="*/ 3184886 h 3469434"/>
              <a:gd name="connsiteX210" fmla="*/ 2768492 w 3621578"/>
              <a:gd name="connsiteY210" fmla="*/ 3192549 h 3469434"/>
              <a:gd name="connsiteX211" fmla="*/ 2719329 w 3621578"/>
              <a:gd name="connsiteY211" fmla="*/ 3223777 h 3469434"/>
              <a:gd name="connsiteX212" fmla="*/ 2287444 w 3621578"/>
              <a:gd name="connsiteY212" fmla="*/ 3404534 h 3469434"/>
              <a:gd name="connsiteX213" fmla="*/ 2223891 w 3621578"/>
              <a:gd name="connsiteY213" fmla="*/ 3417649 h 3469434"/>
              <a:gd name="connsiteX214" fmla="*/ 2244786 w 3621578"/>
              <a:gd name="connsiteY214" fmla="*/ 3412431 h 3469434"/>
              <a:gd name="connsiteX215" fmla="*/ 2277329 w 3621578"/>
              <a:gd name="connsiteY215" fmla="*/ 3403840 h 3469434"/>
              <a:gd name="connsiteX216" fmla="*/ 2309639 w 3621578"/>
              <a:gd name="connsiteY216" fmla="*/ 3395017 h 3469434"/>
              <a:gd name="connsiteX217" fmla="*/ 2341716 w 3621578"/>
              <a:gd name="connsiteY217" fmla="*/ 3384917 h 3469434"/>
              <a:gd name="connsiteX218" fmla="*/ 2330095 w 3621578"/>
              <a:gd name="connsiteY218" fmla="*/ 3385614 h 3469434"/>
              <a:gd name="connsiteX219" fmla="*/ 2300573 w 3621578"/>
              <a:gd name="connsiteY219" fmla="*/ 3394321 h 3469434"/>
              <a:gd name="connsiteX220" fmla="*/ 2270472 w 3621578"/>
              <a:gd name="connsiteY220" fmla="*/ 3401983 h 3469434"/>
              <a:gd name="connsiteX221" fmla="*/ 2240253 w 3621578"/>
              <a:gd name="connsiteY221" fmla="*/ 3409529 h 3469434"/>
              <a:gd name="connsiteX222" fmla="*/ 2210035 w 3621578"/>
              <a:gd name="connsiteY222" fmla="*/ 3416611 h 3469434"/>
              <a:gd name="connsiteX223" fmla="*/ 2150063 w 3621578"/>
              <a:gd name="connsiteY223" fmla="*/ 3428917 h 3469434"/>
              <a:gd name="connsiteX224" fmla="*/ 2135419 w 3621578"/>
              <a:gd name="connsiteY224" fmla="*/ 3431936 h 3469434"/>
              <a:gd name="connsiteX225" fmla="*/ 2120774 w 3621578"/>
              <a:gd name="connsiteY225" fmla="*/ 3434257 h 3469434"/>
              <a:gd name="connsiteX226" fmla="*/ 2092184 w 3621578"/>
              <a:gd name="connsiteY226" fmla="*/ 3438901 h 3469434"/>
              <a:gd name="connsiteX227" fmla="*/ 2056619 w 3621578"/>
              <a:gd name="connsiteY227" fmla="*/ 3444706 h 3469434"/>
              <a:gd name="connsiteX228" fmla="*/ 2020822 w 3621578"/>
              <a:gd name="connsiteY228" fmla="*/ 3449234 h 3469434"/>
              <a:gd name="connsiteX229" fmla="*/ 1984909 w 3621578"/>
              <a:gd name="connsiteY229" fmla="*/ 3453297 h 3469434"/>
              <a:gd name="connsiteX230" fmla="*/ 1967010 w 3621578"/>
              <a:gd name="connsiteY230" fmla="*/ 3455270 h 3469434"/>
              <a:gd name="connsiteX231" fmla="*/ 1949112 w 3621578"/>
              <a:gd name="connsiteY231" fmla="*/ 3456779 h 3469434"/>
              <a:gd name="connsiteX232" fmla="*/ 1877052 w 3621578"/>
              <a:gd name="connsiteY232" fmla="*/ 3461539 h 3469434"/>
              <a:gd name="connsiteX233" fmla="*/ 1804877 w 3621578"/>
              <a:gd name="connsiteY233" fmla="*/ 3462933 h 3469434"/>
              <a:gd name="connsiteX234" fmla="*/ 1517339 w 3621578"/>
              <a:gd name="connsiteY234" fmla="*/ 3440874 h 3469434"/>
              <a:gd name="connsiteX235" fmla="*/ 1446210 w 3621578"/>
              <a:gd name="connsiteY235" fmla="*/ 3428336 h 3469434"/>
              <a:gd name="connsiteX236" fmla="*/ 1375778 w 3621578"/>
              <a:gd name="connsiteY236" fmla="*/ 3412548 h 3469434"/>
              <a:gd name="connsiteX237" fmla="*/ 1306044 w 3621578"/>
              <a:gd name="connsiteY237" fmla="*/ 3394089 h 3469434"/>
              <a:gd name="connsiteX238" fmla="*/ 1271176 w 3621578"/>
              <a:gd name="connsiteY238" fmla="*/ 3384220 h 3469434"/>
              <a:gd name="connsiteX239" fmla="*/ 1236308 w 3621578"/>
              <a:gd name="connsiteY239" fmla="*/ 3372611 h 3469434"/>
              <a:gd name="connsiteX240" fmla="*/ 1201441 w 3621578"/>
              <a:gd name="connsiteY240" fmla="*/ 3361001 h 3469434"/>
              <a:gd name="connsiteX241" fmla="*/ 1184356 w 3621578"/>
              <a:gd name="connsiteY241" fmla="*/ 3355197 h 3469434"/>
              <a:gd name="connsiteX242" fmla="*/ 1167504 w 3621578"/>
              <a:gd name="connsiteY242" fmla="*/ 3348811 h 3469434"/>
              <a:gd name="connsiteX243" fmla="*/ 1100326 w 3621578"/>
              <a:gd name="connsiteY243" fmla="*/ 3322342 h 3469434"/>
              <a:gd name="connsiteX244" fmla="*/ 969923 w 3621578"/>
              <a:gd name="connsiteY244" fmla="*/ 3260928 h 3469434"/>
              <a:gd name="connsiteX245" fmla="*/ 937961 w 3621578"/>
              <a:gd name="connsiteY245" fmla="*/ 3244442 h 3469434"/>
              <a:gd name="connsiteX246" fmla="*/ 906580 w 3621578"/>
              <a:gd name="connsiteY246" fmla="*/ 3226680 h 3469434"/>
              <a:gd name="connsiteX247" fmla="*/ 876362 w 3621578"/>
              <a:gd name="connsiteY247" fmla="*/ 3208685 h 3469434"/>
              <a:gd name="connsiteX248" fmla="*/ 860789 w 3621578"/>
              <a:gd name="connsiteY248" fmla="*/ 3199629 h 3469434"/>
              <a:gd name="connsiteX249" fmla="*/ 853001 w 3621578"/>
              <a:gd name="connsiteY249" fmla="*/ 3195103 h 3469434"/>
              <a:gd name="connsiteX250" fmla="*/ 845447 w 3621578"/>
              <a:gd name="connsiteY250" fmla="*/ 3190226 h 3469434"/>
              <a:gd name="connsiteX251" fmla="*/ 785126 w 3621578"/>
              <a:gd name="connsiteY251" fmla="*/ 3150986 h 3469434"/>
              <a:gd name="connsiteX252" fmla="*/ 755489 w 3621578"/>
              <a:gd name="connsiteY252" fmla="*/ 3130438 h 3469434"/>
              <a:gd name="connsiteX253" fmla="*/ 725736 w 3621578"/>
              <a:gd name="connsiteY253" fmla="*/ 3109541 h 3469434"/>
              <a:gd name="connsiteX254" fmla="*/ 696680 w 3621578"/>
              <a:gd name="connsiteY254" fmla="*/ 3088063 h 3469434"/>
              <a:gd name="connsiteX255" fmla="*/ 668902 w 3621578"/>
              <a:gd name="connsiteY255" fmla="*/ 3066237 h 3469434"/>
              <a:gd name="connsiteX256" fmla="*/ 640776 w 3621578"/>
              <a:gd name="connsiteY256" fmla="*/ 3043018 h 3469434"/>
              <a:gd name="connsiteX257" fmla="*/ 626829 w 3621578"/>
              <a:gd name="connsiteY257" fmla="*/ 3031408 h 3469434"/>
              <a:gd name="connsiteX258" fmla="*/ 613346 w 3621578"/>
              <a:gd name="connsiteY258" fmla="*/ 3019800 h 3469434"/>
              <a:gd name="connsiteX259" fmla="*/ 559535 w 3621578"/>
              <a:gd name="connsiteY259" fmla="*/ 2971620 h 3469434"/>
              <a:gd name="connsiteX260" fmla="*/ 507931 w 3621578"/>
              <a:gd name="connsiteY260" fmla="*/ 2920887 h 3469434"/>
              <a:gd name="connsiteX261" fmla="*/ 321973 w 3621578"/>
              <a:gd name="connsiteY261" fmla="*/ 2698914 h 3469434"/>
              <a:gd name="connsiteX262" fmla="*/ 281410 w 3621578"/>
              <a:gd name="connsiteY262" fmla="*/ 2639009 h 3469434"/>
              <a:gd name="connsiteX263" fmla="*/ 243405 w 3621578"/>
              <a:gd name="connsiteY263" fmla="*/ 2577363 h 3469434"/>
              <a:gd name="connsiteX264" fmla="*/ 207957 w 3621578"/>
              <a:gd name="connsiteY264" fmla="*/ 2514207 h 3469434"/>
              <a:gd name="connsiteX265" fmla="*/ 190756 w 3621578"/>
              <a:gd name="connsiteY265" fmla="*/ 2482397 h 3469434"/>
              <a:gd name="connsiteX266" fmla="*/ 174833 w 3621578"/>
              <a:gd name="connsiteY266" fmla="*/ 2449774 h 3469434"/>
              <a:gd name="connsiteX267" fmla="*/ 151588 w 3621578"/>
              <a:gd name="connsiteY267" fmla="*/ 2400202 h 3469434"/>
              <a:gd name="connsiteX268" fmla="*/ 129738 w 3621578"/>
              <a:gd name="connsiteY268" fmla="*/ 2347960 h 3469434"/>
              <a:gd name="connsiteX269" fmla="*/ 118929 w 3621578"/>
              <a:gd name="connsiteY269" fmla="*/ 2321258 h 3469434"/>
              <a:gd name="connsiteX270" fmla="*/ 109050 w 3621578"/>
              <a:gd name="connsiteY270" fmla="*/ 2293859 h 3469434"/>
              <a:gd name="connsiteX271" fmla="*/ 89524 w 3621578"/>
              <a:gd name="connsiteY271" fmla="*/ 2238366 h 3469434"/>
              <a:gd name="connsiteX272" fmla="*/ 72324 w 3621578"/>
              <a:gd name="connsiteY272" fmla="*/ 2181480 h 3469434"/>
              <a:gd name="connsiteX273" fmla="*/ 64072 w 3621578"/>
              <a:gd name="connsiteY273" fmla="*/ 2152920 h 3469434"/>
              <a:gd name="connsiteX274" fmla="*/ 56866 w 3621578"/>
              <a:gd name="connsiteY274" fmla="*/ 2124013 h 3469434"/>
              <a:gd name="connsiteX275" fmla="*/ 49659 w 3621578"/>
              <a:gd name="connsiteY275" fmla="*/ 2095221 h 3469434"/>
              <a:gd name="connsiteX276" fmla="*/ 42918 w 3621578"/>
              <a:gd name="connsiteY276" fmla="*/ 2066430 h 3469434"/>
              <a:gd name="connsiteX277" fmla="*/ 31296 w 3621578"/>
              <a:gd name="connsiteY277" fmla="*/ 2008383 h 3469434"/>
              <a:gd name="connsiteX278" fmla="*/ 32 w 3621578"/>
              <a:gd name="connsiteY278" fmla="*/ 1696901 h 3469434"/>
              <a:gd name="connsiteX279" fmla="*/ 28390 w 3621578"/>
              <a:gd name="connsiteY279" fmla="*/ 1371023 h 3469434"/>
              <a:gd name="connsiteX280" fmla="*/ 28390 w 3621578"/>
              <a:gd name="connsiteY280" fmla="*/ 1384722 h 3469434"/>
              <a:gd name="connsiteX281" fmla="*/ 29553 w 3621578"/>
              <a:gd name="connsiteY281" fmla="*/ 1397261 h 3469434"/>
              <a:gd name="connsiteX282" fmla="*/ 29553 w 3621578"/>
              <a:gd name="connsiteY282" fmla="*/ 1437197 h 3469434"/>
              <a:gd name="connsiteX283" fmla="*/ 28042 w 3621578"/>
              <a:gd name="connsiteY283" fmla="*/ 1467033 h 3469434"/>
              <a:gd name="connsiteX284" fmla="*/ 27228 w 3621578"/>
              <a:gd name="connsiteY284" fmla="*/ 1498495 h 3469434"/>
              <a:gd name="connsiteX285" fmla="*/ 26531 w 3621578"/>
              <a:gd name="connsiteY285" fmla="*/ 1566061 h 3469434"/>
              <a:gd name="connsiteX286" fmla="*/ 28623 w 3621578"/>
              <a:gd name="connsiteY286" fmla="*/ 1638737 h 3469434"/>
              <a:gd name="connsiteX287" fmla="*/ 34318 w 3621578"/>
              <a:gd name="connsiteY287" fmla="*/ 1715708 h 3469434"/>
              <a:gd name="connsiteX288" fmla="*/ 77437 w 3621578"/>
              <a:gd name="connsiteY288" fmla="*/ 1278496 h 3469434"/>
              <a:gd name="connsiteX289" fmla="*/ 91035 w 3621578"/>
              <a:gd name="connsiteY289" fmla="*/ 1235192 h 3469434"/>
              <a:gd name="connsiteX290" fmla="*/ 81040 w 3621578"/>
              <a:gd name="connsiteY290" fmla="*/ 1284532 h 3469434"/>
              <a:gd name="connsiteX291" fmla="*/ 76391 w 3621578"/>
              <a:gd name="connsiteY291" fmla="*/ 1308913 h 3469434"/>
              <a:gd name="connsiteX292" fmla="*/ 72556 w 3621578"/>
              <a:gd name="connsiteY292" fmla="*/ 1333524 h 3469434"/>
              <a:gd name="connsiteX293" fmla="*/ 64769 w 3621578"/>
              <a:gd name="connsiteY293" fmla="*/ 1384374 h 3469434"/>
              <a:gd name="connsiteX294" fmla="*/ 58143 w 3621578"/>
              <a:gd name="connsiteY294" fmla="*/ 1439518 h 3469434"/>
              <a:gd name="connsiteX295" fmla="*/ 133225 w 3621578"/>
              <a:gd name="connsiteY295" fmla="*/ 2188910 h 3469434"/>
              <a:gd name="connsiteX296" fmla="*/ 140547 w 3621578"/>
              <a:gd name="connsiteY296" fmla="*/ 2210619 h 3469434"/>
              <a:gd name="connsiteX297" fmla="*/ 147520 w 3621578"/>
              <a:gd name="connsiteY297" fmla="*/ 2229195 h 3469434"/>
              <a:gd name="connsiteX298" fmla="*/ 160770 w 3621578"/>
              <a:gd name="connsiteY298" fmla="*/ 2259612 h 3469434"/>
              <a:gd name="connsiteX299" fmla="*/ 173090 w 3621578"/>
              <a:gd name="connsiteY299" fmla="*/ 2285849 h 3469434"/>
              <a:gd name="connsiteX300" fmla="*/ 179250 w 3621578"/>
              <a:gd name="connsiteY300" fmla="*/ 2299200 h 3469434"/>
              <a:gd name="connsiteX301" fmla="*/ 186340 w 3621578"/>
              <a:gd name="connsiteY301" fmla="*/ 2313248 h 3469434"/>
              <a:gd name="connsiteX302" fmla="*/ 111491 w 3621578"/>
              <a:gd name="connsiteY302" fmla="*/ 2048899 h 3469434"/>
              <a:gd name="connsiteX303" fmla="*/ 99869 w 3621578"/>
              <a:gd name="connsiteY303" fmla="*/ 1989343 h 3469434"/>
              <a:gd name="connsiteX304" fmla="*/ 96730 w 3621578"/>
              <a:gd name="connsiteY304" fmla="*/ 1974251 h 3469434"/>
              <a:gd name="connsiteX305" fmla="*/ 94173 w 3621578"/>
              <a:gd name="connsiteY305" fmla="*/ 1959159 h 3469434"/>
              <a:gd name="connsiteX306" fmla="*/ 89060 w 3621578"/>
              <a:gd name="connsiteY306" fmla="*/ 1928742 h 3469434"/>
              <a:gd name="connsiteX307" fmla="*/ 83830 w 3621578"/>
              <a:gd name="connsiteY307" fmla="*/ 1898209 h 3469434"/>
              <a:gd name="connsiteX308" fmla="*/ 79877 w 3621578"/>
              <a:gd name="connsiteY308" fmla="*/ 1867211 h 3469434"/>
              <a:gd name="connsiteX309" fmla="*/ 72788 w 3621578"/>
              <a:gd name="connsiteY309" fmla="*/ 1804752 h 3469434"/>
              <a:gd name="connsiteX310" fmla="*/ 83248 w 3621578"/>
              <a:gd name="connsiteY310" fmla="*/ 1414790 h 3469434"/>
              <a:gd name="connsiteX311" fmla="*/ 86619 w 3621578"/>
              <a:gd name="connsiteY311" fmla="*/ 1390527 h 3469434"/>
              <a:gd name="connsiteX312" fmla="*/ 90803 w 3621578"/>
              <a:gd name="connsiteY312" fmla="*/ 1366379 h 3469434"/>
              <a:gd name="connsiteX313" fmla="*/ 99520 w 3621578"/>
              <a:gd name="connsiteY313" fmla="*/ 1318199 h 3469434"/>
              <a:gd name="connsiteX314" fmla="*/ 104633 w 3621578"/>
              <a:gd name="connsiteY314" fmla="*/ 1294168 h 3469434"/>
              <a:gd name="connsiteX315" fmla="*/ 110329 w 3621578"/>
              <a:gd name="connsiteY315" fmla="*/ 1268279 h 3469434"/>
              <a:gd name="connsiteX316" fmla="*/ 121951 w 3621578"/>
              <a:gd name="connsiteY316" fmla="*/ 1220448 h 3469434"/>
              <a:gd name="connsiteX317" fmla="*/ 135317 w 3621578"/>
              <a:gd name="connsiteY317" fmla="*/ 1173082 h 3469434"/>
              <a:gd name="connsiteX318" fmla="*/ 142058 w 3621578"/>
              <a:gd name="connsiteY318" fmla="*/ 1149862 h 3469434"/>
              <a:gd name="connsiteX319" fmla="*/ 149613 w 3621578"/>
              <a:gd name="connsiteY319" fmla="*/ 1126643 h 3469434"/>
              <a:gd name="connsiteX320" fmla="*/ 182736 w 3621578"/>
              <a:gd name="connsiteY320" fmla="*/ 1033768 h 3469434"/>
              <a:gd name="connsiteX321" fmla="*/ 200983 w 3621578"/>
              <a:gd name="connsiteY321" fmla="*/ 988723 h 3469434"/>
              <a:gd name="connsiteX322" fmla="*/ 211560 w 3621578"/>
              <a:gd name="connsiteY322" fmla="*/ 965504 h 3469434"/>
              <a:gd name="connsiteX323" fmla="*/ 222602 w 3621578"/>
              <a:gd name="connsiteY323" fmla="*/ 942286 h 3469434"/>
              <a:gd name="connsiteX324" fmla="*/ 234223 w 3621578"/>
              <a:gd name="connsiteY324" fmla="*/ 919066 h 3469434"/>
              <a:gd name="connsiteX325" fmla="*/ 245846 w 3621578"/>
              <a:gd name="connsiteY325" fmla="*/ 895847 h 3469434"/>
              <a:gd name="connsiteX326" fmla="*/ 270485 w 3621578"/>
              <a:gd name="connsiteY326" fmla="*/ 849410 h 3469434"/>
              <a:gd name="connsiteX327" fmla="*/ 283735 w 3621578"/>
              <a:gd name="connsiteY327" fmla="*/ 830834 h 3469434"/>
              <a:gd name="connsiteX328" fmla="*/ 261072 w 3621578"/>
              <a:gd name="connsiteY328" fmla="*/ 877272 h 3469434"/>
              <a:gd name="connsiteX329" fmla="*/ 239453 w 3621578"/>
              <a:gd name="connsiteY329" fmla="*/ 923710 h 3469434"/>
              <a:gd name="connsiteX330" fmla="*/ 197729 w 3621578"/>
              <a:gd name="connsiteY330" fmla="*/ 1024480 h 3469434"/>
              <a:gd name="connsiteX331" fmla="*/ 152169 w 3621578"/>
              <a:gd name="connsiteY331" fmla="*/ 1155319 h 3469434"/>
              <a:gd name="connsiteX332" fmla="*/ 133109 w 3621578"/>
              <a:gd name="connsiteY332" fmla="*/ 1223002 h 3469434"/>
              <a:gd name="connsiteX333" fmla="*/ 128808 w 3621578"/>
              <a:gd name="connsiteY333" fmla="*/ 1240184 h 3469434"/>
              <a:gd name="connsiteX334" fmla="*/ 124857 w 3621578"/>
              <a:gd name="connsiteY334" fmla="*/ 1257366 h 3469434"/>
              <a:gd name="connsiteX335" fmla="*/ 117070 w 3621578"/>
              <a:gd name="connsiteY335" fmla="*/ 1292195 h 3469434"/>
              <a:gd name="connsiteX336" fmla="*/ 81388 w 3621578"/>
              <a:gd name="connsiteY336" fmla="*/ 1564552 h 3469434"/>
              <a:gd name="connsiteX337" fmla="*/ 89640 w 3621578"/>
              <a:gd name="connsiteY337" fmla="*/ 1811602 h 3469434"/>
              <a:gd name="connsiteX338" fmla="*/ 97195 w 3621578"/>
              <a:gd name="connsiteY338" fmla="*/ 1869650 h 3469434"/>
              <a:gd name="connsiteX339" fmla="*/ 101263 w 3621578"/>
              <a:gd name="connsiteY339" fmla="*/ 1897976 h 3469434"/>
              <a:gd name="connsiteX340" fmla="*/ 106376 w 3621578"/>
              <a:gd name="connsiteY340" fmla="*/ 1925723 h 3469434"/>
              <a:gd name="connsiteX341" fmla="*/ 116721 w 3621578"/>
              <a:gd name="connsiteY341" fmla="*/ 1979359 h 3469434"/>
              <a:gd name="connsiteX342" fmla="*/ 128344 w 3621578"/>
              <a:gd name="connsiteY342" fmla="*/ 2029860 h 3469434"/>
              <a:gd name="connsiteX343" fmla="*/ 144266 w 3621578"/>
              <a:gd name="connsiteY343" fmla="*/ 2087095 h 3469434"/>
              <a:gd name="connsiteX344" fmla="*/ 155888 w 3621578"/>
              <a:gd name="connsiteY344" fmla="*/ 2125057 h 3469434"/>
              <a:gd name="connsiteX345" fmla="*/ 166000 w 3621578"/>
              <a:gd name="connsiteY345" fmla="*/ 2144329 h 3469434"/>
              <a:gd name="connsiteX346" fmla="*/ 163095 w 3621578"/>
              <a:gd name="connsiteY346" fmla="*/ 2125870 h 3469434"/>
              <a:gd name="connsiteX347" fmla="*/ 156005 w 3621578"/>
              <a:gd name="connsiteY347" fmla="*/ 2088371 h 3469434"/>
              <a:gd name="connsiteX348" fmla="*/ 133574 w 3621578"/>
              <a:gd name="connsiteY348" fmla="*/ 1955211 h 3469434"/>
              <a:gd name="connsiteX349" fmla="*/ 136711 w 3621578"/>
              <a:gd name="connsiteY349" fmla="*/ 1970304 h 3469434"/>
              <a:gd name="connsiteX350" fmla="*/ 140430 w 3621578"/>
              <a:gd name="connsiteY350" fmla="*/ 1985163 h 3469434"/>
              <a:gd name="connsiteX351" fmla="*/ 147985 w 3621578"/>
              <a:gd name="connsiteY351" fmla="*/ 2015000 h 3469434"/>
              <a:gd name="connsiteX352" fmla="*/ 155540 w 3621578"/>
              <a:gd name="connsiteY352" fmla="*/ 2044720 h 3469434"/>
              <a:gd name="connsiteX353" fmla="*/ 164257 w 3621578"/>
              <a:gd name="connsiteY353" fmla="*/ 2073976 h 3469434"/>
              <a:gd name="connsiteX354" fmla="*/ 173090 w 3621578"/>
              <a:gd name="connsiteY354" fmla="*/ 2103348 h 3469434"/>
              <a:gd name="connsiteX355" fmla="*/ 177622 w 3621578"/>
              <a:gd name="connsiteY355" fmla="*/ 2117975 h 3469434"/>
              <a:gd name="connsiteX356" fmla="*/ 179831 w 3621578"/>
              <a:gd name="connsiteY356" fmla="*/ 2125290 h 3469434"/>
              <a:gd name="connsiteX357" fmla="*/ 182387 w 3621578"/>
              <a:gd name="connsiteY357" fmla="*/ 2132488 h 3469434"/>
              <a:gd name="connsiteX358" fmla="*/ 203076 w 3621578"/>
              <a:gd name="connsiteY358" fmla="*/ 2190535 h 3469434"/>
              <a:gd name="connsiteX359" fmla="*/ 309188 w 3621578"/>
              <a:gd name="connsiteY359" fmla="*/ 2421912 h 3469434"/>
              <a:gd name="connsiteX360" fmla="*/ 463767 w 3621578"/>
              <a:gd name="connsiteY360" fmla="*/ 2656888 h 3469434"/>
              <a:gd name="connsiteX361" fmla="*/ 684592 w 3621578"/>
              <a:gd name="connsiteY361" fmla="*/ 2893605 h 3469434"/>
              <a:gd name="connsiteX362" fmla="*/ 1260484 w 3621578"/>
              <a:gd name="connsiteY362" fmla="*/ 3230279 h 3469434"/>
              <a:gd name="connsiteX363" fmla="*/ 1926681 w 3621578"/>
              <a:gd name="connsiteY363" fmla="*/ 3313983 h 3469434"/>
              <a:gd name="connsiteX364" fmla="*/ 1911688 w 3621578"/>
              <a:gd name="connsiteY364" fmla="*/ 3310965 h 3469434"/>
              <a:gd name="connsiteX365" fmla="*/ 1642279 w 3621578"/>
              <a:gd name="connsiteY365" fmla="*/ 3303999 h 3469434"/>
              <a:gd name="connsiteX366" fmla="*/ 1396349 w 3621578"/>
              <a:gd name="connsiteY366" fmla="*/ 3262205 h 3469434"/>
              <a:gd name="connsiteX367" fmla="*/ 1160531 w 3621578"/>
              <a:gd name="connsiteY367" fmla="*/ 3184074 h 3469434"/>
              <a:gd name="connsiteX368" fmla="*/ 1104046 w 3621578"/>
              <a:gd name="connsiteY368" fmla="*/ 3158996 h 3469434"/>
              <a:gd name="connsiteX369" fmla="*/ 1075919 w 3621578"/>
              <a:gd name="connsiteY369" fmla="*/ 3146110 h 3469434"/>
              <a:gd name="connsiteX370" fmla="*/ 1047560 w 3621578"/>
              <a:gd name="connsiteY370" fmla="*/ 3132063 h 3469434"/>
              <a:gd name="connsiteX371" fmla="*/ 1020016 w 3621578"/>
              <a:gd name="connsiteY371" fmla="*/ 3118015 h 3469434"/>
              <a:gd name="connsiteX372" fmla="*/ 1006301 w 3621578"/>
              <a:gd name="connsiteY372" fmla="*/ 3110933 h 3469434"/>
              <a:gd name="connsiteX373" fmla="*/ 992935 w 3621578"/>
              <a:gd name="connsiteY373" fmla="*/ 3103388 h 3469434"/>
              <a:gd name="connsiteX374" fmla="*/ 939472 w 3621578"/>
              <a:gd name="connsiteY374" fmla="*/ 3072623 h 3469434"/>
              <a:gd name="connsiteX375" fmla="*/ 913438 w 3621578"/>
              <a:gd name="connsiteY375" fmla="*/ 3056369 h 3469434"/>
              <a:gd name="connsiteX376" fmla="*/ 887520 w 3621578"/>
              <a:gd name="connsiteY376" fmla="*/ 3039768 h 3469434"/>
              <a:gd name="connsiteX377" fmla="*/ 861718 w 3621578"/>
              <a:gd name="connsiteY377" fmla="*/ 3023050 h 3469434"/>
              <a:gd name="connsiteX378" fmla="*/ 836613 w 3621578"/>
              <a:gd name="connsiteY378" fmla="*/ 3005288 h 3469434"/>
              <a:gd name="connsiteX379" fmla="*/ 786986 w 3621578"/>
              <a:gd name="connsiteY379" fmla="*/ 2969182 h 3469434"/>
              <a:gd name="connsiteX380" fmla="*/ 738985 w 3621578"/>
              <a:gd name="connsiteY380" fmla="*/ 2930871 h 3469434"/>
              <a:gd name="connsiteX381" fmla="*/ 504329 w 3621578"/>
              <a:gd name="connsiteY381" fmla="*/ 2692413 h 3469434"/>
              <a:gd name="connsiteX382" fmla="*/ 305701 w 3621578"/>
              <a:gd name="connsiteY382" fmla="*/ 2363980 h 3469434"/>
              <a:gd name="connsiteX383" fmla="*/ 514905 w 3621578"/>
              <a:gd name="connsiteY383" fmla="*/ 2686840 h 3469434"/>
              <a:gd name="connsiteX384" fmla="*/ 549772 w 3621578"/>
              <a:gd name="connsiteY384" fmla="*/ 2728170 h 3469434"/>
              <a:gd name="connsiteX385" fmla="*/ 558605 w 3621578"/>
              <a:gd name="connsiteY385" fmla="*/ 2738154 h 3469434"/>
              <a:gd name="connsiteX386" fmla="*/ 567671 w 3621578"/>
              <a:gd name="connsiteY386" fmla="*/ 2748021 h 3469434"/>
              <a:gd name="connsiteX387" fmla="*/ 585802 w 3621578"/>
              <a:gd name="connsiteY387" fmla="*/ 2767758 h 3469434"/>
              <a:gd name="connsiteX388" fmla="*/ 603933 w 3621578"/>
              <a:gd name="connsiteY388" fmla="*/ 2787261 h 3469434"/>
              <a:gd name="connsiteX389" fmla="*/ 612998 w 3621578"/>
              <a:gd name="connsiteY389" fmla="*/ 2797014 h 3469434"/>
              <a:gd name="connsiteX390" fmla="*/ 622412 w 3621578"/>
              <a:gd name="connsiteY390" fmla="*/ 2806301 h 3469434"/>
              <a:gd name="connsiteX391" fmla="*/ 659720 w 3621578"/>
              <a:gd name="connsiteY391" fmla="*/ 2842638 h 3469434"/>
              <a:gd name="connsiteX392" fmla="*/ 697377 w 3621578"/>
              <a:gd name="connsiteY392" fmla="*/ 2876770 h 3469434"/>
              <a:gd name="connsiteX393" fmla="*/ 734103 w 3621578"/>
              <a:gd name="connsiteY393" fmla="*/ 2908580 h 3469434"/>
              <a:gd name="connsiteX394" fmla="*/ 771064 w 3621578"/>
              <a:gd name="connsiteY394" fmla="*/ 2937140 h 3469434"/>
              <a:gd name="connsiteX395" fmla="*/ 788845 w 3621578"/>
              <a:gd name="connsiteY395" fmla="*/ 2950839 h 3469434"/>
              <a:gd name="connsiteX396" fmla="*/ 806395 w 3621578"/>
              <a:gd name="connsiteY396" fmla="*/ 2963609 h 3469434"/>
              <a:gd name="connsiteX397" fmla="*/ 787102 w 3621578"/>
              <a:gd name="connsiteY397" fmla="*/ 2947937 h 3469434"/>
              <a:gd name="connsiteX398" fmla="*/ 768157 w 3621578"/>
              <a:gd name="connsiteY398" fmla="*/ 2932148 h 3469434"/>
              <a:gd name="connsiteX399" fmla="*/ 749445 w 3621578"/>
              <a:gd name="connsiteY399" fmla="*/ 2916359 h 3469434"/>
              <a:gd name="connsiteX400" fmla="*/ 730966 w 3621578"/>
              <a:gd name="connsiteY400" fmla="*/ 2900454 h 3469434"/>
              <a:gd name="connsiteX401" fmla="*/ 695285 w 3621578"/>
              <a:gd name="connsiteY401" fmla="*/ 2867483 h 3469434"/>
              <a:gd name="connsiteX402" fmla="*/ 677503 w 3621578"/>
              <a:gd name="connsiteY402" fmla="*/ 2850998 h 3469434"/>
              <a:gd name="connsiteX403" fmla="*/ 660650 w 3621578"/>
              <a:gd name="connsiteY403" fmla="*/ 2833932 h 3469434"/>
              <a:gd name="connsiteX404" fmla="*/ 627177 w 3621578"/>
              <a:gd name="connsiteY404" fmla="*/ 2800032 h 3469434"/>
              <a:gd name="connsiteX405" fmla="*/ 618926 w 3621578"/>
              <a:gd name="connsiteY405" fmla="*/ 2791558 h 3469434"/>
              <a:gd name="connsiteX406" fmla="*/ 611023 w 3621578"/>
              <a:gd name="connsiteY406" fmla="*/ 2782734 h 3469434"/>
              <a:gd name="connsiteX407" fmla="*/ 595216 w 3621578"/>
              <a:gd name="connsiteY407" fmla="*/ 2765087 h 3469434"/>
              <a:gd name="connsiteX408" fmla="*/ 564068 w 3621578"/>
              <a:gd name="connsiteY408" fmla="*/ 2730259 h 3469434"/>
              <a:gd name="connsiteX409" fmla="*/ 534663 w 3621578"/>
              <a:gd name="connsiteY409" fmla="*/ 2694154 h 3469434"/>
              <a:gd name="connsiteX410" fmla="*/ 217836 w 3621578"/>
              <a:gd name="connsiteY410" fmla="*/ 2056446 h 3469434"/>
              <a:gd name="connsiteX411" fmla="*/ 212373 w 3621578"/>
              <a:gd name="connsiteY411" fmla="*/ 2034968 h 3469434"/>
              <a:gd name="connsiteX412" fmla="*/ 207957 w 3621578"/>
              <a:gd name="connsiteY412" fmla="*/ 2013374 h 3469434"/>
              <a:gd name="connsiteX413" fmla="*/ 199123 w 3621578"/>
              <a:gd name="connsiteY413" fmla="*/ 1970071 h 3469434"/>
              <a:gd name="connsiteX414" fmla="*/ 191685 w 3621578"/>
              <a:gd name="connsiteY414" fmla="*/ 1926304 h 3469434"/>
              <a:gd name="connsiteX415" fmla="*/ 185061 w 3621578"/>
              <a:gd name="connsiteY415" fmla="*/ 1882420 h 3469434"/>
              <a:gd name="connsiteX416" fmla="*/ 180296 w 3621578"/>
              <a:gd name="connsiteY416" fmla="*/ 1838188 h 3469434"/>
              <a:gd name="connsiteX417" fmla="*/ 177971 w 3621578"/>
              <a:gd name="connsiteY417" fmla="*/ 1816014 h 3469434"/>
              <a:gd name="connsiteX418" fmla="*/ 176112 w 3621578"/>
              <a:gd name="connsiteY418" fmla="*/ 1793723 h 3469434"/>
              <a:gd name="connsiteX419" fmla="*/ 173787 w 3621578"/>
              <a:gd name="connsiteY419" fmla="*/ 1748911 h 3469434"/>
              <a:gd name="connsiteX420" fmla="*/ 172624 w 3621578"/>
              <a:gd name="connsiteY420" fmla="*/ 1726505 h 3469434"/>
              <a:gd name="connsiteX421" fmla="*/ 172624 w 3621578"/>
              <a:gd name="connsiteY421" fmla="*/ 1703983 h 3469434"/>
              <a:gd name="connsiteX422" fmla="*/ 506420 w 3621578"/>
              <a:gd name="connsiteY422" fmla="*/ 2638080 h 3469434"/>
              <a:gd name="connsiteX423" fmla="*/ 498168 w 3621578"/>
              <a:gd name="connsiteY423" fmla="*/ 2622059 h 3469434"/>
              <a:gd name="connsiteX424" fmla="*/ 442265 w 3621578"/>
              <a:gd name="connsiteY424" fmla="*/ 2541490 h 3469434"/>
              <a:gd name="connsiteX425" fmla="*/ 435407 w 3621578"/>
              <a:gd name="connsiteY425" fmla="*/ 2531156 h 3469434"/>
              <a:gd name="connsiteX426" fmla="*/ 429015 w 3621578"/>
              <a:gd name="connsiteY426" fmla="*/ 2520592 h 3469434"/>
              <a:gd name="connsiteX427" fmla="*/ 416231 w 3621578"/>
              <a:gd name="connsiteY427" fmla="*/ 2499346 h 3469434"/>
              <a:gd name="connsiteX428" fmla="*/ 403563 w 3621578"/>
              <a:gd name="connsiteY428" fmla="*/ 2478218 h 3469434"/>
              <a:gd name="connsiteX429" fmla="*/ 391242 w 3621578"/>
              <a:gd name="connsiteY429" fmla="*/ 2456972 h 3469434"/>
              <a:gd name="connsiteX430" fmla="*/ 367998 w 3621578"/>
              <a:gd name="connsiteY430" fmla="*/ 2414017 h 3469434"/>
              <a:gd name="connsiteX431" fmla="*/ 356375 w 3621578"/>
              <a:gd name="connsiteY431" fmla="*/ 2392772 h 3469434"/>
              <a:gd name="connsiteX432" fmla="*/ 346031 w 3621578"/>
              <a:gd name="connsiteY432" fmla="*/ 2371410 h 3469434"/>
              <a:gd name="connsiteX433" fmla="*/ 325924 w 3621578"/>
              <a:gd name="connsiteY433" fmla="*/ 2329616 h 3469434"/>
              <a:gd name="connsiteX434" fmla="*/ 307909 w 3621578"/>
              <a:gd name="connsiteY434" fmla="*/ 2288635 h 3469434"/>
              <a:gd name="connsiteX435" fmla="*/ 226553 w 3621578"/>
              <a:gd name="connsiteY435" fmla="*/ 2046577 h 3469434"/>
              <a:gd name="connsiteX436" fmla="*/ 185526 w 3621578"/>
              <a:gd name="connsiteY436" fmla="*/ 1788616 h 3469434"/>
              <a:gd name="connsiteX437" fmla="*/ 181922 w 3621578"/>
              <a:gd name="connsiteY437" fmla="*/ 1722442 h 3469434"/>
              <a:gd name="connsiteX438" fmla="*/ 181922 w 3621578"/>
              <a:gd name="connsiteY438" fmla="*/ 1655803 h 3469434"/>
              <a:gd name="connsiteX439" fmla="*/ 182853 w 3621578"/>
              <a:gd name="connsiteY439" fmla="*/ 1622368 h 3469434"/>
              <a:gd name="connsiteX440" fmla="*/ 184364 w 3621578"/>
              <a:gd name="connsiteY440" fmla="*/ 1588933 h 3469434"/>
              <a:gd name="connsiteX441" fmla="*/ 189594 w 3621578"/>
              <a:gd name="connsiteY441" fmla="*/ 1521830 h 3469434"/>
              <a:gd name="connsiteX442" fmla="*/ 239918 w 3621578"/>
              <a:gd name="connsiteY442" fmla="*/ 1253768 h 3469434"/>
              <a:gd name="connsiteX443" fmla="*/ 299890 w 3621578"/>
              <a:gd name="connsiteY443" fmla="*/ 1085314 h 3469434"/>
              <a:gd name="connsiteX444" fmla="*/ 314186 w 3621578"/>
              <a:gd name="connsiteY444" fmla="*/ 1053619 h 3469434"/>
              <a:gd name="connsiteX445" fmla="*/ 327435 w 3621578"/>
              <a:gd name="connsiteY445" fmla="*/ 1026337 h 3469434"/>
              <a:gd name="connsiteX446" fmla="*/ 350680 w 3621578"/>
              <a:gd name="connsiteY446" fmla="*/ 985473 h 3469434"/>
              <a:gd name="connsiteX447" fmla="*/ 365557 w 3621578"/>
              <a:gd name="connsiteY447" fmla="*/ 962254 h 3469434"/>
              <a:gd name="connsiteX448" fmla="*/ 371949 w 3621578"/>
              <a:gd name="connsiteY448" fmla="*/ 958771 h 3469434"/>
              <a:gd name="connsiteX449" fmla="*/ 355097 w 3621578"/>
              <a:gd name="connsiteY449" fmla="*/ 1013219 h 3469434"/>
              <a:gd name="connsiteX450" fmla="*/ 350680 w 3621578"/>
              <a:gd name="connsiteY450" fmla="*/ 1024828 h 3469434"/>
              <a:gd name="connsiteX451" fmla="*/ 334060 w 3621578"/>
              <a:gd name="connsiteY451" fmla="*/ 1073240 h 3469434"/>
              <a:gd name="connsiteX452" fmla="*/ 324413 w 3621578"/>
              <a:gd name="connsiteY452" fmla="*/ 1105282 h 3469434"/>
              <a:gd name="connsiteX453" fmla="*/ 325576 w 3621578"/>
              <a:gd name="connsiteY453" fmla="*/ 1115266 h 3469434"/>
              <a:gd name="connsiteX454" fmla="*/ 357653 w 3621578"/>
              <a:gd name="connsiteY454" fmla="*/ 1045609 h 3469434"/>
              <a:gd name="connsiteX455" fmla="*/ 389964 w 3621578"/>
              <a:gd name="connsiteY455" fmla="*/ 980248 h 3469434"/>
              <a:gd name="connsiteX456" fmla="*/ 411930 w 3621578"/>
              <a:gd name="connsiteY456" fmla="*/ 940312 h 3469434"/>
              <a:gd name="connsiteX457" fmla="*/ 424483 w 3621578"/>
              <a:gd name="connsiteY457" fmla="*/ 918718 h 3469434"/>
              <a:gd name="connsiteX458" fmla="*/ 430874 w 3621578"/>
              <a:gd name="connsiteY458" fmla="*/ 907109 h 3469434"/>
              <a:gd name="connsiteX459" fmla="*/ 438081 w 3621578"/>
              <a:gd name="connsiteY459" fmla="*/ 895499 h 3469434"/>
              <a:gd name="connsiteX460" fmla="*/ 377993 w 3621578"/>
              <a:gd name="connsiteY460" fmla="*/ 1032143 h 3469434"/>
              <a:gd name="connsiteX461" fmla="*/ 409722 w 3621578"/>
              <a:gd name="connsiteY461" fmla="*/ 992090 h 3469434"/>
              <a:gd name="connsiteX462" fmla="*/ 437267 w 3621578"/>
              <a:gd name="connsiteY462" fmla="*/ 955752 h 3469434"/>
              <a:gd name="connsiteX463" fmla="*/ 463650 w 3621578"/>
              <a:gd name="connsiteY463" fmla="*/ 922317 h 3469434"/>
              <a:gd name="connsiteX464" fmla="*/ 467253 w 3621578"/>
              <a:gd name="connsiteY464" fmla="*/ 918253 h 3469434"/>
              <a:gd name="connsiteX465" fmla="*/ 502120 w 3621578"/>
              <a:gd name="connsiteY465" fmla="*/ 858116 h 3469434"/>
              <a:gd name="connsiteX466" fmla="*/ 1272455 w 3621578"/>
              <a:gd name="connsiteY466" fmla="*/ 227722 h 3469434"/>
              <a:gd name="connsiteX467" fmla="*/ 1249210 w 3621578"/>
              <a:gd name="connsiteY467" fmla="*/ 235732 h 3469434"/>
              <a:gd name="connsiteX468" fmla="*/ 1236425 w 3621578"/>
              <a:gd name="connsiteY468" fmla="*/ 240260 h 3469434"/>
              <a:gd name="connsiteX469" fmla="*/ 1223757 w 3621578"/>
              <a:gd name="connsiteY469" fmla="*/ 245253 h 3469434"/>
              <a:gd name="connsiteX470" fmla="*/ 1172967 w 3621578"/>
              <a:gd name="connsiteY470" fmla="*/ 265801 h 3469434"/>
              <a:gd name="connsiteX471" fmla="*/ 1122874 w 3621578"/>
              <a:gd name="connsiteY471" fmla="*/ 289020 h 3469434"/>
              <a:gd name="connsiteX472" fmla="*/ 1097885 w 3621578"/>
              <a:gd name="connsiteY472" fmla="*/ 300630 h 3469434"/>
              <a:gd name="connsiteX473" fmla="*/ 1073362 w 3621578"/>
              <a:gd name="connsiteY473" fmla="*/ 313401 h 3469434"/>
              <a:gd name="connsiteX474" fmla="*/ 1048955 w 3621578"/>
              <a:gd name="connsiteY474" fmla="*/ 325822 h 3469434"/>
              <a:gd name="connsiteX475" fmla="*/ 1037332 w 3621578"/>
              <a:gd name="connsiteY475" fmla="*/ 332323 h 3469434"/>
              <a:gd name="connsiteX476" fmla="*/ 1025710 w 3621578"/>
              <a:gd name="connsiteY476" fmla="*/ 339173 h 3469434"/>
              <a:gd name="connsiteX477" fmla="*/ 978059 w 3621578"/>
              <a:gd name="connsiteY477" fmla="*/ 366804 h 3469434"/>
              <a:gd name="connsiteX478" fmla="*/ 931568 w 3621578"/>
              <a:gd name="connsiteY478" fmla="*/ 396060 h 3469434"/>
              <a:gd name="connsiteX479" fmla="*/ 908323 w 3621578"/>
              <a:gd name="connsiteY479" fmla="*/ 410803 h 3469434"/>
              <a:gd name="connsiteX480" fmla="*/ 886242 w 3621578"/>
              <a:gd name="connsiteY480" fmla="*/ 426245 h 3469434"/>
              <a:gd name="connsiteX481" fmla="*/ 722365 w 3621578"/>
              <a:gd name="connsiteY481" fmla="*/ 553020 h 3469434"/>
              <a:gd name="connsiteX482" fmla="*/ 742704 w 3621578"/>
              <a:gd name="connsiteY482" fmla="*/ 533980 h 3469434"/>
              <a:gd name="connsiteX483" fmla="*/ 763741 w 3621578"/>
              <a:gd name="connsiteY483" fmla="*/ 515521 h 3469434"/>
              <a:gd name="connsiteX484" fmla="*/ 784080 w 3621578"/>
              <a:gd name="connsiteY484" fmla="*/ 497294 h 3469434"/>
              <a:gd name="connsiteX485" fmla="*/ 805116 w 3621578"/>
              <a:gd name="connsiteY485" fmla="*/ 479996 h 3469434"/>
              <a:gd name="connsiteX486" fmla="*/ 846958 w 3621578"/>
              <a:gd name="connsiteY486" fmla="*/ 446213 h 3469434"/>
              <a:gd name="connsiteX487" fmla="*/ 889728 w 3621578"/>
              <a:gd name="connsiteY487" fmla="*/ 414867 h 3469434"/>
              <a:gd name="connsiteX488" fmla="*/ 911113 w 3621578"/>
              <a:gd name="connsiteY488" fmla="*/ 399543 h 3469434"/>
              <a:gd name="connsiteX489" fmla="*/ 932847 w 3621578"/>
              <a:gd name="connsiteY489" fmla="*/ 385147 h 3469434"/>
              <a:gd name="connsiteX490" fmla="*/ 954581 w 3621578"/>
              <a:gd name="connsiteY490" fmla="*/ 370867 h 3469434"/>
              <a:gd name="connsiteX491" fmla="*/ 976315 w 3621578"/>
              <a:gd name="connsiteY491" fmla="*/ 357052 h 3469434"/>
              <a:gd name="connsiteX492" fmla="*/ 1016412 w 3621578"/>
              <a:gd name="connsiteY492" fmla="*/ 330930 h 3469434"/>
              <a:gd name="connsiteX493" fmla="*/ 1027337 w 3621578"/>
              <a:gd name="connsiteY493" fmla="*/ 324430 h 3469434"/>
              <a:gd name="connsiteX494" fmla="*/ 1038960 w 3621578"/>
              <a:gd name="connsiteY494" fmla="*/ 318392 h 3469434"/>
              <a:gd name="connsiteX495" fmla="*/ 1061275 w 3621578"/>
              <a:gd name="connsiteY495" fmla="*/ 306782 h 3469434"/>
              <a:gd name="connsiteX496" fmla="*/ 1083474 w 3621578"/>
              <a:gd name="connsiteY496" fmla="*/ 295174 h 3469434"/>
              <a:gd name="connsiteX497" fmla="*/ 1095096 w 3621578"/>
              <a:gd name="connsiteY497" fmla="*/ 289253 h 3469434"/>
              <a:gd name="connsiteX498" fmla="*/ 1106719 w 3621578"/>
              <a:gd name="connsiteY498" fmla="*/ 283912 h 3469434"/>
              <a:gd name="connsiteX499" fmla="*/ 1151813 w 3621578"/>
              <a:gd name="connsiteY499" fmla="*/ 262899 h 3469434"/>
              <a:gd name="connsiteX500" fmla="*/ 1163436 w 3621578"/>
              <a:gd name="connsiteY500" fmla="*/ 257675 h 3469434"/>
              <a:gd name="connsiteX501" fmla="*/ 1175058 w 3621578"/>
              <a:gd name="connsiteY501" fmla="*/ 252915 h 3469434"/>
              <a:gd name="connsiteX502" fmla="*/ 1198303 w 3621578"/>
              <a:gd name="connsiteY502" fmla="*/ 243627 h 3469434"/>
              <a:gd name="connsiteX503" fmla="*/ 1221548 w 3621578"/>
              <a:gd name="connsiteY503" fmla="*/ 234340 h 3469434"/>
              <a:gd name="connsiteX504" fmla="*/ 1233171 w 3621578"/>
              <a:gd name="connsiteY504" fmla="*/ 229696 h 3469434"/>
              <a:gd name="connsiteX505" fmla="*/ 1244792 w 3621578"/>
              <a:gd name="connsiteY505" fmla="*/ 225517 h 3469434"/>
              <a:gd name="connsiteX506" fmla="*/ 1291283 w 3621578"/>
              <a:gd name="connsiteY506" fmla="*/ 209263 h 3469434"/>
              <a:gd name="connsiteX507" fmla="*/ 1302905 w 3621578"/>
              <a:gd name="connsiteY507" fmla="*/ 205200 h 3469434"/>
              <a:gd name="connsiteX508" fmla="*/ 1314528 w 3621578"/>
              <a:gd name="connsiteY508" fmla="*/ 201717 h 3469434"/>
              <a:gd name="connsiteX509" fmla="*/ 1337773 w 3621578"/>
              <a:gd name="connsiteY509" fmla="*/ 194751 h 3469434"/>
              <a:gd name="connsiteX510" fmla="*/ 1361018 w 3621578"/>
              <a:gd name="connsiteY510" fmla="*/ 187786 h 3469434"/>
              <a:gd name="connsiteX511" fmla="*/ 1372640 w 3621578"/>
              <a:gd name="connsiteY511" fmla="*/ 184303 h 3469434"/>
              <a:gd name="connsiteX512" fmla="*/ 1384262 w 3621578"/>
              <a:gd name="connsiteY512" fmla="*/ 181285 h 3469434"/>
              <a:gd name="connsiteX513" fmla="*/ 1431449 w 3621578"/>
              <a:gd name="connsiteY513" fmla="*/ 169675 h 3469434"/>
              <a:gd name="connsiteX514" fmla="*/ 1760713 w 3621578"/>
              <a:gd name="connsiteY514" fmla="*/ 129622 h 3469434"/>
              <a:gd name="connsiteX515" fmla="*/ 2662380 w 3621578"/>
              <a:gd name="connsiteY515" fmla="*/ 398382 h 3469434"/>
              <a:gd name="connsiteX516" fmla="*/ 2821025 w 3621578"/>
              <a:gd name="connsiteY516" fmla="*/ 522371 h 3469434"/>
              <a:gd name="connsiteX517" fmla="*/ 2895408 w 3621578"/>
              <a:gd name="connsiteY517" fmla="*/ 592724 h 3469434"/>
              <a:gd name="connsiteX518" fmla="*/ 2913191 w 3621578"/>
              <a:gd name="connsiteY518" fmla="*/ 611532 h 3469434"/>
              <a:gd name="connsiteX519" fmla="*/ 2930625 w 3621578"/>
              <a:gd name="connsiteY519" fmla="*/ 630454 h 3469434"/>
              <a:gd name="connsiteX520" fmla="*/ 2948059 w 3621578"/>
              <a:gd name="connsiteY520" fmla="*/ 649611 h 3469434"/>
              <a:gd name="connsiteX521" fmla="*/ 2956543 w 3621578"/>
              <a:gd name="connsiteY521" fmla="*/ 659362 h 3469434"/>
              <a:gd name="connsiteX522" fmla="*/ 2964912 w 3621578"/>
              <a:gd name="connsiteY522" fmla="*/ 669346 h 3469434"/>
              <a:gd name="connsiteX523" fmla="*/ 2998035 w 3621578"/>
              <a:gd name="connsiteY523" fmla="*/ 709399 h 3469434"/>
              <a:gd name="connsiteX524" fmla="*/ 3029415 w 3621578"/>
              <a:gd name="connsiteY524" fmla="*/ 751077 h 3469434"/>
              <a:gd name="connsiteX525" fmla="*/ 3045106 w 3621578"/>
              <a:gd name="connsiteY525" fmla="*/ 772091 h 3469434"/>
              <a:gd name="connsiteX526" fmla="*/ 3059285 w 3621578"/>
              <a:gd name="connsiteY526" fmla="*/ 793800 h 3469434"/>
              <a:gd name="connsiteX527" fmla="*/ 3088341 w 3621578"/>
              <a:gd name="connsiteY527" fmla="*/ 837568 h 3469434"/>
              <a:gd name="connsiteX528" fmla="*/ 3141340 w 3621578"/>
              <a:gd name="connsiteY528" fmla="*/ 928818 h 3469434"/>
              <a:gd name="connsiteX529" fmla="*/ 3188526 w 3621578"/>
              <a:gd name="connsiteY529" fmla="*/ 1023551 h 3469434"/>
              <a:gd name="connsiteX530" fmla="*/ 3209331 w 3621578"/>
              <a:gd name="connsiteY530" fmla="*/ 1072427 h 3469434"/>
              <a:gd name="connsiteX531" fmla="*/ 3219442 w 3621578"/>
              <a:gd name="connsiteY531" fmla="*/ 1097039 h 3469434"/>
              <a:gd name="connsiteX532" fmla="*/ 3228972 w 3621578"/>
              <a:gd name="connsiteY532" fmla="*/ 1122115 h 3469434"/>
              <a:gd name="connsiteX533" fmla="*/ 3230832 w 3621578"/>
              <a:gd name="connsiteY533" fmla="*/ 1127224 h 3469434"/>
              <a:gd name="connsiteX534" fmla="*/ 3233273 w 3621578"/>
              <a:gd name="connsiteY534" fmla="*/ 1133725 h 3469434"/>
              <a:gd name="connsiteX535" fmla="*/ 3238154 w 3621578"/>
              <a:gd name="connsiteY535" fmla="*/ 1147193 h 3469434"/>
              <a:gd name="connsiteX536" fmla="*/ 3246870 w 3621578"/>
              <a:gd name="connsiteY536" fmla="*/ 1172269 h 3469434"/>
              <a:gd name="connsiteX537" fmla="*/ 3248615 w 3621578"/>
              <a:gd name="connsiteY537" fmla="*/ 1178073 h 3469434"/>
              <a:gd name="connsiteX538" fmla="*/ 3298125 w 3621578"/>
              <a:gd name="connsiteY538" fmla="*/ 1948013 h 3469434"/>
              <a:gd name="connsiteX539" fmla="*/ 3322765 w 3621578"/>
              <a:gd name="connsiteY539" fmla="*/ 1783508 h 3469434"/>
              <a:gd name="connsiteX540" fmla="*/ 3325323 w 3621578"/>
              <a:gd name="connsiteY540" fmla="*/ 1754948 h 3469434"/>
              <a:gd name="connsiteX541" fmla="*/ 3326484 w 3621578"/>
              <a:gd name="connsiteY541" fmla="*/ 1740668 h 3469434"/>
              <a:gd name="connsiteX542" fmla="*/ 3327066 w 3621578"/>
              <a:gd name="connsiteY542" fmla="*/ 1726389 h 3469434"/>
              <a:gd name="connsiteX543" fmla="*/ 3329274 w 3621578"/>
              <a:gd name="connsiteY543" fmla="*/ 1669154 h 3469434"/>
              <a:gd name="connsiteX544" fmla="*/ 3326369 w 3621578"/>
              <a:gd name="connsiteY544" fmla="*/ 1554684 h 3469434"/>
              <a:gd name="connsiteX545" fmla="*/ 3324741 w 3621578"/>
              <a:gd name="connsiteY545" fmla="*/ 1526009 h 3469434"/>
              <a:gd name="connsiteX546" fmla="*/ 3321952 w 3621578"/>
              <a:gd name="connsiteY546" fmla="*/ 1497566 h 3469434"/>
              <a:gd name="connsiteX547" fmla="*/ 3318930 w 3621578"/>
              <a:gd name="connsiteY547" fmla="*/ 1469007 h 3469434"/>
              <a:gd name="connsiteX548" fmla="*/ 3317419 w 3621578"/>
              <a:gd name="connsiteY548" fmla="*/ 1454727 h 3469434"/>
              <a:gd name="connsiteX549" fmla="*/ 3315675 w 3621578"/>
              <a:gd name="connsiteY549" fmla="*/ 1440564 h 3469434"/>
              <a:gd name="connsiteX550" fmla="*/ 3306843 w 3621578"/>
              <a:gd name="connsiteY550" fmla="*/ 1383793 h 3469434"/>
              <a:gd name="connsiteX551" fmla="*/ 3301613 w 3621578"/>
              <a:gd name="connsiteY551" fmla="*/ 1355582 h 3469434"/>
              <a:gd name="connsiteX552" fmla="*/ 3295802 w 3621578"/>
              <a:gd name="connsiteY552" fmla="*/ 1327487 h 3469434"/>
              <a:gd name="connsiteX553" fmla="*/ 3289874 w 3621578"/>
              <a:gd name="connsiteY553" fmla="*/ 1299392 h 3469434"/>
              <a:gd name="connsiteX554" fmla="*/ 3282900 w 3621578"/>
              <a:gd name="connsiteY554" fmla="*/ 1271646 h 3469434"/>
              <a:gd name="connsiteX555" fmla="*/ 3275811 w 3621578"/>
              <a:gd name="connsiteY555" fmla="*/ 1243783 h 3469434"/>
              <a:gd name="connsiteX556" fmla="*/ 3272208 w 3621578"/>
              <a:gd name="connsiteY556" fmla="*/ 1229851 h 3469434"/>
              <a:gd name="connsiteX557" fmla="*/ 3267908 w 3621578"/>
              <a:gd name="connsiteY557" fmla="*/ 1216152 h 3469434"/>
              <a:gd name="connsiteX558" fmla="*/ 3251172 w 3621578"/>
              <a:gd name="connsiteY558" fmla="*/ 1161240 h 3469434"/>
              <a:gd name="connsiteX559" fmla="*/ 3231762 w 3621578"/>
              <a:gd name="connsiteY559" fmla="*/ 1107140 h 3469434"/>
              <a:gd name="connsiteX560" fmla="*/ 3226881 w 3621578"/>
              <a:gd name="connsiteY560" fmla="*/ 1093557 h 3469434"/>
              <a:gd name="connsiteX561" fmla="*/ 3221418 w 3621578"/>
              <a:gd name="connsiteY561" fmla="*/ 1080321 h 3469434"/>
              <a:gd name="connsiteX562" fmla="*/ 3210493 w 3621578"/>
              <a:gd name="connsiteY562" fmla="*/ 1053736 h 3469434"/>
              <a:gd name="connsiteX563" fmla="*/ 3198871 w 3621578"/>
              <a:gd name="connsiteY563" fmla="*/ 1027150 h 3469434"/>
              <a:gd name="connsiteX564" fmla="*/ 3187248 w 3621578"/>
              <a:gd name="connsiteY564" fmla="*/ 1001145 h 3469434"/>
              <a:gd name="connsiteX565" fmla="*/ 3174929 w 3621578"/>
              <a:gd name="connsiteY565" fmla="*/ 975140 h 3469434"/>
              <a:gd name="connsiteX566" fmla="*/ 3162376 w 3621578"/>
              <a:gd name="connsiteY566" fmla="*/ 949251 h 3469434"/>
              <a:gd name="connsiteX567" fmla="*/ 3135296 w 3621578"/>
              <a:gd name="connsiteY567" fmla="*/ 898518 h 3469434"/>
              <a:gd name="connsiteX568" fmla="*/ 3008612 w 3621578"/>
              <a:gd name="connsiteY568" fmla="*/ 706497 h 3469434"/>
              <a:gd name="connsiteX569" fmla="*/ 2854382 w 3621578"/>
              <a:gd name="connsiteY569" fmla="*/ 535837 h 3469434"/>
              <a:gd name="connsiteX570" fmla="*/ 2676210 w 3621578"/>
              <a:gd name="connsiteY570" fmla="*/ 390255 h 3469434"/>
              <a:gd name="connsiteX571" fmla="*/ 2628209 w 3621578"/>
              <a:gd name="connsiteY571" fmla="*/ 358445 h 3469434"/>
              <a:gd name="connsiteX572" fmla="*/ 2604035 w 3621578"/>
              <a:gd name="connsiteY572" fmla="*/ 342772 h 3469434"/>
              <a:gd name="connsiteX573" fmla="*/ 2579279 w 3621578"/>
              <a:gd name="connsiteY573" fmla="*/ 328145 h 3469434"/>
              <a:gd name="connsiteX574" fmla="*/ 2554523 w 3621578"/>
              <a:gd name="connsiteY574" fmla="*/ 313516 h 3469434"/>
              <a:gd name="connsiteX575" fmla="*/ 2542088 w 3621578"/>
              <a:gd name="connsiteY575" fmla="*/ 306202 h 3469434"/>
              <a:gd name="connsiteX576" fmla="*/ 2529419 w 3621578"/>
              <a:gd name="connsiteY576" fmla="*/ 299469 h 3469434"/>
              <a:gd name="connsiteX577" fmla="*/ 2478397 w 3621578"/>
              <a:gd name="connsiteY577" fmla="*/ 272767 h 3469434"/>
              <a:gd name="connsiteX578" fmla="*/ 2200621 w 3621578"/>
              <a:gd name="connsiteY578" fmla="*/ 162478 h 3469434"/>
              <a:gd name="connsiteX579" fmla="*/ 1954342 w 3621578"/>
              <a:gd name="connsiteY579" fmla="*/ 106984 h 3469434"/>
              <a:gd name="connsiteX580" fmla="*/ 1941906 w 3621578"/>
              <a:gd name="connsiteY580" fmla="*/ 95955 h 3469434"/>
              <a:gd name="connsiteX581" fmla="*/ 1962826 w 3621578"/>
              <a:gd name="connsiteY581" fmla="*/ 95955 h 3469434"/>
              <a:gd name="connsiteX582" fmla="*/ 1997694 w 3621578"/>
              <a:gd name="connsiteY582" fmla="*/ 99090 h 3469434"/>
              <a:gd name="connsiteX583" fmla="*/ 2042905 w 3621578"/>
              <a:gd name="connsiteY583" fmla="*/ 103618 h 3469434"/>
              <a:gd name="connsiteX584" fmla="*/ 2094508 w 3621578"/>
              <a:gd name="connsiteY584" fmla="*/ 111047 h 3469434"/>
              <a:gd name="connsiteX585" fmla="*/ 1742930 w 3621578"/>
              <a:gd name="connsiteY585" fmla="*/ 76219 h 3469434"/>
              <a:gd name="connsiteX586" fmla="*/ 1721544 w 3621578"/>
              <a:gd name="connsiteY586" fmla="*/ 76916 h 3469434"/>
              <a:gd name="connsiteX587" fmla="*/ 1700160 w 3621578"/>
              <a:gd name="connsiteY587" fmla="*/ 78077 h 3469434"/>
              <a:gd name="connsiteX588" fmla="*/ 1657621 w 3621578"/>
              <a:gd name="connsiteY588" fmla="*/ 80282 h 3469434"/>
              <a:gd name="connsiteX589" fmla="*/ 1615548 w 3621578"/>
              <a:gd name="connsiteY589" fmla="*/ 84578 h 3469434"/>
              <a:gd name="connsiteX590" fmla="*/ 1594628 w 3621578"/>
              <a:gd name="connsiteY590" fmla="*/ 86667 h 3469434"/>
              <a:gd name="connsiteX591" fmla="*/ 1584168 w 3621578"/>
              <a:gd name="connsiteY591" fmla="*/ 87713 h 3469434"/>
              <a:gd name="connsiteX592" fmla="*/ 1573823 w 3621578"/>
              <a:gd name="connsiteY592" fmla="*/ 89221 h 3469434"/>
              <a:gd name="connsiteX593" fmla="*/ 1532448 w 3621578"/>
              <a:gd name="connsiteY593" fmla="*/ 95491 h 3469434"/>
              <a:gd name="connsiteX594" fmla="*/ 1511876 w 3621578"/>
              <a:gd name="connsiteY594" fmla="*/ 98625 h 3469434"/>
              <a:gd name="connsiteX595" fmla="*/ 1491537 w 3621578"/>
              <a:gd name="connsiteY595" fmla="*/ 102572 h 3469434"/>
              <a:gd name="connsiteX596" fmla="*/ 1450975 w 3621578"/>
              <a:gd name="connsiteY596" fmla="*/ 110815 h 3469434"/>
              <a:gd name="connsiteX597" fmla="*/ 1430752 w 3621578"/>
              <a:gd name="connsiteY597" fmla="*/ 115110 h 3469434"/>
              <a:gd name="connsiteX598" fmla="*/ 1410877 w 3621578"/>
              <a:gd name="connsiteY598" fmla="*/ 120103 h 3469434"/>
              <a:gd name="connsiteX599" fmla="*/ 833824 w 3621578"/>
              <a:gd name="connsiteY599" fmla="*/ 394667 h 3469434"/>
              <a:gd name="connsiteX600" fmla="*/ 819297 w 3621578"/>
              <a:gd name="connsiteY600" fmla="*/ 402097 h 3469434"/>
              <a:gd name="connsiteX601" fmla="*/ 875781 w 3621578"/>
              <a:gd name="connsiteY601" fmla="*/ 359373 h 3469434"/>
              <a:gd name="connsiteX602" fmla="*/ 933893 w 3621578"/>
              <a:gd name="connsiteY602" fmla="*/ 319437 h 3469434"/>
              <a:gd name="connsiteX603" fmla="*/ 994214 w 3621578"/>
              <a:gd name="connsiteY603" fmla="*/ 281939 h 3469434"/>
              <a:gd name="connsiteX604" fmla="*/ 1025129 w 3621578"/>
              <a:gd name="connsiteY604" fmla="*/ 264292 h 3469434"/>
              <a:gd name="connsiteX605" fmla="*/ 1057672 w 3621578"/>
              <a:gd name="connsiteY605" fmla="*/ 246878 h 3469434"/>
              <a:gd name="connsiteX606" fmla="*/ 999559 w 3621578"/>
              <a:gd name="connsiteY606" fmla="*/ 271955 h 3469434"/>
              <a:gd name="connsiteX607" fmla="*/ 953070 w 3621578"/>
              <a:gd name="connsiteY607" fmla="*/ 295174 h 3469434"/>
              <a:gd name="connsiteX608" fmla="*/ 931685 w 3621578"/>
              <a:gd name="connsiteY608" fmla="*/ 305738 h 3469434"/>
              <a:gd name="connsiteX609" fmla="*/ 912276 w 3621578"/>
              <a:gd name="connsiteY609" fmla="*/ 317348 h 3469434"/>
              <a:gd name="connsiteX610" fmla="*/ 872643 w 3621578"/>
              <a:gd name="connsiteY610" fmla="*/ 341379 h 3469434"/>
              <a:gd name="connsiteX611" fmla="*/ 851606 w 3621578"/>
              <a:gd name="connsiteY611" fmla="*/ 355427 h 3469434"/>
              <a:gd name="connsiteX612" fmla="*/ 829059 w 3621578"/>
              <a:gd name="connsiteY612" fmla="*/ 371448 h 3469434"/>
              <a:gd name="connsiteX613" fmla="*/ 803722 w 3621578"/>
              <a:gd name="connsiteY613" fmla="*/ 389442 h 3469434"/>
              <a:gd name="connsiteX614" fmla="*/ 776526 w 3621578"/>
              <a:gd name="connsiteY614" fmla="*/ 411152 h 3469434"/>
              <a:gd name="connsiteX615" fmla="*/ 745726 w 3621578"/>
              <a:gd name="connsiteY615" fmla="*/ 435996 h 3469434"/>
              <a:gd name="connsiteX616" fmla="*/ 729338 w 3621578"/>
              <a:gd name="connsiteY616" fmla="*/ 450276 h 3469434"/>
              <a:gd name="connsiteX617" fmla="*/ 712022 w 3621578"/>
              <a:gd name="connsiteY617" fmla="*/ 465832 h 3469434"/>
              <a:gd name="connsiteX618" fmla="*/ 693542 w 3621578"/>
              <a:gd name="connsiteY618" fmla="*/ 482435 h 3469434"/>
              <a:gd name="connsiteX619" fmla="*/ 674132 w 3621578"/>
              <a:gd name="connsiteY619" fmla="*/ 500429 h 3469434"/>
              <a:gd name="connsiteX620" fmla="*/ 632989 w 3621578"/>
              <a:gd name="connsiteY620" fmla="*/ 541178 h 3469434"/>
              <a:gd name="connsiteX621" fmla="*/ 623109 w 3621578"/>
              <a:gd name="connsiteY621" fmla="*/ 551046 h 3469434"/>
              <a:gd name="connsiteX622" fmla="*/ 613463 w 3621578"/>
              <a:gd name="connsiteY622" fmla="*/ 561495 h 3469434"/>
              <a:gd name="connsiteX623" fmla="*/ 593822 w 3621578"/>
              <a:gd name="connsiteY623" fmla="*/ 582624 h 3469434"/>
              <a:gd name="connsiteX624" fmla="*/ 573598 w 3621578"/>
              <a:gd name="connsiteY624" fmla="*/ 604102 h 3469434"/>
              <a:gd name="connsiteX625" fmla="*/ 568484 w 3621578"/>
              <a:gd name="connsiteY625" fmla="*/ 609558 h 3469434"/>
              <a:gd name="connsiteX626" fmla="*/ 563602 w 3621578"/>
              <a:gd name="connsiteY626" fmla="*/ 615247 h 3469434"/>
              <a:gd name="connsiteX627" fmla="*/ 553841 w 3621578"/>
              <a:gd name="connsiteY627" fmla="*/ 626856 h 3469434"/>
              <a:gd name="connsiteX628" fmla="*/ 514324 w 3621578"/>
              <a:gd name="connsiteY628" fmla="*/ 673294 h 3469434"/>
              <a:gd name="connsiteX629" fmla="*/ 477481 w 3621578"/>
              <a:gd name="connsiteY629" fmla="*/ 719731 h 3469434"/>
              <a:gd name="connsiteX630" fmla="*/ 577085 w 3621578"/>
              <a:gd name="connsiteY630" fmla="*/ 581928 h 3469434"/>
              <a:gd name="connsiteX631" fmla="*/ 597308 w 3621578"/>
              <a:gd name="connsiteY631" fmla="*/ 558708 h 3469434"/>
              <a:gd name="connsiteX632" fmla="*/ 619855 w 3621578"/>
              <a:gd name="connsiteY632" fmla="*/ 534213 h 3469434"/>
              <a:gd name="connsiteX633" fmla="*/ 670994 w 3621578"/>
              <a:gd name="connsiteY633" fmla="*/ 483246 h 3469434"/>
              <a:gd name="connsiteX634" fmla="*/ 726550 w 3621578"/>
              <a:gd name="connsiteY634" fmla="*/ 433094 h 3469434"/>
              <a:gd name="connsiteX635" fmla="*/ 781988 w 3621578"/>
              <a:gd name="connsiteY635" fmla="*/ 387353 h 3469434"/>
              <a:gd name="connsiteX636" fmla="*/ 805233 w 3621578"/>
              <a:gd name="connsiteY636" fmla="*/ 368429 h 3469434"/>
              <a:gd name="connsiteX637" fmla="*/ 825921 w 3621578"/>
              <a:gd name="connsiteY637" fmla="*/ 351828 h 3469434"/>
              <a:gd name="connsiteX638" fmla="*/ 845214 w 3621578"/>
              <a:gd name="connsiteY638" fmla="*/ 335923 h 3469434"/>
              <a:gd name="connsiteX639" fmla="*/ 855093 w 3621578"/>
              <a:gd name="connsiteY639" fmla="*/ 328028 h 3469434"/>
              <a:gd name="connsiteX640" fmla="*/ 865437 w 3621578"/>
              <a:gd name="connsiteY640" fmla="*/ 320250 h 3469434"/>
              <a:gd name="connsiteX641" fmla="*/ 850909 w 3621578"/>
              <a:gd name="connsiteY641" fmla="*/ 329073 h 3469434"/>
              <a:gd name="connsiteX642" fmla="*/ 836846 w 3621578"/>
              <a:gd name="connsiteY642" fmla="*/ 338361 h 3469434"/>
              <a:gd name="connsiteX643" fmla="*/ 808720 w 3621578"/>
              <a:gd name="connsiteY643" fmla="*/ 356355 h 3469434"/>
              <a:gd name="connsiteX644" fmla="*/ 794541 w 3621578"/>
              <a:gd name="connsiteY644" fmla="*/ 365875 h 3469434"/>
              <a:gd name="connsiteX645" fmla="*/ 780361 w 3621578"/>
              <a:gd name="connsiteY645" fmla="*/ 375860 h 3469434"/>
              <a:gd name="connsiteX646" fmla="*/ 752003 w 3621578"/>
              <a:gd name="connsiteY646" fmla="*/ 397685 h 3469434"/>
              <a:gd name="connsiteX647" fmla="*/ 723411 w 3621578"/>
              <a:gd name="connsiteY647" fmla="*/ 420904 h 3469434"/>
              <a:gd name="connsiteX648" fmla="*/ 695633 w 3621578"/>
              <a:gd name="connsiteY648" fmla="*/ 445632 h 3469434"/>
              <a:gd name="connsiteX649" fmla="*/ 667740 w 3621578"/>
              <a:gd name="connsiteY649" fmla="*/ 470708 h 3469434"/>
              <a:gd name="connsiteX650" fmla="*/ 654141 w 3621578"/>
              <a:gd name="connsiteY650" fmla="*/ 483711 h 3469434"/>
              <a:gd name="connsiteX651" fmla="*/ 640892 w 3621578"/>
              <a:gd name="connsiteY651" fmla="*/ 496946 h 3469434"/>
              <a:gd name="connsiteX652" fmla="*/ 589056 w 3621578"/>
              <a:gd name="connsiteY652" fmla="*/ 549885 h 3469434"/>
              <a:gd name="connsiteX653" fmla="*/ 564765 w 3621578"/>
              <a:gd name="connsiteY653" fmla="*/ 576239 h 3469434"/>
              <a:gd name="connsiteX654" fmla="*/ 541521 w 3621578"/>
              <a:gd name="connsiteY654" fmla="*/ 602011 h 3469434"/>
              <a:gd name="connsiteX655" fmla="*/ 500144 w 3621578"/>
              <a:gd name="connsiteY655" fmla="*/ 649726 h 3469434"/>
              <a:gd name="connsiteX656" fmla="*/ 481084 w 3621578"/>
              <a:gd name="connsiteY656" fmla="*/ 672946 h 3469434"/>
              <a:gd name="connsiteX657" fmla="*/ 462488 w 3621578"/>
              <a:gd name="connsiteY657" fmla="*/ 696165 h 3469434"/>
              <a:gd name="connsiteX658" fmla="*/ 444124 w 3621578"/>
              <a:gd name="connsiteY658" fmla="*/ 719383 h 3469434"/>
              <a:gd name="connsiteX659" fmla="*/ 426807 w 3621578"/>
              <a:gd name="connsiteY659" fmla="*/ 742602 h 3469434"/>
              <a:gd name="connsiteX660" fmla="*/ 391940 w 3621578"/>
              <a:gd name="connsiteY660" fmla="*/ 790317 h 3469434"/>
              <a:gd name="connsiteX661" fmla="*/ 437500 w 3621578"/>
              <a:gd name="connsiteY661" fmla="*/ 715320 h 3469434"/>
              <a:gd name="connsiteX662" fmla="*/ 463302 w 3621578"/>
              <a:gd name="connsiteY662" fmla="*/ 677706 h 3469434"/>
              <a:gd name="connsiteX663" fmla="*/ 477364 w 3621578"/>
              <a:gd name="connsiteY663" fmla="*/ 657737 h 3469434"/>
              <a:gd name="connsiteX664" fmla="*/ 484803 w 3621578"/>
              <a:gd name="connsiteY664" fmla="*/ 647405 h 3469434"/>
              <a:gd name="connsiteX665" fmla="*/ 493171 w 3621578"/>
              <a:gd name="connsiteY665" fmla="*/ 637073 h 3469434"/>
              <a:gd name="connsiteX666" fmla="*/ 1736770 w 3621578"/>
              <a:gd name="connsiteY666" fmla="*/ 1106 h 346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3621578" h="3469434">
                <a:moveTo>
                  <a:pt x="1852669" y="3467262"/>
                </a:moveTo>
                <a:lnTo>
                  <a:pt x="1823706" y="3469434"/>
                </a:lnTo>
                <a:lnTo>
                  <a:pt x="1812780" y="3468157"/>
                </a:lnTo>
                <a:close/>
                <a:moveTo>
                  <a:pt x="2013360" y="3455212"/>
                </a:moveTo>
                <a:lnTo>
                  <a:pt x="1980492" y="3459101"/>
                </a:lnTo>
                <a:lnTo>
                  <a:pt x="1963872" y="3460959"/>
                </a:lnTo>
                <a:lnTo>
                  <a:pt x="1947136" y="3462120"/>
                </a:lnTo>
                <a:lnTo>
                  <a:pt x="1880074" y="3466648"/>
                </a:lnTo>
                <a:lnTo>
                  <a:pt x="1852669" y="3467262"/>
                </a:lnTo>
                <a:close/>
                <a:moveTo>
                  <a:pt x="2110920" y="3440963"/>
                </a:moveTo>
                <a:lnTo>
                  <a:pt x="2058149" y="3451853"/>
                </a:lnTo>
                <a:lnTo>
                  <a:pt x="2013360" y="3455212"/>
                </a:lnTo>
                <a:lnTo>
                  <a:pt x="2013848" y="3455154"/>
                </a:lnTo>
                <a:lnTo>
                  <a:pt x="2047205" y="3451323"/>
                </a:lnTo>
                <a:cubicBezTo>
                  <a:pt x="2058362" y="3449814"/>
                  <a:pt x="2068822" y="3447841"/>
                  <a:pt x="2080445" y="3445983"/>
                </a:cubicBezTo>
                <a:close/>
                <a:moveTo>
                  <a:pt x="2223891" y="3417649"/>
                </a:moveTo>
                <a:lnTo>
                  <a:pt x="2212243" y="3420558"/>
                </a:lnTo>
                <a:lnTo>
                  <a:pt x="2146576" y="3434605"/>
                </a:lnTo>
                <a:cubicBezTo>
                  <a:pt x="2135652" y="3437159"/>
                  <a:pt x="2124610" y="3438669"/>
                  <a:pt x="2113569" y="3440526"/>
                </a:cubicBezTo>
                <a:lnTo>
                  <a:pt x="2110920" y="3440963"/>
                </a:lnTo>
                <a:close/>
                <a:moveTo>
                  <a:pt x="1712540" y="64558"/>
                </a:moveTo>
                <a:cubicBezTo>
                  <a:pt x="1588198" y="70851"/>
                  <a:pt x="1464591" y="91653"/>
                  <a:pt x="1344281" y="126836"/>
                </a:cubicBezTo>
                <a:cubicBezTo>
                  <a:pt x="1354741" y="125211"/>
                  <a:pt x="1365201" y="124514"/>
                  <a:pt x="1375778" y="123701"/>
                </a:cubicBezTo>
                <a:lnTo>
                  <a:pt x="1420524" y="112092"/>
                </a:lnTo>
                <a:lnTo>
                  <a:pt x="1432146" y="109189"/>
                </a:lnTo>
                <a:lnTo>
                  <a:pt x="1443769" y="106752"/>
                </a:lnTo>
                <a:lnTo>
                  <a:pt x="1467014" y="102108"/>
                </a:lnTo>
                <a:cubicBezTo>
                  <a:pt x="1482123" y="98973"/>
                  <a:pt x="1497232" y="95491"/>
                  <a:pt x="1512341" y="92821"/>
                </a:cubicBezTo>
                <a:lnTo>
                  <a:pt x="1556390" y="85622"/>
                </a:lnTo>
                <a:lnTo>
                  <a:pt x="1579635" y="82024"/>
                </a:lnTo>
                <a:lnTo>
                  <a:pt x="1602880" y="79353"/>
                </a:lnTo>
                <a:lnTo>
                  <a:pt x="1649369" y="74245"/>
                </a:lnTo>
                <a:cubicBezTo>
                  <a:pt x="1657272" y="73316"/>
                  <a:pt x="1664944" y="72388"/>
                  <a:pt x="1672614" y="72388"/>
                </a:cubicBezTo>
                <a:lnTo>
                  <a:pt x="1695859" y="70995"/>
                </a:lnTo>
                <a:lnTo>
                  <a:pt x="1719104" y="69485"/>
                </a:lnTo>
                <a:cubicBezTo>
                  <a:pt x="1726891" y="69137"/>
                  <a:pt x="1734561" y="68441"/>
                  <a:pt x="1742349" y="68441"/>
                </a:cubicBezTo>
                <a:cubicBezTo>
                  <a:pt x="1865372" y="64672"/>
                  <a:pt x="1988419" y="74838"/>
                  <a:pt x="2109152" y="98741"/>
                </a:cubicBezTo>
                <a:lnTo>
                  <a:pt x="2085211" y="89337"/>
                </a:lnTo>
                <a:cubicBezTo>
                  <a:pt x="1961960" y="66481"/>
                  <a:pt x="1836883" y="58265"/>
                  <a:pt x="1712540" y="64558"/>
                </a:cubicBezTo>
                <a:close/>
                <a:moveTo>
                  <a:pt x="1736770" y="1106"/>
                </a:moveTo>
                <a:cubicBezTo>
                  <a:pt x="1951843" y="-6808"/>
                  <a:pt x="2166358" y="27833"/>
                  <a:pt x="2367983" y="103037"/>
                </a:cubicBezTo>
                <a:cubicBezTo>
                  <a:pt x="2684939" y="222710"/>
                  <a:pt x="2958914" y="434169"/>
                  <a:pt x="3154822" y="710328"/>
                </a:cubicBezTo>
                <a:lnTo>
                  <a:pt x="3151684" y="699531"/>
                </a:lnTo>
                <a:cubicBezTo>
                  <a:pt x="3078695" y="593013"/>
                  <a:pt x="2993595" y="495305"/>
                  <a:pt x="2898082" y="408366"/>
                </a:cubicBezTo>
                <a:lnTo>
                  <a:pt x="2894596" y="402677"/>
                </a:lnTo>
                <a:cubicBezTo>
                  <a:pt x="3065294" y="549572"/>
                  <a:pt x="3204356" y="729555"/>
                  <a:pt x="3303356" y="931720"/>
                </a:cubicBezTo>
                <a:cubicBezTo>
                  <a:pt x="3301032" y="917208"/>
                  <a:pt x="3299404" y="905715"/>
                  <a:pt x="3297196" y="893990"/>
                </a:cubicBezTo>
                <a:cubicBezTo>
                  <a:pt x="3294988" y="882264"/>
                  <a:pt x="3292431" y="870887"/>
                  <a:pt x="3289642" y="857188"/>
                </a:cubicBezTo>
                <a:cubicBezTo>
                  <a:pt x="3283714" y="845695"/>
                  <a:pt x="3277322" y="833388"/>
                  <a:pt x="3270697" y="820386"/>
                </a:cubicBezTo>
                <a:cubicBezTo>
                  <a:pt x="3267559" y="813885"/>
                  <a:pt x="3263607" y="807499"/>
                  <a:pt x="3259889" y="800882"/>
                </a:cubicBezTo>
                <a:lnTo>
                  <a:pt x="3248266" y="780681"/>
                </a:lnTo>
                <a:cubicBezTo>
                  <a:pt x="3240246" y="767098"/>
                  <a:pt x="3232343" y="752702"/>
                  <a:pt x="3223510" y="738307"/>
                </a:cubicBezTo>
                <a:lnTo>
                  <a:pt x="3195500" y="694655"/>
                </a:lnTo>
                <a:cubicBezTo>
                  <a:pt x="3190735" y="687225"/>
                  <a:pt x="3185969" y="679679"/>
                  <a:pt x="3180972" y="672248"/>
                </a:cubicBezTo>
                <a:lnTo>
                  <a:pt x="3165165" y="650074"/>
                </a:lnTo>
                <a:lnTo>
                  <a:pt x="3132971" y="604798"/>
                </a:lnTo>
                <a:lnTo>
                  <a:pt x="3098104" y="560798"/>
                </a:lnTo>
                <a:cubicBezTo>
                  <a:pt x="3092410" y="553484"/>
                  <a:pt x="3086598" y="546170"/>
                  <a:pt x="3080787" y="538972"/>
                </a:cubicBezTo>
                <a:lnTo>
                  <a:pt x="3062656" y="517843"/>
                </a:lnTo>
                <a:cubicBezTo>
                  <a:pt x="3049639" y="502983"/>
                  <a:pt x="3037087" y="488006"/>
                  <a:pt x="3024534" y="473727"/>
                </a:cubicBezTo>
                <a:lnTo>
                  <a:pt x="2987110" y="433210"/>
                </a:lnTo>
                <a:lnTo>
                  <a:pt x="2969560" y="413938"/>
                </a:lnTo>
                <a:lnTo>
                  <a:pt x="2952127" y="396408"/>
                </a:lnTo>
                <a:lnTo>
                  <a:pt x="2920978" y="364714"/>
                </a:lnTo>
                <a:lnTo>
                  <a:pt x="2911448" y="354962"/>
                </a:lnTo>
                <a:cubicBezTo>
                  <a:pt x="2908310" y="351712"/>
                  <a:pt x="2905172" y="348926"/>
                  <a:pt x="2902150" y="346023"/>
                </a:cubicBezTo>
                <a:lnTo>
                  <a:pt x="2884716" y="329305"/>
                </a:lnTo>
                <a:lnTo>
                  <a:pt x="2852522" y="298192"/>
                </a:lnTo>
                <a:cubicBezTo>
                  <a:pt x="2847525" y="292968"/>
                  <a:pt x="2841945" y="288208"/>
                  <a:pt x="2835903" y="283216"/>
                </a:cubicBezTo>
                <a:cubicBezTo>
                  <a:pt x="2829859" y="278224"/>
                  <a:pt x="2824396" y="273115"/>
                  <a:pt x="2818236" y="267892"/>
                </a:cubicBezTo>
                <a:cubicBezTo>
                  <a:pt x="2805917" y="256978"/>
                  <a:pt x="2792551" y="245368"/>
                  <a:pt x="2776744" y="233063"/>
                </a:cubicBezTo>
                <a:cubicBezTo>
                  <a:pt x="2745712" y="209843"/>
                  <a:pt x="2725024" y="193358"/>
                  <a:pt x="2712821" y="183839"/>
                </a:cubicBezTo>
                <a:cubicBezTo>
                  <a:pt x="2700617" y="174319"/>
                  <a:pt x="2697596" y="170953"/>
                  <a:pt x="2702826" y="172229"/>
                </a:cubicBezTo>
                <a:cubicBezTo>
                  <a:pt x="2707602" y="173693"/>
                  <a:pt x="2712205" y="175680"/>
                  <a:pt x="2716540" y="178150"/>
                </a:cubicBezTo>
                <a:cubicBezTo>
                  <a:pt x="2722816" y="181517"/>
                  <a:pt x="2731068" y="186160"/>
                  <a:pt x="2740947" y="191849"/>
                </a:cubicBezTo>
                <a:cubicBezTo>
                  <a:pt x="2760357" y="203691"/>
                  <a:pt x="2787785" y="219016"/>
                  <a:pt x="2818468" y="241190"/>
                </a:cubicBezTo>
                <a:cubicBezTo>
                  <a:pt x="2887517" y="288493"/>
                  <a:pt x="2952905" y="340923"/>
                  <a:pt x="3014074" y="398034"/>
                </a:cubicBezTo>
                <a:lnTo>
                  <a:pt x="3060564" y="442149"/>
                </a:lnTo>
                <a:cubicBezTo>
                  <a:pt x="3075440" y="457706"/>
                  <a:pt x="3090085" y="473147"/>
                  <a:pt x="3104729" y="488587"/>
                </a:cubicBezTo>
                <a:lnTo>
                  <a:pt x="3115770" y="500197"/>
                </a:lnTo>
                <a:lnTo>
                  <a:pt x="3121232" y="506001"/>
                </a:lnTo>
                <a:lnTo>
                  <a:pt x="3126462" y="512039"/>
                </a:lnTo>
                <a:lnTo>
                  <a:pt x="3148081" y="537463"/>
                </a:lnTo>
                <a:cubicBezTo>
                  <a:pt x="3154937" y="545590"/>
                  <a:pt x="3161911" y="553600"/>
                  <a:pt x="3168884" y="561611"/>
                </a:cubicBezTo>
                <a:cubicBezTo>
                  <a:pt x="3172255" y="565093"/>
                  <a:pt x="3175742" y="569040"/>
                  <a:pt x="3179113" y="573220"/>
                </a:cubicBezTo>
                <a:lnTo>
                  <a:pt x="3188876" y="585758"/>
                </a:lnTo>
                <a:cubicBezTo>
                  <a:pt x="3203170" y="603869"/>
                  <a:pt x="3217117" y="621283"/>
                  <a:pt x="3230018" y="637769"/>
                </a:cubicBezTo>
                <a:cubicBezTo>
                  <a:pt x="3242919" y="654254"/>
                  <a:pt x="3254425" y="669927"/>
                  <a:pt x="3264886" y="681536"/>
                </a:cubicBezTo>
                <a:cubicBezTo>
                  <a:pt x="3254193" y="665399"/>
                  <a:pt x="3243616" y="649030"/>
                  <a:pt x="3232576" y="633009"/>
                </a:cubicBezTo>
                <a:lnTo>
                  <a:pt x="3197708" y="585875"/>
                </a:lnTo>
                <a:cubicBezTo>
                  <a:pt x="3191781" y="578213"/>
                  <a:pt x="3186318" y="570201"/>
                  <a:pt x="3180158" y="562656"/>
                </a:cubicBezTo>
                <a:lnTo>
                  <a:pt x="3161795" y="540017"/>
                </a:lnTo>
                <a:lnTo>
                  <a:pt x="3143315" y="516798"/>
                </a:lnTo>
                <a:lnTo>
                  <a:pt x="3134134" y="505189"/>
                </a:lnTo>
                <a:lnTo>
                  <a:pt x="3129484" y="499500"/>
                </a:lnTo>
                <a:lnTo>
                  <a:pt x="3124603" y="494160"/>
                </a:lnTo>
                <a:cubicBezTo>
                  <a:pt x="3098452" y="465252"/>
                  <a:pt x="3073116" y="435531"/>
                  <a:pt x="3045106" y="408366"/>
                </a:cubicBezTo>
                <a:lnTo>
                  <a:pt x="3024186" y="387585"/>
                </a:lnTo>
                <a:cubicBezTo>
                  <a:pt x="3017212" y="380851"/>
                  <a:pt x="3010587" y="373654"/>
                  <a:pt x="3003265" y="367152"/>
                </a:cubicBezTo>
                <a:lnTo>
                  <a:pt x="2960030" y="327796"/>
                </a:lnTo>
                <a:lnTo>
                  <a:pt x="2955149" y="321411"/>
                </a:lnTo>
                <a:lnTo>
                  <a:pt x="3010238" y="370519"/>
                </a:lnTo>
                <a:lnTo>
                  <a:pt x="3063004" y="422065"/>
                </a:lnTo>
                <a:cubicBezTo>
                  <a:pt x="3067305" y="426477"/>
                  <a:pt x="3071838" y="430655"/>
                  <a:pt x="3075905" y="435183"/>
                </a:cubicBezTo>
                <a:lnTo>
                  <a:pt x="3088457" y="448767"/>
                </a:lnTo>
                <a:lnTo>
                  <a:pt x="3113445" y="475933"/>
                </a:lnTo>
                <a:lnTo>
                  <a:pt x="3125882" y="489748"/>
                </a:lnTo>
                <a:lnTo>
                  <a:pt x="3132042" y="496597"/>
                </a:lnTo>
                <a:lnTo>
                  <a:pt x="3138085" y="503679"/>
                </a:lnTo>
                <a:lnTo>
                  <a:pt x="3161330" y="532122"/>
                </a:lnTo>
                <a:cubicBezTo>
                  <a:pt x="3224463" y="607913"/>
                  <a:pt x="3281145" y="688841"/>
                  <a:pt x="3330785" y="774064"/>
                </a:cubicBezTo>
                <a:cubicBezTo>
                  <a:pt x="3428959" y="945076"/>
                  <a:pt x="3498264" y="1131073"/>
                  <a:pt x="3535920" y="1324585"/>
                </a:cubicBezTo>
                <a:lnTo>
                  <a:pt x="3535223" y="1302527"/>
                </a:lnTo>
                <a:cubicBezTo>
                  <a:pt x="3440605" y="814331"/>
                  <a:pt x="3144570" y="388495"/>
                  <a:pt x="2719679" y="129390"/>
                </a:cubicBezTo>
                <a:lnTo>
                  <a:pt x="2703872" y="116271"/>
                </a:lnTo>
                <a:cubicBezTo>
                  <a:pt x="2737460" y="134150"/>
                  <a:pt x="2766284" y="152261"/>
                  <a:pt x="2802197" y="175479"/>
                </a:cubicBezTo>
                <a:cubicBezTo>
                  <a:pt x="2876314" y="226264"/>
                  <a:pt x="2947047" y="281797"/>
                  <a:pt x="3013957" y="341727"/>
                </a:cubicBezTo>
                <a:cubicBezTo>
                  <a:pt x="3027788" y="353221"/>
                  <a:pt x="3039411" y="364366"/>
                  <a:pt x="3049755" y="374002"/>
                </a:cubicBezTo>
                <a:cubicBezTo>
                  <a:pt x="3060099" y="383638"/>
                  <a:pt x="3068816" y="391532"/>
                  <a:pt x="3075789" y="397221"/>
                </a:cubicBezTo>
                <a:cubicBezTo>
                  <a:pt x="3089736" y="408714"/>
                  <a:pt x="3096361" y="412196"/>
                  <a:pt x="3093107" y="404534"/>
                </a:cubicBezTo>
                <a:cubicBezTo>
                  <a:pt x="3110366" y="419331"/>
                  <a:pt x="3126521" y="435355"/>
                  <a:pt x="3141455" y="452481"/>
                </a:cubicBezTo>
                <a:cubicBezTo>
                  <a:pt x="3148081" y="459679"/>
                  <a:pt x="3154937" y="466530"/>
                  <a:pt x="3161098" y="473727"/>
                </a:cubicBezTo>
                <a:cubicBezTo>
                  <a:pt x="3167257" y="480925"/>
                  <a:pt x="3173534" y="488123"/>
                  <a:pt x="3179577" y="495321"/>
                </a:cubicBezTo>
                <a:lnTo>
                  <a:pt x="3215839" y="537695"/>
                </a:lnTo>
                <a:cubicBezTo>
                  <a:pt x="3227229" y="551975"/>
                  <a:pt x="3238387" y="566138"/>
                  <a:pt x="3249312" y="580418"/>
                </a:cubicBezTo>
                <a:cubicBezTo>
                  <a:pt x="3260237" y="594698"/>
                  <a:pt x="3271626" y="608397"/>
                  <a:pt x="3281506" y="623024"/>
                </a:cubicBezTo>
                <a:cubicBezTo>
                  <a:pt x="3301845" y="652165"/>
                  <a:pt x="3322765" y="680260"/>
                  <a:pt x="3341129" y="710212"/>
                </a:cubicBezTo>
                <a:lnTo>
                  <a:pt x="3369371" y="754908"/>
                </a:lnTo>
                <a:cubicBezTo>
                  <a:pt x="3378204" y="770387"/>
                  <a:pt x="3387037" y="785867"/>
                  <a:pt x="3395870" y="801347"/>
                </a:cubicBezTo>
                <a:cubicBezTo>
                  <a:pt x="3414234" y="832344"/>
                  <a:pt x="3429808" y="865315"/>
                  <a:pt x="3446777" y="898982"/>
                </a:cubicBezTo>
                <a:cubicBezTo>
                  <a:pt x="3450728" y="907341"/>
                  <a:pt x="3454564" y="915932"/>
                  <a:pt x="3458399" y="924755"/>
                </a:cubicBezTo>
                <a:cubicBezTo>
                  <a:pt x="3462234" y="933578"/>
                  <a:pt x="3466070" y="942401"/>
                  <a:pt x="3470022" y="951224"/>
                </a:cubicBezTo>
                <a:cubicBezTo>
                  <a:pt x="3478041" y="969103"/>
                  <a:pt x="3486176" y="987097"/>
                  <a:pt x="3493266" y="1006137"/>
                </a:cubicBezTo>
                <a:cubicBezTo>
                  <a:pt x="3500356" y="1025176"/>
                  <a:pt x="3508027" y="1044333"/>
                  <a:pt x="3515000" y="1064184"/>
                </a:cubicBezTo>
                <a:cubicBezTo>
                  <a:pt x="3521974" y="1084036"/>
                  <a:pt x="3528133" y="1104702"/>
                  <a:pt x="3534875" y="1125715"/>
                </a:cubicBezTo>
                <a:cubicBezTo>
                  <a:pt x="3538129" y="1136279"/>
                  <a:pt x="3541732" y="1146843"/>
                  <a:pt x="3544638" y="1157757"/>
                </a:cubicBezTo>
                <a:cubicBezTo>
                  <a:pt x="3547543" y="1168669"/>
                  <a:pt x="3550448" y="1179351"/>
                  <a:pt x="3553355" y="1190960"/>
                </a:cubicBezTo>
                <a:cubicBezTo>
                  <a:pt x="3559049" y="1214178"/>
                  <a:pt x="3565558" y="1236702"/>
                  <a:pt x="3569974" y="1260617"/>
                </a:cubicBezTo>
                <a:cubicBezTo>
                  <a:pt x="3576483" y="1292891"/>
                  <a:pt x="3584153" y="1320638"/>
                  <a:pt x="3588918" y="1350939"/>
                </a:cubicBezTo>
                <a:cubicBezTo>
                  <a:pt x="3588918" y="1345831"/>
                  <a:pt x="3588918" y="1339793"/>
                  <a:pt x="3588918" y="1334221"/>
                </a:cubicBezTo>
                <a:cubicBezTo>
                  <a:pt x="3554981" y="1142072"/>
                  <a:pt x="3490431" y="956601"/>
                  <a:pt x="3397730" y="784861"/>
                </a:cubicBezTo>
                <a:lnTo>
                  <a:pt x="3391454" y="766170"/>
                </a:lnTo>
                <a:lnTo>
                  <a:pt x="3419464" y="817715"/>
                </a:lnTo>
                <a:cubicBezTo>
                  <a:pt x="3424229" y="826306"/>
                  <a:pt x="3428297" y="835246"/>
                  <a:pt x="3432598" y="844069"/>
                </a:cubicBezTo>
                <a:lnTo>
                  <a:pt x="3445382" y="870655"/>
                </a:lnTo>
                <a:cubicBezTo>
                  <a:pt x="3463513" y="905483"/>
                  <a:pt x="3477344" y="942169"/>
                  <a:pt x="3492685" y="978042"/>
                </a:cubicBezTo>
                <a:cubicBezTo>
                  <a:pt x="3496637" y="986982"/>
                  <a:pt x="3499658" y="996385"/>
                  <a:pt x="3503145" y="1005557"/>
                </a:cubicBezTo>
                <a:lnTo>
                  <a:pt x="3513374" y="1033187"/>
                </a:lnTo>
                <a:lnTo>
                  <a:pt x="3523020" y="1061282"/>
                </a:lnTo>
                <a:cubicBezTo>
                  <a:pt x="3526506" y="1070454"/>
                  <a:pt x="3529064" y="1079973"/>
                  <a:pt x="3532201" y="1089261"/>
                </a:cubicBezTo>
                <a:lnTo>
                  <a:pt x="3549635" y="1145450"/>
                </a:lnTo>
                <a:cubicBezTo>
                  <a:pt x="3555214" y="1164259"/>
                  <a:pt x="3559863" y="1183298"/>
                  <a:pt x="3564861" y="1202221"/>
                </a:cubicBezTo>
                <a:lnTo>
                  <a:pt x="3572182" y="1230781"/>
                </a:lnTo>
                <a:cubicBezTo>
                  <a:pt x="3574739" y="1240184"/>
                  <a:pt x="3576483" y="1249936"/>
                  <a:pt x="3578575" y="1259456"/>
                </a:cubicBezTo>
                <a:lnTo>
                  <a:pt x="3590197" y="1317503"/>
                </a:lnTo>
                <a:cubicBezTo>
                  <a:pt x="3593684" y="1336775"/>
                  <a:pt x="3596590" y="1356163"/>
                  <a:pt x="3599728" y="1375550"/>
                </a:cubicBezTo>
                <a:lnTo>
                  <a:pt x="3604376" y="1404574"/>
                </a:lnTo>
                <a:cubicBezTo>
                  <a:pt x="3605771" y="1414327"/>
                  <a:pt x="3606701" y="1424078"/>
                  <a:pt x="3607864" y="1433830"/>
                </a:cubicBezTo>
                <a:lnTo>
                  <a:pt x="3614372" y="1491877"/>
                </a:lnTo>
                <a:cubicBezTo>
                  <a:pt x="3615882" y="1511497"/>
                  <a:pt x="3617045" y="1531001"/>
                  <a:pt x="3618324" y="1550621"/>
                </a:cubicBezTo>
                <a:lnTo>
                  <a:pt x="3620067" y="1579994"/>
                </a:lnTo>
                <a:lnTo>
                  <a:pt x="3620764" y="1609365"/>
                </a:lnTo>
                <a:lnTo>
                  <a:pt x="3621578" y="1668225"/>
                </a:lnTo>
                <a:lnTo>
                  <a:pt x="3619835" y="1727085"/>
                </a:lnTo>
                <a:lnTo>
                  <a:pt x="3618789" y="1756457"/>
                </a:lnTo>
                <a:lnTo>
                  <a:pt x="3616464" y="1785829"/>
                </a:lnTo>
                <a:lnTo>
                  <a:pt x="3611583" y="1844457"/>
                </a:lnTo>
                <a:lnTo>
                  <a:pt x="3604144" y="1902504"/>
                </a:lnTo>
                <a:lnTo>
                  <a:pt x="3600192" y="1931760"/>
                </a:lnTo>
                <a:lnTo>
                  <a:pt x="3595079" y="1960783"/>
                </a:lnTo>
                <a:lnTo>
                  <a:pt x="3584502" y="2018831"/>
                </a:lnTo>
                <a:lnTo>
                  <a:pt x="3571253" y="2076181"/>
                </a:lnTo>
                <a:lnTo>
                  <a:pt x="3564512" y="2104857"/>
                </a:lnTo>
                <a:cubicBezTo>
                  <a:pt x="3562071" y="2114377"/>
                  <a:pt x="3559282" y="2123781"/>
                  <a:pt x="3556609" y="2133184"/>
                </a:cubicBezTo>
                <a:lnTo>
                  <a:pt x="3540453" y="2189838"/>
                </a:lnTo>
                <a:cubicBezTo>
                  <a:pt x="3534409" y="2208530"/>
                  <a:pt x="3528017" y="2227104"/>
                  <a:pt x="3521741" y="2245680"/>
                </a:cubicBezTo>
                <a:lnTo>
                  <a:pt x="3512211" y="2273543"/>
                </a:lnTo>
                <a:cubicBezTo>
                  <a:pt x="3509073" y="2282831"/>
                  <a:pt x="3505121" y="2291770"/>
                  <a:pt x="3501634" y="2300941"/>
                </a:cubicBezTo>
                <a:lnTo>
                  <a:pt x="3479900" y="2355622"/>
                </a:lnTo>
                <a:cubicBezTo>
                  <a:pt x="3476646" y="2364793"/>
                  <a:pt x="3472230" y="2373616"/>
                  <a:pt x="3468278" y="2382555"/>
                </a:cubicBezTo>
                <a:lnTo>
                  <a:pt x="3456655" y="2409374"/>
                </a:lnTo>
                <a:cubicBezTo>
                  <a:pt x="3448404" y="2427600"/>
                  <a:pt x="3440733" y="2445131"/>
                  <a:pt x="3431435" y="2462429"/>
                </a:cubicBezTo>
                <a:lnTo>
                  <a:pt x="3404355" y="2514555"/>
                </a:lnTo>
                <a:lnTo>
                  <a:pt x="3397613" y="2527558"/>
                </a:lnTo>
                <a:lnTo>
                  <a:pt x="3390292" y="2540212"/>
                </a:lnTo>
                <a:lnTo>
                  <a:pt x="3375531" y="2565521"/>
                </a:lnTo>
                <a:lnTo>
                  <a:pt x="3360654" y="2590829"/>
                </a:lnTo>
                <a:cubicBezTo>
                  <a:pt x="3355541" y="2599189"/>
                  <a:pt x="3351008" y="2607895"/>
                  <a:pt x="3346010" y="2615325"/>
                </a:cubicBezTo>
                <a:lnTo>
                  <a:pt x="3313932" y="2664433"/>
                </a:lnTo>
                <a:cubicBezTo>
                  <a:pt x="3308586" y="2672560"/>
                  <a:pt x="3303240" y="2680803"/>
                  <a:pt x="3297777" y="2688813"/>
                </a:cubicBezTo>
                <a:lnTo>
                  <a:pt x="3280460" y="2712613"/>
                </a:lnTo>
                <a:lnTo>
                  <a:pt x="3245593" y="2759980"/>
                </a:lnTo>
                <a:cubicBezTo>
                  <a:pt x="3233389" y="2775304"/>
                  <a:pt x="3220953" y="2790512"/>
                  <a:pt x="3208634" y="2805720"/>
                </a:cubicBezTo>
                <a:lnTo>
                  <a:pt x="3190154" y="2828940"/>
                </a:lnTo>
                <a:cubicBezTo>
                  <a:pt x="3183994" y="2836602"/>
                  <a:pt x="3177136" y="2843684"/>
                  <a:pt x="3170744" y="2851114"/>
                </a:cubicBezTo>
                <a:lnTo>
                  <a:pt x="3131344" y="2894766"/>
                </a:lnTo>
                <a:cubicBezTo>
                  <a:pt x="3124951" y="2902196"/>
                  <a:pt x="3117746" y="2908929"/>
                  <a:pt x="3111005" y="2916010"/>
                </a:cubicBezTo>
                <a:lnTo>
                  <a:pt x="3090317" y="2936908"/>
                </a:lnTo>
                <a:cubicBezTo>
                  <a:pt x="3062772" y="2965235"/>
                  <a:pt x="3033600" y="2991124"/>
                  <a:pt x="3004659" y="3017594"/>
                </a:cubicBezTo>
                <a:cubicBezTo>
                  <a:pt x="2997454" y="3024327"/>
                  <a:pt x="2989900" y="3030480"/>
                  <a:pt x="2982345" y="3036749"/>
                </a:cubicBezTo>
                <a:lnTo>
                  <a:pt x="2959681" y="3055440"/>
                </a:lnTo>
                <a:lnTo>
                  <a:pt x="2936436" y="3074132"/>
                </a:lnTo>
                <a:cubicBezTo>
                  <a:pt x="2932369" y="3077266"/>
                  <a:pt x="2928650" y="3080516"/>
                  <a:pt x="2924814" y="3083420"/>
                </a:cubicBezTo>
                <a:lnTo>
                  <a:pt x="2913191" y="3092242"/>
                </a:lnTo>
                <a:lnTo>
                  <a:pt x="2866004" y="3127071"/>
                </a:lnTo>
                <a:cubicBezTo>
                  <a:pt x="2862285" y="3129973"/>
                  <a:pt x="2858334" y="3132992"/>
                  <a:pt x="2854382" y="3135778"/>
                </a:cubicBezTo>
                <a:lnTo>
                  <a:pt x="2842178" y="3144021"/>
                </a:lnTo>
                <a:lnTo>
                  <a:pt x="2817771" y="3160390"/>
                </a:lnTo>
                <a:lnTo>
                  <a:pt x="2793364" y="3176759"/>
                </a:lnTo>
                <a:lnTo>
                  <a:pt x="2781044" y="3184886"/>
                </a:lnTo>
                <a:lnTo>
                  <a:pt x="2768492" y="3192549"/>
                </a:lnTo>
                <a:lnTo>
                  <a:pt x="2719329" y="3223777"/>
                </a:lnTo>
                <a:cubicBezTo>
                  <a:pt x="2583179" y="3302652"/>
                  <a:pt x="2437966" y="3363248"/>
                  <a:pt x="2287444" y="3404534"/>
                </a:cubicBezTo>
                <a:lnTo>
                  <a:pt x="2223891" y="3417649"/>
                </a:lnTo>
                <a:lnTo>
                  <a:pt x="2244786" y="3412431"/>
                </a:lnTo>
                <a:lnTo>
                  <a:pt x="2277329" y="3403840"/>
                </a:lnTo>
                <a:cubicBezTo>
                  <a:pt x="2288021" y="3400938"/>
                  <a:pt x="2298947" y="3398268"/>
                  <a:pt x="2309639" y="3395017"/>
                </a:cubicBezTo>
                <a:lnTo>
                  <a:pt x="2341716" y="3384917"/>
                </a:lnTo>
                <a:lnTo>
                  <a:pt x="2330095" y="3385614"/>
                </a:lnTo>
                <a:cubicBezTo>
                  <a:pt x="2320332" y="3388516"/>
                  <a:pt x="2310569" y="3391650"/>
                  <a:pt x="2300573" y="3394321"/>
                </a:cubicBezTo>
                <a:lnTo>
                  <a:pt x="2270472" y="3401983"/>
                </a:lnTo>
                <a:lnTo>
                  <a:pt x="2240253" y="3409529"/>
                </a:lnTo>
                <a:cubicBezTo>
                  <a:pt x="2230142" y="3412083"/>
                  <a:pt x="2220147" y="3414754"/>
                  <a:pt x="2210035" y="3416611"/>
                </a:cubicBezTo>
                <a:lnTo>
                  <a:pt x="2150063" y="3428917"/>
                </a:lnTo>
                <a:lnTo>
                  <a:pt x="2135419" y="3431936"/>
                </a:lnTo>
                <a:lnTo>
                  <a:pt x="2120774" y="3434257"/>
                </a:lnTo>
                <a:lnTo>
                  <a:pt x="2092184" y="3438901"/>
                </a:lnTo>
                <a:lnTo>
                  <a:pt x="2056619" y="3444706"/>
                </a:lnTo>
                <a:cubicBezTo>
                  <a:pt x="2044764" y="3446680"/>
                  <a:pt x="2032445" y="3447725"/>
                  <a:pt x="2020822" y="3449234"/>
                </a:cubicBezTo>
                <a:lnTo>
                  <a:pt x="1984909" y="3453297"/>
                </a:lnTo>
                <a:lnTo>
                  <a:pt x="1967010" y="3455270"/>
                </a:lnTo>
                <a:cubicBezTo>
                  <a:pt x="1960734" y="3456083"/>
                  <a:pt x="1955039" y="3456199"/>
                  <a:pt x="1949112" y="3456779"/>
                </a:cubicBezTo>
                <a:lnTo>
                  <a:pt x="1877052" y="3461539"/>
                </a:lnTo>
                <a:lnTo>
                  <a:pt x="1804877" y="3462933"/>
                </a:lnTo>
                <a:cubicBezTo>
                  <a:pt x="1708609" y="3462956"/>
                  <a:pt x="1612480" y="3455584"/>
                  <a:pt x="1517339" y="3440874"/>
                </a:cubicBezTo>
                <a:lnTo>
                  <a:pt x="1446210" y="3428336"/>
                </a:lnTo>
                <a:cubicBezTo>
                  <a:pt x="1422268" y="3423460"/>
                  <a:pt x="1399023" y="3417539"/>
                  <a:pt x="1375778" y="3412548"/>
                </a:cubicBezTo>
                <a:cubicBezTo>
                  <a:pt x="1352533" y="3407555"/>
                  <a:pt x="1329289" y="3400474"/>
                  <a:pt x="1306044" y="3394089"/>
                </a:cubicBezTo>
                <a:lnTo>
                  <a:pt x="1271176" y="3384220"/>
                </a:lnTo>
                <a:cubicBezTo>
                  <a:pt x="1259553" y="3380389"/>
                  <a:pt x="1247931" y="3376326"/>
                  <a:pt x="1236308" y="3372611"/>
                </a:cubicBezTo>
                <a:lnTo>
                  <a:pt x="1201441" y="3361001"/>
                </a:lnTo>
                <a:lnTo>
                  <a:pt x="1184356" y="3355197"/>
                </a:lnTo>
                <a:cubicBezTo>
                  <a:pt x="1179126" y="3353223"/>
                  <a:pt x="1173199" y="3350902"/>
                  <a:pt x="1167504" y="3348811"/>
                </a:cubicBezTo>
                <a:lnTo>
                  <a:pt x="1100326" y="3322342"/>
                </a:lnTo>
                <a:cubicBezTo>
                  <a:pt x="1056393" y="3302838"/>
                  <a:pt x="1012344" y="3284147"/>
                  <a:pt x="969923" y="3260928"/>
                </a:cubicBezTo>
                <a:lnTo>
                  <a:pt x="937961" y="3244442"/>
                </a:lnTo>
                <a:cubicBezTo>
                  <a:pt x="927269" y="3238869"/>
                  <a:pt x="917041" y="3232601"/>
                  <a:pt x="906580" y="3226680"/>
                </a:cubicBezTo>
                <a:lnTo>
                  <a:pt x="876362" y="3208685"/>
                </a:lnTo>
                <a:lnTo>
                  <a:pt x="860789" y="3199629"/>
                </a:lnTo>
                <a:lnTo>
                  <a:pt x="853001" y="3195103"/>
                </a:lnTo>
                <a:lnTo>
                  <a:pt x="845447" y="3190226"/>
                </a:lnTo>
                <a:lnTo>
                  <a:pt x="785126" y="3150986"/>
                </a:lnTo>
                <a:cubicBezTo>
                  <a:pt x="774898" y="3144601"/>
                  <a:pt x="765368" y="3137403"/>
                  <a:pt x="755489" y="3130438"/>
                </a:cubicBezTo>
                <a:lnTo>
                  <a:pt x="725736" y="3109541"/>
                </a:lnTo>
                <a:cubicBezTo>
                  <a:pt x="716089" y="3102342"/>
                  <a:pt x="706210" y="3095493"/>
                  <a:pt x="696680" y="3088063"/>
                </a:cubicBezTo>
                <a:lnTo>
                  <a:pt x="668902" y="3066237"/>
                </a:lnTo>
                <a:lnTo>
                  <a:pt x="640776" y="3043018"/>
                </a:lnTo>
                <a:cubicBezTo>
                  <a:pt x="636126" y="3039070"/>
                  <a:pt x="631361" y="3035472"/>
                  <a:pt x="626829" y="3031408"/>
                </a:cubicBezTo>
                <a:lnTo>
                  <a:pt x="613346" y="3019800"/>
                </a:lnTo>
                <a:cubicBezTo>
                  <a:pt x="595333" y="3003778"/>
                  <a:pt x="577201" y="2987873"/>
                  <a:pt x="559535" y="2971620"/>
                </a:cubicBezTo>
                <a:lnTo>
                  <a:pt x="507931" y="2920887"/>
                </a:lnTo>
                <a:cubicBezTo>
                  <a:pt x="440306" y="2851798"/>
                  <a:pt x="378133" y="2777591"/>
                  <a:pt x="321973" y="2698914"/>
                </a:cubicBezTo>
                <a:lnTo>
                  <a:pt x="281410" y="2639009"/>
                </a:lnTo>
                <a:cubicBezTo>
                  <a:pt x="268277" y="2618692"/>
                  <a:pt x="256306" y="2597795"/>
                  <a:pt x="243405" y="2577363"/>
                </a:cubicBezTo>
                <a:cubicBezTo>
                  <a:pt x="230504" y="2556930"/>
                  <a:pt x="219580" y="2535336"/>
                  <a:pt x="207957" y="2514207"/>
                </a:cubicBezTo>
                <a:lnTo>
                  <a:pt x="190756" y="2482397"/>
                </a:lnTo>
                <a:lnTo>
                  <a:pt x="174833" y="2449774"/>
                </a:lnTo>
                <a:cubicBezTo>
                  <a:pt x="167394" y="2433521"/>
                  <a:pt x="158794" y="2417616"/>
                  <a:pt x="151588" y="2400202"/>
                </a:cubicBezTo>
                <a:cubicBezTo>
                  <a:pt x="144382" y="2382788"/>
                  <a:pt x="137176" y="2365606"/>
                  <a:pt x="129738" y="2347960"/>
                </a:cubicBezTo>
                <a:cubicBezTo>
                  <a:pt x="126135" y="2339137"/>
                  <a:pt x="122183" y="2330313"/>
                  <a:pt x="118929" y="2321258"/>
                </a:cubicBezTo>
                <a:cubicBezTo>
                  <a:pt x="115675" y="2312202"/>
                  <a:pt x="112420" y="2303031"/>
                  <a:pt x="109050" y="2293859"/>
                </a:cubicBezTo>
                <a:cubicBezTo>
                  <a:pt x="102542" y="2275517"/>
                  <a:pt x="95801" y="2257057"/>
                  <a:pt x="89524" y="2238366"/>
                </a:cubicBezTo>
                <a:cubicBezTo>
                  <a:pt x="83868" y="2219478"/>
                  <a:pt x="78134" y="2200519"/>
                  <a:pt x="72324" y="2181480"/>
                </a:cubicBezTo>
                <a:cubicBezTo>
                  <a:pt x="69650" y="2171959"/>
                  <a:pt x="66512" y="2162556"/>
                  <a:pt x="64072" y="2152920"/>
                </a:cubicBezTo>
                <a:lnTo>
                  <a:pt x="56866" y="2124013"/>
                </a:lnTo>
                <a:cubicBezTo>
                  <a:pt x="54424" y="2114377"/>
                  <a:pt x="51984" y="2104857"/>
                  <a:pt x="49659" y="2095221"/>
                </a:cubicBezTo>
                <a:cubicBezTo>
                  <a:pt x="47335" y="2085585"/>
                  <a:pt x="44661" y="2076066"/>
                  <a:pt x="42918" y="2066430"/>
                </a:cubicBezTo>
                <a:cubicBezTo>
                  <a:pt x="38967" y="2046577"/>
                  <a:pt x="35131" y="2027422"/>
                  <a:pt x="31296" y="2008383"/>
                </a:cubicBezTo>
                <a:cubicBezTo>
                  <a:pt x="11767" y="1905673"/>
                  <a:pt x="1306" y="1801444"/>
                  <a:pt x="32" y="1696901"/>
                </a:cubicBezTo>
                <a:cubicBezTo>
                  <a:pt x="-622" y="1587632"/>
                  <a:pt x="8871" y="1478538"/>
                  <a:pt x="28390" y="1371023"/>
                </a:cubicBezTo>
                <a:cubicBezTo>
                  <a:pt x="28390" y="1376363"/>
                  <a:pt x="28042" y="1380659"/>
                  <a:pt x="28390" y="1384722"/>
                </a:cubicBezTo>
                <a:cubicBezTo>
                  <a:pt x="28739" y="1388786"/>
                  <a:pt x="29553" y="1392733"/>
                  <a:pt x="29553" y="1397261"/>
                </a:cubicBezTo>
                <a:cubicBezTo>
                  <a:pt x="30446" y="1410553"/>
                  <a:pt x="30446" y="1423904"/>
                  <a:pt x="29553" y="1437197"/>
                </a:cubicBezTo>
                <a:lnTo>
                  <a:pt x="28042" y="1467033"/>
                </a:lnTo>
                <a:cubicBezTo>
                  <a:pt x="27228" y="1477249"/>
                  <a:pt x="27228" y="1487814"/>
                  <a:pt x="27228" y="1498495"/>
                </a:cubicBezTo>
                <a:cubicBezTo>
                  <a:pt x="26531" y="1519624"/>
                  <a:pt x="25950" y="1542726"/>
                  <a:pt x="26531" y="1566061"/>
                </a:cubicBezTo>
                <a:cubicBezTo>
                  <a:pt x="27112" y="1589397"/>
                  <a:pt x="27345" y="1613776"/>
                  <a:pt x="28623" y="1638737"/>
                </a:cubicBezTo>
                <a:cubicBezTo>
                  <a:pt x="29901" y="1663697"/>
                  <a:pt x="32226" y="1689471"/>
                  <a:pt x="34318" y="1715708"/>
                </a:cubicBezTo>
                <a:cubicBezTo>
                  <a:pt x="30216" y="1568743"/>
                  <a:pt x="44704" y="1421837"/>
                  <a:pt x="77437" y="1278496"/>
                </a:cubicBezTo>
                <a:lnTo>
                  <a:pt x="91035" y="1235192"/>
                </a:lnTo>
                <a:cubicBezTo>
                  <a:pt x="87664" y="1252025"/>
                  <a:pt x="84294" y="1268395"/>
                  <a:pt x="81040" y="1284532"/>
                </a:cubicBezTo>
                <a:cubicBezTo>
                  <a:pt x="79413" y="1292658"/>
                  <a:pt x="77669" y="1300785"/>
                  <a:pt x="76391" y="1308913"/>
                </a:cubicBezTo>
                <a:lnTo>
                  <a:pt x="72556" y="1333524"/>
                </a:lnTo>
                <a:cubicBezTo>
                  <a:pt x="69999" y="1349546"/>
                  <a:pt x="67326" y="1366843"/>
                  <a:pt x="64769" y="1384374"/>
                </a:cubicBezTo>
                <a:cubicBezTo>
                  <a:pt x="62212" y="1401904"/>
                  <a:pt x="60585" y="1420247"/>
                  <a:pt x="58143" y="1439518"/>
                </a:cubicBezTo>
                <a:cubicBezTo>
                  <a:pt x="28026" y="1691793"/>
                  <a:pt x="53655" y="1947595"/>
                  <a:pt x="133225" y="2188910"/>
                </a:cubicBezTo>
                <a:cubicBezTo>
                  <a:pt x="135897" y="2196688"/>
                  <a:pt x="138222" y="2203654"/>
                  <a:pt x="140547" y="2210619"/>
                </a:cubicBezTo>
                <a:cubicBezTo>
                  <a:pt x="142872" y="2217585"/>
                  <a:pt x="145080" y="2223506"/>
                  <a:pt x="147520" y="2229195"/>
                </a:cubicBezTo>
                <a:cubicBezTo>
                  <a:pt x="152286" y="2240572"/>
                  <a:pt x="156586" y="2250440"/>
                  <a:pt x="160770" y="2259612"/>
                </a:cubicBezTo>
                <a:lnTo>
                  <a:pt x="173090" y="2285849"/>
                </a:lnTo>
                <a:cubicBezTo>
                  <a:pt x="175066" y="2290261"/>
                  <a:pt x="177157" y="2294556"/>
                  <a:pt x="179250" y="2299200"/>
                </a:cubicBezTo>
                <a:lnTo>
                  <a:pt x="186340" y="2313248"/>
                </a:lnTo>
                <a:cubicBezTo>
                  <a:pt x="155473" y="2226908"/>
                  <a:pt x="130468" y="2138594"/>
                  <a:pt x="111491" y="2048899"/>
                </a:cubicBezTo>
                <a:cubicBezTo>
                  <a:pt x="107926" y="2029164"/>
                  <a:pt x="104053" y="2009311"/>
                  <a:pt x="99869" y="1989343"/>
                </a:cubicBezTo>
                <a:cubicBezTo>
                  <a:pt x="98823" y="1984351"/>
                  <a:pt x="97660" y="1979359"/>
                  <a:pt x="96730" y="1974251"/>
                </a:cubicBezTo>
                <a:lnTo>
                  <a:pt x="94173" y="1959159"/>
                </a:lnTo>
                <a:cubicBezTo>
                  <a:pt x="92430" y="1949058"/>
                  <a:pt x="90803" y="1938958"/>
                  <a:pt x="89060" y="1928742"/>
                </a:cubicBezTo>
                <a:lnTo>
                  <a:pt x="83830" y="1898209"/>
                </a:lnTo>
                <a:cubicBezTo>
                  <a:pt x="82202" y="1887992"/>
                  <a:pt x="81156" y="1877543"/>
                  <a:pt x="79877" y="1867211"/>
                </a:cubicBezTo>
                <a:cubicBezTo>
                  <a:pt x="77437" y="1846546"/>
                  <a:pt x="74532" y="1825765"/>
                  <a:pt x="72788" y="1804752"/>
                </a:cubicBezTo>
                <a:cubicBezTo>
                  <a:pt x="61803" y="1674784"/>
                  <a:pt x="65311" y="1543992"/>
                  <a:pt x="83248" y="1414790"/>
                </a:cubicBezTo>
                <a:cubicBezTo>
                  <a:pt x="84410" y="1406780"/>
                  <a:pt x="85224" y="1398653"/>
                  <a:pt x="86619" y="1390527"/>
                </a:cubicBezTo>
                <a:lnTo>
                  <a:pt x="90803" y="1366379"/>
                </a:lnTo>
                <a:lnTo>
                  <a:pt x="99520" y="1318199"/>
                </a:lnTo>
                <a:cubicBezTo>
                  <a:pt x="100798" y="1310073"/>
                  <a:pt x="102890" y="1302179"/>
                  <a:pt x="104633" y="1294168"/>
                </a:cubicBezTo>
                <a:lnTo>
                  <a:pt x="110329" y="1268279"/>
                </a:lnTo>
                <a:cubicBezTo>
                  <a:pt x="114396" y="1252258"/>
                  <a:pt x="117535" y="1236237"/>
                  <a:pt x="121951" y="1220448"/>
                </a:cubicBezTo>
                <a:cubicBezTo>
                  <a:pt x="126368" y="1204659"/>
                  <a:pt x="130900" y="1188870"/>
                  <a:pt x="135317" y="1173082"/>
                </a:cubicBezTo>
                <a:lnTo>
                  <a:pt x="142058" y="1149862"/>
                </a:lnTo>
                <a:cubicBezTo>
                  <a:pt x="144149" y="1142200"/>
                  <a:pt x="147171" y="1134422"/>
                  <a:pt x="149613" y="1126643"/>
                </a:cubicBezTo>
                <a:cubicBezTo>
                  <a:pt x="160305" y="1095646"/>
                  <a:pt x="170068" y="1064184"/>
                  <a:pt x="182736" y="1033768"/>
                </a:cubicBezTo>
                <a:cubicBezTo>
                  <a:pt x="188548" y="1019372"/>
                  <a:pt x="194591" y="1004280"/>
                  <a:pt x="200983" y="988723"/>
                </a:cubicBezTo>
                <a:cubicBezTo>
                  <a:pt x="204005" y="980828"/>
                  <a:pt x="207957" y="973283"/>
                  <a:pt x="211560" y="965504"/>
                </a:cubicBezTo>
                <a:lnTo>
                  <a:pt x="222602" y="942286"/>
                </a:lnTo>
                <a:cubicBezTo>
                  <a:pt x="226669" y="934971"/>
                  <a:pt x="230620" y="926612"/>
                  <a:pt x="234223" y="919066"/>
                </a:cubicBezTo>
                <a:cubicBezTo>
                  <a:pt x="237827" y="911520"/>
                  <a:pt x="241546" y="903509"/>
                  <a:pt x="245846" y="895847"/>
                </a:cubicBezTo>
                <a:lnTo>
                  <a:pt x="270485" y="849410"/>
                </a:lnTo>
                <a:lnTo>
                  <a:pt x="283735" y="830834"/>
                </a:lnTo>
                <a:lnTo>
                  <a:pt x="261072" y="877272"/>
                </a:lnTo>
                <a:cubicBezTo>
                  <a:pt x="253633" y="892713"/>
                  <a:pt x="245962" y="907805"/>
                  <a:pt x="239453" y="923710"/>
                </a:cubicBezTo>
                <a:cubicBezTo>
                  <a:pt x="225972" y="954824"/>
                  <a:pt x="211328" y="987562"/>
                  <a:pt x="197729" y="1024480"/>
                </a:cubicBezTo>
                <a:cubicBezTo>
                  <a:pt x="180644" y="1066507"/>
                  <a:pt x="166465" y="1110738"/>
                  <a:pt x="152169" y="1155319"/>
                </a:cubicBezTo>
                <a:cubicBezTo>
                  <a:pt x="145777" y="1177841"/>
                  <a:pt x="139501" y="1199783"/>
                  <a:pt x="133109" y="1223002"/>
                </a:cubicBezTo>
                <a:cubicBezTo>
                  <a:pt x="131481" y="1228575"/>
                  <a:pt x="130087" y="1234379"/>
                  <a:pt x="128808" y="1240184"/>
                </a:cubicBezTo>
                <a:lnTo>
                  <a:pt x="124857" y="1257366"/>
                </a:lnTo>
                <a:lnTo>
                  <a:pt x="117070" y="1292195"/>
                </a:lnTo>
                <a:cubicBezTo>
                  <a:pt x="97928" y="1381889"/>
                  <a:pt x="85996" y="1472965"/>
                  <a:pt x="81388" y="1564552"/>
                </a:cubicBezTo>
                <a:cubicBezTo>
                  <a:pt x="78471" y="1646992"/>
                  <a:pt x="81228" y="1729535"/>
                  <a:pt x="89640" y="1811602"/>
                </a:cubicBezTo>
                <a:cubicBezTo>
                  <a:pt x="92197" y="1831106"/>
                  <a:pt x="94755" y="1850494"/>
                  <a:pt x="97195" y="1869650"/>
                </a:cubicBezTo>
                <a:cubicBezTo>
                  <a:pt x="98590" y="1879169"/>
                  <a:pt x="99520" y="1888573"/>
                  <a:pt x="101263" y="1897976"/>
                </a:cubicBezTo>
                <a:cubicBezTo>
                  <a:pt x="103006" y="1907380"/>
                  <a:pt x="104750" y="1916552"/>
                  <a:pt x="106376" y="1925723"/>
                </a:cubicBezTo>
                <a:cubicBezTo>
                  <a:pt x="109864" y="1943950"/>
                  <a:pt x="113002" y="1962061"/>
                  <a:pt x="116721" y="1979359"/>
                </a:cubicBezTo>
                <a:cubicBezTo>
                  <a:pt x="120440" y="1996657"/>
                  <a:pt x="124391" y="2013491"/>
                  <a:pt x="128344" y="2029860"/>
                </a:cubicBezTo>
                <a:cubicBezTo>
                  <a:pt x="133457" y="2052266"/>
                  <a:pt x="139966" y="2071306"/>
                  <a:pt x="144266" y="2087095"/>
                </a:cubicBezTo>
                <a:cubicBezTo>
                  <a:pt x="148567" y="2102883"/>
                  <a:pt x="152634" y="2115538"/>
                  <a:pt x="155888" y="2125057"/>
                </a:cubicBezTo>
                <a:cubicBezTo>
                  <a:pt x="162513" y="2144329"/>
                  <a:pt x="166000" y="2150366"/>
                  <a:pt x="166000" y="2144329"/>
                </a:cubicBezTo>
                <a:cubicBezTo>
                  <a:pt x="165358" y="2138130"/>
                  <a:pt x="164388" y="2131965"/>
                  <a:pt x="163095" y="2125870"/>
                </a:cubicBezTo>
                <a:cubicBezTo>
                  <a:pt x="161467" y="2116583"/>
                  <a:pt x="159142" y="2104044"/>
                  <a:pt x="156005" y="2088371"/>
                </a:cubicBezTo>
                <a:cubicBezTo>
                  <a:pt x="149379" y="2057026"/>
                  <a:pt x="141709" y="2013259"/>
                  <a:pt x="133574" y="1955211"/>
                </a:cubicBezTo>
                <a:cubicBezTo>
                  <a:pt x="134620" y="1960203"/>
                  <a:pt x="135549" y="1965311"/>
                  <a:pt x="136711" y="1970304"/>
                </a:cubicBezTo>
                <a:lnTo>
                  <a:pt x="140430" y="1985163"/>
                </a:lnTo>
                <a:lnTo>
                  <a:pt x="147985" y="2015000"/>
                </a:lnTo>
                <a:lnTo>
                  <a:pt x="155540" y="2044720"/>
                </a:lnTo>
                <a:cubicBezTo>
                  <a:pt x="158213" y="2054472"/>
                  <a:pt x="161351" y="2064224"/>
                  <a:pt x="164257" y="2073976"/>
                </a:cubicBezTo>
                <a:lnTo>
                  <a:pt x="173090" y="2103348"/>
                </a:lnTo>
                <a:lnTo>
                  <a:pt x="177622" y="2117975"/>
                </a:lnTo>
                <a:lnTo>
                  <a:pt x="179831" y="2125290"/>
                </a:lnTo>
                <a:lnTo>
                  <a:pt x="182387" y="2132488"/>
                </a:lnTo>
                <a:lnTo>
                  <a:pt x="203076" y="2190535"/>
                </a:lnTo>
                <a:cubicBezTo>
                  <a:pt x="233183" y="2269967"/>
                  <a:pt x="268636" y="2347263"/>
                  <a:pt x="309188" y="2421912"/>
                </a:cubicBezTo>
                <a:cubicBezTo>
                  <a:pt x="354606" y="2504083"/>
                  <a:pt x="406285" y="2582634"/>
                  <a:pt x="463767" y="2656888"/>
                </a:cubicBezTo>
                <a:cubicBezTo>
                  <a:pt x="529952" y="2742391"/>
                  <a:pt x="603871" y="2821625"/>
                  <a:pt x="684592" y="2893605"/>
                </a:cubicBezTo>
                <a:cubicBezTo>
                  <a:pt x="852220" y="3042983"/>
                  <a:pt x="1048008" y="3157441"/>
                  <a:pt x="1260484" y="3230279"/>
                </a:cubicBezTo>
                <a:cubicBezTo>
                  <a:pt x="1474522" y="3303233"/>
                  <a:pt x="1701228" y="3331723"/>
                  <a:pt x="1926681" y="3313983"/>
                </a:cubicBezTo>
                <a:lnTo>
                  <a:pt x="1911688" y="3310965"/>
                </a:lnTo>
                <a:cubicBezTo>
                  <a:pt x="1821835" y="3315399"/>
                  <a:pt x="1731784" y="3313066"/>
                  <a:pt x="1642279" y="3303999"/>
                </a:cubicBezTo>
                <a:cubicBezTo>
                  <a:pt x="1559401" y="3295977"/>
                  <a:pt x="1477218" y="3282011"/>
                  <a:pt x="1396349" y="3262205"/>
                </a:cubicBezTo>
                <a:cubicBezTo>
                  <a:pt x="1316027" y="3241645"/>
                  <a:pt x="1237226" y="3215547"/>
                  <a:pt x="1160531" y="3184074"/>
                </a:cubicBezTo>
                <a:cubicBezTo>
                  <a:pt x="1141586" y="3176062"/>
                  <a:pt x="1122874" y="3167356"/>
                  <a:pt x="1104046" y="3158996"/>
                </a:cubicBezTo>
                <a:cubicBezTo>
                  <a:pt x="1094631" y="3154701"/>
                  <a:pt x="1085101" y="3150754"/>
                  <a:pt x="1075919" y="3146110"/>
                </a:cubicBezTo>
                <a:lnTo>
                  <a:pt x="1047560" y="3132063"/>
                </a:lnTo>
                <a:lnTo>
                  <a:pt x="1020016" y="3118015"/>
                </a:lnTo>
                <a:lnTo>
                  <a:pt x="1006301" y="3110933"/>
                </a:lnTo>
                <a:cubicBezTo>
                  <a:pt x="1001769" y="3108612"/>
                  <a:pt x="997351" y="3105825"/>
                  <a:pt x="992935" y="3103388"/>
                </a:cubicBezTo>
                <a:lnTo>
                  <a:pt x="939472" y="3072623"/>
                </a:lnTo>
                <a:cubicBezTo>
                  <a:pt x="930523" y="3067978"/>
                  <a:pt x="922039" y="3061825"/>
                  <a:pt x="913438" y="3056369"/>
                </a:cubicBezTo>
                <a:lnTo>
                  <a:pt x="887520" y="3039768"/>
                </a:lnTo>
                <a:lnTo>
                  <a:pt x="861718" y="3023050"/>
                </a:lnTo>
                <a:cubicBezTo>
                  <a:pt x="853234" y="3016896"/>
                  <a:pt x="844982" y="3011209"/>
                  <a:pt x="836613" y="3005288"/>
                </a:cubicBezTo>
                <a:cubicBezTo>
                  <a:pt x="820109" y="2993213"/>
                  <a:pt x="803257" y="2981488"/>
                  <a:pt x="786986" y="2969182"/>
                </a:cubicBezTo>
                <a:lnTo>
                  <a:pt x="738985" y="2930871"/>
                </a:lnTo>
                <a:cubicBezTo>
                  <a:pt x="652484" y="2859960"/>
                  <a:pt x="573819" y="2780018"/>
                  <a:pt x="504329" y="2692413"/>
                </a:cubicBezTo>
                <a:cubicBezTo>
                  <a:pt x="424576" y="2591700"/>
                  <a:pt x="357841" y="2481352"/>
                  <a:pt x="305701" y="2363980"/>
                </a:cubicBezTo>
                <a:cubicBezTo>
                  <a:pt x="364970" y="2478020"/>
                  <a:pt x="435024" y="2586127"/>
                  <a:pt x="514905" y="2686840"/>
                </a:cubicBezTo>
                <a:lnTo>
                  <a:pt x="549772" y="2728170"/>
                </a:lnTo>
                <a:lnTo>
                  <a:pt x="558605" y="2738154"/>
                </a:lnTo>
                <a:lnTo>
                  <a:pt x="567671" y="2748021"/>
                </a:lnTo>
                <a:lnTo>
                  <a:pt x="585802" y="2767758"/>
                </a:lnTo>
                <a:lnTo>
                  <a:pt x="603933" y="2787261"/>
                </a:lnTo>
                <a:lnTo>
                  <a:pt x="612998" y="2797014"/>
                </a:lnTo>
                <a:cubicBezTo>
                  <a:pt x="616020" y="2800148"/>
                  <a:pt x="619275" y="2803167"/>
                  <a:pt x="622412" y="2806301"/>
                </a:cubicBezTo>
                <a:lnTo>
                  <a:pt x="659720" y="2842638"/>
                </a:lnTo>
                <a:cubicBezTo>
                  <a:pt x="671808" y="2854829"/>
                  <a:pt x="684825" y="2865162"/>
                  <a:pt x="697377" y="2876770"/>
                </a:cubicBezTo>
                <a:lnTo>
                  <a:pt x="734103" y="2908580"/>
                </a:lnTo>
                <a:lnTo>
                  <a:pt x="771064" y="2937140"/>
                </a:lnTo>
                <a:lnTo>
                  <a:pt x="788845" y="2950839"/>
                </a:lnTo>
                <a:cubicBezTo>
                  <a:pt x="794773" y="2955251"/>
                  <a:pt x="800351" y="2959778"/>
                  <a:pt x="806395" y="2963609"/>
                </a:cubicBezTo>
                <a:cubicBezTo>
                  <a:pt x="799654" y="2958734"/>
                  <a:pt x="793495" y="2953161"/>
                  <a:pt x="787102" y="2947937"/>
                </a:cubicBezTo>
                <a:lnTo>
                  <a:pt x="768157" y="2932148"/>
                </a:lnTo>
                <a:lnTo>
                  <a:pt x="749445" y="2916359"/>
                </a:lnTo>
                <a:cubicBezTo>
                  <a:pt x="742588" y="2911134"/>
                  <a:pt x="736777" y="2906026"/>
                  <a:pt x="730966" y="2900454"/>
                </a:cubicBezTo>
                <a:lnTo>
                  <a:pt x="695285" y="2867483"/>
                </a:lnTo>
                <a:lnTo>
                  <a:pt x="677503" y="2850998"/>
                </a:lnTo>
                <a:lnTo>
                  <a:pt x="660650" y="2833932"/>
                </a:lnTo>
                <a:lnTo>
                  <a:pt x="627177" y="2800032"/>
                </a:lnTo>
                <a:cubicBezTo>
                  <a:pt x="624388" y="2797130"/>
                  <a:pt x="621598" y="2794460"/>
                  <a:pt x="618926" y="2791558"/>
                </a:cubicBezTo>
                <a:lnTo>
                  <a:pt x="611023" y="2782734"/>
                </a:lnTo>
                <a:lnTo>
                  <a:pt x="595216" y="2765087"/>
                </a:lnTo>
                <a:cubicBezTo>
                  <a:pt x="584756" y="2753479"/>
                  <a:pt x="574179" y="2741869"/>
                  <a:pt x="564068" y="2730259"/>
                </a:cubicBezTo>
                <a:lnTo>
                  <a:pt x="534663" y="2694154"/>
                </a:lnTo>
                <a:cubicBezTo>
                  <a:pt x="383577" y="2507323"/>
                  <a:pt x="275420" y="2289622"/>
                  <a:pt x="217836" y="2056446"/>
                </a:cubicBezTo>
                <a:lnTo>
                  <a:pt x="212373" y="2034968"/>
                </a:lnTo>
                <a:lnTo>
                  <a:pt x="207957" y="2013374"/>
                </a:lnTo>
                <a:cubicBezTo>
                  <a:pt x="204935" y="1998979"/>
                  <a:pt x="202378" y="1984467"/>
                  <a:pt x="199123" y="1970071"/>
                </a:cubicBezTo>
                <a:cubicBezTo>
                  <a:pt x="195870" y="1955675"/>
                  <a:pt x="194126" y="1940932"/>
                  <a:pt x="191685" y="1926304"/>
                </a:cubicBezTo>
                <a:lnTo>
                  <a:pt x="185061" y="1882420"/>
                </a:lnTo>
                <a:cubicBezTo>
                  <a:pt x="183201" y="1867676"/>
                  <a:pt x="181807" y="1852932"/>
                  <a:pt x="180296" y="1838188"/>
                </a:cubicBezTo>
                <a:lnTo>
                  <a:pt x="177971" y="1816014"/>
                </a:lnTo>
                <a:cubicBezTo>
                  <a:pt x="177274" y="1808584"/>
                  <a:pt x="176112" y="1801154"/>
                  <a:pt x="176112" y="1793723"/>
                </a:cubicBezTo>
                <a:cubicBezTo>
                  <a:pt x="175414" y="1778863"/>
                  <a:pt x="174601" y="1763888"/>
                  <a:pt x="173787" y="1748911"/>
                </a:cubicBezTo>
                <a:lnTo>
                  <a:pt x="172624" y="1726505"/>
                </a:lnTo>
                <a:cubicBezTo>
                  <a:pt x="172624" y="1719075"/>
                  <a:pt x="172624" y="1711528"/>
                  <a:pt x="172624" y="1703983"/>
                </a:cubicBezTo>
                <a:cubicBezTo>
                  <a:pt x="183927" y="2042445"/>
                  <a:pt x="300607" y="2368973"/>
                  <a:pt x="506420" y="2638080"/>
                </a:cubicBezTo>
                <a:cubicBezTo>
                  <a:pt x="503631" y="2632740"/>
                  <a:pt x="500842" y="2627399"/>
                  <a:pt x="498168" y="2622059"/>
                </a:cubicBezTo>
                <a:cubicBezTo>
                  <a:pt x="478295" y="2596634"/>
                  <a:pt x="460745" y="2568772"/>
                  <a:pt x="442265" y="2541490"/>
                </a:cubicBezTo>
                <a:lnTo>
                  <a:pt x="435407" y="2531156"/>
                </a:lnTo>
                <a:lnTo>
                  <a:pt x="429015" y="2520592"/>
                </a:lnTo>
                <a:lnTo>
                  <a:pt x="416231" y="2499346"/>
                </a:lnTo>
                <a:lnTo>
                  <a:pt x="403563" y="2478218"/>
                </a:lnTo>
                <a:cubicBezTo>
                  <a:pt x="399378" y="2471136"/>
                  <a:pt x="394962" y="2464171"/>
                  <a:pt x="391242" y="2456972"/>
                </a:cubicBezTo>
                <a:lnTo>
                  <a:pt x="367998" y="2414017"/>
                </a:lnTo>
                <a:cubicBezTo>
                  <a:pt x="363930" y="2406935"/>
                  <a:pt x="359861" y="2399853"/>
                  <a:pt x="356375" y="2392772"/>
                </a:cubicBezTo>
                <a:cubicBezTo>
                  <a:pt x="352888" y="2385690"/>
                  <a:pt x="349518" y="2378492"/>
                  <a:pt x="346031" y="2371410"/>
                </a:cubicBezTo>
                <a:cubicBezTo>
                  <a:pt x="339290" y="2357247"/>
                  <a:pt x="332317" y="2343432"/>
                  <a:pt x="325924" y="2329616"/>
                </a:cubicBezTo>
                <a:cubicBezTo>
                  <a:pt x="319532" y="2315802"/>
                  <a:pt x="313838" y="2301986"/>
                  <a:pt x="307909" y="2288635"/>
                </a:cubicBezTo>
                <a:cubicBezTo>
                  <a:pt x="273859" y="2210445"/>
                  <a:pt x="246638" y="2129458"/>
                  <a:pt x="226553" y="2046577"/>
                </a:cubicBezTo>
                <a:cubicBezTo>
                  <a:pt x="205887" y="1961840"/>
                  <a:pt x="192165" y="1875570"/>
                  <a:pt x="185526" y="1788616"/>
                </a:cubicBezTo>
                <a:cubicBezTo>
                  <a:pt x="184364" y="1766673"/>
                  <a:pt x="181922" y="1744499"/>
                  <a:pt x="181922" y="1722442"/>
                </a:cubicBezTo>
                <a:cubicBezTo>
                  <a:pt x="181922" y="1700383"/>
                  <a:pt x="181922" y="1678094"/>
                  <a:pt x="181922" y="1655803"/>
                </a:cubicBezTo>
                <a:cubicBezTo>
                  <a:pt x="181574" y="1644774"/>
                  <a:pt x="182387" y="1633513"/>
                  <a:pt x="182853" y="1622368"/>
                </a:cubicBezTo>
                <a:cubicBezTo>
                  <a:pt x="183318" y="1611222"/>
                  <a:pt x="184364" y="1600542"/>
                  <a:pt x="184364" y="1588933"/>
                </a:cubicBezTo>
                <a:cubicBezTo>
                  <a:pt x="184829" y="1566526"/>
                  <a:pt x="187618" y="1544236"/>
                  <a:pt x="189594" y="1521830"/>
                </a:cubicBezTo>
                <a:cubicBezTo>
                  <a:pt x="198675" y="1431206"/>
                  <a:pt x="215512" y="1341523"/>
                  <a:pt x="239918" y="1253768"/>
                </a:cubicBezTo>
                <a:cubicBezTo>
                  <a:pt x="256210" y="1196370"/>
                  <a:pt x="276244" y="1140099"/>
                  <a:pt x="299890" y="1085314"/>
                </a:cubicBezTo>
                <a:cubicBezTo>
                  <a:pt x="304887" y="1074052"/>
                  <a:pt x="309537" y="1063488"/>
                  <a:pt x="314186" y="1053619"/>
                </a:cubicBezTo>
                <a:cubicBezTo>
                  <a:pt x="318835" y="1043752"/>
                  <a:pt x="322787" y="1034580"/>
                  <a:pt x="327435" y="1026337"/>
                </a:cubicBezTo>
                <a:cubicBezTo>
                  <a:pt x="336733" y="1009852"/>
                  <a:pt x="344404" y="996153"/>
                  <a:pt x="350680" y="985473"/>
                </a:cubicBezTo>
                <a:cubicBezTo>
                  <a:pt x="355108" y="977406"/>
                  <a:pt x="360079" y="969649"/>
                  <a:pt x="365557" y="962254"/>
                </a:cubicBezTo>
                <a:cubicBezTo>
                  <a:pt x="369392" y="957958"/>
                  <a:pt x="371949" y="956681"/>
                  <a:pt x="371949" y="958771"/>
                </a:cubicBezTo>
                <a:cubicBezTo>
                  <a:pt x="368562" y="977535"/>
                  <a:pt x="362903" y="995818"/>
                  <a:pt x="355097" y="1013219"/>
                </a:cubicBezTo>
                <a:cubicBezTo>
                  <a:pt x="353934" y="1016701"/>
                  <a:pt x="351959" y="1021461"/>
                  <a:pt x="350680" y="1024828"/>
                </a:cubicBezTo>
                <a:cubicBezTo>
                  <a:pt x="343242" y="1043287"/>
                  <a:pt x="338244" y="1059657"/>
                  <a:pt x="334060" y="1073240"/>
                </a:cubicBezTo>
                <a:cubicBezTo>
                  <a:pt x="329876" y="1086823"/>
                  <a:pt x="326621" y="1097504"/>
                  <a:pt x="324413" y="1105282"/>
                </a:cubicBezTo>
                <a:cubicBezTo>
                  <a:pt x="320229" y="1120954"/>
                  <a:pt x="320346" y="1125250"/>
                  <a:pt x="325576" y="1115266"/>
                </a:cubicBezTo>
                <a:cubicBezTo>
                  <a:pt x="330806" y="1105282"/>
                  <a:pt x="341034" y="1082643"/>
                  <a:pt x="357653" y="1045609"/>
                </a:cubicBezTo>
                <a:cubicBezTo>
                  <a:pt x="366719" y="1027383"/>
                  <a:pt x="377411" y="1005673"/>
                  <a:pt x="389964" y="980248"/>
                </a:cubicBezTo>
                <a:cubicBezTo>
                  <a:pt x="396589" y="967710"/>
                  <a:pt x="404143" y="954475"/>
                  <a:pt x="411930" y="940312"/>
                </a:cubicBezTo>
                <a:lnTo>
                  <a:pt x="424483" y="918718"/>
                </a:lnTo>
                <a:cubicBezTo>
                  <a:pt x="426575" y="914771"/>
                  <a:pt x="428666" y="910939"/>
                  <a:pt x="430874" y="907109"/>
                </a:cubicBezTo>
                <a:lnTo>
                  <a:pt x="438081" y="895499"/>
                </a:lnTo>
                <a:cubicBezTo>
                  <a:pt x="387407" y="990232"/>
                  <a:pt x="376599" y="1026686"/>
                  <a:pt x="377993" y="1032143"/>
                </a:cubicBezTo>
                <a:cubicBezTo>
                  <a:pt x="379387" y="1037599"/>
                  <a:pt x="395194" y="1013335"/>
                  <a:pt x="409722" y="992090"/>
                </a:cubicBezTo>
                <a:cubicBezTo>
                  <a:pt x="418671" y="978971"/>
                  <a:pt x="428202" y="967362"/>
                  <a:pt x="437267" y="955752"/>
                </a:cubicBezTo>
                <a:cubicBezTo>
                  <a:pt x="446333" y="944143"/>
                  <a:pt x="454817" y="932765"/>
                  <a:pt x="463650" y="922317"/>
                </a:cubicBezTo>
                <a:lnTo>
                  <a:pt x="467253" y="918253"/>
                </a:lnTo>
                <a:cubicBezTo>
                  <a:pt x="478875" y="898053"/>
                  <a:pt x="490498" y="878085"/>
                  <a:pt x="502120" y="858116"/>
                </a:cubicBezTo>
                <a:cubicBezTo>
                  <a:pt x="680712" y="567511"/>
                  <a:pt x="952071" y="345446"/>
                  <a:pt x="1272455" y="227722"/>
                </a:cubicBezTo>
                <a:lnTo>
                  <a:pt x="1249210" y="235732"/>
                </a:lnTo>
                <a:cubicBezTo>
                  <a:pt x="1244909" y="237242"/>
                  <a:pt x="1240609" y="238636"/>
                  <a:pt x="1236425" y="240260"/>
                </a:cubicBezTo>
                <a:lnTo>
                  <a:pt x="1223757" y="245253"/>
                </a:lnTo>
                <a:lnTo>
                  <a:pt x="1172967" y="265801"/>
                </a:lnTo>
                <a:cubicBezTo>
                  <a:pt x="1156230" y="273463"/>
                  <a:pt x="1139610" y="281358"/>
                  <a:pt x="1122874" y="289020"/>
                </a:cubicBezTo>
                <a:cubicBezTo>
                  <a:pt x="1114506" y="292735"/>
                  <a:pt x="1106022" y="296218"/>
                  <a:pt x="1097885" y="300630"/>
                </a:cubicBezTo>
                <a:lnTo>
                  <a:pt x="1073362" y="313401"/>
                </a:lnTo>
                <a:lnTo>
                  <a:pt x="1048955" y="325822"/>
                </a:lnTo>
                <a:lnTo>
                  <a:pt x="1037332" y="332323"/>
                </a:lnTo>
                <a:lnTo>
                  <a:pt x="1025710" y="339173"/>
                </a:lnTo>
                <a:lnTo>
                  <a:pt x="978059" y="366804"/>
                </a:lnTo>
                <a:cubicBezTo>
                  <a:pt x="962020" y="376323"/>
                  <a:pt x="946910" y="386424"/>
                  <a:pt x="931568" y="396060"/>
                </a:cubicBezTo>
                <a:cubicBezTo>
                  <a:pt x="923433" y="401052"/>
                  <a:pt x="915763" y="405696"/>
                  <a:pt x="908323" y="410803"/>
                </a:cubicBezTo>
                <a:lnTo>
                  <a:pt x="886242" y="426245"/>
                </a:lnTo>
                <a:cubicBezTo>
                  <a:pt x="826967" y="466530"/>
                  <a:pt x="773039" y="510761"/>
                  <a:pt x="722365" y="553020"/>
                </a:cubicBezTo>
                <a:cubicBezTo>
                  <a:pt x="728873" y="546286"/>
                  <a:pt x="735847" y="540134"/>
                  <a:pt x="742704" y="533980"/>
                </a:cubicBezTo>
                <a:lnTo>
                  <a:pt x="763741" y="515521"/>
                </a:lnTo>
                <a:lnTo>
                  <a:pt x="784080" y="497294"/>
                </a:lnTo>
                <a:cubicBezTo>
                  <a:pt x="790937" y="491606"/>
                  <a:pt x="798143" y="485685"/>
                  <a:pt x="805116" y="479996"/>
                </a:cubicBezTo>
                <a:lnTo>
                  <a:pt x="846958" y="446213"/>
                </a:lnTo>
                <a:lnTo>
                  <a:pt x="889728" y="414867"/>
                </a:lnTo>
                <a:cubicBezTo>
                  <a:pt x="896934" y="409759"/>
                  <a:pt x="903792" y="404186"/>
                  <a:pt x="911113" y="399543"/>
                </a:cubicBezTo>
                <a:lnTo>
                  <a:pt x="932847" y="385147"/>
                </a:lnTo>
                <a:lnTo>
                  <a:pt x="954581" y="370867"/>
                </a:lnTo>
                <a:cubicBezTo>
                  <a:pt x="961787" y="366224"/>
                  <a:pt x="968761" y="361231"/>
                  <a:pt x="976315" y="357052"/>
                </a:cubicBezTo>
                <a:lnTo>
                  <a:pt x="1016412" y="330930"/>
                </a:lnTo>
                <a:lnTo>
                  <a:pt x="1027337" y="324430"/>
                </a:lnTo>
                <a:cubicBezTo>
                  <a:pt x="1031405" y="322224"/>
                  <a:pt x="1035241" y="320366"/>
                  <a:pt x="1038960" y="318392"/>
                </a:cubicBezTo>
                <a:lnTo>
                  <a:pt x="1061275" y="306782"/>
                </a:lnTo>
                <a:lnTo>
                  <a:pt x="1083474" y="295174"/>
                </a:lnTo>
                <a:lnTo>
                  <a:pt x="1095096" y="289253"/>
                </a:lnTo>
                <a:lnTo>
                  <a:pt x="1106719" y="283912"/>
                </a:lnTo>
                <a:lnTo>
                  <a:pt x="1151813" y="262899"/>
                </a:lnTo>
                <a:lnTo>
                  <a:pt x="1163436" y="257675"/>
                </a:lnTo>
                <a:lnTo>
                  <a:pt x="1175058" y="252915"/>
                </a:lnTo>
                <a:lnTo>
                  <a:pt x="1198303" y="243627"/>
                </a:lnTo>
                <a:lnTo>
                  <a:pt x="1221548" y="234340"/>
                </a:lnTo>
                <a:lnTo>
                  <a:pt x="1233171" y="229696"/>
                </a:lnTo>
                <a:lnTo>
                  <a:pt x="1244792" y="225517"/>
                </a:lnTo>
                <a:lnTo>
                  <a:pt x="1291283" y="209263"/>
                </a:lnTo>
                <a:lnTo>
                  <a:pt x="1302905" y="205200"/>
                </a:lnTo>
                <a:lnTo>
                  <a:pt x="1314528" y="201717"/>
                </a:lnTo>
                <a:lnTo>
                  <a:pt x="1337773" y="194751"/>
                </a:lnTo>
                <a:lnTo>
                  <a:pt x="1361018" y="187786"/>
                </a:lnTo>
                <a:lnTo>
                  <a:pt x="1372640" y="184303"/>
                </a:lnTo>
                <a:cubicBezTo>
                  <a:pt x="1376475" y="183142"/>
                  <a:pt x="1380427" y="182330"/>
                  <a:pt x="1384262" y="181285"/>
                </a:cubicBezTo>
                <a:lnTo>
                  <a:pt x="1431449" y="169675"/>
                </a:lnTo>
                <a:cubicBezTo>
                  <a:pt x="1539433" y="144484"/>
                  <a:pt x="1649834" y="131055"/>
                  <a:pt x="1760713" y="129622"/>
                </a:cubicBezTo>
                <a:cubicBezTo>
                  <a:pt x="2081781" y="124506"/>
                  <a:pt x="2396621" y="218351"/>
                  <a:pt x="2662380" y="398382"/>
                </a:cubicBezTo>
                <a:cubicBezTo>
                  <a:pt x="2717970" y="436139"/>
                  <a:pt x="2770967" y="477561"/>
                  <a:pt x="2821025" y="522371"/>
                </a:cubicBezTo>
                <a:cubicBezTo>
                  <a:pt x="2847525" y="544197"/>
                  <a:pt x="2870769" y="568808"/>
                  <a:pt x="2895408" y="592724"/>
                </a:cubicBezTo>
                <a:cubicBezTo>
                  <a:pt x="2901569" y="598644"/>
                  <a:pt x="2907264" y="605146"/>
                  <a:pt x="2913191" y="611532"/>
                </a:cubicBezTo>
                <a:lnTo>
                  <a:pt x="2930625" y="630454"/>
                </a:lnTo>
                <a:lnTo>
                  <a:pt x="2948059" y="649611"/>
                </a:lnTo>
                <a:cubicBezTo>
                  <a:pt x="2951081" y="652745"/>
                  <a:pt x="2953870" y="655995"/>
                  <a:pt x="2956543" y="659362"/>
                </a:cubicBezTo>
                <a:lnTo>
                  <a:pt x="2964912" y="669346"/>
                </a:lnTo>
                <a:lnTo>
                  <a:pt x="2998035" y="709399"/>
                </a:lnTo>
                <a:cubicBezTo>
                  <a:pt x="3008727" y="723098"/>
                  <a:pt x="3018955" y="737146"/>
                  <a:pt x="3029415" y="751077"/>
                </a:cubicBezTo>
                <a:lnTo>
                  <a:pt x="3045106" y="772091"/>
                </a:lnTo>
                <a:lnTo>
                  <a:pt x="3059285" y="793800"/>
                </a:lnTo>
                <a:cubicBezTo>
                  <a:pt x="3068931" y="808428"/>
                  <a:pt x="3079043" y="822708"/>
                  <a:pt x="3088341" y="837568"/>
                </a:cubicBezTo>
                <a:cubicBezTo>
                  <a:pt x="3106472" y="867636"/>
                  <a:pt x="3124022" y="898169"/>
                  <a:pt x="3141340" y="928818"/>
                </a:cubicBezTo>
                <a:cubicBezTo>
                  <a:pt x="3158656" y="959467"/>
                  <a:pt x="3173184" y="991742"/>
                  <a:pt x="3188526" y="1023551"/>
                </a:cubicBezTo>
                <a:cubicBezTo>
                  <a:pt x="3195732" y="1039688"/>
                  <a:pt x="3202357" y="1056174"/>
                  <a:pt x="3209331" y="1072427"/>
                </a:cubicBezTo>
                <a:cubicBezTo>
                  <a:pt x="3212701" y="1080669"/>
                  <a:pt x="3216187" y="1088796"/>
                  <a:pt x="3219442" y="1097039"/>
                </a:cubicBezTo>
                <a:lnTo>
                  <a:pt x="3228972" y="1122115"/>
                </a:lnTo>
                <a:lnTo>
                  <a:pt x="3230832" y="1127224"/>
                </a:lnTo>
                <a:lnTo>
                  <a:pt x="3233273" y="1133725"/>
                </a:lnTo>
                <a:lnTo>
                  <a:pt x="3238154" y="1147193"/>
                </a:lnTo>
                <a:cubicBezTo>
                  <a:pt x="3241060" y="1155551"/>
                  <a:pt x="3244314" y="1163794"/>
                  <a:pt x="3246870" y="1172269"/>
                </a:cubicBezTo>
                <a:lnTo>
                  <a:pt x="3248615" y="1178073"/>
                </a:lnTo>
                <a:cubicBezTo>
                  <a:pt x="3330889" y="1426237"/>
                  <a:pt x="3347940" y="1691375"/>
                  <a:pt x="3298125" y="1948013"/>
                </a:cubicBezTo>
                <a:cubicBezTo>
                  <a:pt x="3309411" y="1893681"/>
                  <a:pt x="3317640" y="1838757"/>
                  <a:pt x="3322765" y="1783508"/>
                </a:cubicBezTo>
                <a:lnTo>
                  <a:pt x="3325323" y="1754948"/>
                </a:lnTo>
                <a:lnTo>
                  <a:pt x="3326484" y="1740668"/>
                </a:lnTo>
                <a:lnTo>
                  <a:pt x="3327066" y="1726389"/>
                </a:lnTo>
                <a:lnTo>
                  <a:pt x="3329274" y="1669154"/>
                </a:lnTo>
                <a:cubicBezTo>
                  <a:pt x="3328925" y="1631075"/>
                  <a:pt x="3329390" y="1592763"/>
                  <a:pt x="3326369" y="1554684"/>
                </a:cubicBezTo>
                <a:lnTo>
                  <a:pt x="3324741" y="1526009"/>
                </a:lnTo>
                <a:cubicBezTo>
                  <a:pt x="3324276" y="1516489"/>
                  <a:pt x="3322881" y="1507086"/>
                  <a:pt x="3321952" y="1497566"/>
                </a:cubicBezTo>
                <a:lnTo>
                  <a:pt x="3318930" y="1469007"/>
                </a:lnTo>
                <a:lnTo>
                  <a:pt x="3317419" y="1454727"/>
                </a:lnTo>
                <a:cubicBezTo>
                  <a:pt x="3317071" y="1449967"/>
                  <a:pt x="3316489" y="1445207"/>
                  <a:pt x="3315675" y="1440564"/>
                </a:cubicBezTo>
                <a:lnTo>
                  <a:pt x="3306843" y="1383793"/>
                </a:lnTo>
                <a:cubicBezTo>
                  <a:pt x="3305564" y="1374390"/>
                  <a:pt x="3303356" y="1364986"/>
                  <a:pt x="3301613" y="1355582"/>
                </a:cubicBezTo>
                <a:lnTo>
                  <a:pt x="3295802" y="1327487"/>
                </a:lnTo>
                <a:cubicBezTo>
                  <a:pt x="3293826" y="1318199"/>
                  <a:pt x="3292198" y="1308680"/>
                  <a:pt x="3289874" y="1299392"/>
                </a:cubicBezTo>
                <a:lnTo>
                  <a:pt x="3282900" y="1271646"/>
                </a:lnTo>
                <a:lnTo>
                  <a:pt x="3275811" y="1243783"/>
                </a:lnTo>
                <a:cubicBezTo>
                  <a:pt x="3274532" y="1239139"/>
                  <a:pt x="3273486" y="1234496"/>
                  <a:pt x="3272208" y="1229851"/>
                </a:cubicBezTo>
                <a:lnTo>
                  <a:pt x="3267908" y="1216152"/>
                </a:lnTo>
                <a:lnTo>
                  <a:pt x="3251172" y="1161240"/>
                </a:lnTo>
                <a:lnTo>
                  <a:pt x="3231762" y="1107140"/>
                </a:lnTo>
                <a:lnTo>
                  <a:pt x="3226881" y="1093557"/>
                </a:lnTo>
                <a:cubicBezTo>
                  <a:pt x="3225253" y="1089144"/>
                  <a:pt x="3223277" y="1084734"/>
                  <a:pt x="3221418" y="1080321"/>
                </a:cubicBezTo>
                <a:lnTo>
                  <a:pt x="3210493" y="1053736"/>
                </a:lnTo>
                <a:lnTo>
                  <a:pt x="3198871" y="1027150"/>
                </a:lnTo>
                <a:cubicBezTo>
                  <a:pt x="3195616" y="1018327"/>
                  <a:pt x="3191316" y="1009852"/>
                  <a:pt x="3187248" y="1001145"/>
                </a:cubicBezTo>
                <a:lnTo>
                  <a:pt x="3174929" y="975140"/>
                </a:lnTo>
                <a:cubicBezTo>
                  <a:pt x="3170861" y="966433"/>
                  <a:pt x="3167025" y="957609"/>
                  <a:pt x="3162376" y="949251"/>
                </a:cubicBezTo>
                <a:lnTo>
                  <a:pt x="3135296" y="898518"/>
                </a:lnTo>
                <a:cubicBezTo>
                  <a:pt x="3097546" y="831672"/>
                  <a:pt x="3055217" y="767513"/>
                  <a:pt x="3008612" y="706497"/>
                </a:cubicBezTo>
                <a:cubicBezTo>
                  <a:pt x="2961111" y="646203"/>
                  <a:pt x="2909589" y="589187"/>
                  <a:pt x="2854382" y="535837"/>
                </a:cubicBezTo>
                <a:cubicBezTo>
                  <a:pt x="2798327" y="483372"/>
                  <a:pt x="2738808" y="434734"/>
                  <a:pt x="2676210" y="390255"/>
                </a:cubicBezTo>
                <a:lnTo>
                  <a:pt x="2628209" y="358445"/>
                </a:lnTo>
                <a:cubicBezTo>
                  <a:pt x="2620191" y="353221"/>
                  <a:pt x="2612287" y="347532"/>
                  <a:pt x="2604035" y="342772"/>
                </a:cubicBezTo>
                <a:lnTo>
                  <a:pt x="2579279" y="328145"/>
                </a:lnTo>
                <a:lnTo>
                  <a:pt x="2554523" y="313516"/>
                </a:lnTo>
                <a:lnTo>
                  <a:pt x="2542088" y="306202"/>
                </a:lnTo>
                <a:cubicBezTo>
                  <a:pt x="2537904" y="303765"/>
                  <a:pt x="2533603" y="301674"/>
                  <a:pt x="2529419" y="299469"/>
                </a:cubicBezTo>
                <a:lnTo>
                  <a:pt x="2478397" y="272767"/>
                </a:lnTo>
                <a:cubicBezTo>
                  <a:pt x="2389171" y="228055"/>
                  <a:pt x="2296227" y="191154"/>
                  <a:pt x="2200621" y="162478"/>
                </a:cubicBezTo>
                <a:cubicBezTo>
                  <a:pt x="2119891" y="138367"/>
                  <a:pt x="2037605" y="119826"/>
                  <a:pt x="1954342" y="106984"/>
                </a:cubicBezTo>
                <a:cubicBezTo>
                  <a:pt x="1918661" y="102108"/>
                  <a:pt x="1922613" y="97116"/>
                  <a:pt x="1941906" y="95955"/>
                </a:cubicBezTo>
                <a:cubicBezTo>
                  <a:pt x="1946090" y="95955"/>
                  <a:pt x="1953295" y="95955"/>
                  <a:pt x="1962826" y="95955"/>
                </a:cubicBezTo>
                <a:lnTo>
                  <a:pt x="1997694" y="99090"/>
                </a:lnTo>
                <a:cubicBezTo>
                  <a:pt x="2011291" y="100483"/>
                  <a:pt x="2026517" y="101760"/>
                  <a:pt x="2042905" y="103618"/>
                </a:cubicBezTo>
                <a:lnTo>
                  <a:pt x="2094508" y="111047"/>
                </a:lnTo>
                <a:cubicBezTo>
                  <a:pt x="1979063" y="85833"/>
                  <a:pt x="1861084" y="74145"/>
                  <a:pt x="1742930" y="76219"/>
                </a:cubicBezTo>
                <a:cubicBezTo>
                  <a:pt x="1735840" y="76103"/>
                  <a:pt x="1728634" y="76916"/>
                  <a:pt x="1721544" y="76916"/>
                </a:cubicBezTo>
                <a:lnTo>
                  <a:pt x="1700160" y="78077"/>
                </a:lnTo>
                <a:lnTo>
                  <a:pt x="1657621" y="80282"/>
                </a:lnTo>
                <a:lnTo>
                  <a:pt x="1615548" y="84578"/>
                </a:lnTo>
                <a:lnTo>
                  <a:pt x="1594628" y="86667"/>
                </a:lnTo>
                <a:lnTo>
                  <a:pt x="1584168" y="87713"/>
                </a:lnTo>
                <a:lnTo>
                  <a:pt x="1573823" y="89221"/>
                </a:lnTo>
                <a:lnTo>
                  <a:pt x="1532448" y="95491"/>
                </a:lnTo>
                <a:lnTo>
                  <a:pt x="1511876" y="98625"/>
                </a:lnTo>
                <a:cubicBezTo>
                  <a:pt x="1505019" y="99670"/>
                  <a:pt x="1498279" y="101295"/>
                  <a:pt x="1491537" y="102572"/>
                </a:cubicBezTo>
                <a:lnTo>
                  <a:pt x="1450975" y="110815"/>
                </a:lnTo>
                <a:cubicBezTo>
                  <a:pt x="1444234" y="112208"/>
                  <a:pt x="1437493" y="113485"/>
                  <a:pt x="1430752" y="115110"/>
                </a:cubicBezTo>
                <a:lnTo>
                  <a:pt x="1410877" y="120103"/>
                </a:lnTo>
                <a:cubicBezTo>
                  <a:pt x="1201860" y="171554"/>
                  <a:pt x="1005526" y="264973"/>
                  <a:pt x="833824" y="394667"/>
                </a:cubicBezTo>
                <a:lnTo>
                  <a:pt x="819297" y="402097"/>
                </a:lnTo>
                <a:lnTo>
                  <a:pt x="875781" y="359373"/>
                </a:lnTo>
                <a:lnTo>
                  <a:pt x="933893" y="319437"/>
                </a:lnTo>
                <a:cubicBezTo>
                  <a:pt x="953768" y="306551"/>
                  <a:pt x="974106" y="294477"/>
                  <a:pt x="994214" y="281939"/>
                </a:cubicBezTo>
                <a:cubicBezTo>
                  <a:pt x="1004209" y="275902"/>
                  <a:pt x="1014786" y="270097"/>
                  <a:pt x="1025129" y="264292"/>
                </a:cubicBezTo>
                <a:lnTo>
                  <a:pt x="1057672" y="246878"/>
                </a:lnTo>
                <a:cubicBezTo>
                  <a:pt x="1035821" y="256165"/>
                  <a:pt x="1016877" y="263364"/>
                  <a:pt x="999559" y="271955"/>
                </a:cubicBezTo>
                <a:cubicBezTo>
                  <a:pt x="982243" y="280545"/>
                  <a:pt x="967250" y="287975"/>
                  <a:pt x="953070" y="295174"/>
                </a:cubicBezTo>
                <a:lnTo>
                  <a:pt x="931685" y="305738"/>
                </a:lnTo>
                <a:lnTo>
                  <a:pt x="912276" y="317348"/>
                </a:lnTo>
                <a:cubicBezTo>
                  <a:pt x="899259" y="324893"/>
                  <a:pt x="886357" y="332788"/>
                  <a:pt x="872643" y="341379"/>
                </a:cubicBezTo>
                <a:cubicBezTo>
                  <a:pt x="865670" y="345559"/>
                  <a:pt x="858813" y="350434"/>
                  <a:pt x="851606" y="355427"/>
                </a:cubicBezTo>
                <a:lnTo>
                  <a:pt x="829059" y="371448"/>
                </a:lnTo>
                <a:lnTo>
                  <a:pt x="803722" y="389442"/>
                </a:lnTo>
                <a:cubicBezTo>
                  <a:pt x="795006" y="395943"/>
                  <a:pt x="786172" y="403373"/>
                  <a:pt x="776526" y="411152"/>
                </a:cubicBezTo>
                <a:lnTo>
                  <a:pt x="745726" y="435996"/>
                </a:lnTo>
                <a:cubicBezTo>
                  <a:pt x="740264" y="440292"/>
                  <a:pt x="734917" y="445284"/>
                  <a:pt x="729338" y="450276"/>
                </a:cubicBezTo>
                <a:lnTo>
                  <a:pt x="712022" y="465832"/>
                </a:lnTo>
                <a:lnTo>
                  <a:pt x="693542" y="482435"/>
                </a:lnTo>
                <a:cubicBezTo>
                  <a:pt x="687266" y="488123"/>
                  <a:pt x="680525" y="493928"/>
                  <a:pt x="674132" y="500429"/>
                </a:cubicBezTo>
                <a:lnTo>
                  <a:pt x="632989" y="541178"/>
                </a:lnTo>
                <a:lnTo>
                  <a:pt x="623109" y="551046"/>
                </a:lnTo>
                <a:lnTo>
                  <a:pt x="613463" y="561495"/>
                </a:lnTo>
                <a:lnTo>
                  <a:pt x="593822" y="582624"/>
                </a:lnTo>
                <a:lnTo>
                  <a:pt x="573598" y="604102"/>
                </a:lnTo>
                <a:lnTo>
                  <a:pt x="568484" y="609558"/>
                </a:lnTo>
                <a:lnTo>
                  <a:pt x="563602" y="615247"/>
                </a:lnTo>
                <a:lnTo>
                  <a:pt x="553841" y="626856"/>
                </a:lnTo>
                <a:lnTo>
                  <a:pt x="514324" y="673294"/>
                </a:lnTo>
                <a:lnTo>
                  <a:pt x="477481" y="719731"/>
                </a:lnTo>
                <a:cubicBezTo>
                  <a:pt x="507099" y="671317"/>
                  <a:pt x="540399" y="625246"/>
                  <a:pt x="577085" y="581928"/>
                </a:cubicBezTo>
                <a:lnTo>
                  <a:pt x="597308" y="558708"/>
                </a:lnTo>
                <a:cubicBezTo>
                  <a:pt x="604514" y="550814"/>
                  <a:pt x="611603" y="542223"/>
                  <a:pt x="619855" y="534213"/>
                </a:cubicBezTo>
                <a:cubicBezTo>
                  <a:pt x="636126" y="518075"/>
                  <a:pt x="653328" y="500545"/>
                  <a:pt x="670994" y="483246"/>
                </a:cubicBezTo>
                <a:lnTo>
                  <a:pt x="726550" y="433094"/>
                </a:lnTo>
                <a:cubicBezTo>
                  <a:pt x="745494" y="417073"/>
                  <a:pt x="764438" y="401980"/>
                  <a:pt x="781988" y="387353"/>
                </a:cubicBezTo>
                <a:cubicBezTo>
                  <a:pt x="790008" y="380038"/>
                  <a:pt x="797911" y="374234"/>
                  <a:pt x="805233" y="368429"/>
                </a:cubicBezTo>
                <a:lnTo>
                  <a:pt x="825921" y="351828"/>
                </a:lnTo>
                <a:lnTo>
                  <a:pt x="845214" y="335923"/>
                </a:lnTo>
                <a:cubicBezTo>
                  <a:pt x="848469" y="333253"/>
                  <a:pt x="851606" y="330466"/>
                  <a:pt x="855093" y="328028"/>
                </a:cubicBezTo>
                <a:lnTo>
                  <a:pt x="865437" y="320250"/>
                </a:lnTo>
                <a:cubicBezTo>
                  <a:pt x="860672" y="323268"/>
                  <a:pt x="855674" y="326054"/>
                  <a:pt x="850909" y="329073"/>
                </a:cubicBezTo>
                <a:lnTo>
                  <a:pt x="836846" y="338361"/>
                </a:lnTo>
                <a:lnTo>
                  <a:pt x="808720" y="356355"/>
                </a:lnTo>
                <a:lnTo>
                  <a:pt x="794541" y="365875"/>
                </a:lnTo>
                <a:cubicBezTo>
                  <a:pt x="789776" y="369009"/>
                  <a:pt x="785010" y="372260"/>
                  <a:pt x="780361" y="375860"/>
                </a:cubicBezTo>
                <a:cubicBezTo>
                  <a:pt x="771064" y="382825"/>
                  <a:pt x="761649" y="390139"/>
                  <a:pt x="752003" y="397685"/>
                </a:cubicBezTo>
                <a:lnTo>
                  <a:pt x="723411" y="420904"/>
                </a:lnTo>
                <a:lnTo>
                  <a:pt x="695633" y="445632"/>
                </a:lnTo>
                <a:lnTo>
                  <a:pt x="667740" y="470708"/>
                </a:lnTo>
                <a:cubicBezTo>
                  <a:pt x="662975" y="474772"/>
                  <a:pt x="658559" y="479299"/>
                  <a:pt x="654141" y="483711"/>
                </a:cubicBezTo>
                <a:lnTo>
                  <a:pt x="640892" y="496946"/>
                </a:lnTo>
                <a:cubicBezTo>
                  <a:pt x="623226" y="515056"/>
                  <a:pt x="605094" y="531658"/>
                  <a:pt x="589056" y="549885"/>
                </a:cubicBezTo>
                <a:cubicBezTo>
                  <a:pt x="580804" y="558708"/>
                  <a:pt x="572668" y="567532"/>
                  <a:pt x="564765" y="576239"/>
                </a:cubicBezTo>
                <a:cubicBezTo>
                  <a:pt x="556861" y="584945"/>
                  <a:pt x="548726" y="593188"/>
                  <a:pt x="541521" y="602011"/>
                </a:cubicBezTo>
                <a:cubicBezTo>
                  <a:pt x="527340" y="618613"/>
                  <a:pt x="513626" y="634402"/>
                  <a:pt x="500144" y="649726"/>
                </a:cubicBezTo>
                <a:cubicBezTo>
                  <a:pt x="493288" y="657156"/>
                  <a:pt x="487359" y="665283"/>
                  <a:pt x="481084" y="672946"/>
                </a:cubicBezTo>
                <a:lnTo>
                  <a:pt x="462488" y="696165"/>
                </a:lnTo>
                <a:cubicBezTo>
                  <a:pt x="456328" y="704175"/>
                  <a:pt x="449820" y="711837"/>
                  <a:pt x="444124" y="719383"/>
                </a:cubicBezTo>
                <a:cubicBezTo>
                  <a:pt x="438429" y="726930"/>
                  <a:pt x="432618" y="734824"/>
                  <a:pt x="426807" y="742602"/>
                </a:cubicBezTo>
                <a:lnTo>
                  <a:pt x="391940" y="790317"/>
                </a:lnTo>
                <a:cubicBezTo>
                  <a:pt x="407862" y="764544"/>
                  <a:pt x="422042" y="740396"/>
                  <a:pt x="437500" y="715320"/>
                </a:cubicBezTo>
                <a:cubicBezTo>
                  <a:pt x="445752" y="703247"/>
                  <a:pt x="454236" y="690708"/>
                  <a:pt x="463302" y="677706"/>
                </a:cubicBezTo>
                <a:lnTo>
                  <a:pt x="477364" y="657737"/>
                </a:lnTo>
                <a:lnTo>
                  <a:pt x="484803" y="647405"/>
                </a:lnTo>
                <a:lnTo>
                  <a:pt x="493171" y="637073"/>
                </a:lnTo>
                <a:cubicBezTo>
                  <a:pt x="793004" y="251632"/>
                  <a:pt x="1248419" y="18735"/>
                  <a:pt x="1736770" y="1106"/>
                </a:cubicBezTo>
                <a:close/>
              </a:path>
            </a:pathLst>
          </a:custGeom>
          <a:blipFill dpi="0" rotWithShape="1">
            <a:blip r:embed="rId4"/>
            <a:srcRect/>
            <a:stretch>
              <a:fillRect t="-1000" r="-27000"/>
            </a:stretch>
          </a:blipFill>
          <a:ln w="12700" cap="flat" cmpd="sng" algn="ctr">
            <a:noFill/>
            <a:prstDash val="solid"/>
            <a:miter lim="800000"/>
          </a:ln>
          <a:effectLst>
            <a:outerShdw blurRad="313554" dist="127000" dir="2700000" algn="tl" rotWithShape="0">
              <a:schemeClr val="tx2">
                <a:alpha val="11003"/>
              </a:schemeClr>
            </a:outerShdw>
          </a:effectLst>
        </p:spPr>
        <p:txBody>
          <a:bodyPr vert="horz" wrap="square" lIns="91440" tIns="45720" rIns="91440" bIns="45720" rtlCol="0" anchor="ctr">
            <a:noAutofit/>
          </a:bodyPr>
          <a:lstStyle/>
          <a:p>
            <a:endParaRPr lang="x-none" dirty="0"/>
          </a:p>
        </p:txBody>
      </p:sp>
    </p:spTree>
    <p:extLst>
      <p:ext uri="{BB962C8B-B14F-4D97-AF65-F5344CB8AC3E}">
        <p14:creationId xmlns:p14="http://schemas.microsoft.com/office/powerpoint/2010/main" val="3373921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61EE80-6318-30D8-0147-1E70EFA3DCAA}"/>
              </a:ext>
            </a:extLst>
          </p:cNvPr>
          <p:cNvSpPr>
            <a:spLocks noGrp="1"/>
          </p:cNvSpPr>
          <p:nvPr>
            <p:ph type="title"/>
          </p:nvPr>
        </p:nvSpPr>
        <p:spPr/>
        <p:txBody>
          <a:bodyPr>
            <a:normAutofit/>
          </a:bodyPr>
          <a:lstStyle/>
          <a:p>
            <a:pPr algn="ctr"/>
            <a:r>
              <a:rPr lang="en-GB" sz="2800" dirty="0"/>
              <a:t>TOURISM STRATEGIC FRAME</a:t>
            </a:r>
          </a:p>
        </p:txBody>
      </p:sp>
      <p:sp>
        <p:nvSpPr>
          <p:cNvPr id="3" name="Content Placeholder 2">
            <a:extLst>
              <a:ext uri="{FF2B5EF4-FFF2-40B4-BE49-F238E27FC236}">
                <a16:creationId xmlns="" xmlns:a16="http://schemas.microsoft.com/office/drawing/2014/main" id="{AB03B446-6AD8-EF2B-7DCD-BB2482CE91C9}"/>
              </a:ext>
            </a:extLst>
          </p:cNvPr>
          <p:cNvSpPr>
            <a:spLocks noGrp="1"/>
          </p:cNvSpPr>
          <p:nvPr>
            <p:ph idx="1"/>
          </p:nvPr>
        </p:nvSpPr>
        <p:spPr>
          <a:xfrm>
            <a:off x="839576" y="1200151"/>
            <a:ext cx="8304423" cy="2871797"/>
          </a:xfrm>
        </p:spPr>
        <p:txBody>
          <a:bodyPr/>
          <a:lstStyle/>
          <a:p>
            <a:pPr marL="457200" indent="-457200">
              <a:lnSpc>
                <a:spcPct val="150000"/>
              </a:lnSpc>
              <a:buFont typeface="Wingdings" pitchFamily="2" charset="2"/>
              <a:buChar char="§"/>
            </a:pPr>
            <a:r>
              <a:rPr lang="en-GB" sz="2800" dirty="0">
                <a:solidFill>
                  <a:schemeClr val="tx1"/>
                </a:solidFill>
              </a:rPr>
              <a:t>Tourism Policy</a:t>
            </a:r>
          </a:p>
          <a:p>
            <a:pPr marL="457200" indent="-457200">
              <a:lnSpc>
                <a:spcPct val="150000"/>
              </a:lnSpc>
              <a:buFont typeface="Wingdings" pitchFamily="2" charset="2"/>
              <a:buChar char="§"/>
            </a:pPr>
            <a:r>
              <a:rPr lang="en-GB" sz="2800" dirty="0">
                <a:solidFill>
                  <a:schemeClr val="tx1"/>
                </a:solidFill>
              </a:rPr>
              <a:t>Strategic Tourism Development Plan</a:t>
            </a:r>
          </a:p>
          <a:p>
            <a:pPr marL="457200" indent="-457200">
              <a:lnSpc>
                <a:spcPct val="150000"/>
              </a:lnSpc>
              <a:buFont typeface="Wingdings" pitchFamily="2" charset="2"/>
              <a:buChar char="§"/>
            </a:pPr>
            <a:r>
              <a:rPr lang="en-GB" sz="2800" dirty="0">
                <a:solidFill>
                  <a:schemeClr val="tx1"/>
                </a:solidFill>
              </a:rPr>
              <a:t>Marketing Strategy</a:t>
            </a:r>
          </a:p>
          <a:p>
            <a:pPr marL="457200" indent="-457200">
              <a:lnSpc>
                <a:spcPct val="150000"/>
              </a:lnSpc>
              <a:buFont typeface="Wingdings" pitchFamily="2" charset="2"/>
              <a:buChar char="§"/>
            </a:pPr>
            <a:r>
              <a:rPr lang="en-GB" sz="2800" dirty="0">
                <a:solidFill>
                  <a:schemeClr val="tx1"/>
                </a:solidFill>
              </a:rPr>
              <a:t>Other Sectors </a:t>
            </a:r>
            <a:r>
              <a:rPr lang="en-GB" sz="2800" dirty="0" smtClean="0">
                <a:solidFill>
                  <a:schemeClr val="tx1"/>
                </a:solidFill>
              </a:rPr>
              <a:t>Strategies </a:t>
            </a:r>
            <a:r>
              <a:rPr lang="en-GB" sz="2000" dirty="0" smtClean="0">
                <a:solidFill>
                  <a:schemeClr val="tx1"/>
                </a:solidFill>
              </a:rPr>
              <a:t>(Environment</a:t>
            </a:r>
            <a:r>
              <a:rPr lang="en-GB" sz="2000" dirty="0">
                <a:solidFill>
                  <a:schemeClr val="tx1"/>
                </a:solidFill>
              </a:rPr>
              <a:t>, Aviation</a:t>
            </a:r>
            <a:r>
              <a:rPr lang="en-GB" sz="2000" dirty="0" smtClean="0">
                <a:solidFill>
                  <a:schemeClr val="tx1"/>
                </a:solidFill>
              </a:rPr>
              <a:t>, Land…)</a:t>
            </a:r>
            <a:endParaRPr lang="en-GB" sz="2800" dirty="0">
              <a:solidFill>
                <a:schemeClr val="tx1"/>
              </a:solidFill>
            </a:endParaRPr>
          </a:p>
        </p:txBody>
      </p:sp>
      <p:sp>
        <p:nvSpPr>
          <p:cNvPr id="4" name="Slide Number Placeholder 3">
            <a:extLst>
              <a:ext uri="{FF2B5EF4-FFF2-40B4-BE49-F238E27FC236}">
                <a16:creationId xmlns="" xmlns:a16="http://schemas.microsoft.com/office/drawing/2014/main" id="{31CA172B-8500-AF97-6F25-D404686EA108}"/>
              </a:ext>
            </a:extLst>
          </p:cNvPr>
          <p:cNvSpPr>
            <a:spLocks noGrp="1"/>
          </p:cNvSpPr>
          <p:nvPr>
            <p:ph type="sldNum" sz="quarter" idx="12"/>
          </p:nvPr>
        </p:nvSpPr>
        <p:spPr/>
        <p:txBody>
          <a:bodyPr/>
          <a:lstStyle/>
          <a:p>
            <a:r>
              <a:rPr lang="fr-FR" altLang="en-US">
                <a:solidFill>
                  <a:prstClr val="white"/>
                </a:solidFill>
              </a:rPr>
              <a:t>Page </a:t>
            </a:r>
            <a:fld id="{8362B54A-B0AF-45AA-967C-143037A677DF}" type="slidenum">
              <a:rPr lang="fr-FR" altLang="en-US" smtClean="0">
                <a:solidFill>
                  <a:prstClr val="white"/>
                </a:solidFill>
              </a:rPr>
              <a:pPr/>
              <a:t>4</a:t>
            </a:fld>
            <a:endParaRPr lang="fr-FR" altLang="en-US">
              <a:solidFill>
                <a:prstClr val="white"/>
              </a:solidFill>
            </a:endParaRPr>
          </a:p>
        </p:txBody>
      </p:sp>
    </p:spTree>
    <p:extLst>
      <p:ext uri="{BB962C8B-B14F-4D97-AF65-F5344CB8AC3E}">
        <p14:creationId xmlns:p14="http://schemas.microsoft.com/office/powerpoint/2010/main" val="108610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2800" dirty="0">
                <a:solidFill>
                  <a:schemeClr val="accent1"/>
                </a:solidFill>
                <a:latin typeface="Calibri" panose="020F0502020204030204" pitchFamily="34" charset="0"/>
                <a:cs typeface="Calibri" panose="020F0502020204030204" pitchFamily="34" charset="0"/>
              </a:rPr>
              <a:t/>
            </a:r>
            <a:br>
              <a:rPr lang="en-US" sz="2800" dirty="0">
                <a:solidFill>
                  <a:schemeClr val="accent1"/>
                </a:solidFill>
                <a:latin typeface="Calibri" panose="020F0502020204030204" pitchFamily="34" charset="0"/>
                <a:cs typeface="Calibri" panose="020F0502020204030204" pitchFamily="34" charset="0"/>
              </a:rPr>
            </a:br>
            <a:r>
              <a:rPr lang="en-US" sz="2800" dirty="0" err="1" smtClean="0">
                <a:solidFill>
                  <a:schemeClr val="accent1"/>
                </a:solidFill>
                <a:latin typeface="Calibri" panose="020F0502020204030204" pitchFamily="34" charset="0"/>
                <a:cs typeface="Calibri" panose="020F0502020204030204" pitchFamily="34" charset="0"/>
              </a:rPr>
              <a:t>EViSA</a:t>
            </a:r>
            <a:r>
              <a:rPr lang="en-US" sz="2800" dirty="0" smtClean="0">
                <a:solidFill>
                  <a:schemeClr val="accent1"/>
                </a:solidFill>
                <a:latin typeface="Calibri" panose="020F0502020204030204" pitchFamily="34" charset="0"/>
                <a:cs typeface="Calibri" panose="020F0502020204030204" pitchFamily="34" charset="0"/>
              </a:rPr>
              <a:t> </a:t>
            </a:r>
            <a:r>
              <a:rPr lang="pt-PT" sz="2800" dirty="0" smtClean="0">
                <a:solidFill>
                  <a:schemeClr val="accent1"/>
                </a:solidFill>
                <a:latin typeface="Raleway Black" panose="020B0503030101060003" pitchFamily="34" charset="77"/>
              </a:rPr>
              <a:t>&amp;</a:t>
            </a:r>
            <a:r>
              <a:rPr lang="pt-PT" sz="2800" dirty="0">
                <a:solidFill>
                  <a:schemeClr val="accent1"/>
                </a:solidFill>
                <a:latin typeface="Raleway Black" panose="020B0503030101060003" pitchFamily="34" charset="77"/>
              </a:rPr>
              <a:t>Visa </a:t>
            </a:r>
            <a:r>
              <a:rPr lang="pt-PT" sz="2800" dirty="0">
                <a:solidFill>
                  <a:schemeClr val="accent1">
                    <a:lumMod val="50000"/>
                  </a:schemeClr>
                </a:solidFill>
                <a:latin typeface="Raleway Black" panose="020B0503030101060003" pitchFamily="34" charset="77"/>
              </a:rPr>
              <a:t>Free </a:t>
            </a:r>
            <a:r>
              <a:rPr lang="en-US" sz="2400" dirty="0">
                <a:solidFill>
                  <a:schemeClr val="accent1">
                    <a:lumMod val="50000"/>
                  </a:schemeClr>
                </a:solidFill>
                <a:latin typeface="Calibri" panose="020F0502020204030204" pitchFamily="34" charset="0"/>
                <a:cs typeface="Calibri" panose="020F0502020204030204" pitchFamily="34" charset="0"/>
              </a:rPr>
              <a:t/>
            </a:r>
            <a:br>
              <a:rPr lang="en-US" sz="2400" dirty="0">
                <a:solidFill>
                  <a:schemeClr val="accent1">
                    <a:lumMod val="50000"/>
                  </a:schemeClr>
                </a:solidFill>
                <a:latin typeface="Calibri" panose="020F0502020204030204" pitchFamily="34" charset="0"/>
                <a:cs typeface="Calibri" panose="020F0502020204030204" pitchFamily="34" charset="0"/>
              </a:rPr>
            </a:br>
            <a:endParaRPr lang="en-US" sz="2800" dirty="0">
              <a:solidFill>
                <a:schemeClr val="accent1"/>
              </a:solidFill>
              <a:latin typeface="Raleway Black" panose="020B0503030101060003" pitchFamily="34" charset="77"/>
            </a:endParaRPr>
          </a:p>
        </p:txBody>
      </p:sp>
      <p:sp>
        <p:nvSpPr>
          <p:cNvPr id="4" name="Espaço Reservado para Número de Slide 3"/>
          <p:cNvSpPr>
            <a:spLocks noGrp="1"/>
          </p:cNvSpPr>
          <p:nvPr>
            <p:ph type="sldNum" sz="quarter" idx="12"/>
          </p:nvPr>
        </p:nvSpPr>
        <p:spPr/>
        <p:txBody>
          <a:bodyPr/>
          <a:lstStyle/>
          <a:p>
            <a:r>
              <a:rPr lang="fr-FR" altLang="en-US">
                <a:solidFill>
                  <a:prstClr val="white"/>
                </a:solidFill>
              </a:rPr>
              <a:t>Page </a:t>
            </a:r>
            <a:fld id="{8362B54A-B0AF-45AA-967C-143037A677DF}" type="slidenum">
              <a:rPr lang="fr-FR" altLang="en-US" smtClean="0">
                <a:solidFill>
                  <a:prstClr val="white"/>
                </a:solidFill>
              </a:rPr>
              <a:pPr/>
              <a:t>5</a:t>
            </a:fld>
            <a:endParaRPr lang="fr-FR" altLang="en-US">
              <a:solidFill>
                <a:prstClr val="white"/>
              </a:solidFill>
            </a:endParaRPr>
          </a:p>
        </p:txBody>
      </p:sp>
      <p:sp>
        <p:nvSpPr>
          <p:cNvPr id="5" name="Espaço Reservado para Conteúdo 2"/>
          <p:cNvSpPr>
            <a:spLocks noGrp="1"/>
          </p:cNvSpPr>
          <p:nvPr>
            <p:ph idx="1"/>
          </p:nvPr>
        </p:nvSpPr>
        <p:spPr>
          <a:xfrm>
            <a:off x="446315" y="1352551"/>
            <a:ext cx="3363685" cy="2805792"/>
          </a:xfrm>
          <a:ln>
            <a:solidFill>
              <a:schemeClr val="tx2"/>
            </a:solidFill>
          </a:ln>
        </p:spPr>
        <p:txBody>
          <a:bodyPr/>
          <a:lstStyle/>
          <a:p>
            <a:pPr>
              <a:buFont typeface="Wingdings" panose="05000000000000000000" pitchFamily="2" charset="2"/>
              <a:buChar char="§"/>
              <a:defRPr/>
            </a:pPr>
            <a:endParaRPr lang="en-GB" sz="1600" cap="all" dirty="0">
              <a:latin typeface="Calibri Light" panose="020F0302020204030204" pitchFamily="34" charset="0"/>
              <a:cs typeface="Calibri Light" panose="020F0302020204030204" pitchFamily="34" charset="0"/>
            </a:endParaRPr>
          </a:p>
          <a:p>
            <a:pPr marL="0" indent="0">
              <a:defRPr/>
            </a:pPr>
            <a:r>
              <a:rPr lang="en-GB" sz="2000" dirty="0">
                <a:solidFill>
                  <a:srgbClr val="002060"/>
                </a:solidFill>
                <a:latin typeface="Calibri Light" panose="020F0302020204030204" pitchFamily="34" charset="0"/>
                <a:cs typeface="Calibri Light" panose="020F0302020204030204" pitchFamily="34" charset="0"/>
              </a:rPr>
              <a:t>On the 5th of December 2022 2022, Mozambique launched the electronic visa issuing system (e-visa).</a:t>
            </a:r>
          </a:p>
          <a:p>
            <a:pPr>
              <a:buFont typeface="Wingdings" panose="05000000000000000000" pitchFamily="2" charset="2"/>
              <a:buChar char="§"/>
              <a:defRPr/>
            </a:pPr>
            <a:endParaRPr lang="en-GB" sz="2000" dirty="0">
              <a:solidFill>
                <a:srgbClr val="002060"/>
              </a:solidFill>
              <a:latin typeface="Calibri Light" panose="020F0302020204030204" pitchFamily="34" charset="0"/>
              <a:cs typeface="Calibri Light" panose="020F0302020204030204" pitchFamily="34" charset="0"/>
            </a:endParaRPr>
          </a:p>
        </p:txBody>
      </p:sp>
      <p:sp>
        <p:nvSpPr>
          <p:cNvPr id="6" name="Espaço Reservado para Conteúdo 2"/>
          <p:cNvSpPr txBox="1">
            <a:spLocks/>
          </p:cNvSpPr>
          <p:nvPr/>
        </p:nvSpPr>
        <p:spPr bwMode="auto">
          <a:xfrm>
            <a:off x="4267200" y="1352551"/>
            <a:ext cx="3788229" cy="280579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None/>
              <a:defRPr sz="3000" kern="1200" baseline="0">
                <a:solidFill>
                  <a:srgbClr val="152B81"/>
                </a:solidFill>
                <a:latin typeface="Arial" pitchFamily="34" charset="0"/>
                <a:ea typeface="+mn-ea"/>
                <a:cs typeface="Arial" pitchFamily="34" charset="0"/>
              </a:defRPr>
            </a:lvl1pPr>
            <a:lvl2pPr marL="0" indent="0" algn="l" rtl="0" eaLnBrk="0" fontAlgn="base" hangingPunct="0">
              <a:spcBef>
                <a:spcPct val="20000"/>
              </a:spcBef>
              <a:spcAft>
                <a:spcPct val="0"/>
              </a:spcAft>
              <a:buFont typeface="Arial" pitchFamily="34" charset="0"/>
              <a:buNone/>
              <a:defRPr sz="2000" kern="1200" baseline="0">
                <a:solidFill>
                  <a:srgbClr val="009DE0"/>
                </a:solidFill>
                <a:latin typeface="Arial" pitchFamily="34" charset="0"/>
                <a:ea typeface="+mn-ea"/>
                <a:cs typeface="Arial" pitchFamily="34" charset="0"/>
              </a:defRPr>
            </a:lvl2pPr>
            <a:lvl3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900" kern="1200" baseline="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endParaRPr lang="en-US" sz="1600" dirty="0">
              <a:solidFill>
                <a:srgbClr val="002060"/>
              </a:solidFill>
              <a:latin typeface="Calibri Light" panose="020F0302020204030204" pitchFamily="34" charset="0"/>
              <a:cs typeface="Calibri Light" panose="020F0302020204030204" pitchFamily="34" charset="0"/>
            </a:endParaRPr>
          </a:p>
          <a:p>
            <a:pPr marL="0" indent="0" algn="just">
              <a:defRPr/>
            </a:pPr>
            <a:r>
              <a:rPr lang="en-US" sz="2000" dirty="0">
                <a:solidFill>
                  <a:srgbClr val="002060"/>
                </a:solidFill>
                <a:latin typeface="Calibri Light" panose="020F0302020204030204" pitchFamily="34" charset="0"/>
                <a:cs typeface="Calibri Light" panose="020F0302020204030204" pitchFamily="34" charset="0"/>
              </a:rPr>
              <a:t>On the 14th of March the Council of Ministers approved visa exemption for </a:t>
            </a:r>
            <a:r>
              <a:rPr lang="en-US" sz="2000" dirty="0" smtClean="0">
                <a:solidFill>
                  <a:srgbClr val="002060"/>
                </a:solidFill>
                <a:latin typeface="Calibri Light" panose="020F0302020204030204" pitchFamily="34" charset="0"/>
                <a:cs typeface="Calibri Light" panose="020F0302020204030204" pitchFamily="34" charset="0"/>
              </a:rPr>
              <a:t>29 </a:t>
            </a:r>
            <a:r>
              <a:rPr lang="en-US" sz="2000" dirty="0">
                <a:solidFill>
                  <a:srgbClr val="002060"/>
                </a:solidFill>
                <a:latin typeface="Calibri Light" panose="020F0302020204030204" pitchFamily="34" charset="0"/>
                <a:cs typeface="Calibri Light" panose="020F0302020204030204" pitchFamily="34" charset="0"/>
              </a:rPr>
              <a:t>countries for tourism and business. The exemption applies to visitors holding ordinary passports and allows for a 30-day stay, renewable to an additional 60 days. </a:t>
            </a:r>
          </a:p>
        </p:txBody>
      </p:sp>
      <p:sp>
        <p:nvSpPr>
          <p:cNvPr id="7" name="Retângulo 6"/>
          <p:cNvSpPr/>
          <p:nvPr/>
        </p:nvSpPr>
        <p:spPr>
          <a:xfrm>
            <a:off x="1850571" y="4389168"/>
            <a:ext cx="4572000" cy="646331"/>
          </a:xfrm>
          <a:prstGeom prst="rect">
            <a:avLst/>
          </a:prstGeom>
        </p:spPr>
        <p:txBody>
          <a:bodyPr>
            <a:spAutoFit/>
          </a:bodyPr>
          <a:lstStyle/>
          <a:p>
            <a:pPr algn="ctr">
              <a:defRPr/>
            </a:pPr>
            <a:r>
              <a:rPr lang="pt-PT" dirty="0">
                <a:solidFill>
                  <a:srgbClr val="C0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“It Starts with a Click”</a:t>
            </a:r>
          </a:p>
          <a:p>
            <a:pPr algn="ctr">
              <a:defRPr/>
            </a:pPr>
            <a:r>
              <a:rPr lang="pt-PT" b="1" dirty="0">
                <a:solidFill>
                  <a:srgbClr val="C0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www.evisa.gov.mz</a:t>
            </a:r>
            <a:endParaRPr lang="pt-PT" b="1" dirty="0">
              <a:solidFill>
                <a:srgbClr val="C00000"/>
              </a:solidFill>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1" y="0"/>
            <a:ext cx="2898843" cy="1155157"/>
          </a:xfrm>
          <a:prstGeom prst="rect">
            <a:avLst/>
          </a:prstGeom>
        </p:spPr>
      </p:pic>
    </p:spTree>
    <p:extLst>
      <p:ext uri="{BB962C8B-B14F-4D97-AF65-F5344CB8AC3E}">
        <p14:creationId xmlns:p14="http://schemas.microsoft.com/office/powerpoint/2010/main" val="272247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518047" y="160735"/>
            <a:ext cx="6172200" cy="750094"/>
          </a:xfrm>
          <a:ln>
            <a:solidFill>
              <a:schemeClr val="tx1"/>
            </a:solidFill>
          </a:ln>
        </p:spPr>
        <p:txBody>
          <a:bodyPr/>
          <a:lstStyle/>
          <a:p>
            <a:pPr algn="ctr"/>
            <a:r>
              <a:rPr lang="pt-PT" sz="2250" dirty="0">
                <a:latin typeface="Garamond" pitchFamily="18" charset="0"/>
              </a:rPr>
              <a:t>TOURISM PRODUCTS</a:t>
            </a:r>
            <a:endParaRPr lang="en-US" sz="2250" dirty="0">
              <a:latin typeface="Garamond" pitchFamily="18" charset="0"/>
            </a:endParaRPr>
          </a:p>
        </p:txBody>
      </p:sp>
      <p:pic>
        <p:nvPicPr>
          <p:cNvPr id="4" name="Picture 9" descr="LOGO DEFI 3"/>
          <p:cNvPicPr>
            <a:picLocks noChangeAspect="1" noChangeArrowheads="1"/>
          </p:cNvPicPr>
          <p:nvPr/>
        </p:nvPicPr>
        <p:blipFill>
          <a:blip r:embed="rId2" cstate="print"/>
          <a:srcRect l="4666" t="16165" r="50233" b="31172"/>
          <a:stretch>
            <a:fillRect/>
          </a:stretch>
        </p:blipFill>
        <p:spPr bwMode="auto">
          <a:xfrm>
            <a:off x="6768704" y="203598"/>
            <a:ext cx="857250" cy="707231"/>
          </a:xfrm>
          <a:prstGeom prst="rect">
            <a:avLst/>
          </a:prstGeom>
          <a:noFill/>
          <a:ln w="9525">
            <a:noFill/>
            <a:miter lim="800000"/>
            <a:headEnd/>
            <a:tailEnd/>
          </a:ln>
        </p:spPr>
      </p:pic>
      <p:sp>
        <p:nvSpPr>
          <p:cNvPr id="7" name="Slide Number Placeholder 5"/>
          <p:cNvSpPr txBox="1">
            <a:spLocks noGrp="1"/>
          </p:cNvSpPr>
          <p:nvPr/>
        </p:nvSpPr>
        <p:spPr bwMode="auto">
          <a:xfrm>
            <a:off x="6057900" y="4683919"/>
            <a:ext cx="1600200" cy="357188"/>
          </a:xfrm>
          <a:prstGeom prst="rect">
            <a:avLst/>
          </a:prstGeom>
          <a:noFill/>
          <a:ln>
            <a:miter lim="800000"/>
            <a:headEnd/>
            <a:tailEnd/>
          </a:ln>
        </p:spPr>
        <p:txBody>
          <a:bodyPr anchor="b"/>
          <a:lstStyle/>
          <a:p>
            <a:pPr algn="r">
              <a:defRPr/>
            </a:pPr>
            <a:fld id="{4A77BA53-28A1-4092-A0AA-ECD2E7563A44}" type="slidenum">
              <a:rPr lang="en-US" sz="1050">
                <a:solidFill>
                  <a:prstClr val="black"/>
                </a:solidFill>
                <a:effectLst>
                  <a:outerShdw blurRad="38100" dist="38100" dir="2700000" algn="tl">
                    <a:srgbClr val="000000"/>
                  </a:outerShdw>
                </a:effectLst>
              </a:rPr>
              <a:pPr algn="r">
                <a:defRPr/>
              </a:pPr>
              <a:t>6</a:t>
            </a:fld>
            <a:endParaRPr lang="en-US" sz="1050">
              <a:solidFill>
                <a:prstClr val="black"/>
              </a:solidFill>
              <a:effectLst>
                <a:outerShdw blurRad="38100" dist="38100" dir="2700000" algn="tl">
                  <a:srgbClr val="000000"/>
                </a:outerShdw>
              </a:effectLst>
            </a:endParaRPr>
          </a:p>
        </p:txBody>
      </p:sp>
      <p:sp>
        <p:nvSpPr>
          <p:cNvPr id="8" name="Rectangle 4"/>
          <p:cNvSpPr>
            <a:spLocks noChangeArrowheads="1"/>
          </p:cNvSpPr>
          <p:nvPr/>
        </p:nvSpPr>
        <p:spPr bwMode="auto">
          <a:xfrm>
            <a:off x="5715001" y="1014413"/>
            <a:ext cx="2174081" cy="342900"/>
          </a:xfrm>
          <a:prstGeom prst="rect">
            <a:avLst/>
          </a:prstGeom>
          <a:solidFill>
            <a:srgbClr val="FF9900"/>
          </a:solidFill>
          <a:ln w="25400">
            <a:solidFill>
              <a:schemeClr val="tx1"/>
            </a:solidFill>
            <a:miter lim="800000"/>
            <a:headEnd/>
            <a:tailEnd/>
          </a:ln>
        </p:spPr>
        <p:txBody>
          <a:bodyPr wrap="none" lIns="68572" tIns="34286" rIns="68572" bIns="34286" anchor="ctr"/>
          <a:lstStyle/>
          <a:p>
            <a:pPr algn="ctr" eaLnBrk="0" hangingPunct="0"/>
            <a:r>
              <a:rPr lang="pt-PT" sz="1650" b="1" dirty="0" err="1">
                <a:solidFill>
                  <a:prstClr val="white"/>
                </a:solidFill>
                <a:latin typeface="Times New Roman" pitchFamily="18" charset="0"/>
              </a:rPr>
              <a:t>Culture</a:t>
            </a:r>
            <a:endParaRPr lang="pt-PT" sz="1650" b="1" dirty="0">
              <a:solidFill>
                <a:prstClr val="white"/>
              </a:solidFill>
              <a:latin typeface="Times New Roman" pitchFamily="18" charset="0"/>
            </a:endParaRPr>
          </a:p>
        </p:txBody>
      </p:sp>
      <p:sp>
        <p:nvSpPr>
          <p:cNvPr id="9" name="Rectangle 5"/>
          <p:cNvSpPr>
            <a:spLocks noChangeArrowheads="1"/>
          </p:cNvSpPr>
          <p:nvPr/>
        </p:nvSpPr>
        <p:spPr bwMode="auto">
          <a:xfrm>
            <a:off x="5697142" y="3013473"/>
            <a:ext cx="2191940" cy="344090"/>
          </a:xfrm>
          <a:prstGeom prst="rect">
            <a:avLst/>
          </a:prstGeom>
          <a:solidFill>
            <a:srgbClr val="FF9900"/>
          </a:solidFill>
          <a:ln w="25400">
            <a:solidFill>
              <a:schemeClr val="tx1"/>
            </a:solidFill>
            <a:miter lim="800000"/>
            <a:headEnd/>
            <a:tailEnd/>
          </a:ln>
        </p:spPr>
        <p:txBody>
          <a:bodyPr wrap="none" lIns="68572" tIns="34286" rIns="68572" bIns="34286" anchor="ctr"/>
          <a:lstStyle/>
          <a:p>
            <a:pPr algn="ctr" eaLnBrk="0" hangingPunct="0"/>
            <a:r>
              <a:rPr lang="pt-PT" sz="1650" b="1" dirty="0">
                <a:solidFill>
                  <a:prstClr val="white"/>
                </a:solidFill>
                <a:latin typeface="Times New Roman" pitchFamily="18" charset="0"/>
              </a:rPr>
              <a:t>Entertainment</a:t>
            </a:r>
          </a:p>
        </p:txBody>
      </p:sp>
      <p:sp>
        <p:nvSpPr>
          <p:cNvPr id="10" name="Rectangle 7"/>
          <p:cNvSpPr>
            <a:spLocks noChangeArrowheads="1"/>
          </p:cNvSpPr>
          <p:nvPr/>
        </p:nvSpPr>
        <p:spPr bwMode="auto">
          <a:xfrm>
            <a:off x="1257300" y="1014413"/>
            <a:ext cx="2228850" cy="342900"/>
          </a:xfrm>
          <a:prstGeom prst="rect">
            <a:avLst/>
          </a:prstGeom>
          <a:solidFill>
            <a:srgbClr val="0070C0"/>
          </a:solidFill>
          <a:ln w="25400">
            <a:solidFill>
              <a:schemeClr val="tx1"/>
            </a:solidFill>
            <a:miter lim="800000"/>
            <a:headEnd/>
            <a:tailEnd/>
          </a:ln>
        </p:spPr>
        <p:txBody>
          <a:bodyPr wrap="none" lIns="68572" tIns="34286" rIns="68572" bIns="34286" anchor="ctr"/>
          <a:lstStyle/>
          <a:p>
            <a:pPr algn="ctr" eaLnBrk="0" hangingPunct="0"/>
            <a:r>
              <a:rPr lang="pt-PT" sz="1650" b="1" dirty="0" err="1">
                <a:solidFill>
                  <a:prstClr val="white"/>
                </a:solidFill>
                <a:latin typeface="Times New Roman" pitchFamily="18" charset="0"/>
              </a:rPr>
              <a:t>Sun</a:t>
            </a:r>
            <a:r>
              <a:rPr lang="pt-PT" sz="1650" b="1" dirty="0">
                <a:solidFill>
                  <a:prstClr val="white"/>
                </a:solidFill>
                <a:latin typeface="Times New Roman" pitchFamily="18" charset="0"/>
              </a:rPr>
              <a:t>, </a:t>
            </a:r>
            <a:r>
              <a:rPr lang="pt-PT" sz="1650" b="1" dirty="0" err="1">
                <a:solidFill>
                  <a:prstClr val="white"/>
                </a:solidFill>
                <a:latin typeface="Times New Roman" pitchFamily="18" charset="0"/>
              </a:rPr>
              <a:t>Sand</a:t>
            </a:r>
            <a:r>
              <a:rPr lang="pt-PT" sz="1650" b="1" dirty="0">
                <a:solidFill>
                  <a:prstClr val="white"/>
                </a:solidFill>
                <a:latin typeface="Times New Roman" pitchFamily="18" charset="0"/>
              </a:rPr>
              <a:t> </a:t>
            </a:r>
            <a:r>
              <a:rPr lang="pt-PT" sz="1650" b="1" dirty="0" err="1">
                <a:solidFill>
                  <a:prstClr val="white"/>
                </a:solidFill>
                <a:latin typeface="Times New Roman" pitchFamily="18" charset="0"/>
              </a:rPr>
              <a:t>and</a:t>
            </a:r>
            <a:r>
              <a:rPr lang="pt-PT" sz="1650" b="1" dirty="0">
                <a:solidFill>
                  <a:prstClr val="white"/>
                </a:solidFill>
                <a:latin typeface="Times New Roman" pitchFamily="18" charset="0"/>
              </a:rPr>
              <a:t> </a:t>
            </a:r>
            <a:r>
              <a:rPr lang="pt-PT" sz="1650" b="1" dirty="0" err="1">
                <a:solidFill>
                  <a:prstClr val="white"/>
                </a:solidFill>
                <a:latin typeface="Times New Roman" pitchFamily="18" charset="0"/>
              </a:rPr>
              <a:t>Sea</a:t>
            </a:r>
            <a:endParaRPr lang="pt-PT" sz="1650" b="1" dirty="0">
              <a:solidFill>
                <a:prstClr val="white"/>
              </a:solidFill>
              <a:latin typeface="Times New Roman" pitchFamily="18" charset="0"/>
            </a:endParaRPr>
          </a:p>
        </p:txBody>
      </p:sp>
      <p:sp>
        <p:nvSpPr>
          <p:cNvPr id="11" name="Rectangle 8"/>
          <p:cNvSpPr>
            <a:spLocks noChangeArrowheads="1"/>
          </p:cNvSpPr>
          <p:nvPr/>
        </p:nvSpPr>
        <p:spPr bwMode="auto">
          <a:xfrm>
            <a:off x="1257300" y="3013473"/>
            <a:ext cx="2228850" cy="344090"/>
          </a:xfrm>
          <a:prstGeom prst="rect">
            <a:avLst/>
          </a:prstGeom>
          <a:solidFill>
            <a:srgbClr val="0070C0"/>
          </a:solidFill>
          <a:ln w="25400">
            <a:solidFill>
              <a:schemeClr val="tx1"/>
            </a:solidFill>
            <a:miter lim="800000"/>
            <a:headEnd/>
            <a:tailEnd/>
          </a:ln>
        </p:spPr>
        <p:txBody>
          <a:bodyPr wrap="none" lIns="68572" tIns="34286" rIns="68572" bIns="34286" anchor="ctr"/>
          <a:lstStyle/>
          <a:p>
            <a:pPr algn="ctr" eaLnBrk="0" hangingPunct="0"/>
            <a:r>
              <a:rPr lang="pt-PT" sz="1650" b="1" dirty="0" err="1">
                <a:solidFill>
                  <a:prstClr val="white"/>
                </a:solidFill>
                <a:latin typeface="Times New Roman" pitchFamily="18" charset="0"/>
              </a:rPr>
              <a:t>Water</a:t>
            </a:r>
            <a:r>
              <a:rPr lang="pt-PT" sz="1650" b="1" dirty="0">
                <a:solidFill>
                  <a:prstClr val="white"/>
                </a:solidFill>
                <a:latin typeface="Times New Roman" pitchFamily="18" charset="0"/>
              </a:rPr>
              <a:t> Sports</a:t>
            </a:r>
          </a:p>
        </p:txBody>
      </p:sp>
      <p:sp>
        <p:nvSpPr>
          <p:cNvPr id="12" name="Rectangle 9"/>
          <p:cNvSpPr>
            <a:spLocks noChangeArrowheads="1"/>
          </p:cNvSpPr>
          <p:nvPr/>
        </p:nvSpPr>
        <p:spPr bwMode="auto">
          <a:xfrm>
            <a:off x="3486150" y="1014413"/>
            <a:ext cx="2210991" cy="342900"/>
          </a:xfrm>
          <a:prstGeom prst="rect">
            <a:avLst/>
          </a:prstGeom>
          <a:solidFill>
            <a:srgbClr val="008000"/>
          </a:solidFill>
          <a:ln w="25400">
            <a:solidFill>
              <a:schemeClr val="tx1"/>
            </a:solidFill>
            <a:miter lim="800000"/>
            <a:headEnd/>
            <a:tailEnd/>
          </a:ln>
        </p:spPr>
        <p:txBody>
          <a:bodyPr wrap="none" lIns="68572" tIns="34286" rIns="68572" bIns="34286" anchor="ctr"/>
          <a:lstStyle/>
          <a:p>
            <a:pPr algn="ctr" eaLnBrk="0" hangingPunct="0"/>
            <a:r>
              <a:rPr lang="en-US" sz="1650" b="1" dirty="0">
                <a:solidFill>
                  <a:prstClr val="white"/>
                </a:solidFill>
                <a:latin typeface="Times New Roman" pitchFamily="18" charset="0"/>
              </a:rPr>
              <a:t>Eco Tourism</a:t>
            </a:r>
            <a:endParaRPr lang="pt-PT" sz="1650" b="1" dirty="0">
              <a:solidFill>
                <a:prstClr val="white"/>
              </a:solidFill>
              <a:latin typeface="Times New Roman" pitchFamily="18" charset="0"/>
            </a:endParaRPr>
          </a:p>
        </p:txBody>
      </p:sp>
      <p:sp>
        <p:nvSpPr>
          <p:cNvPr id="13" name="Rectangle 11"/>
          <p:cNvSpPr>
            <a:spLocks noChangeArrowheads="1"/>
          </p:cNvSpPr>
          <p:nvPr/>
        </p:nvSpPr>
        <p:spPr bwMode="auto">
          <a:xfrm>
            <a:off x="3486150" y="3013473"/>
            <a:ext cx="2210991" cy="344090"/>
          </a:xfrm>
          <a:prstGeom prst="rect">
            <a:avLst/>
          </a:prstGeom>
          <a:solidFill>
            <a:srgbClr val="008000"/>
          </a:solidFill>
          <a:ln w="25400">
            <a:solidFill>
              <a:schemeClr val="tx1"/>
            </a:solidFill>
            <a:miter lim="800000"/>
            <a:headEnd/>
            <a:tailEnd/>
          </a:ln>
        </p:spPr>
        <p:txBody>
          <a:bodyPr wrap="none" lIns="68572" tIns="34286" rIns="68572" bIns="34286" anchor="ctr"/>
          <a:lstStyle/>
          <a:p>
            <a:pPr algn="ctr" eaLnBrk="0" hangingPunct="0"/>
            <a:r>
              <a:rPr lang="en-GB" sz="1650" b="1" dirty="0">
                <a:solidFill>
                  <a:prstClr val="white"/>
                </a:solidFill>
                <a:latin typeface="Times New Roman" pitchFamily="18" charset="0"/>
              </a:rPr>
              <a:t>Adventure</a:t>
            </a:r>
          </a:p>
        </p:txBody>
      </p:sp>
      <p:pic>
        <p:nvPicPr>
          <p:cNvPr id="14" name="Picture 3" descr="C:\Documents and Settings\kmomade\Desktop\fotos retosa\Beach umbrellas and loungers 2.JPG"/>
          <p:cNvPicPr>
            <a:picLocks noChangeAspect="1" noChangeArrowheads="1"/>
          </p:cNvPicPr>
          <p:nvPr/>
        </p:nvPicPr>
        <p:blipFill>
          <a:blip r:embed="rId3" cstate="print"/>
          <a:srcRect/>
          <a:stretch>
            <a:fillRect/>
          </a:stretch>
        </p:blipFill>
        <p:spPr bwMode="auto">
          <a:xfrm>
            <a:off x="1250157" y="1339453"/>
            <a:ext cx="2250281" cy="1643063"/>
          </a:xfrm>
          <a:prstGeom prst="rect">
            <a:avLst/>
          </a:prstGeom>
          <a:noFill/>
          <a:ln w="9525">
            <a:noFill/>
            <a:miter lim="800000"/>
            <a:headEnd/>
            <a:tailEnd/>
          </a:ln>
        </p:spPr>
      </p:pic>
      <p:pic>
        <p:nvPicPr>
          <p:cNvPr id="15" name="Picture 4" descr="C:\Documents and Settings\kmomade\Desktop\fotos retosa\S&amp;L (72).JPG"/>
          <p:cNvPicPr>
            <a:picLocks noChangeAspect="1" noChangeArrowheads="1"/>
          </p:cNvPicPr>
          <p:nvPr/>
        </p:nvPicPr>
        <p:blipFill>
          <a:blip r:embed="rId4" cstate="print"/>
          <a:srcRect/>
          <a:stretch>
            <a:fillRect/>
          </a:stretch>
        </p:blipFill>
        <p:spPr bwMode="auto">
          <a:xfrm>
            <a:off x="3500438" y="1339453"/>
            <a:ext cx="2250281" cy="1660922"/>
          </a:xfrm>
          <a:prstGeom prst="rect">
            <a:avLst/>
          </a:prstGeom>
          <a:noFill/>
          <a:ln w="9525">
            <a:noFill/>
            <a:miter lim="800000"/>
            <a:headEnd/>
            <a:tailEnd/>
          </a:ln>
        </p:spPr>
      </p:pic>
      <p:pic>
        <p:nvPicPr>
          <p:cNvPr id="16" name="Picture 5" descr="C:\Documents and Settings\kmomade\Desktop\HHRR\MARKETING\ITB 2010\fotos ITB2010\Natural History Museum (1).JPG"/>
          <p:cNvPicPr>
            <a:picLocks noChangeAspect="1" noChangeArrowheads="1"/>
          </p:cNvPicPr>
          <p:nvPr/>
        </p:nvPicPr>
        <p:blipFill>
          <a:blip r:embed="rId5" cstate="print"/>
          <a:srcRect/>
          <a:stretch>
            <a:fillRect/>
          </a:stretch>
        </p:blipFill>
        <p:spPr bwMode="auto">
          <a:xfrm>
            <a:off x="5750719" y="1339453"/>
            <a:ext cx="2143125" cy="1660922"/>
          </a:xfrm>
          <a:prstGeom prst="rect">
            <a:avLst/>
          </a:prstGeom>
          <a:noFill/>
          <a:ln w="9525">
            <a:noFill/>
            <a:miter lim="800000"/>
            <a:headEnd/>
            <a:tailEnd/>
          </a:ln>
        </p:spPr>
      </p:pic>
      <p:pic>
        <p:nvPicPr>
          <p:cNvPr id="17" name="Picture 6" descr="C:\Documents and Settings\kmomade\Desktop\PCA\013b.tif"/>
          <p:cNvPicPr>
            <a:picLocks noChangeAspect="1" noChangeArrowheads="1"/>
          </p:cNvPicPr>
          <p:nvPr/>
        </p:nvPicPr>
        <p:blipFill>
          <a:blip r:embed="rId6" cstate="print"/>
          <a:srcRect/>
          <a:stretch>
            <a:fillRect/>
          </a:stretch>
        </p:blipFill>
        <p:spPr bwMode="auto">
          <a:xfrm>
            <a:off x="1253729" y="3344466"/>
            <a:ext cx="2246709" cy="1691878"/>
          </a:xfrm>
          <a:prstGeom prst="rect">
            <a:avLst/>
          </a:prstGeom>
          <a:noFill/>
          <a:ln w="9525">
            <a:noFill/>
            <a:miter lim="800000"/>
            <a:headEnd/>
            <a:tailEnd/>
          </a:ln>
        </p:spPr>
      </p:pic>
      <p:pic>
        <p:nvPicPr>
          <p:cNvPr id="18" name="Picture 7" descr="C:\Documents and Settings\kmomade\Desktop\PCA\Quedas do Rio Lurio 1.JPG"/>
          <p:cNvPicPr>
            <a:picLocks noChangeAspect="1" noChangeArrowheads="1"/>
          </p:cNvPicPr>
          <p:nvPr/>
        </p:nvPicPr>
        <p:blipFill>
          <a:blip r:embed="rId7" cstate="print"/>
          <a:srcRect/>
          <a:stretch>
            <a:fillRect/>
          </a:stretch>
        </p:blipFill>
        <p:spPr bwMode="auto">
          <a:xfrm>
            <a:off x="3500437" y="3375422"/>
            <a:ext cx="2196704" cy="1660922"/>
          </a:xfrm>
          <a:prstGeom prst="rect">
            <a:avLst/>
          </a:prstGeom>
          <a:noFill/>
          <a:ln w="9525">
            <a:noFill/>
            <a:miter lim="800000"/>
            <a:headEnd/>
            <a:tailEnd/>
          </a:ln>
        </p:spPr>
      </p:pic>
      <p:pic>
        <p:nvPicPr>
          <p:cNvPr id="19" name="Picture 4" descr="http://www.durbanlive.com/userimageservlet/15131"/>
          <p:cNvPicPr>
            <a:picLocks noChangeAspect="1" noChangeArrowheads="1"/>
          </p:cNvPicPr>
          <p:nvPr/>
        </p:nvPicPr>
        <p:blipFill>
          <a:blip r:embed="rId8" cstate="print"/>
          <a:srcRect/>
          <a:stretch>
            <a:fillRect/>
          </a:stretch>
        </p:blipFill>
        <p:spPr bwMode="auto">
          <a:xfrm>
            <a:off x="5700713" y="3375422"/>
            <a:ext cx="2193131" cy="1660922"/>
          </a:xfrm>
          <a:prstGeom prst="rect">
            <a:avLst/>
          </a:prstGeom>
          <a:noFill/>
          <a:ln w="9525">
            <a:noFill/>
            <a:miter lim="800000"/>
            <a:headEnd/>
            <a:tailEnd/>
          </a:ln>
        </p:spPr>
      </p:pic>
    </p:spTree>
    <p:extLst>
      <p:ext uri="{BB962C8B-B14F-4D97-AF65-F5344CB8AC3E}">
        <p14:creationId xmlns:p14="http://schemas.microsoft.com/office/powerpoint/2010/main" val="1163208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 xmlns:a16="http://schemas.microsoft.com/office/drawing/2014/main" id="{4541BD15-F16C-764D-A932-4FCD34B46A43}"/>
              </a:ext>
            </a:extLst>
          </p:cNvPr>
          <p:cNvPicPr>
            <a:picLocks noChangeAspect="1"/>
          </p:cNvPicPr>
          <p:nvPr/>
        </p:nvPicPr>
        <p:blipFill>
          <a:blip r:embed="rId2"/>
          <a:stretch>
            <a:fillRect/>
          </a:stretch>
        </p:blipFill>
        <p:spPr>
          <a:xfrm>
            <a:off x="73350" y="208014"/>
            <a:ext cx="5114225" cy="4857598"/>
          </a:xfrm>
          <a:prstGeom prst="rect">
            <a:avLst/>
          </a:prstGeom>
        </p:spPr>
      </p:pic>
      <p:sp>
        <p:nvSpPr>
          <p:cNvPr id="15" name="Rounded Rectangle 14">
            <a:extLst>
              <a:ext uri="{FF2B5EF4-FFF2-40B4-BE49-F238E27FC236}">
                <a16:creationId xmlns="" xmlns:a16="http://schemas.microsoft.com/office/drawing/2014/main" id="{0315B129-BA2B-3349-BBE3-3912006B74D2}"/>
              </a:ext>
            </a:extLst>
          </p:cNvPr>
          <p:cNvSpPr/>
          <p:nvPr/>
        </p:nvSpPr>
        <p:spPr>
          <a:xfrm>
            <a:off x="5796500" y="1718503"/>
            <a:ext cx="3106867" cy="2421337"/>
          </a:xfrm>
          <a:prstGeom prst="roundRect">
            <a:avLst/>
          </a:prstGeom>
          <a:solidFill>
            <a:schemeClr val="accent2">
              <a:lumMod val="20000"/>
              <a:lumOff val="80000"/>
            </a:schemeClr>
          </a:solidFill>
          <a:ln>
            <a:noFill/>
          </a:ln>
          <a:effectLst>
            <a:outerShdw blurRad="313554" dist="127000" dir="2700000" algn="tl" rotWithShape="0">
              <a:schemeClr val="tx2">
                <a:alpha val="11003"/>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prstClr val="white"/>
              </a:solidFill>
            </a:endParaRPr>
          </a:p>
        </p:txBody>
      </p:sp>
      <p:sp>
        <p:nvSpPr>
          <p:cNvPr id="13" name="Título 1">
            <a:extLst>
              <a:ext uri="{FF2B5EF4-FFF2-40B4-BE49-F238E27FC236}">
                <a16:creationId xmlns="" xmlns:a16="http://schemas.microsoft.com/office/drawing/2014/main" id="{3CAAE303-BC75-7C4D-A81D-F4440712933B}"/>
              </a:ext>
            </a:extLst>
          </p:cNvPr>
          <p:cNvSpPr txBox="1">
            <a:spLocks/>
          </p:cNvSpPr>
          <p:nvPr/>
        </p:nvSpPr>
        <p:spPr>
          <a:xfrm>
            <a:off x="5984341" y="1097521"/>
            <a:ext cx="2311519" cy="43276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pt-PT" altLang="en-US" sz="1800" b="1" dirty="0">
                <a:solidFill>
                  <a:srgbClr val="00B0F0"/>
                </a:solidFill>
                <a:latin typeface="Lucida Sans" panose="020B0602030504020204" pitchFamily="34" charset="0"/>
              </a:rPr>
              <a:t/>
            </a:r>
            <a:br>
              <a:rPr lang="pt-PT" altLang="en-US" sz="1800" b="1" dirty="0">
                <a:solidFill>
                  <a:srgbClr val="00B0F0"/>
                </a:solidFill>
                <a:latin typeface="Lucida Sans" panose="020B0602030504020204" pitchFamily="34" charset="0"/>
              </a:rPr>
            </a:br>
            <a:r>
              <a:rPr lang="pt-PT" altLang="en-US" sz="1800" b="1" dirty="0">
                <a:solidFill>
                  <a:srgbClr val="00B0F0"/>
                </a:solidFill>
                <a:latin typeface="Lucida Sans" panose="020B0602030504020204" pitchFamily="34" charset="0"/>
              </a:rPr>
              <a:t/>
            </a:r>
            <a:br>
              <a:rPr lang="pt-PT" altLang="en-US" sz="1800" b="1" dirty="0">
                <a:solidFill>
                  <a:srgbClr val="00B0F0"/>
                </a:solidFill>
                <a:latin typeface="Lucida Sans" panose="020B0602030504020204" pitchFamily="34" charset="0"/>
              </a:rPr>
            </a:br>
            <a:r>
              <a:rPr lang="en-US" altLang="en-US" sz="2800" b="1" dirty="0">
                <a:solidFill>
                  <a:srgbClr val="4F81BD"/>
                </a:solidFill>
                <a:latin typeface="Raleway Black" panose="020B0503030101060003" pitchFamily="34" charset="77"/>
              </a:rPr>
              <a:t>Priority </a:t>
            </a:r>
            <a:r>
              <a:rPr lang="pt-PT" altLang="en-US" sz="2800" b="1" dirty="0" err="1">
                <a:solidFill>
                  <a:srgbClr val="1F497D"/>
                </a:solidFill>
                <a:latin typeface="Raleway" panose="020B0503030101060003" pitchFamily="34" charset="77"/>
              </a:rPr>
              <a:t>Destination</a:t>
            </a:r>
            <a:r>
              <a:rPr lang="pt-PT" altLang="en-US" sz="2800" b="1" dirty="0">
                <a:solidFill>
                  <a:srgbClr val="1F497D"/>
                </a:solidFill>
                <a:latin typeface="Lucida Sans" panose="020B0602030504020204" pitchFamily="34" charset="0"/>
              </a:rPr>
              <a:t> </a:t>
            </a:r>
            <a:r>
              <a:rPr lang="pt-PT" sz="2800" b="1" dirty="0">
                <a:solidFill>
                  <a:srgbClr val="1F497D"/>
                </a:solidFill>
                <a:latin typeface="Lucida Sans" panose="020B0602030504020204" pitchFamily="34" charset="0"/>
              </a:rPr>
              <a:t/>
            </a:r>
            <a:br>
              <a:rPr lang="pt-PT" sz="2800" b="1" dirty="0">
                <a:solidFill>
                  <a:srgbClr val="1F497D"/>
                </a:solidFill>
                <a:latin typeface="Lucida Sans" panose="020B0602030504020204" pitchFamily="34" charset="0"/>
              </a:rPr>
            </a:br>
            <a:endParaRPr lang="pt-PT" altLang="en-US" sz="2800" b="1" dirty="0">
              <a:solidFill>
                <a:srgbClr val="1F497D"/>
              </a:solidFill>
              <a:latin typeface="Lucida Sans" panose="020B0602030504020204" pitchFamily="34" charset="0"/>
            </a:endParaRPr>
          </a:p>
        </p:txBody>
      </p:sp>
      <p:sp>
        <p:nvSpPr>
          <p:cNvPr id="14" name="TextBox 13">
            <a:extLst>
              <a:ext uri="{FF2B5EF4-FFF2-40B4-BE49-F238E27FC236}">
                <a16:creationId xmlns="" xmlns:a16="http://schemas.microsoft.com/office/drawing/2014/main" id="{BEFF60E7-2D48-1A44-92C6-7955004780D0}"/>
              </a:ext>
            </a:extLst>
          </p:cNvPr>
          <p:cNvSpPr txBox="1"/>
          <p:nvPr/>
        </p:nvSpPr>
        <p:spPr>
          <a:xfrm>
            <a:off x="5800306" y="1890906"/>
            <a:ext cx="3006810" cy="2462213"/>
          </a:xfrm>
          <a:prstGeom prst="rect">
            <a:avLst/>
          </a:prstGeom>
          <a:noFill/>
        </p:spPr>
        <p:txBody>
          <a:bodyPr wrap="square" rtlCol="0">
            <a:spAutoFit/>
          </a:bodyPr>
          <a:lstStyle/>
          <a:p>
            <a:r>
              <a:rPr lang="pt-PT" altLang="pt-PT" sz="1400" dirty="0">
                <a:solidFill>
                  <a:prstClr val="black"/>
                </a:solidFill>
                <a:latin typeface="Arial" panose="020B0604020202020204" pitchFamily="34" charset="0"/>
                <a:cs typeface="Arial" panose="020B0604020202020204" pitchFamily="34" charset="0"/>
              </a:rPr>
              <a:t>In </a:t>
            </a:r>
            <a:r>
              <a:rPr lang="pt-PT" altLang="pt-PT" sz="1400" dirty="0" err="1">
                <a:solidFill>
                  <a:prstClr val="black"/>
                </a:solidFill>
                <a:latin typeface="Arial" panose="020B0604020202020204" pitchFamily="34" charset="0"/>
                <a:cs typeface="Arial" panose="020B0604020202020204" pitchFamily="34" charset="0"/>
              </a:rPr>
              <a:t>line</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with</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the</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implementation</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of</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the</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five</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year</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plan</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the</a:t>
            </a:r>
            <a:r>
              <a:rPr lang="pt-PT" altLang="pt-PT" sz="1400" dirty="0">
                <a:solidFill>
                  <a:prstClr val="black"/>
                </a:solidFill>
                <a:latin typeface="Arial" panose="020B0604020202020204" pitchFamily="34" charset="0"/>
                <a:cs typeface="Arial" panose="020B0604020202020204" pitchFamily="34" charset="0"/>
              </a:rPr>
              <a:t> </a:t>
            </a:r>
            <a:r>
              <a:rPr lang="en-US" altLang="pt-PT" sz="1400" dirty="0">
                <a:solidFill>
                  <a:prstClr val="black"/>
                </a:solidFill>
                <a:latin typeface="Arial" panose="020B0604020202020204" pitchFamily="34" charset="0"/>
                <a:cs typeface="Arial" panose="020B0604020202020204" pitchFamily="34" charset="0"/>
              </a:rPr>
              <a:t>government</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approved</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five</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priority</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areas</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each</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with</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specific</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action</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focused</a:t>
            </a:r>
            <a:r>
              <a:rPr lang="pt-PT" altLang="pt-PT" sz="1400" dirty="0">
                <a:solidFill>
                  <a:prstClr val="black"/>
                </a:solidFill>
                <a:latin typeface="Arial" panose="020B0604020202020204" pitchFamily="34" charset="0"/>
                <a:cs typeface="Arial" panose="020B0604020202020204" pitchFamily="34" charset="0"/>
              </a:rPr>
              <a:t> in short , </a:t>
            </a:r>
            <a:r>
              <a:rPr lang="pt-PT" altLang="pt-PT" sz="1400" dirty="0" err="1">
                <a:solidFill>
                  <a:prstClr val="black"/>
                </a:solidFill>
                <a:latin typeface="Arial" panose="020B0604020202020204" pitchFamily="34" charset="0"/>
                <a:cs typeface="Arial" panose="020B0604020202020204" pitchFamily="34" charset="0"/>
              </a:rPr>
              <a:t>medium</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and</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long</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term</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plans</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that</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would</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transform</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the</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tourism</a:t>
            </a:r>
            <a:r>
              <a:rPr lang="pt-PT" altLang="pt-PT" sz="1400" dirty="0">
                <a:solidFill>
                  <a:prstClr val="black"/>
                </a:solidFill>
                <a:latin typeface="Arial" panose="020B0604020202020204" pitchFamily="34" charset="0"/>
                <a:cs typeface="Arial" panose="020B0604020202020204" pitchFamily="34" charset="0"/>
              </a:rPr>
              <a:t> sector </a:t>
            </a:r>
            <a:r>
              <a:rPr lang="pt-PT" altLang="pt-PT" sz="1400" dirty="0" err="1">
                <a:solidFill>
                  <a:prstClr val="black"/>
                </a:solidFill>
                <a:latin typeface="Arial" panose="020B0604020202020204" pitchFamily="34" charset="0"/>
                <a:cs typeface="Arial" panose="020B0604020202020204" pitchFamily="34" charset="0"/>
              </a:rPr>
              <a:t>into</a:t>
            </a:r>
            <a:r>
              <a:rPr lang="pt-PT" altLang="pt-PT" sz="1400" dirty="0">
                <a:solidFill>
                  <a:prstClr val="black"/>
                </a:solidFill>
                <a:latin typeface="Arial" panose="020B0604020202020204" pitchFamily="34" charset="0"/>
                <a:cs typeface="Arial" panose="020B0604020202020204" pitchFamily="34" charset="0"/>
              </a:rPr>
              <a:t> a real </a:t>
            </a:r>
            <a:r>
              <a:rPr lang="pt-PT" altLang="pt-PT" sz="1400" dirty="0" err="1">
                <a:solidFill>
                  <a:prstClr val="black"/>
                </a:solidFill>
                <a:latin typeface="Arial" panose="020B0604020202020204" pitchFamily="34" charset="0"/>
                <a:cs typeface="Arial" panose="020B0604020202020204" pitchFamily="34" charset="0"/>
              </a:rPr>
              <a:t>industry</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with</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peace</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and</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progretion</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that</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will</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contribute</a:t>
            </a:r>
            <a:r>
              <a:rPr lang="pt-PT" altLang="pt-PT" sz="1400" dirty="0">
                <a:solidFill>
                  <a:prstClr val="black"/>
                </a:solidFill>
                <a:latin typeface="Arial" panose="020B0604020202020204" pitchFamily="34" charset="0"/>
                <a:cs typeface="Arial" panose="020B0604020202020204" pitchFamily="34" charset="0"/>
              </a:rPr>
              <a:t> to job </a:t>
            </a:r>
            <a:r>
              <a:rPr lang="pt-PT" altLang="pt-PT" sz="1400" dirty="0" err="1">
                <a:solidFill>
                  <a:prstClr val="black"/>
                </a:solidFill>
                <a:latin typeface="Arial" panose="020B0604020202020204" pitchFamily="34" charset="0"/>
                <a:cs typeface="Arial" panose="020B0604020202020204" pitchFamily="34" charset="0"/>
              </a:rPr>
              <a:t>creation</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and</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the</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well</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being</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of</a:t>
            </a:r>
            <a:r>
              <a:rPr lang="pt-PT" altLang="pt-PT" sz="1400" dirty="0">
                <a:solidFill>
                  <a:prstClr val="black"/>
                </a:solidFill>
                <a:latin typeface="Arial" panose="020B0604020202020204" pitchFamily="34" charset="0"/>
                <a:cs typeface="Arial" panose="020B0604020202020204" pitchFamily="34" charset="0"/>
              </a:rPr>
              <a:t> </a:t>
            </a:r>
            <a:r>
              <a:rPr lang="pt-PT" altLang="pt-PT" sz="1400" dirty="0" err="1">
                <a:solidFill>
                  <a:prstClr val="black"/>
                </a:solidFill>
                <a:latin typeface="Arial" panose="020B0604020202020204" pitchFamily="34" charset="0"/>
                <a:cs typeface="Arial" panose="020B0604020202020204" pitchFamily="34" charset="0"/>
              </a:rPr>
              <a:t>the</a:t>
            </a:r>
            <a:r>
              <a:rPr lang="pt-PT" altLang="pt-PT" sz="1400" dirty="0">
                <a:solidFill>
                  <a:prstClr val="black"/>
                </a:solidFill>
                <a:latin typeface="Arial" panose="020B0604020202020204" pitchFamily="34" charset="0"/>
                <a:cs typeface="Arial" panose="020B0604020202020204" pitchFamily="34" charset="0"/>
              </a:rPr>
              <a:t> local </a:t>
            </a:r>
            <a:r>
              <a:rPr lang="pt-PT" altLang="pt-PT" sz="1400" dirty="0" err="1">
                <a:solidFill>
                  <a:prstClr val="black"/>
                </a:solidFill>
                <a:latin typeface="Arial" panose="020B0604020202020204" pitchFamily="34" charset="0"/>
                <a:cs typeface="Arial" panose="020B0604020202020204" pitchFamily="34" charset="0"/>
              </a:rPr>
              <a:t>communities</a:t>
            </a:r>
            <a:r>
              <a:rPr lang="pt-PT" altLang="pt-PT" sz="1400" dirty="0">
                <a:solidFill>
                  <a:prstClr val="black"/>
                </a:solidFill>
                <a:latin typeface="Arial" panose="020B0604020202020204" pitchFamily="34" charset="0"/>
                <a:cs typeface="Arial" panose="020B0604020202020204" pitchFamily="34" charset="0"/>
              </a:rPr>
              <a:t>.</a:t>
            </a:r>
            <a:endParaRPr lang="en-GB" sz="1400" dirty="0">
              <a:solidFill>
                <a:prstClr val="black"/>
              </a:solidFill>
              <a:latin typeface="Arial" panose="020B0604020202020204" pitchFamily="34" charset="0"/>
              <a:cs typeface="Arial" panose="020B0604020202020204" pitchFamily="34" charset="0"/>
            </a:endParaRPr>
          </a:p>
          <a:p>
            <a:endParaRPr lang="x-none" sz="1400" dirty="0">
              <a:solidFill>
                <a:prstClr val="black"/>
              </a:solidFill>
            </a:endParaRPr>
          </a:p>
        </p:txBody>
      </p:sp>
      <p:sp>
        <p:nvSpPr>
          <p:cNvPr id="26" name="TextBox 25">
            <a:extLst>
              <a:ext uri="{FF2B5EF4-FFF2-40B4-BE49-F238E27FC236}">
                <a16:creationId xmlns="" xmlns:a16="http://schemas.microsoft.com/office/drawing/2014/main" id="{E9ECD087-43F7-A748-988C-20596EA068AE}"/>
              </a:ext>
            </a:extLst>
          </p:cNvPr>
          <p:cNvSpPr txBox="1"/>
          <p:nvPr/>
        </p:nvSpPr>
        <p:spPr>
          <a:xfrm>
            <a:off x="586784" y="402196"/>
            <a:ext cx="1004570" cy="861774"/>
          </a:xfrm>
          <a:prstGeom prst="rect">
            <a:avLst/>
          </a:prstGeom>
          <a:noFill/>
        </p:spPr>
        <p:txBody>
          <a:bodyPr wrap="none" rtlCol="0">
            <a:spAutoFit/>
          </a:bodyPr>
          <a:lstStyle/>
          <a:p>
            <a:pPr algn="ctr"/>
            <a:r>
              <a:rPr lang="pt-PT" altLang="pt-PT" b="1" dirty="0">
                <a:solidFill>
                  <a:srgbClr val="C0504D"/>
                </a:solidFill>
              </a:rPr>
              <a:t>Niassa</a:t>
            </a:r>
          </a:p>
          <a:p>
            <a:pPr algn="ctr"/>
            <a:r>
              <a:rPr lang="pt-PT" altLang="pt-PT" sz="1400" i="1" dirty="0" err="1">
                <a:solidFill>
                  <a:prstClr val="black">
                    <a:lumMod val="50000"/>
                    <a:lumOff val="50000"/>
                  </a:prstClr>
                </a:solidFill>
              </a:rPr>
              <a:t>Ecotourism</a:t>
            </a:r>
            <a:endParaRPr lang="pt-PT" altLang="pt-PT" sz="1100" i="1" dirty="0">
              <a:solidFill>
                <a:prstClr val="black">
                  <a:lumMod val="50000"/>
                  <a:lumOff val="50000"/>
                </a:prstClr>
              </a:solidFill>
            </a:endParaRPr>
          </a:p>
          <a:p>
            <a:pPr algn="ctr"/>
            <a:endParaRPr lang="x-none" dirty="0">
              <a:solidFill>
                <a:srgbClr val="1F497D"/>
              </a:solidFill>
            </a:endParaRPr>
          </a:p>
        </p:txBody>
      </p:sp>
      <p:sp>
        <p:nvSpPr>
          <p:cNvPr id="27" name="TextBox 26">
            <a:extLst>
              <a:ext uri="{FF2B5EF4-FFF2-40B4-BE49-F238E27FC236}">
                <a16:creationId xmlns="" xmlns:a16="http://schemas.microsoft.com/office/drawing/2014/main" id="{6B0CF7B4-1A94-594B-9A9C-F69B3FD1A638}"/>
              </a:ext>
            </a:extLst>
          </p:cNvPr>
          <p:cNvSpPr txBox="1"/>
          <p:nvPr/>
        </p:nvSpPr>
        <p:spPr>
          <a:xfrm>
            <a:off x="3902112" y="1097521"/>
            <a:ext cx="1234633" cy="830997"/>
          </a:xfrm>
          <a:prstGeom prst="rect">
            <a:avLst/>
          </a:prstGeom>
          <a:noFill/>
        </p:spPr>
        <p:txBody>
          <a:bodyPr wrap="none" rtlCol="0">
            <a:spAutoFit/>
          </a:bodyPr>
          <a:lstStyle/>
          <a:p>
            <a:pPr algn="ctr"/>
            <a:r>
              <a:rPr lang="pt-PT" altLang="pt-PT" b="1" dirty="0" err="1">
                <a:solidFill>
                  <a:srgbClr val="C0504D"/>
                </a:solidFill>
                <a:cs typeface="Calibri" panose="020F0502020204030204" pitchFamily="34" charset="0"/>
              </a:rPr>
              <a:t>Quirimbas</a:t>
            </a:r>
            <a:r>
              <a:rPr lang="pt-PT" altLang="pt-PT" sz="2000" b="1" dirty="0">
                <a:solidFill>
                  <a:prstClr val="black">
                    <a:lumMod val="50000"/>
                    <a:lumOff val="50000"/>
                  </a:prstClr>
                </a:solidFill>
                <a:cs typeface="Calibri" panose="020F0502020204030204" pitchFamily="34" charset="0"/>
              </a:rPr>
              <a:t> </a:t>
            </a:r>
          </a:p>
          <a:p>
            <a:pPr algn="ctr"/>
            <a:r>
              <a:rPr lang="pt-PT" altLang="pt-PT" sz="1400" dirty="0" err="1">
                <a:solidFill>
                  <a:prstClr val="black">
                    <a:lumMod val="50000"/>
                    <a:lumOff val="50000"/>
                  </a:prstClr>
                </a:solidFill>
                <a:cs typeface="Calibri" panose="020F0502020204030204" pitchFamily="34" charset="0"/>
              </a:rPr>
              <a:t>Sun</a:t>
            </a:r>
            <a:r>
              <a:rPr lang="pt-PT" altLang="pt-PT" sz="1400" dirty="0">
                <a:solidFill>
                  <a:prstClr val="black">
                    <a:lumMod val="50000"/>
                    <a:lumOff val="50000"/>
                  </a:prstClr>
                </a:solidFill>
                <a:cs typeface="Calibri" panose="020F0502020204030204" pitchFamily="34" charset="0"/>
              </a:rPr>
              <a:t> </a:t>
            </a:r>
            <a:r>
              <a:rPr lang="pt-PT" altLang="pt-PT" sz="1400" dirty="0" err="1">
                <a:solidFill>
                  <a:prstClr val="black">
                    <a:lumMod val="50000"/>
                    <a:lumOff val="50000"/>
                  </a:prstClr>
                </a:solidFill>
                <a:cs typeface="Calibri" panose="020F0502020204030204" pitchFamily="34" charset="0"/>
              </a:rPr>
              <a:t>sand</a:t>
            </a:r>
            <a:r>
              <a:rPr lang="pt-PT" altLang="pt-PT" sz="1400" dirty="0">
                <a:solidFill>
                  <a:prstClr val="black">
                    <a:lumMod val="50000"/>
                    <a:lumOff val="50000"/>
                  </a:prstClr>
                </a:solidFill>
                <a:cs typeface="Calibri" panose="020F0502020204030204" pitchFamily="34" charset="0"/>
              </a:rPr>
              <a:t>, </a:t>
            </a:r>
            <a:r>
              <a:rPr lang="pt-PT" altLang="pt-PT" sz="1400" dirty="0" err="1">
                <a:solidFill>
                  <a:prstClr val="black">
                    <a:lumMod val="50000"/>
                    <a:lumOff val="50000"/>
                  </a:prstClr>
                </a:solidFill>
                <a:cs typeface="Calibri" panose="020F0502020204030204" pitchFamily="34" charset="0"/>
              </a:rPr>
              <a:t>Sea</a:t>
            </a:r>
            <a:r>
              <a:rPr lang="pt-PT" altLang="pt-PT" sz="1400" dirty="0">
                <a:solidFill>
                  <a:prstClr val="black">
                    <a:lumMod val="50000"/>
                    <a:lumOff val="50000"/>
                  </a:prstClr>
                </a:solidFill>
                <a:cs typeface="Calibri" panose="020F0502020204030204" pitchFamily="34" charset="0"/>
              </a:rPr>
              <a:t> </a:t>
            </a:r>
          </a:p>
          <a:p>
            <a:pPr algn="ctr"/>
            <a:r>
              <a:rPr lang="pt-PT" altLang="pt-PT" sz="1400" dirty="0">
                <a:solidFill>
                  <a:prstClr val="black">
                    <a:lumMod val="50000"/>
                    <a:lumOff val="50000"/>
                  </a:prstClr>
                </a:solidFill>
                <a:cs typeface="Calibri" panose="020F0502020204030204" pitchFamily="34" charset="0"/>
              </a:rPr>
              <a:t>&amp; </a:t>
            </a:r>
            <a:r>
              <a:rPr lang="pt-PT" altLang="pt-PT" sz="1400" dirty="0" err="1">
                <a:solidFill>
                  <a:prstClr val="black">
                    <a:lumMod val="50000"/>
                    <a:lumOff val="50000"/>
                  </a:prstClr>
                </a:solidFill>
                <a:cs typeface="Calibri" panose="020F0502020204030204" pitchFamily="34" charset="0"/>
              </a:rPr>
              <a:t>culture</a:t>
            </a:r>
            <a:endParaRPr lang="pt-PT" altLang="pt-PT" sz="1400" dirty="0">
              <a:solidFill>
                <a:prstClr val="black">
                  <a:lumMod val="50000"/>
                  <a:lumOff val="50000"/>
                </a:prstClr>
              </a:solidFill>
              <a:cs typeface="Calibri" panose="020F0502020204030204" pitchFamily="34" charset="0"/>
            </a:endParaRPr>
          </a:p>
        </p:txBody>
      </p:sp>
      <p:sp>
        <p:nvSpPr>
          <p:cNvPr id="28" name="TextBox 27">
            <a:extLst>
              <a:ext uri="{FF2B5EF4-FFF2-40B4-BE49-F238E27FC236}">
                <a16:creationId xmlns="" xmlns:a16="http://schemas.microsoft.com/office/drawing/2014/main" id="{88FA0B25-68A7-6F4B-A1E1-0F998A901C4B}"/>
              </a:ext>
            </a:extLst>
          </p:cNvPr>
          <p:cNvSpPr txBox="1"/>
          <p:nvPr/>
        </p:nvSpPr>
        <p:spPr>
          <a:xfrm>
            <a:off x="90553" y="2460293"/>
            <a:ext cx="1216743" cy="584775"/>
          </a:xfrm>
          <a:prstGeom prst="rect">
            <a:avLst/>
          </a:prstGeom>
          <a:noFill/>
        </p:spPr>
        <p:txBody>
          <a:bodyPr wrap="none" rtlCol="0">
            <a:spAutoFit/>
          </a:bodyPr>
          <a:lstStyle/>
          <a:p>
            <a:pPr algn="ctr"/>
            <a:r>
              <a:rPr lang="pt-PT" altLang="pt-PT" b="1" dirty="0">
                <a:solidFill>
                  <a:srgbClr val="C0504D"/>
                </a:solidFill>
                <a:cs typeface="Calibri" panose="020F0502020204030204" pitchFamily="34" charset="0"/>
              </a:rPr>
              <a:t>Gorongosa</a:t>
            </a:r>
          </a:p>
          <a:p>
            <a:pPr algn="ctr"/>
            <a:r>
              <a:rPr lang="pt-PT" altLang="pt-PT" sz="1400" dirty="0" err="1">
                <a:solidFill>
                  <a:prstClr val="black">
                    <a:lumMod val="50000"/>
                    <a:lumOff val="50000"/>
                  </a:prstClr>
                </a:solidFill>
                <a:cs typeface="Calibri" panose="020F0502020204030204" pitchFamily="34" charset="0"/>
              </a:rPr>
              <a:t>Adventure</a:t>
            </a:r>
            <a:endParaRPr lang="pt-PT" altLang="pt-PT" sz="1400" dirty="0">
              <a:solidFill>
                <a:prstClr val="black">
                  <a:lumMod val="50000"/>
                  <a:lumOff val="50000"/>
                </a:prstClr>
              </a:solidFill>
              <a:cs typeface="Calibri" panose="020F0502020204030204" pitchFamily="34" charset="0"/>
            </a:endParaRPr>
          </a:p>
        </p:txBody>
      </p:sp>
      <p:sp>
        <p:nvSpPr>
          <p:cNvPr id="29" name="TextBox 28">
            <a:extLst>
              <a:ext uri="{FF2B5EF4-FFF2-40B4-BE49-F238E27FC236}">
                <a16:creationId xmlns="" xmlns:a16="http://schemas.microsoft.com/office/drawing/2014/main" id="{3B8D2EEE-EDFD-CD4C-9142-944C09494899}"/>
              </a:ext>
            </a:extLst>
          </p:cNvPr>
          <p:cNvSpPr txBox="1"/>
          <p:nvPr/>
        </p:nvSpPr>
        <p:spPr>
          <a:xfrm>
            <a:off x="2535520" y="2879639"/>
            <a:ext cx="1081130" cy="800219"/>
          </a:xfrm>
          <a:prstGeom prst="rect">
            <a:avLst/>
          </a:prstGeom>
          <a:noFill/>
        </p:spPr>
        <p:txBody>
          <a:bodyPr wrap="none" rtlCol="0">
            <a:spAutoFit/>
          </a:bodyPr>
          <a:lstStyle/>
          <a:p>
            <a:pPr algn="ctr"/>
            <a:r>
              <a:rPr lang="pt-PT" altLang="pt-PT" b="1" dirty="0" err="1">
                <a:solidFill>
                  <a:srgbClr val="C0504D"/>
                </a:solidFill>
                <a:cs typeface="Calibri" panose="020F0502020204030204" pitchFamily="34" charset="0"/>
              </a:rPr>
              <a:t>Vilankulo</a:t>
            </a:r>
            <a:endParaRPr lang="pt-PT" altLang="pt-PT" b="1" dirty="0">
              <a:solidFill>
                <a:srgbClr val="C0504D"/>
              </a:solidFill>
              <a:cs typeface="Calibri" panose="020F0502020204030204" pitchFamily="34" charset="0"/>
            </a:endParaRPr>
          </a:p>
          <a:p>
            <a:pPr algn="ctr"/>
            <a:r>
              <a:rPr lang="pt-PT" altLang="pt-PT" sz="1400" dirty="0" err="1">
                <a:solidFill>
                  <a:prstClr val="black">
                    <a:lumMod val="50000"/>
                    <a:lumOff val="50000"/>
                  </a:prstClr>
                </a:solidFill>
                <a:cs typeface="Calibri" panose="020F0502020204030204" pitchFamily="34" charset="0"/>
              </a:rPr>
              <a:t>Sun</a:t>
            </a:r>
            <a:r>
              <a:rPr lang="pt-PT" altLang="pt-PT" sz="1400" dirty="0">
                <a:solidFill>
                  <a:prstClr val="black">
                    <a:lumMod val="50000"/>
                    <a:lumOff val="50000"/>
                  </a:prstClr>
                </a:solidFill>
                <a:cs typeface="Calibri" panose="020F0502020204030204" pitchFamily="34" charset="0"/>
              </a:rPr>
              <a:t>, </a:t>
            </a:r>
            <a:r>
              <a:rPr lang="pt-PT" altLang="pt-PT" sz="1400" dirty="0" err="1">
                <a:solidFill>
                  <a:prstClr val="black">
                    <a:lumMod val="50000"/>
                    <a:lumOff val="50000"/>
                  </a:prstClr>
                </a:solidFill>
                <a:cs typeface="Calibri" panose="020F0502020204030204" pitchFamily="34" charset="0"/>
              </a:rPr>
              <a:t>sand</a:t>
            </a:r>
            <a:r>
              <a:rPr lang="pt-PT" altLang="pt-PT" sz="1400" dirty="0">
                <a:solidFill>
                  <a:prstClr val="black">
                    <a:lumMod val="50000"/>
                    <a:lumOff val="50000"/>
                  </a:prstClr>
                </a:solidFill>
                <a:cs typeface="Calibri" panose="020F0502020204030204" pitchFamily="34" charset="0"/>
              </a:rPr>
              <a:t> </a:t>
            </a:r>
          </a:p>
          <a:p>
            <a:pPr algn="ctr"/>
            <a:r>
              <a:rPr lang="pt-PT" altLang="pt-PT" sz="1400" dirty="0">
                <a:solidFill>
                  <a:prstClr val="black">
                    <a:lumMod val="50000"/>
                    <a:lumOff val="50000"/>
                  </a:prstClr>
                </a:solidFill>
                <a:cs typeface="Calibri" panose="020F0502020204030204" pitchFamily="34" charset="0"/>
              </a:rPr>
              <a:t>&amp; </a:t>
            </a:r>
            <a:r>
              <a:rPr lang="pt-PT" altLang="pt-PT" sz="1400" dirty="0" err="1">
                <a:solidFill>
                  <a:prstClr val="black">
                    <a:lumMod val="50000"/>
                    <a:lumOff val="50000"/>
                  </a:prstClr>
                </a:solidFill>
                <a:cs typeface="Calibri" panose="020F0502020204030204" pitchFamily="34" charset="0"/>
              </a:rPr>
              <a:t>beach</a:t>
            </a:r>
            <a:endParaRPr lang="pt-PT" altLang="pt-PT" sz="1400" dirty="0">
              <a:solidFill>
                <a:prstClr val="black">
                  <a:lumMod val="50000"/>
                  <a:lumOff val="50000"/>
                </a:prstClr>
              </a:solidFill>
              <a:cs typeface="Calibri" panose="020F0502020204030204" pitchFamily="34" charset="0"/>
            </a:endParaRPr>
          </a:p>
        </p:txBody>
      </p:sp>
      <p:sp>
        <p:nvSpPr>
          <p:cNvPr id="30" name="TextBox 29">
            <a:extLst>
              <a:ext uri="{FF2B5EF4-FFF2-40B4-BE49-F238E27FC236}">
                <a16:creationId xmlns="" xmlns:a16="http://schemas.microsoft.com/office/drawing/2014/main" id="{26098478-96E0-3D4C-8909-4B9B447778F1}"/>
              </a:ext>
            </a:extLst>
          </p:cNvPr>
          <p:cNvSpPr txBox="1"/>
          <p:nvPr/>
        </p:nvSpPr>
        <p:spPr>
          <a:xfrm>
            <a:off x="3467100" y="3919823"/>
            <a:ext cx="1333500" cy="1015663"/>
          </a:xfrm>
          <a:prstGeom prst="rect">
            <a:avLst/>
          </a:prstGeom>
          <a:noFill/>
        </p:spPr>
        <p:txBody>
          <a:bodyPr wrap="square" rtlCol="0">
            <a:spAutoFit/>
          </a:bodyPr>
          <a:lstStyle/>
          <a:p>
            <a:pPr algn="ctr"/>
            <a:r>
              <a:rPr lang="pt-PT" altLang="pt-PT" b="1" dirty="0">
                <a:solidFill>
                  <a:srgbClr val="C0504D"/>
                </a:solidFill>
              </a:rPr>
              <a:t>Maputo</a:t>
            </a:r>
          </a:p>
          <a:p>
            <a:pPr algn="ctr"/>
            <a:r>
              <a:rPr lang="pt-PT" altLang="pt-PT" sz="1400" dirty="0">
                <a:solidFill>
                  <a:prstClr val="black">
                    <a:lumMod val="50000"/>
                    <a:lumOff val="50000"/>
                  </a:prstClr>
                </a:solidFill>
              </a:rPr>
              <a:t>Business, </a:t>
            </a:r>
          </a:p>
          <a:p>
            <a:pPr algn="ctr"/>
            <a:r>
              <a:rPr lang="pt-PT" altLang="pt-PT" sz="1400" dirty="0" err="1">
                <a:solidFill>
                  <a:prstClr val="black">
                    <a:lumMod val="50000"/>
                    <a:lumOff val="50000"/>
                  </a:prstClr>
                </a:solidFill>
              </a:rPr>
              <a:t>Culture</a:t>
            </a:r>
            <a:r>
              <a:rPr lang="pt-PT" altLang="pt-PT" sz="1400" dirty="0">
                <a:solidFill>
                  <a:prstClr val="black">
                    <a:lumMod val="50000"/>
                    <a:lumOff val="50000"/>
                  </a:prstClr>
                </a:solidFill>
              </a:rPr>
              <a:t> &amp; </a:t>
            </a:r>
          </a:p>
          <a:p>
            <a:pPr algn="ctr"/>
            <a:r>
              <a:rPr lang="pt-PT" altLang="pt-PT" sz="1400" dirty="0">
                <a:solidFill>
                  <a:prstClr val="black">
                    <a:lumMod val="50000"/>
                    <a:lumOff val="50000"/>
                  </a:prstClr>
                </a:solidFill>
              </a:rPr>
              <a:t>MICE</a:t>
            </a:r>
          </a:p>
        </p:txBody>
      </p:sp>
    </p:spTree>
    <p:extLst>
      <p:ext uri="{BB962C8B-B14F-4D97-AF65-F5344CB8AC3E}">
        <p14:creationId xmlns:p14="http://schemas.microsoft.com/office/powerpoint/2010/main" val="412643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CB1BF6F-6CF6-E340-B8BA-AEE65068C41F}"/>
              </a:ext>
            </a:extLst>
          </p:cNvPr>
          <p:cNvSpPr/>
          <p:nvPr/>
        </p:nvSpPr>
        <p:spPr>
          <a:xfrm>
            <a:off x="1604443" y="3573174"/>
            <a:ext cx="5935113" cy="1077218"/>
          </a:xfrm>
          <a:prstGeom prst="rect">
            <a:avLst/>
          </a:prstGeom>
        </p:spPr>
        <p:txBody>
          <a:bodyPr wrap="square">
            <a:spAutoFit/>
          </a:bodyPr>
          <a:lstStyle/>
          <a:p>
            <a:pPr algn="ctr"/>
            <a:r>
              <a:rPr lang="en-US" sz="3200" b="1" dirty="0">
                <a:solidFill>
                  <a:schemeClr val="tx2"/>
                </a:solidFill>
                <a:latin typeface="Raleway" panose="020B0503030101060003" pitchFamily="34" charset="77"/>
              </a:rPr>
              <a:t>Tourism </a:t>
            </a:r>
          </a:p>
          <a:p>
            <a:pPr algn="ctr"/>
            <a:r>
              <a:rPr lang="en-US" sz="3200" b="1" dirty="0">
                <a:solidFill>
                  <a:schemeClr val="accent1"/>
                </a:solidFill>
                <a:latin typeface="Raleway ExtraBold" panose="020B0503030101060003" pitchFamily="34" charset="77"/>
              </a:rPr>
              <a:t>Investment Opportunities</a:t>
            </a:r>
          </a:p>
        </p:txBody>
      </p:sp>
      <p:sp>
        <p:nvSpPr>
          <p:cNvPr id="7" name="Picture Placeholder 6">
            <a:extLst>
              <a:ext uri="{FF2B5EF4-FFF2-40B4-BE49-F238E27FC236}">
                <a16:creationId xmlns="" xmlns:a16="http://schemas.microsoft.com/office/drawing/2014/main" id="{8F0A5160-0F3C-724E-B350-30282B40C3DA}"/>
              </a:ext>
            </a:extLst>
          </p:cNvPr>
          <p:cNvSpPr>
            <a:spLocks noGrp="1"/>
          </p:cNvSpPr>
          <p:nvPr>
            <p:ph type="pic" sz="quarter" idx="10"/>
          </p:nvPr>
        </p:nvSpPr>
        <p:spPr>
          <a:blipFill>
            <a:blip r:embed="rId2"/>
            <a:stretch>
              <a:fillRect/>
            </a:stretch>
          </a:blipFill>
        </p:spPr>
      </p:sp>
    </p:spTree>
    <p:extLst>
      <p:ext uri="{BB962C8B-B14F-4D97-AF65-F5344CB8AC3E}">
        <p14:creationId xmlns:p14="http://schemas.microsoft.com/office/powerpoint/2010/main" val="4231414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B130C8EE-865C-1248-A016-331DE207E2EE}"/>
              </a:ext>
            </a:extLst>
          </p:cNvPr>
          <p:cNvSpPr>
            <a:spLocks noGrp="1"/>
          </p:cNvSpPr>
          <p:nvPr>
            <p:ph type="pic" sz="quarter" idx="10"/>
          </p:nvPr>
        </p:nvSpPr>
        <p:spPr>
          <a:xfrm>
            <a:off x="4710808" y="58191"/>
            <a:ext cx="4433192" cy="5085312"/>
          </a:xfrm>
          <a:blipFill>
            <a:blip r:embed="rId2"/>
            <a:stretch>
              <a:fillRect/>
            </a:stretch>
          </a:blipFill>
        </p:spPr>
      </p:sp>
      <p:sp>
        <p:nvSpPr>
          <p:cNvPr id="6" name="Content Placeholder 2">
            <a:extLst>
              <a:ext uri="{FF2B5EF4-FFF2-40B4-BE49-F238E27FC236}">
                <a16:creationId xmlns="" xmlns:a16="http://schemas.microsoft.com/office/drawing/2014/main" id="{ED89F28A-595B-F846-958B-A07C95F2961E}"/>
              </a:ext>
            </a:extLst>
          </p:cNvPr>
          <p:cNvSpPr txBox="1">
            <a:spLocks/>
          </p:cNvSpPr>
          <p:nvPr/>
        </p:nvSpPr>
        <p:spPr>
          <a:xfrm>
            <a:off x="420420" y="1906085"/>
            <a:ext cx="4433192" cy="103629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PONTA DOBELA ECOTOURISM RESORT</a:t>
            </a:r>
          </a:p>
          <a:p>
            <a:pPr marL="0" indent="0" algn="just">
              <a:buFont typeface="Arial" panose="020B0604020202020204" pitchFamily="34" charset="0"/>
              <a:buNone/>
            </a:pPr>
            <a:r>
              <a:rPr lang="en-US" sz="1200" dirty="0">
                <a:latin typeface="Calibri" panose="020F0502020204030204" pitchFamily="34" charset="0"/>
                <a:ea typeface="Calibri" panose="020F0502020204030204" pitchFamily="34" charset="0"/>
                <a:cs typeface="Times New Roman" panose="02020603050405020304" pitchFamily="18" charset="0"/>
              </a:rPr>
              <a:t>Operator sought for mid- to high-range resort on a protected bay with rich birdlife along estuary. Area encompasses riverine forest, freshwater lakes and several kilometers of wide sandy beachfront. </a:t>
            </a:r>
          </a:p>
        </p:txBody>
      </p:sp>
      <p:sp>
        <p:nvSpPr>
          <p:cNvPr id="7" name="Rectangle 6">
            <a:extLst>
              <a:ext uri="{FF2B5EF4-FFF2-40B4-BE49-F238E27FC236}">
                <a16:creationId xmlns="" xmlns:a16="http://schemas.microsoft.com/office/drawing/2014/main" id="{DDC6F0E4-E585-2145-A7DF-913A8815BB07}"/>
              </a:ext>
            </a:extLst>
          </p:cNvPr>
          <p:cNvSpPr/>
          <p:nvPr/>
        </p:nvSpPr>
        <p:spPr>
          <a:xfrm>
            <a:off x="420420" y="183757"/>
            <a:ext cx="4021280" cy="1107996"/>
          </a:xfrm>
          <a:prstGeom prst="rect">
            <a:avLst/>
          </a:prstGeom>
        </p:spPr>
        <p:txBody>
          <a:bodyPr wrap="square">
            <a:spAutoFit/>
          </a:bodyPr>
          <a:lstStyle/>
          <a:p>
            <a:r>
              <a:rPr lang="en-US" sz="3300" b="1" dirty="0">
                <a:solidFill>
                  <a:schemeClr val="tx2"/>
                </a:solidFill>
                <a:latin typeface="Raleway" panose="020B0503030101060003" pitchFamily="34" charset="77"/>
              </a:rPr>
              <a:t>Maputo National Park – </a:t>
            </a:r>
            <a:r>
              <a:rPr lang="en-US" sz="3300" b="1" dirty="0">
                <a:solidFill>
                  <a:schemeClr val="accent1"/>
                </a:solidFill>
                <a:latin typeface="Raleway ExtraBold" panose="020B0503030101060003" pitchFamily="34" charset="77"/>
              </a:rPr>
              <a:t>Ponta </a:t>
            </a:r>
            <a:r>
              <a:rPr lang="en-US" sz="3300" b="1" dirty="0" err="1">
                <a:solidFill>
                  <a:schemeClr val="accent1"/>
                </a:solidFill>
                <a:latin typeface="Raleway ExtraBold" panose="020B0503030101060003" pitchFamily="34" charset="77"/>
              </a:rPr>
              <a:t>Dobela</a:t>
            </a:r>
            <a:endParaRPr lang="en-US" sz="3300" b="1" dirty="0">
              <a:solidFill>
                <a:schemeClr val="accent1"/>
              </a:solidFill>
              <a:latin typeface="Raleway ExtraBold" panose="020B0503030101060003" pitchFamily="34" charset="77"/>
            </a:endParaRPr>
          </a:p>
        </p:txBody>
      </p:sp>
      <p:sp>
        <p:nvSpPr>
          <p:cNvPr id="17" name="TextBox 16">
            <a:extLst>
              <a:ext uri="{FF2B5EF4-FFF2-40B4-BE49-F238E27FC236}">
                <a16:creationId xmlns="" xmlns:a16="http://schemas.microsoft.com/office/drawing/2014/main" id="{89F2F8AF-7179-2044-831B-B2E98A200FF8}"/>
              </a:ext>
            </a:extLst>
          </p:cNvPr>
          <p:cNvSpPr txBox="1"/>
          <p:nvPr/>
        </p:nvSpPr>
        <p:spPr>
          <a:xfrm>
            <a:off x="1314822" y="2965973"/>
            <a:ext cx="3395986" cy="2123658"/>
          </a:xfrm>
          <a:prstGeom prst="rect">
            <a:avLst/>
          </a:prstGeom>
          <a:noFill/>
        </p:spPr>
        <p:txBody>
          <a:bodyPr wrap="square">
            <a:spAutoFit/>
          </a:bodyPr>
          <a:lstStyle/>
          <a:p>
            <a:pPr marL="0" indent="0" algn="just">
              <a:buFont typeface="Arial" panose="020B0604020202020204" pitchFamily="34" charset="0"/>
              <a:buNone/>
            </a:pPr>
            <a:r>
              <a:rPr lang="en-US" sz="1200" dirty="0">
                <a:latin typeface="Calibri" panose="020F0502020204030204" pitchFamily="34" charset="0"/>
                <a:ea typeface="Calibri" panose="020F0502020204030204" pitchFamily="34" charset="0"/>
                <a:cs typeface="Times New Roman" panose="02020603050405020304" pitchFamily="18" charset="0"/>
              </a:rPr>
              <a:t>Beach and eco units, 3 beach bars, 3 spas, 2 gyms, central hub with reception, restaurant and small event/meeting venue. </a:t>
            </a:r>
          </a:p>
          <a:p>
            <a:pPr marL="0" indent="0" algn="just">
              <a:buFont typeface="Arial" panose="020B0604020202020204" pitchFamily="34" charset="0"/>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r>
              <a:rPr lang="pt-PT" sz="1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CAPACITY: </a:t>
            </a:r>
            <a:r>
              <a:rPr lang="pt-PT" sz="1200" dirty="0">
                <a:latin typeface="Calibri" panose="020F0502020204030204" pitchFamily="34" charset="0"/>
                <a:ea typeface="Calibri" panose="020F0502020204030204" pitchFamily="34" charset="0"/>
                <a:cs typeface="Times New Roman" panose="02020603050405020304" pitchFamily="18" charset="0"/>
              </a:rPr>
              <a:t>100 </a:t>
            </a:r>
            <a:r>
              <a:rPr lang="pt-PT" sz="1200" dirty="0" err="1">
                <a:latin typeface="Calibri" panose="020F0502020204030204" pitchFamily="34" charset="0"/>
                <a:ea typeface="Calibri" panose="020F0502020204030204" pitchFamily="34" charset="0"/>
                <a:cs typeface="Times New Roman" panose="02020603050405020304" pitchFamily="18" charset="0"/>
              </a:rPr>
              <a:t>beds</a:t>
            </a:r>
            <a:r>
              <a:rPr lang="pt-PT" sz="1200" dirty="0">
                <a:latin typeface="Calibri" panose="020F0502020204030204" pitchFamily="34" charset="0"/>
                <a:ea typeface="Calibri" panose="020F0502020204030204" pitchFamily="34" charset="0"/>
                <a:cs typeface="Times New Roman" panose="02020603050405020304" pitchFamily="18" charset="0"/>
              </a:rPr>
              <a:t> </a:t>
            </a:r>
          </a:p>
          <a:p>
            <a:pPr marL="0" indent="0" algn="just">
              <a:buFont typeface="Arial" panose="020B0604020202020204" pitchFamily="34" charset="0"/>
              <a:buNone/>
            </a:pPr>
            <a:endParaRPr lang="pt-PT" sz="12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r>
              <a:rPr lang="pt-PT" sz="1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ACTIVITIES: </a:t>
            </a:r>
            <a:r>
              <a:rPr lang="pt-PT" sz="1200" dirty="0" err="1">
                <a:latin typeface="Calibri" panose="020F0502020204030204" pitchFamily="34" charset="0"/>
                <a:ea typeface="Calibri" panose="020F0502020204030204" pitchFamily="34" charset="0"/>
                <a:cs typeface="Times New Roman" panose="02020603050405020304" pitchFamily="18" charset="0"/>
              </a:rPr>
              <a:t>Birding</a:t>
            </a:r>
            <a:r>
              <a:rPr lang="pt-PT" sz="1200" dirty="0">
                <a:latin typeface="Calibri" panose="020F0502020204030204" pitchFamily="34" charset="0"/>
                <a:ea typeface="Calibri" panose="020F0502020204030204" pitchFamily="34" charset="0"/>
                <a:cs typeface="Times New Roman" panose="02020603050405020304" pitchFamily="18" charset="0"/>
              </a:rPr>
              <a:t>, game </a:t>
            </a:r>
            <a:r>
              <a:rPr lang="pt-PT" sz="1200" dirty="0" err="1">
                <a:latin typeface="Calibri" panose="020F0502020204030204" pitchFamily="34" charset="0"/>
                <a:ea typeface="Calibri" panose="020F0502020204030204" pitchFamily="34" charset="0"/>
                <a:cs typeface="Times New Roman" panose="02020603050405020304" pitchFamily="18" charset="0"/>
              </a:rPr>
              <a:t>viewing</a:t>
            </a:r>
            <a:r>
              <a:rPr lang="pt-PT" sz="1200" dirty="0">
                <a:latin typeface="Calibri" panose="020F0502020204030204" pitchFamily="34" charset="0"/>
                <a:ea typeface="Calibri" panose="020F0502020204030204" pitchFamily="34" charset="0"/>
                <a:cs typeface="Times New Roman" panose="02020603050405020304" pitchFamily="18" charset="0"/>
              </a:rPr>
              <a:t> </a:t>
            </a:r>
            <a:r>
              <a:rPr lang="pt-PT" sz="1200" dirty="0" err="1">
                <a:latin typeface="Calibri" panose="020F0502020204030204" pitchFamily="34" charset="0"/>
                <a:ea typeface="Calibri" panose="020F0502020204030204" pitchFamily="34" charset="0"/>
                <a:cs typeface="Times New Roman" panose="02020603050405020304" pitchFamily="18" charset="0"/>
              </a:rPr>
              <a:t>and</a:t>
            </a:r>
            <a:r>
              <a:rPr lang="pt-PT" sz="1200" dirty="0">
                <a:latin typeface="Calibri" panose="020F0502020204030204" pitchFamily="34" charset="0"/>
                <a:ea typeface="Calibri" panose="020F0502020204030204" pitchFamily="34" charset="0"/>
                <a:cs typeface="Times New Roman" panose="02020603050405020304" pitchFamily="18" charset="0"/>
              </a:rPr>
              <a:t> marine </a:t>
            </a:r>
            <a:r>
              <a:rPr lang="pt-PT" sz="1200" dirty="0" err="1">
                <a:latin typeface="Calibri" panose="020F0502020204030204" pitchFamily="34" charset="0"/>
                <a:ea typeface="Calibri" panose="020F0502020204030204" pitchFamily="34" charset="0"/>
                <a:cs typeface="Times New Roman" panose="02020603050405020304" pitchFamily="18" charset="0"/>
              </a:rPr>
              <a:t>activities</a:t>
            </a:r>
            <a:endParaRPr lang="pt-PT" sz="12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pt-PT" sz="1200" dirty="0">
              <a:latin typeface="Calibri" panose="020F0502020204030204" pitchFamily="34" charset="0"/>
              <a:ea typeface="Calibri" panose="020F0502020204030204" pitchFamily="34" charset="0"/>
              <a:cs typeface="Times New Roman" panose="02020603050405020304" pitchFamily="18" charset="0"/>
            </a:endParaRPr>
          </a:p>
          <a:p>
            <a:pPr algn="just"/>
            <a:r>
              <a:rPr lang="en-GB" sz="1200" dirty="0">
                <a:latin typeface="Calibri" panose="020F0502020204030204" pitchFamily="34" charset="0"/>
                <a:ea typeface="Calibri" panose="020F0502020204030204" pitchFamily="34" charset="0"/>
                <a:cs typeface="Times New Roman" panose="02020603050405020304" pitchFamily="18" charset="0"/>
              </a:rPr>
              <a:t>Estimated Budget: </a:t>
            </a:r>
            <a:r>
              <a:rPr lang="en-GB" sz="1200" b="1" i="1" dirty="0">
                <a:latin typeface="Calibri" panose="020F0502020204030204" pitchFamily="34" charset="0"/>
                <a:ea typeface="Calibri" panose="020F0502020204030204" pitchFamily="34" charset="0"/>
                <a:cs typeface="Times New Roman" panose="02020603050405020304" pitchFamily="18" charset="0"/>
              </a:rPr>
              <a:t>10 million USD </a:t>
            </a:r>
          </a:p>
          <a:p>
            <a:pPr marL="0" indent="0" algn="just">
              <a:buFont typeface="Arial" panose="020B0604020202020204" pitchFamily="34" charset="0"/>
              <a:buNone/>
            </a:pPr>
            <a:endParaRPr lang="pt-PT" sz="12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Graphic 59">
            <a:extLst>
              <a:ext uri="{FF2B5EF4-FFF2-40B4-BE49-F238E27FC236}">
                <a16:creationId xmlns="" xmlns:a16="http://schemas.microsoft.com/office/drawing/2014/main" id="{36D30345-F22E-6648-996A-5204550050E4}"/>
              </a:ext>
            </a:extLst>
          </p:cNvPr>
          <p:cNvSpPr>
            <a:spLocks noChangeAspect="1"/>
          </p:cNvSpPr>
          <p:nvPr/>
        </p:nvSpPr>
        <p:spPr>
          <a:xfrm>
            <a:off x="702679" y="4105350"/>
            <a:ext cx="329884" cy="430283"/>
          </a:xfrm>
          <a:custGeom>
            <a:avLst/>
            <a:gdLst>
              <a:gd name="connsiteX0" fmla="*/ 443545 w 474490"/>
              <a:gd name="connsiteY0" fmla="*/ 364758 h 618900"/>
              <a:gd name="connsiteX1" fmla="*/ 443545 w 474490"/>
              <a:gd name="connsiteY1" fmla="*/ 288820 h 618900"/>
              <a:gd name="connsiteX2" fmla="*/ 371340 w 474490"/>
              <a:gd name="connsiteY2" fmla="*/ 216615 h 618900"/>
              <a:gd name="connsiteX3" fmla="*/ 320278 w 474490"/>
              <a:gd name="connsiteY3" fmla="*/ 216615 h 618900"/>
              <a:gd name="connsiteX4" fmla="*/ 327657 w 474490"/>
              <a:gd name="connsiteY4" fmla="*/ 195985 h 618900"/>
              <a:gd name="connsiteX5" fmla="*/ 330080 w 474490"/>
              <a:gd name="connsiteY5" fmla="*/ 195985 h 618900"/>
              <a:gd name="connsiteX6" fmla="*/ 361025 w 474490"/>
              <a:gd name="connsiteY6" fmla="*/ 165040 h 618900"/>
              <a:gd name="connsiteX7" fmla="*/ 330080 w 474490"/>
              <a:gd name="connsiteY7" fmla="*/ 134095 h 618900"/>
              <a:gd name="connsiteX8" fmla="*/ 330080 w 474490"/>
              <a:gd name="connsiteY8" fmla="*/ 103150 h 618900"/>
              <a:gd name="connsiteX9" fmla="*/ 340395 w 474490"/>
              <a:gd name="connsiteY9" fmla="*/ 92835 h 618900"/>
              <a:gd name="connsiteX10" fmla="*/ 247560 w 474490"/>
              <a:gd name="connsiteY10" fmla="*/ 0 h 618900"/>
              <a:gd name="connsiteX11" fmla="*/ 226930 w 474490"/>
              <a:gd name="connsiteY11" fmla="*/ 0 h 618900"/>
              <a:gd name="connsiteX12" fmla="*/ 134705 w 474490"/>
              <a:gd name="connsiteY12" fmla="*/ 82520 h 618900"/>
              <a:gd name="connsiteX13" fmla="*/ 103150 w 474490"/>
              <a:gd name="connsiteY13" fmla="*/ 82520 h 618900"/>
              <a:gd name="connsiteX14" fmla="*/ 92835 w 474490"/>
              <a:gd name="connsiteY14" fmla="*/ 92835 h 618900"/>
              <a:gd name="connsiteX15" fmla="*/ 103150 w 474490"/>
              <a:gd name="connsiteY15" fmla="*/ 103150 h 618900"/>
              <a:gd name="connsiteX16" fmla="*/ 144410 w 474490"/>
              <a:gd name="connsiteY16" fmla="*/ 103150 h 618900"/>
              <a:gd name="connsiteX17" fmla="*/ 144410 w 474490"/>
              <a:gd name="connsiteY17" fmla="*/ 134095 h 618900"/>
              <a:gd name="connsiteX18" fmla="*/ 113465 w 474490"/>
              <a:gd name="connsiteY18" fmla="*/ 165040 h 618900"/>
              <a:gd name="connsiteX19" fmla="*/ 144410 w 474490"/>
              <a:gd name="connsiteY19" fmla="*/ 195985 h 618900"/>
              <a:gd name="connsiteX20" fmla="*/ 146833 w 474490"/>
              <a:gd name="connsiteY20" fmla="*/ 195985 h 618900"/>
              <a:gd name="connsiteX21" fmla="*/ 154212 w 474490"/>
              <a:gd name="connsiteY21" fmla="*/ 216615 h 618900"/>
              <a:gd name="connsiteX22" fmla="*/ 103150 w 474490"/>
              <a:gd name="connsiteY22" fmla="*/ 216615 h 618900"/>
              <a:gd name="connsiteX23" fmla="*/ 30945 w 474490"/>
              <a:gd name="connsiteY23" fmla="*/ 288820 h 618900"/>
              <a:gd name="connsiteX24" fmla="*/ 30945 w 474490"/>
              <a:gd name="connsiteY24" fmla="*/ 364737 h 618900"/>
              <a:gd name="connsiteX25" fmla="*/ 0 w 474490"/>
              <a:gd name="connsiteY25" fmla="*/ 464175 h 618900"/>
              <a:gd name="connsiteX26" fmla="*/ 0 w 474490"/>
              <a:gd name="connsiteY26" fmla="*/ 608585 h 618900"/>
              <a:gd name="connsiteX27" fmla="*/ 10315 w 474490"/>
              <a:gd name="connsiteY27" fmla="*/ 618900 h 618900"/>
              <a:gd name="connsiteX28" fmla="*/ 464175 w 474490"/>
              <a:gd name="connsiteY28" fmla="*/ 618900 h 618900"/>
              <a:gd name="connsiteX29" fmla="*/ 474490 w 474490"/>
              <a:gd name="connsiteY29" fmla="*/ 608585 h 618900"/>
              <a:gd name="connsiteX30" fmla="*/ 474490 w 474490"/>
              <a:gd name="connsiteY30" fmla="*/ 464175 h 618900"/>
              <a:gd name="connsiteX31" fmla="*/ 443545 w 474490"/>
              <a:gd name="connsiteY31" fmla="*/ 364758 h 618900"/>
              <a:gd name="connsiteX32" fmla="*/ 453860 w 474490"/>
              <a:gd name="connsiteY32" fmla="*/ 557010 h 618900"/>
              <a:gd name="connsiteX33" fmla="*/ 381655 w 474490"/>
              <a:gd name="connsiteY33" fmla="*/ 557010 h 618900"/>
              <a:gd name="connsiteX34" fmla="*/ 381655 w 474490"/>
              <a:gd name="connsiteY34" fmla="*/ 441772 h 618900"/>
              <a:gd name="connsiteX35" fmla="*/ 372590 w 474490"/>
              <a:gd name="connsiteY35" fmla="*/ 419893 h 618900"/>
              <a:gd name="connsiteX36" fmla="*/ 371853 w 474490"/>
              <a:gd name="connsiteY36" fmla="*/ 419163 h 618900"/>
              <a:gd name="connsiteX37" fmla="*/ 350710 w 474490"/>
              <a:gd name="connsiteY37" fmla="*/ 368111 h 618900"/>
              <a:gd name="connsiteX38" fmla="*/ 350710 w 474490"/>
              <a:gd name="connsiteY38" fmla="*/ 318486 h 618900"/>
              <a:gd name="connsiteX39" fmla="*/ 453860 w 474490"/>
              <a:gd name="connsiteY39" fmla="*/ 464175 h 618900"/>
              <a:gd name="connsiteX40" fmla="*/ 113465 w 474490"/>
              <a:gd name="connsiteY40" fmla="*/ 496923 h 618900"/>
              <a:gd name="connsiteX41" fmla="*/ 157274 w 474490"/>
              <a:gd name="connsiteY41" fmla="*/ 454636 h 618900"/>
              <a:gd name="connsiteX42" fmla="*/ 185670 w 474490"/>
              <a:gd name="connsiteY42" fmla="*/ 387845 h 618900"/>
              <a:gd name="connsiteX43" fmla="*/ 185670 w 474490"/>
              <a:gd name="connsiteY43" fmla="*/ 309450 h 618900"/>
              <a:gd name="connsiteX44" fmla="*/ 195985 w 474490"/>
              <a:gd name="connsiteY44" fmla="*/ 309450 h 618900"/>
              <a:gd name="connsiteX45" fmla="*/ 195985 w 474490"/>
              <a:gd name="connsiteY45" fmla="*/ 340395 h 618900"/>
              <a:gd name="connsiteX46" fmla="*/ 237245 w 474490"/>
              <a:gd name="connsiteY46" fmla="*/ 381655 h 618900"/>
              <a:gd name="connsiteX47" fmla="*/ 278505 w 474490"/>
              <a:gd name="connsiteY47" fmla="*/ 340395 h 618900"/>
              <a:gd name="connsiteX48" fmla="*/ 278505 w 474490"/>
              <a:gd name="connsiteY48" fmla="*/ 309450 h 618900"/>
              <a:gd name="connsiteX49" fmla="*/ 288820 w 474490"/>
              <a:gd name="connsiteY49" fmla="*/ 309450 h 618900"/>
              <a:gd name="connsiteX50" fmla="*/ 288820 w 474490"/>
              <a:gd name="connsiteY50" fmla="*/ 387845 h 618900"/>
              <a:gd name="connsiteX51" fmla="*/ 317216 w 474490"/>
              <a:gd name="connsiteY51" fmla="*/ 454666 h 618900"/>
              <a:gd name="connsiteX52" fmla="*/ 361025 w 474490"/>
              <a:gd name="connsiteY52" fmla="*/ 496923 h 618900"/>
              <a:gd name="connsiteX53" fmla="*/ 361025 w 474490"/>
              <a:gd name="connsiteY53" fmla="*/ 598270 h 618900"/>
              <a:gd name="connsiteX54" fmla="*/ 113465 w 474490"/>
              <a:gd name="connsiteY54" fmla="*/ 598270 h 618900"/>
              <a:gd name="connsiteX55" fmla="*/ 144410 w 474490"/>
              <a:gd name="connsiteY55" fmla="*/ 368111 h 618900"/>
              <a:gd name="connsiteX56" fmla="*/ 144410 w 474490"/>
              <a:gd name="connsiteY56" fmla="*/ 312648 h 618900"/>
              <a:gd name="connsiteX57" fmla="*/ 145382 w 474490"/>
              <a:gd name="connsiteY57" fmla="*/ 312431 h 618900"/>
              <a:gd name="connsiteX58" fmla="*/ 151154 w 474490"/>
              <a:gd name="connsiteY58" fmla="*/ 311450 h 618900"/>
              <a:gd name="connsiteX59" fmla="*/ 155285 w 474490"/>
              <a:gd name="connsiteY59" fmla="*/ 310790 h 618900"/>
              <a:gd name="connsiteX60" fmla="*/ 162501 w 474490"/>
              <a:gd name="connsiteY60" fmla="*/ 310060 h 618900"/>
              <a:gd name="connsiteX61" fmla="*/ 165051 w 474490"/>
              <a:gd name="connsiteY61" fmla="*/ 309823 h 618900"/>
              <a:gd name="connsiteX62" fmla="*/ 165051 w 474490"/>
              <a:gd name="connsiteY62" fmla="*/ 387845 h 618900"/>
              <a:gd name="connsiteX63" fmla="*/ 142955 w 474490"/>
              <a:gd name="connsiteY63" fmla="*/ 439823 h 618900"/>
              <a:gd name="connsiteX64" fmla="*/ 113465 w 474490"/>
              <a:gd name="connsiteY64" fmla="*/ 468300 h 618900"/>
              <a:gd name="connsiteX65" fmla="*/ 113465 w 474490"/>
              <a:gd name="connsiteY65" fmla="*/ 441772 h 618900"/>
              <a:gd name="connsiteX66" fmla="*/ 116487 w 474490"/>
              <a:gd name="connsiteY66" fmla="*/ 434479 h 618900"/>
              <a:gd name="connsiteX67" fmla="*/ 117223 w 474490"/>
              <a:gd name="connsiteY67" fmla="*/ 433743 h 618900"/>
              <a:gd name="connsiteX68" fmla="*/ 144410 w 474490"/>
              <a:gd name="connsiteY68" fmla="*/ 368111 h 618900"/>
              <a:gd name="connsiteX69" fmla="*/ 203092 w 474490"/>
              <a:gd name="connsiteY69" fmla="*/ 103150 h 618900"/>
              <a:gd name="connsiteX70" fmla="*/ 165403 w 474490"/>
              <a:gd name="connsiteY70" fmla="*/ 123689 h 618900"/>
              <a:gd name="connsiteX71" fmla="*/ 165040 w 474490"/>
              <a:gd name="connsiteY71" fmla="*/ 123689 h 618900"/>
              <a:gd name="connsiteX72" fmla="*/ 165040 w 474490"/>
              <a:gd name="connsiteY72" fmla="*/ 103150 h 618900"/>
              <a:gd name="connsiteX73" fmla="*/ 307551 w 474490"/>
              <a:gd name="connsiteY73" fmla="*/ 103150 h 618900"/>
              <a:gd name="connsiteX74" fmla="*/ 278505 w 474490"/>
              <a:gd name="connsiteY74" fmla="*/ 123780 h 618900"/>
              <a:gd name="connsiteX75" fmla="*/ 268397 w 474490"/>
              <a:gd name="connsiteY75" fmla="*/ 123780 h 618900"/>
              <a:gd name="connsiteX76" fmla="*/ 230169 w 474490"/>
              <a:gd name="connsiteY76" fmla="*/ 103150 h 618900"/>
              <a:gd name="connsiteX77" fmla="*/ 165040 w 474490"/>
              <a:gd name="connsiteY77" fmla="*/ 144410 h 618900"/>
              <a:gd name="connsiteX78" fmla="*/ 165040 w 474490"/>
              <a:gd name="connsiteY78" fmla="*/ 144330 h 618900"/>
              <a:gd name="connsiteX79" fmla="*/ 165589 w 474490"/>
              <a:gd name="connsiteY79" fmla="*/ 144330 h 618900"/>
              <a:gd name="connsiteX80" fmla="*/ 216615 w 474490"/>
              <a:gd name="connsiteY80" fmla="*/ 119655 h 618900"/>
              <a:gd name="connsiteX81" fmla="*/ 268397 w 474490"/>
              <a:gd name="connsiteY81" fmla="*/ 144410 h 618900"/>
              <a:gd name="connsiteX82" fmla="*/ 278505 w 474490"/>
              <a:gd name="connsiteY82" fmla="*/ 144410 h 618900"/>
              <a:gd name="connsiteX83" fmla="*/ 309450 w 474490"/>
              <a:gd name="connsiteY83" fmla="*/ 133828 h 618900"/>
              <a:gd name="connsiteX84" fmla="*/ 309450 w 474490"/>
              <a:gd name="connsiteY84" fmla="*/ 175355 h 618900"/>
              <a:gd name="connsiteX85" fmla="*/ 293565 w 474490"/>
              <a:gd name="connsiteY85" fmla="*/ 220473 h 618900"/>
              <a:gd name="connsiteX86" fmla="*/ 223516 w 474490"/>
              <a:gd name="connsiteY86" fmla="*/ 246260 h 618900"/>
              <a:gd name="connsiteX87" fmla="*/ 216761 w 474490"/>
              <a:gd name="connsiteY87" fmla="*/ 244629 h 618900"/>
              <a:gd name="connsiteX88" fmla="*/ 210208 w 474490"/>
              <a:gd name="connsiteY88" fmla="*/ 242373 h 618900"/>
              <a:gd name="connsiteX89" fmla="*/ 180925 w 474490"/>
              <a:gd name="connsiteY89" fmla="*/ 220504 h 618900"/>
              <a:gd name="connsiteX90" fmla="*/ 165040 w 474490"/>
              <a:gd name="connsiteY90" fmla="*/ 175355 h 618900"/>
              <a:gd name="connsiteX91" fmla="*/ 216615 w 474490"/>
              <a:gd name="connsiteY91" fmla="*/ 299135 h 618900"/>
              <a:gd name="connsiteX92" fmla="*/ 216615 w 474490"/>
              <a:gd name="connsiteY92" fmla="*/ 265868 h 618900"/>
              <a:gd name="connsiteX93" fmla="*/ 217915 w 474490"/>
              <a:gd name="connsiteY93" fmla="*/ 266095 h 618900"/>
              <a:gd name="connsiteX94" fmla="*/ 224608 w 474490"/>
              <a:gd name="connsiteY94" fmla="*/ 267218 h 618900"/>
              <a:gd name="connsiteX95" fmla="*/ 227509 w 474490"/>
              <a:gd name="connsiteY95" fmla="*/ 267641 h 618900"/>
              <a:gd name="connsiteX96" fmla="*/ 229816 w 474490"/>
              <a:gd name="connsiteY96" fmla="*/ 267838 h 618900"/>
              <a:gd name="connsiteX97" fmla="*/ 231881 w 474490"/>
              <a:gd name="connsiteY97" fmla="*/ 267933 h 618900"/>
              <a:gd name="connsiteX98" fmla="*/ 237296 w 474490"/>
              <a:gd name="connsiteY98" fmla="*/ 268190 h 618900"/>
              <a:gd name="connsiteX99" fmla="*/ 243557 w 474490"/>
              <a:gd name="connsiteY99" fmla="*/ 267893 h 618900"/>
              <a:gd name="connsiteX100" fmla="*/ 244981 w 474490"/>
              <a:gd name="connsiteY100" fmla="*/ 267817 h 618900"/>
              <a:gd name="connsiteX101" fmla="*/ 247047 w 474490"/>
              <a:gd name="connsiteY101" fmla="*/ 267641 h 618900"/>
              <a:gd name="connsiteX102" fmla="*/ 250004 w 474490"/>
              <a:gd name="connsiteY102" fmla="*/ 267218 h 618900"/>
              <a:gd name="connsiteX103" fmla="*/ 256626 w 474490"/>
              <a:gd name="connsiteY103" fmla="*/ 266095 h 618900"/>
              <a:gd name="connsiteX104" fmla="*/ 257946 w 474490"/>
              <a:gd name="connsiteY104" fmla="*/ 265868 h 618900"/>
              <a:gd name="connsiteX105" fmla="*/ 257946 w 474490"/>
              <a:gd name="connsiteY105" fmla="*/ 340395 h 618900"/>
              <a:gd name="connsiteX106" fmla="*/ 237316 w 474490"/>
              <a:gd name="connsiteY106" fmla="*/ 361025 h 618900"/>
              <a:gd name="connsiteX107" fmla="*/ 216686 w 474490"/>
              <a:gd name="connsiteY107" fmla="*/ 340395 h 618900"/>
              <a:gd name="connsiteX108" fmla="*/ 316063 w 474490"/>
              <a:gd name="connsiteY108" fmla="*/ 310483 h 618900"/>
              <a:gd name="connsiteX109" fmla="*/ 318349 w 474490"/>
              <a:gd name="connsiteY109" fmla="*/ 310719 h 618900"/>
              <a:gd name="connsiteX110" fmla="*/ 330080 w 474490"/>
              <a:gd name="connsiteY110" fmla="*/ 312845 h 618900"/>
              <a:gd name="connsiteX111" fmla="*/ 330080 w 474490"/>
              <a:gd name="connsiteY111" fmla="*/ 368122 h 618900"/>
              <a:gd name="connsiteX112" fmla="*/ 357273 w 474490"/>
              <a:gd name="connsiteY112" fmla="*/ 433754 h 618900"/>
              <a:gd name="connsiteX113" fmla="*/ 358003 w 474490"/>
              <a:gd name="connsiteY113" fmla="*/ 434490 h 618900"/>
              <a:gd name="connsiteX114" fmla="*/ 361025 w 474490"/>
              <a:gd name="connsiteY114" fmla="*/ 441782 h 618900"/>
              <a:gd name="connsiteX115" fmla="*/ 361025 w 474490"/>
              <a:gd name="connsiteY115" fmla="*/ 468300 h 618900"/>
              <a:gd name="connsiteX116" fmla="*/ 331546 w 474490"/>
              <a:gd name="connsiteY116" fmla="*/ 439833 h 618900"/>
              <a:gd name="connsiteX117" fmla="*/ 309450 w 474490"/>
              <a:gd name="connsiteY117" fmla="*/ 387845 h 618900"/>
              <a:gd name="connsiteX118" fmla="*/ 309450 w 474490"/>
              <a:gd name="connsiteY118" fmla="*/ 310069 h 618900"/>
              <a:gd name="connsiteX119" fmla="*/ 316063 w 474490"/>
              <a:gd name="connsiteY119" fmla="*/ 310483 h 618900"/>
              <a:gd name="connsiteX120" fmla="*/ 422915 w 474490"/>
              <a:gd name="connsiteY120" fmla="*/ 288820 h 618900"/>
              <a:gd name="connsiteX121" fmla="*/ 422915 w 474490"/>
              <a:gd name="connsiteY121" fmla="*/ 339951 h 618900"/>
              <a:gd name="connsiteX122" fmla="*/ 422194 w 474490"/>
              <a:gd name="connsiteY122" fmla="*/ 339302 h 618900"/>
              <a:gd name="connsiteX123" fmla="*/ 411145 w 474490"/>
              <a:gd name="connsiteY123" fmla="*/ 329370 h 618900"/>
              <a:gd name="connsiteX124" fmla="*/ 408711 w 474490"/>
              <a:gd name="connsiteY124" fmla="*/ 327411 h 618900"/>
              <a:gd name="connsiteX125" fmla="*/ 396528 w 474490"/>
              <a:gd name="connsiteY125" fmla="*/ 318436 h 618900"/>
              <a:gd name="connsiteX126" fmla="*/ 395672 w 474490"/>
              <a:gd name="connsiteY126" fmla="*/ 317886 h 618900"/>
              <a:gd name="connsiteX127" fmla="*/ 383161 w 474490"/>
              <a:gd name="connsiteY127" fmla="*/ 310422 h 618900"/>
              <a:gd name="connsiteX128" fmla="*/ 380759 w 474490"/>
              <a:gd name="connsiteY128" fmla="*/ 309098 h 618900"/>
              <a:gd name="connsiteX129" fmla="*/ 367346 w 474490"/>
              <a:gd name="connsiteY129" fmla="*/ 302776 h 618900"/>
              <a:gd name="connsiteX130" fmla="*/ 364597 w 474490"/>
              <a:gd name="connsiteY130" fmla="*/ 301653 h 618900"/>
              <a:gd name="connsiteX131" fmla="*/ 350227 w 474490"/>
              <a:gd name="connsiteY131" fmla="*/ 296496 h 618900"/>
              <a:gd name="connsiteX132" fmla="*/ 349743 w 474490"/>
              <a:gd name="connsiteY132" fmla="*/ 296360 h 618900"/>
              <a:gd name="connsiteX133" fmla="*/ 343447 w 474490"/>
              <a:gd name="connsiteY133" fmla="*/ 294627 h 618900"/>
              <a:gd name="connsiteX134" fmla="*/ 342944 w 474490"/>
              <a:gd name="connsiteY134" fmla="*/ 294400 h 618900"/>
              <a:gd name="connsiteX135" fmla="*/ 341262 w 474490"/>
              <a:gd name="connsiteY135" fmla="*/ 294028 h 618900"/>
              <a:gd name="connsiteX136" fmla="*/ 336723 w 474490"/>
              <a:gd name="connsiteY136" fmla="*/ 292995 h 618900"/>
              <a:gd name="connsiteX137" fmla="*/ 334558 w 474490"/>
              <a:gd name="connsiteY137" fmla="*/ 292512 h 618900"/>
              <a:gd name="connsiteX138" fmla="*/ 333082 w 474490"/>
              <a:gd name="connsiteY138" fmla="*/ 292184 h 618900"/>
              <a:gd name="connsiteX139" fmla="*/ 331113 w 474490"/>
              <a:gd name="connsiteY139" fmla="*/ 291811 h 618900"/>
              <a:gd name="connsiteX140" fmla="*/ 324923 w 474490"/>
              <a:gd name="connsiteY140" fmla="*/ 290830 h 618900"/>
              <a:gd name="connsiteX141" fmla="*/ 320581 w 474490"/>
              <a:gd name="connsiteY141" fmla="*/ 290170 h 618900"/>
              <a:gd name="connsiteX142" fmla="*/ 317620 w 474490"/>
              <a:gd name="connsiteY142" fmla="*/ 289863 h 618900"/>
              <a:gd name="connsiteX143" fmla="*/ 314698 w 474490"/>
              <a:gd name="connsiteY143" fmla="*/ 289605 h 618900"/>
              <a:gd name="connsiteX144" fmla="*/ 313062 w 474490"/>
              <a:gd name="connsiteY144" fmla="*/ 289449 h 618900"/>
              <a:gd name="connsiteX145" fmla="*/ 309883 w 474490"/>
              <a:gd name="connsiteY145" fmla="*/ 289163 h 618900"/>
              <a:gd name="connsiteX146" fmla="*/ 299135 w 474490"/>
              <a:gd name="connsiteY146" fmla="*/ 288820 h 618900"/>
              <a:gd name="connsiteX147" fmla="*/ 278505 w 474490"/>
              <a:gd name="connsiteY147" fmla="*/ 288820 h 618900"/>
              <a:gd name="connsiteX148" fmla="*/ 278505 w 474490"/>
              <a:gd name="connsiteY148" fmla="*/ 258379 h 618900"/>
              <a:gd name="connsiteX149" fmla="*/ 282238 w 474490"/>
              <a:gd name="connsiteY149" fmla="*/ 256515 h 618900"/>
              <a:gd name="connsiteX150" fmla="*/ 285335 w 474490"/>
              <a:gd name="connsiteY150" fmla="*/ 254596 h 618900"/>
              <a:gd name="connsiteX151" fmla="*/ 291696 w 474490"/>
              <a:gd name="connsiteY151" fmla="*/ 250471 h 618900"/>
              <a:gd name="connsiteX152" fmla="*/ 295121 w 474490"/>
              <a:gd name="connsiteY152" fmla="*/ 247756 h 618900"/>
              <a:gd name="connsiteX153" fmla="*/ 300364 w 474490"/>
              <a:gd name="connsiteY153" fmla="*/ 243299 h 618900"/>
              <a:gd name="connsiteX154" fmla="*/ 303633 w 474490"/>
              <a:gd name="connsiteY154" fmla="*/ 240051 h 618900"/>
              <a:gd name="connsiteX155" fmla="*/ 306409 w 474490"/>
              <a:gd name="connsiteY155" fmla="*/ 237285 h 618900"/>
              <a:gd name="connsiteX156" fmla="*/ 371340 w 474490"/>
              <a:gd name="connsiteY156" fmla="*/ 237285 h 618900"/>
              <a:gd name="connsiteX157" fmla="*/ 422915 w 474490"/>
              <a:gd name="connsiteY157" fmla="*/ 288820 h 618900"/>
              <a:gd name="connsiteX158" fmla="*/ 337434 w 474490"/>
              <a:gd name="connsiteY158" fmla="*/ 157893 h 618900"/>
              <a:gd name="connsiteX159" fmla="*/ 340395 w 474490"/>
              <a:gd name="connsiteY159" fmla="*/ 165040 h 618900"/>
              <a:gd name="connsiteX160" fmla="*/ 330080 w 474490"/>
              <a:gd name="connsiteY160" fmla="*/ 175355 h 618900"/>
              <a:gd name="connsiteX161" fmla="*/ 330080 w 474490"/>
              <a:gd name="connsiteY161" fmla="*/ 154725 h 618900"/>
              <a:gd name="connsiteX162" fmla="*/ 337434 w 474490"/>
              <a:gd name="connsiteY162" fmla="*/ 157893 h 618900"/>
              <a:gd name="connsiteX163" fmla="*/ 226930 w 474490"/>
              <a:gd name="connsiteY163" fmla="*/ 20630 h 618900"/>
              <a:gd name="connsiteX164" fmla="*/ 247560 w 474490"/>
              <a:gd name="connsiteY164" fmla="*/ 20630 h 618900"/>
              <a:gd name="connsiteX165" fmla="*/ 319035 w 474490"/>
              <a:gd name="connsiteY165" fmla="*/ 82520 h 618900"/>
              <a:gd name="connsiteX166" fmla="*/ 155455 w 474490"/>
              <a:gd name="connsiteY166" fmla="*/ 82520 h 618900"/>
              <a:gd name="connsiteX167" fmla="*/ 226930 w 474490"/>
              <a:gd name="connsiteY167" fmla="*/ 20630 h 618900"/>
              <a:gd name="connsiteX168" fmla="*/ 134095 w 474490"/>
              <a:gd name="connsiteY168" fmla="*/ 165040 h 618900"/>
              <a:gd name="connsiteX169" fmla="*/ 137263 w 474490"/>
              <a:gd name="connsiteY169" fmla="*/ 157687 h 618900"/>
              <a:gd name="connsiteX170" fmla="*/ 144410 w 474490"/>
              <a:gd name="connsiteY170" fmla="*/ 154725 h 618900"/>
              <a:gd name="connsiteX171" fmla="*/ 144410 w 474490"/>
              <a:gd name="connsiteY171" fmla="*/ 175355 h 618900"/>
              <a:gd name="connsiteX172" fmla="*/ 134095 w 474490"/>
              <a:gd name="connsiteY172" fmla="*/ 165040 h 618900"/>
              <a:gd name="connsiteX173" fmla="*/ 51575 w 474490"/>
              <a:gd name="connsiteY173" fmla="*/ 288820 h 618900"/>
              <a:gd name="connsiteX174" fmla="*/ 103150 w 474490"/>
              <a:gd name="connsiteY174" fmla="*/ 237245 h 618900"/>
              <a:gd name="connsiteX175" fmla="*/ 168132 w 474490"/>
              <a:gd name="connsiteY175" fmla="*/ 237245 h 618900"/>
              <a:gd name="connsiteX176" fmla="*/ 171593 w 474490"/>
              <a:gd name="connsiteY176" fmla="*/ 240751 h 618900"/>
              <a:gd name="connsiteX177" fmla="*/ 173466 w 474490"/>
              <a:gd name="connsiteY177" fmla="*/ 242649 h 618900"/>
              <a:gd name="connsiteX178" fmla="*/ 181606 w 474490"/>
              <a:gd name="connsiteY178" fmla="*/ 249570 h 618900"/>
              <a:gd name="connsiteX179" fmla="*/ 182956 w 474490"/>
              <a:gd name="connsiteY179" fmla="*/ 250501 h 618900"/>
              <a:gd name="connsiteX180" fmla="*/ 190632 w 474490"/>
              <a:gd name="connsiteY180" fmla="*/ 255513 h 618900"/>
              <a:gd name="connsiteX181" fmla="*/ 193220 w 474490"/>
              <a:gd name="connsiteY181" fmla="*/ 256958 h 618900"/>
              <a:gd name="connsiteX182" fmla="*/ 196015 w 474490"/>
              <a:gd name="connsiteY182" fmla="*/ 258525 h 618900"/>
              <a:gd name="connsiteX183" fmla="*/ 196015 w 474490"/>
              <a:gd name="connsiteY183" fmla="*/ 288820 h 618900"/>
              <a:gd name="connsiteX184" fmla="*/ 175355 w 474490"/>
              <a:gd name="connsiteY184" fmla="*/ 288820 h 618900"/>
              <a:gd name="connsiteX185" fmla="*/ 131516 w 474490"/>
              <a:gd name="connsiteY185" fmla="*/ 294400 h 618900"/>
              <a:gd name="connsiteX186" fmla="*/ 118386 w 474490"/>
              <a:gd name="connsiteY186" fmla="*/ 298379 h 618900"/>
              <a:gd name="connsiteX187" fmla="*/ 114478 w 474490"/>
              <a:gd name="connsiteY187" fmla="*/ 299815 h 618900"/>
              <a:gd name="connsiteX188" fmla="*/ 105245 w 474490"/>
              <a:gd name="connsiteY188" fmla="*/ 303527 h 618900"/>
              <a:gd name="connsiteX189" fmla="*/ 101292 w 474490"/>
              <a:gd name="connsiteY189" fmla="*/ 305294 h 618900"/>
              <a:gd name="connsiteX190" fmla="*/ 90977 w 474490"/>
              <a:gd name="connsiteY190" fmla="*/ 310543 h 618900"/>
              <a:gd name="connsiteX191" fmla="*/ 89083 w 474490"/>
              <a:gd name="connsiteY191" fmla="*/ 311575 h 618900"/>
              <a:gd name="connsiteX192" fmla="*/ 77423 w 474490"/>
              <a:gd name="connsiteY192" fmla="*/ 318793 h 618900"/>
              <a:gd name="connsiteX193" fmla="*/ 74431 w 474490"/>
              <a:gd name="connsiteY193" fmla="*/ 320919 h 618900"/>
              <a:gd name="connsiteX194" fmla="*/ 66181 w 474490"/>
              <a:gd name="connsiteY194" fmla="*/ 327108 h 618900"/>
              <a:gd name="connsiteX195" fmla="*/ 62807 w 474490"/>
              <a:gd name="connsiteY195" fmla="*/ 329863 h 618900"/>
              <a:gd name="connsiteX196" fmla="*/ 54814 w 474490"/>
              <a:gd name="connsiteY196" fmla="*/ 337000 h 618900"/>
              <a:gd name="connsiteX197" fmla="*/ 52452 w 474490"/>
              <a:gd name="connsiteY197" fmla="*/ 339186 h 618900"/>
              <a:gd name="connsiteX198" fmla="*/ 51646 w 474490"/>
              <a:gd name="connsiteY198" fmla="*/ 339941 h 618900"/>
              <a:gd name="connsiteX199" fmla="*/ 49626 w 474490"/>
              <a:gd name="connsiteY199" fmla="*/ 373879 h 618900"/>
              <a:gd name="connsiteX200" fmla="*/ 123780 w 474490"/>
              <a:gd name="connsiteY200" fmla="*/ 318299 h 618900"/>
              <a:gd name="connsiteX201" fmla="*/ 123780 w 474490"/>
              <a:gd name="connsiteY201" fmla="*/ 368111 h 618900"/>
              <a:gd name="connsiteX202" fmla="*/ 102637 w 474490"/>
              <a:gd name="connsiteY202" fmla="*/ 419163 h 618900"/>
              <a:gd name="connsiteX203" fmla="*/ 101901 w 474490"/>
              <a:gd name="connsiteY203" fmla="*/ 419893 h 618900"/>
              <a:gd name="connsiteX204" fmla="*/ 92835 w 474490"/>
              <a:gd name="connsiteY204" fmla="*/ 441772 h 618900"/>
              <a:gd name="connsiteX205" fmla="*/ 92835 w 474490"/>
              <a:gd name="connsiteY205" fmla="*/ 557010 h 618900"/>
              <a:gd name="connsiteX206" fmla="*/ 20630 w 474490"/>
              <a:gd name="connsiteY206" fmla="*/ 557010 h 618900"/>
              <a:gd name="connsiteX207" fmla="*/ 20630 w 474490"/>
              <a:gd name="connsiteY207" fmla="*/ 464175 h 618900"/>
              <a:gd name="connsiteX208" fmla="*/ 49626 w 474490"/>
              <a:gd name="connsiteY208" fmla="*/ 373879 h 618900"/>
              <a:gd name="connsiteX209" fmla="*/ 20630 w 474490"/>
              <a:gd name="connsiteY209" fmla="*/ 577640 h 618900"/>
              <a:gd name="connsiteX210" fmla="*/ 92835 w 474490"/>
              <a:gd name="connsiteY210" fmla="*/ 577640 h 618900"/>
              <a:gd name="connsiteX211" fmla="*/ 92835 w 474490"/>
              <a:gd name="connsiteY211" fmla="*/ 598270 h 618900"/>
              <a:gd name="connsiteX212" fmla="*/ 20630 w 474490"/>
              <a:gd name="connsiteY212" fmla="*/ 598270 h 618900"/>
              <a:gd name="connsiteX213" fmla="*/ 453860 w 474490"/>
              <a:gd name="connsiteY213" fmla="*/ 598270 h 618900"/>
              <a:gd name="connsiteX214" fmla="*/ 381655 w 474490"/>
              <a:gd name="connsiteY214" fmla="*/ 598270 h 618900"/>
              <a:gd name="connsiteX215" fmla="*/ 381655 w 474490"/>
              <a:gd name="connsiteY215" fmla="*/ 577640 h 618900"/>
              <a:gd name="connsiteX216" fmla="*/ 453860 w 474490"/>
              <a:gd name="connsiteY216" fmla="*/ 577640 h 61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74490" h="618900">
                <a:moveTo>
                  <a:pt x="443545" y="364758"/>
                </a:moveTo>
                <a:lnTo>
                  <a:pt x="443545" y="288820"/>
                </a:lnTo>
                <a:cubicBezTo>
                  <a:pt x="443495" y="248965"/>
                  <a:pt x="411195" y="216665"/>
                  <a:pt x="371340" y="216615"/>
                </a:cubicBezTo>
                <a:lnTo>
                  <a:pt x="320278" y="216615"/>
                </a:lnTo>
                <a:cubicBezTo>
                  <a:pt x="323543" y="210052"/>
                  <a:pt x="326016" y="203127"/>
                  <a:pt x="327657" y="195985"/>
                </a:cubicBezTo>
                <a:lnTo>
                  <a:pt x="330080" y="195985"/>
                </a:lnTo>
                <a:cubicBezTo>
                  <a:pt x="347170" y="195985"/>
                  <a:pt x="361025" y="182129"/>
                  <a:pt x="361025" y="165040"/>
                </a:cubicBezTo>
                <a:cubicBezTo>
                  <a:pt x="360940" y="147985"/>
                  <a:pt x="347135" y="134180"/>
                  <a:pt x="330080" y="134095"/>
                </a:cubicBezTo>
                <a:lnTo>
                  <a:pt x="330080" y="103150"/>
                </a:lnTo>
                <a:cubicBezTo>
                  <a:pt x="335777" y="103150"/>
                  <a:pt x="340395" y="98531"/>
                  <a:pt x="340395" y="92835"/>
                </a:cubicBezTo>
                <a:cubicBezTo>
                  <a:pt x="340340" y="41587"/>
                  <a:pt x="298808" y="55"/>
                  <a:pt x="247560" y="0"/>
                </a:cubicBezTo>
                <a:lnTo>
                  <a:pt x="226930" y="0"/>
                </a:lnTo>
                <a:cubicBezTo>
                  <a:pt x="179681" y="65"/>
                  <a:pt x="139998" y="35569"/>
                  <a:pt x="134705" y="82520"/>
                </a:cubicBezTo>
                <a:lnTo>
                  <a:pt x="103150" y="82520"/>
                </a:lnTo>
                <a:cubicBezTo>
                  <a:pt x="97454" y="82520"/>
                  <a:pt x="92835" y="87139"/>
                  <a:pt x="92835" y="92835"/>
                </a:cubicBezTo>
                <a:cubicBezTo>
                  <a:pt x="92835" y="98531"/>
                  <a:pt x="97454" y="103150"/>
                  <a:pt x="103150" y="103150"/>
                </a:cubicBezTo>
                <a:lnTo>
                  <a:pt x="144410" y="103150"/>
                </a:lnTo>
                <a:lnTo>
                  <a:pt x="144410" y="134095"/>
                </a:lnTo>
                <a:cubicBezTo>
                  <a:pt x="127356" y="134180"/>
                  <a:pt x="113551" y="147985"/>
                  <a:pt x="113465" y="165040"/>
                </a:cubicBezTo>
                <a:cubicBezTo>
                  <a:pt x="113465" y="182129"/>
                  <a:pt x="127321" y="195985"/>
                  <a:pt x="144410" y="195985"/>
                </a:cubicBezTo>
                <a:lnTo>
                  <a:pt x="146833" y="195985"/>
                </a:lnTo>
                <a:cubicBezTo>
                  <a:pt x="148474" y="203127"/>
                  <a:pt x="150953" y="210052"/>
                  <a:pt x="154212" y="216615"/>
                </a:cubicBezTo>
                <a:lnTo>
                  <a:pt x="103150" y="216615"/>
                </a:lnTo>
                <a:cubicBezTo>
                  <a:pt x="63295" y="216665"/>
                  <a:pt x="30996" y="248965"/>
                  <a:pt x="30945" y="288820"/>
                </a:cubicBezTo>
                <a:lnTo>
                  <a:pt x="30945" y="364737"/>
                </a:lnTo>
                <a:cubicBezTo>
                  <a:pt x="10738" y="393954"/>
                  <a:pt x="-55" y="428651"/>
                  <a:pt x="0" y="464175"/>
                </a:cubicBezTo>
                <a:lnTo>
                  <a:pt x="0" y="608585"/>
                </a:lnTo>
                <a:cubicBezTo>
                  <a:pt x="0" y="614281"/>
                  <a:pt x="4619" y="618900"/>
                  <a:pt x="10315" y="618900"/>
                </a:cubicBezTo>
                <a:lnTo>
                  <a:pt x="464175" y="618900"/>
                </a:lnTo>
                <a:cubicBezTo>
                  <a:pt x="469872" y="618900"/>
                  <a:pt x="474490" y="614281"/>
                  <a:pt x="474490" y="608585"/>
                </a:cubicBezTo>
                <a:lnTo>
                  <a:pt x="474490" y="464175"/>
                </a:lnTo>
                <a:cubicBezTo>
                  <a:pt x="474546" y="428657"/>
                  <a:pt x="463747" y="393970"/>
                  <a:pt x="443545" y="364758"/>
                </a:cubicBezTo>
                <a:close/>
                <a:moveTo>
                  <a:pt x="453860" y="557010"/>
                </a:moveTo>
                <a:lnTo>
                  <a:pt x="381655" y="557010"/>
                </a:lnTo>
                <a:lnTo>
                  <a:pt x="381655" y="441772"/>
                </a:lnTo>
                <a:cubicBezTo>
                  <a:pt x="381676" y="433563"/>
                  <a:pt x="378411" y="425685"/>
                  <a:pt x="372590" y="419893"/>
                </a:cubicBezTo>
                <a:lnTo>
                  <a:pt x="371853" y="419163"/>
                </a:lnTo>
                <a:cubicBezTo>
                  <a:pt x="358275" y="405649"/>
                  <a:pt x="350660" y="387266"/>
                  <a:pt x="350710" y="368111"/>
                </a:cubicBezTo>
                <a:lnTo>
                  <a:pt x="350710" y="318486"/>
                </a:lnTo>
                <a:cubicBezTo>
                  <a:pt x="412611" y="340123"/>
                  <a:pt x="454016" y="398599"/>
                  <a:pt x="453860" y="464175"/>
                </a:cubicBezTo>
                <a:close/>
                <a:moveTo>
                  <a:pt x="113465" y="496923"/>
                </a:moveTo>
                <a:lnTo>
                  <a:pt x="157274" y="454636"/>
                </a:lnTo>
                <a:cubicBezTo>
                  <a:pt x="175366" y="437114"/>
                  <a:pt x="185604" y="413028"/>
                  <a:pt x="185670" y="387845"/>
                </a:cubicBezTo>
                <a:lnTo>
                  <a:pt x="185670" y="309450"/>
                </a:lnTo>
                <a:lnTo>
                  <a:pt x="195985" y="309450"/>
                </a:lnTo>
                <a:lnTo>
                  <a:pt x="195985" y="340395"/>
                </a:lnTo>
                <a:cubicBezTo>
                  <a:pt x="195985" y="363181"/>
                  <a:pt x="214459" y="381655"/>
                  <a:pt x="237245" y="381655"/>
                </a:cubicBezTo>
                <a:cubicBezTo>
                  <a:pt x="260031" y="381655"/>
                  <a:pt x="278505" y="363181"/>
                  <a:pt x="278505" y="340395"/>
                </a:cubicBezTo>
                <a:lnTo>
                  <a:pt x="278505" y="309450"/>
                </a:lnTo>
                <a:lnTo>
                  <a:pt x="288820" y="309450"/>
                </a:lnTo>
                <a:lnTo>
                  <a:pt x="288820" y="387845"/>
                </a:lnTo>
                <a:cubicBezTo>
                  <a:pt x="288876" y="413038"/>
                  <a:pt x="299120" y="437138"/>
                  <a:pt x="317216" y="454666"/>
                </a:cubicBezTo>
                <a:lnTo>
                  <a:pt x="361025" y="496923"/>
                </a:lnTo>
                <a:lnTo>
                  <a:pt x="361025" y="598270"/>
                </a:lnTo>
                <a:lnTo>
                  <a:pt x="113465" y="598270"/>
                </a:lnTo>
                <a:close/>
                <a:moveTo>
                  <a:pt x="144410" y="368111"/>
                </a:moveTo>
                <a:lnTo>
                  <a:pt x="144410" y="312648"/>
                </a:lnTo>
                <a:lnTo>
                  <a:pt x="145382" y="312431"/>
                </a:lnTo>
                <a:cubicBezTo>
                  <a:pt x="147296" y="312049"/>
                  <a:pt x="149225" y="311762"/>
                  <a:pt x="151154" y="311450"/>
                </a:cubicBezTo>
                <a:cubicBezTo>
                  <a:pt x="152529" y="311233"/>
                  <a:pt x="153899" y="310977"/>
                  <a:pt x="155285" y="310790"/>
                </a:cubicBezTo>
                <a:cubicBezTo>
                  <a:pt x="157687" y="310472"/>
                  <a:pt x="160089" y="310266"/>
                  <a:pt x="162501" y="310060"/>
                </a:cubicBezTo>
                <a:cubicBezTo>
                  <a:pt x="163358" y="309984"/>
                  <a:pt x="164205" y="309873"/>
                  <a:pt x="165051" y="309823"/>
                </a:cubicBezTo>
                <a:lnTo>
                  <a:pt x="165051" y="387845"/>
                </a:lnTo>
                <a:cubicBezTo>
                  <a:pt x="165011" y="407443"/>
                  <a:pt x="157042" y="426194"/>
                  <a:pt x="142955" y="439823"/>
                </a:cubicBezTo>
                <a:lnTo>
                  <a:pt x="113465" y="468300"/>
                </a:lnTo>
                <a:lnTo>
                  <a:pt x="113465" y="441772"/>
                </a:lnTo>
                <a:cubicBezTo>
                  <a:pt x="113465" y="439037"/>
                  <a:pt x="114553" y="436413"/>
                  <a:pt x="116487" y="434479"/>
                </a:cubicBezTo>
                <a:lnTo>
                  <a:pt x="117223" y="433743"/>
                </a:lnTo>
                <a:cubicBezTo>
                  <a:pt x="134690" y="416378"/>
                  <a:pt x="144481" y="392746"/>
                  <a:pt x="144410" y="368111"/>
                </a:cubicBezTo>
                <a:close/>
                <a:moveTo>
                  <a:pt x="203092" y="103150"/>
                </a:moveTo>
                <a:cubicBezTo>
                  <a:pt x="194358" y="115434"/>
                  <a:pt x="180457" y="123009"/>
                  <a:pt x="165403" y="123689"/>
                </a:cubicBezTo>
                <a:lnTo>
                  <a:pt x="165040" y="123689"/>
                </a:lnTo>
                <a:lnTo>
                  <a:pt x="165040" y="103150"/>
                </a:lnTo>
                <a:close/>
                <a:moveTo>
                  <a:pt x="307551" y="103150"/>
                </a:moveTo>
                <a:cubicBezTo>
                  <a:pt x="303194" y="115470"/>
                  <a:pt x="291570" y="123725"/>
                  <a:pt x="278505" y="123780"/>
                </a:cubicBezTo>
                <a:lnTo>
                  <a:pt x="268397" y="123780"/>
                </a:lnTo>
                <a:cubicBezTo>
                  <a:pt x="253141" y="123211"/>
                  <a:pt x="239018" y="115585"/>
                  <a:pt x="230169" y="103150"/>
                </a:cubicBezTo>
                <a:close/>
                <a:moveTo>
                  <a:pt x="165040" y="144410"/>
                </a:moveTo>
                <a:lnTo>
                  <a:pt x="165040" y="144330"/>
                </a:lnTo>
                <a:lnTo>
                  <a:pt x="165589" y="144330"/>
                </a:lnTo>
                <a:cubicBezTo>
                  <a:pt x="185318" y="143680"/>
                  <a:pt x="203853" y="134714"/>
                  <a:pt x="216615" y="119655"/>
                </a:cubicBezTo>
                <a:cubicBezTo>
                  <a:pt x="229549" y="134921"/>
                  <a:pt x="248392" y="143926"/>
                  <a:pt x="268397" y="144410"/>
                </a:cubicBezTo>
                <a:lnTo>
                  <a:pt x="278505" y="144410"/>
                </a:lnTo>
                <a:cubicBezTo>
                  <a:pt x="289702" y="144370"/>
                  <a:pt x="300575" y="140653"/>
                  <a:pt x="309450" y="133828"/>
                </a:cubicBezTo>
                <a:lnTo>
                  <a:pt x="309450" y="175355"/>
                </a:lnTo>
                <a:cubicBezTo>
                  <a:pt x="309424" y="191760"/>
                  <a:pt x="303825" y="207669"/>
                  <a:pt x="293565" y="220473"/>
                </a:cubicBezTo>
                <a:cubicBezTo>
                  <a:pt x="276873" y="241486"/>
                  <a:pt x="249851" y="251433"/>
                  <a:pt x="223516" y="246260"/>
                </a:cubicBezTo>
                <a:cubicBezTo>
                  <a:pt x="221249" y="245827"/>
                  <a:pt x="218993" y="245283"/>
                  <a:pt x="216761" y="244629"/>
                </a:cubicBezTo>
                <a:cubicBezTo>
                  <a:pt x="214550" y="243979"/>
                  <a:pt x="212364" y="243238"/>
                  <a:pt x="210208" y="242373"/>
                </a:cubicBezTo>
                <a:cubicBezTo>
                  <a:pt x="198755" y="237678"/>
                  <a:pt x="188677" y="230153"/>
                  <a:pt x="180925" y="220504"/>
                </a:cubicBezTo>
                <a:cubicBezTo>
                  <a:pt x="170661" y="207695"/>
                  <a:pt x="165061" y="191769"/>
                  <a:pt x="165040" y="175355"/>
                </a:cubicBezTo>
                <a:close/>
                <a:moveTo>
                  <a:pt x="216615" y="299135"/>
                </a:moveTo>
                <a:lnTo>
                  <a:pt x="216615" y="265868"/>
                </a:lnTo>
                <a:cubicBezTo>
                  <a:pt x="217048" y="265974"/>
                  <a:pt x="217482" y="266005"/>
                  <a:pt x="217915" y="266095"/>
                </a:cubicBezTo>
                <a:cubicBezTo>
                  <a:pt x="220131" y="266558"/>
                  <a:pt x="222362" y="266921"/>
                  <a:pt x="224608" y="267218"/>
                </a:cubicBezTo>
                <a:cubicBezTo>
                  <a:pt x="225580" y="267355"/>
                  <a:pt x="226537" y="267540"/>
                  <a:pt x="227509" y="267641"/>
                </a:cubicBezTo>
                <a:cubicBezTo>
                  <a:pt x="228280" y="267727"/>
                  <a:pt x="229046" y="267777"/>
                  <a:pt x="229816" y="267838"/>
                </a:cubicBezTo>
                <a:cubicBezTo>
                  <a:pt x="230592" y="267902"/>
                  <a:pt x="231161" y="267838"/>
                  <a:pt x="231881" y="267933"/>
                </a:cubicBezTo>
                <a:cubicBezTo>
                  <a:pt x="233684" y="268034"/>
                  <a:pt x="235483" y="268190"/>
                  <a:pt x="237296" y="268190"/>
                </a:cubicBezTo>
                <a:cubicBezTo>
                  <a:pt x="239361" y="268190"/>
                  <a:pt x="241476" y="268034"/>
                  <a:pt x="243557" y="267893"/>
                </a:cubicBezTo>
                <a:cubicBezTo>
                  <a:pt x="244035" y="267893"/>
                  <a:pt x="244508" y="267893"/>
                  <a:pt x="244981" y="267817"/>
                </a:cubicBezTo>
                <a:cubicBezTo>
                  <a:pt x="245661" y="267817"/>
                  <a:pt x="246342" y="267717"/>
                  <a:pt x="247047" y="267641"/>
                </a:cubicBezTo>
                <a:cubicBezTo>
                  <a:pt x="248073" y="267540"/>
                  <a:pt x="249016" y="267355"/>
                  <a:pt x="250004" y="267218"/>
                </a:cubicBezTo>
                <a:cubicBezTo>
                  <a:pt x="252224" y="266911"/>
                  <a:pt x="254430" y="266558"/>
                  <a:pt x="256626" y="266095"/>
                </a:cubicBezTo>
                <a:cubicBezTo>
                  <a:pt x="257059" y="266005"/>
                  <a:pt x="257513" y="265974"/>
                  <a:pt x="257946" y="265868"/>
                </a:cubicBezTo>
                <a:lnTo>
                  <a:pt x="257946" y="340395"/>
                </a:lnTo>
                <a:cubicBezTo>
                  <a:pt x="257946" y="351788"/>
                  <a:pt x="248714" y="361025"/>
                  <a:pt x="237316" y="361025"/>
                </a:cubicBezTo>
                <a:cubicBezTo>
                  <a:pt x="225923" y="361025"/>
                  <a:pt x="216686" y="351788"/>
                  <a:pt x="216686" y="340395"/>
                </a:cubicBezTo>
                <a:close/>
                <a:moveTo>
                  <a:pt x="316063" y="310483"/>
                </a:moveTo>
                <a:cubicBezTo>
                  <a:pt x="316824" y="310563"/>
                  <a:pt x="317589" y="310613"/>
                  <a:pt x="318349" y="310719"/>
                </a:cubicBezTo>
                <a:cubicBezTo>
                  <a:pt x="322314" y="311213"/>
                  <a:pt x="326191" y="312049"/>
                  <a:pt x="330080" y="312845"/>
                </a:cubicBezTo>
                <a:lnTo>
                  <a:pt x="330080" y="368122"/>
                </a:lnTo>
                <a:cubicBezTo>
                  <a:pt x="330009" y="392755"/>
                  <a:pt x="339801" y="416388"/>
                  <a:pt x="357273" y="433754"/>
                </a:cubicBezTo>
                <a:lnTo>
                  <a:pt x="358003" y="434490"/>
                </a:lnTo>
                <a:cubicBezTo>
                  <a:pt x="359937" y="436424"/>
                  <a:pt x="361025" y="439048"/>
                  <a:pt x="361025" y="441782"/>
                </a:cubicBezTo>
                <a:lnTo>
                  <a:pt x="361025" y="468300"/>
                </a:lnTo>
                <a:lnTo>
                  <a:pt x="331546" y="439833"/>
                </a:lnTo>
                <a:cubicBezTo>
                  <a:pt x="317459" y="426199"/>
                  <a:pt x="309485" y="407448"/>
                  <a:pt x="309450" y="387845"/>
                </a:cubicBezTo>
                <a:lnTo>
                  <a:pt x="309450" y="310069"/>
                </a:lnTo>
                <a:cubicBezTo>
                  <a:pt x="311656" y="310226"/>
                  <a:pt x="313878" y="310235"/>
                  <a:pt x="316063" y="310483"/>
                </a:cubicBezTo>
                <a:close/>
                <a:moveTo>
                  <a:pt x="422915" y="288820"/>
                </a:moveTo>
                <a:lnTo>
                  <a:pt x="422915" y="339951"/>
                </a:lnTo>
                <a:cubicBezTo>
                  <a:pt x="422688" y="339725"/>
                  <a:pt x="422432" y="339529"/>
                  <a:pt x="422194" y="339302"/>
                </a:cubicBezTo>
                <a:cubicBezTo>
                  <a:pt x="418645" y="335827"/>
                  <a:pt x="414962" y="332518"/>
                  <a:pt x="411145" y="329370"/>
                </a:cubicBezTo>
                <a:cubicBezTo>
                  <a:pt x="410344" y="328711"/>
                  <a:pt x="409528" y="328061"/>
                  <a:pt x="408711" y="327411"/>
                </a:cubicBezTo>
                <a:cubicBezTo>
                  <a:pt x="404774" y="324252"/>
                  <a:pt x="400729" y="321221"/>
                  <a:pt x="396528" y="318436"/>
                </a:cubicBezTo>
                <a:cubicBezTo>
                  <a:pt x="396251" y="318238"/>
                  <a:pt x="395954" y="318073"/>
                  <a:pt x="395672" y="317886"/>
                </a:cubicBezTo>
                <a:cubicBezTo>
                  <a:pt x="391608" y="315217"/>
                  <a:pt x="387423" y="312729"/>
                  <a:pt x="383161" y="310422"/>
                </a:cubicBezTo>
                <a:cubicBezTo>
                  <a:pt x="382355" y="309974"/>
                  <a:pt x="381565" y="309521"/>
                  <a:pt x="380759" y="309098"/>
                </a:cubicBezTo>
                <a:cubicBezTo>
                  <a:pt x="376387" y="306795"/>
                  <a:pt x="371914" y="304691"/>
                  <a:pt x="367346" y="302776"/>
                </a:cubicBezTo>
                <a:cubicBezTo>
                  <a:pt x="366429" y="302384"/>
                  <a:pt x="365512" y="302021"/>
                  <a:pt x="364597" y="301653"/>
                </a:cubicBezTo>
                <a:cubicBezTo>
                  <a:pt x="359882" y="299754"/>
                  <a:pt x="355102" y="297981"/>
                  <a:pt x="350227" y="296496"/>
                </a:cubicBezTo>
                <a:lnTo>
                  <a:pt x="349743" y="296360"/>
                </a:lnTo>
                <a:cubicBezTo>
                  <a:pt x="347678" y="295730"/>
                  <a:pt x="345553" y="295177"/>
                  <a:pt x="343447" y="294627"/>
                </a:cubicBezTo>
                <a:cubicBezTo>
                  <a:pt x="343261" y="294567"/>
                  <a:pt x="343130" y="294451"/>
                  <a:pt x="342944" y="294400"/>
                </a:cubicBezTo>
                <a:cubicBezTo>
                  <a:pt x="342385" y="294255"/>
                  <a:pt x="341820" y="294164"/>
                  <a:pt x="341262" y="294028"/>
                </a:cubicBezTo>
                <a:cubicBezTo>
                  <a:pt x="339766" y="293645"/>
                  <a:pt x="338239" y="293338"/>
                  <a:pt x="336723" y="292995"/>
                </a:cubicBezTo>
                <a:cubicBezTo>
                  <a:pt x="336004" y="292844"/>
                  <a:pt x="335288" y="292658"/>
                  <a:pt x="334558" y="292512"/>
                </a:cubicBezTo>
                <a:cubicBezTo>
                  <a:pt x="334064" y="292411"/>
                  <a:pt x="333576" y="292276"/>
                  <a:pt x="333082" y="292184"/>
                </a:cubicBezTo>
                <a:lnTo>
                  <a:pt x="331113" y="291811"/>
                </a:lnTo>
                <a:cubicBezTo>
                  <a:pt x="329047" y="291428"/>
                  <a:pt x="326988" y="291142"/>
                  <a:pt x="324923" y="290830"/>
                </a:cubicBezTo>
                <a:cubicBezTo>
                  <a:pt x="323467" y="290614"/>
                  <a:pt x="322037" y="290347"/>
                  <a:pt x="320581" y="290170"/>
                </a:cubicBezTo>
                <a:cubicBezTo>
                  <a:pt x="319549" y="290049"/>
                  <a:pt x="318611" y="289974"/>
                  <a:pt x="317620" y="289863"/>
                </a:cubicBezTo>
                <a:cubicBezTo>
                  <a:pt x="316627" y="289747"/>
                  <a:pt x="315670" y="289686"/>
                  <a:pt x="314698" y="289605"/>
                </a:cubicBezTo>
                <a:lnTo>
                  <a:pt x="313062" y="289449"/>
                </a:lnTo>
                <a:cubicBezTo>
                  <a:pt x="312029" y="289369"/>
                  <a:pt x="310996" y="289233"/>
                  <a:pt x="309883" y="289163"/>
                </a:cubicBezTo>
                <a:cubicBezTo>
                  <a:pt x="306358" y="288946"/>
                  <a:pt x="302747" y="288820"/>
                  <a:pt x="299135" y="288820"/>
                </a:cubicBezTo>
                <a:lnTo>
                  <a:pt x="278505" y="288820"/>
                </a:lnTo>
                <a:lnTo>
                  <a:pt x="278505" y="258379"/>
                </a:lnTo>
                <a:cubicBezTo>
                  <a:pt x="279755" y="257759"/>
                  <a:pt x="281023" y="257196"/>
                  <a:pt x="282238" y="256515"/>
                </a:cubicBezTo>
                <a:cubicBezTo>
                  <a:pt x="283269" y="255925"/>
                  <a:pt x="284302" y="255225"/>
                  <a:pt x="285335" y="254596"/>
                </a:cubicBezTo>
                <a:cubicBezTo>
                  <a:pt x="287501" y="253267"/>
                  <a:pt x="289647" y="251922"/>
                  <a:pt x="291696" y="250471"/>
                </a:cubicBezTo>
                <a:cubicBezTo>
                  <a:pt x="292884" y="249615"/>
                  <a:pt x="293988" y="248662"/>
                  <a:pt x="295121" y="247756"/>
                </a:cubicBezTo>
                <a:cubicBezTo>
                  <a:pt x="296919" y="246321"/>
                  <a:pt x="298681" y="244865"/>
                  <a:pt x="300364" y="243299"/>
                </a:cubicBezTo>
                <a:cubicBezTo>
                  <a:pt x="301497" y="242267"/>
                  <a:pt x="302560" y="241153"/>
                  <a:pt x="303633" y="240051"/>
                </a:cubicBezTo>
                <a:cubicBezTo>
                  <a:pt x="304549" y="239113"/>
                  <a:pt x="305542" y="238257"/>
                  <a:pt x="306409" y="237285"/>
                </a:cubicBezTo>
                <a:lnTo>
                  <a:pt x="371340" y="237285"/>
                </a:lnTo>
                <a:cubicBezTo>
                  <a:pt x="399792" y="237321"/>
                  <a:pt x="422860" y="260369"/>
                  <a:pt x="422915" y="288820"/>
                </a:cubicBezTo>
                <a:close/>
                <a:moveTo>
                  <a:pt x="337434" y="157893"/>
                </a:moveTo>
                <a:cubicBezTo>
                  <a:pt x="339352" y="159772"/>
                  <a:pt x="340421" y="162356"/>
                  <a:pt x="340395" y="165040"/>
                </a:cubicBezTo>
                <a:cubicBezTo>
                  <a:pt x="340395" y="170736"/>
                  <a:pt x="335777" y="175355"/>
                  <a:pt x="330080" y="175355"/>
                </a:cubicBezTo>
                <a:lnTo>
                  <a:pt x="330080" y="154725"/>
                </a:lnTo>
                <a:cubicBezTo>
                  <a:pt x="332865" y="154720"/>
                  <a:pt x="335525" y="155864"/>
                  <a:pt x="337434" y="157893"/>
                </a:cubicBezTo>
                <a:close/>
                <a:moveTo>
                  <a:pt x="226930" y="20630"/>
                </a:moveTo>
                <a:lnTo>
                  <a:pt x="247560" y="20630"/>
                </a:lnTo>
                <a:cubicBezTo>
                  <a:pt x="283436" y="20675"/>
                  <a:pt x="313857" y="47017"/>
                  <a:pt x="319035" y="82520"/>
                </a:cubicBezTo>
                <a:lnTo>
                  <a:pt x="155455" y="82520"/>
                </a:lnTo>
                <a:cubicBezTo>
                  <a:pt x="160633" y="47017"/>
                  <a:pt x="191055" y="20675"/>
                  <a:pt x="226930" y="20630"/>
                </a:cubicBezTo>
                <a:close/>
                <a:moveTo>
                  <a:pt x="134095" y="165040"/>
                </a:moveTo>
                <a:cubicBezTo>
                  <a:pt x="134090" y="162255"/>
                  <a:pt x="135239" y="159595"/>
                  <a:pt x="137263" y="157687"/>
                </a:cubicBezTo>
                <a:cubicBezTo>
                  <a:pt x="139142" y="155768"/>
                  <a:pt x="141726" y="154699"/>
                  <a:pt x="144410" y="154725"/>
                </a:cubicBezTo>
                <a:lnTo>
                  <a:pt x="144410" y="175355"/>
                </a:lnTo>
                <a:cubicBezTo>
                  <a:pt x="138714" y="175355"/>
                  <a:pt x="134095" y="170736"/>
                  <a:pt x="134095" y="165040"/>
                </a:cubicBezTo>
                <a:close/>
                <a:moveTo>
                  <a:pt x="51575" y="288820"/>
                </a:moveTo>
                <a:cubicBezTo>
                  <a:pt x="51610" y="260348"/>
                  <a:pt x="74678" y="237280"/>
                  <a:pt x="103150" y="237245"/>
                </a:cubicBezTo>
                <a:lnTo>
                  <a:pt x="168132" y="237245"/>
                </a:lnTo>
                <a:cubicBezTo>
                  <a:pt x="169231" y="238474"/>
                  <a:pt x="170435" y="239587"/>
                  <a:pt x="171593" y="240751"/>
                </a:cubicBezTo>
                <a:cubicBezTo>
                  <a:pt x="172217" y="241380"/>
                  <a:pt x="172816" y="242040"/>
                  <a:pt x="173466" y="242649"/>
                </a:cubicBezTo>
                <a:cubicBezTo>
                  <a:pt x="176050" y="245108"/>
                  <a:pt x="178766" y="247419"/>
                  <a:pt x="181606" y="249570"/>
                </a:cubicBezTo>
                <a:cubicBezTo>
                  <a:pt x="182048" y="249902"/>
                  <a:pt x="182513" y="250179"/>
                  <a:pt x="182956" y="250501"/>
                </a:cubicBezTo>
                <a:cubicBezTo>
                  <a:pt x="185433" y="252295"/>
                  <a:pt x="187992" y="253967"/>
                  <a:pt x="190632" y="255513"/>
                </a:cubicBezTo>
                <a:cubicBezTo>
                  <a:pt x="191488" y="256007"/>
                  <a:pt x="192354" y="256485"/>
                  <a:pt x="193220" y="256958"/>
                </a:cubicBezTo>
                <a:cubicBezTo>
                  <a:pt x="194086" y="257431"/>
                  <a:pt x="195058" y="258052"/>
                  <a:pt x="196015" y="258525"/>
                </a:cubicBezTo>
                <a:lnTo>
                  <a:pt x="196015" y="288820"/>
                </a:lnTo>
                <a:lnTo>
                  <a:pt x="175355" y="288820"/>
                </a:lnTo>
                <a:cubicBezTo>
                  <a:pt x="160567" y="288835"/>
                  <a:pt x="145835" y="290709"/>
                  <a:pt x="131516" y="294400"/>
                </a:cubicBezTo>
                <a:cubicBezTo>
                  <a:pt x="127069" y="295534"/>
                  <a:pt x="122707" y="296899"/>
                  <a:pt x="118386" y="298379"/>
                </a:cubicBezTo>
                <a:cubicBezTo>
                  <a:pt x="117066" y="298838"/>
                  <a:pt x="115777" y="299331"/>
                  <a:pt x="114478" y="299815"/>
                </a:cubicBezTo>
                <a:cubicBezTo>
                  <a:pt x="111380" y="300974"/>
                  <a:pt x="108288" y="302197"/>
                  <a:pt x="105245" y="303527"/>
                </a:cubicBezTo>
                <a:cubicBezTo>
                  <a:pt x="103916" y="304106"/>
                  <a:pt x="102591" y="304675"/>
                  <a:pt x="101292" y="305294"/>
                </a:cubicBezTo>
                <a:cubicBezTo>
                  <a:pt x="97781" y="306922"/>
                  <a:pt x="94341" y="308674"/>
                  <a:pt x="90977" y="310543"/>
                </a:cubicBezTo>
                <a:cubicBezTo>
                  <a:pt x="90347" y="310895"/>
                  <a:pt x="89697" y="311193"/>
                  <a:pt x="89083" y="311575"/>
                </a:cubicBezTo>
                <a:cubicBezTo>
                  <a:pt x="85099" y="313836"/>
                  <a:pt x="81216" y="316245"/>
                  <a:pt x="77423" y="318793"/>
                </a:cubicBezTo>
                <a:cubicBezTo>
                  <a:pt x="76396" y="319488"/>
                  <a:pt x="75434" y="320219"/>
                  <a:pt x="74431" y="320919"/>
                </a:cubicBezTo>
                <a:cubicBezTo>
                  <a:pt x="71641" y="322903"/>
                  <a:pt x="68891" y="324962"/>
                  <a:pt x="66181" y="327108"/>
                </a:cubicBezTo>
                <a:cubicBezTo>
                  <a:pt x="65048" y="328014"/>
                  <a:pt x="63925" y="328926"/>
                  <a:pt x="62807" y="329863"/>
                </a:cubicBezTo>
                <a:cubicBezTo>
                  <a:pt x="60057" y="332155"/>
                  <a:pt x="57392" y="334532"/>
                  <a:pt x="54814" y="337000"/>
                </a:cubicBezTo>
                <a:cubicBezTo>
                  <a:pt x="54028" y="337736"/>
                  <a:pt x="53227" y="338435"/>
                  <a:pt x="52452" y="339186"/>
                </a:cubicBezTo>
                <a:cubicBezTo>
                  <a:pt x="52195" y="339449"/>
                  <a:pt x="51908" y="339685"/>
                  <a:pt x="51646" y="339941"/>
                </a:cubicBezTo>
                <a:close/>
                <a:moveTo>
                  <a:pt x="49626" y="373879"/>
                </a:moveTo>
                <a:cubicBezTo>
                  <a:pt x="68115" y="348237"/>
                  <a:pt x="93984" y="328851"/>
                  <a:pt x="123780" y="318299"/>
                </a:cubicBezTo>
                <a:lnTo>
                  <a:pt x="123780" y="368111"/>
                </a:lnTo>
                <a:cubicBezTo>
                  <a:pt x="123831" y="387266"/>
                  <a:pt x="116215" y="405649"/>
                  <a:pt x="102637" y="419163"/>
                </a:cubicBezTo>
                <a:lnTo>
                  <a:pt x="101901" y="419893"/>
                </a:lnTo>
                <a:cubicBezTo>
                  <a:pt x="96079" y="425681"/>
                  <a:pt x="92810" y="433558"/>
                  <a:pt x="92835" y="441772"/>
                </a:cubicBezTo>
                <a:lnTo>
                  <a:pt x="92835" y="557010"/>
                </a:lnTo>
                <a:lnTo>
                  <a:pt x="20630" y="557010"/>
                </a:lnTo>
                <a:lnTo>
                  <a:pt x="20630" y="464175"/>
                </a:lnTo>
                <a:cubicBezTo>
                  <a:pt x="20545" y="431774"/>
                  <a:pt x="30693" y="400169"/>
                  <a:pt x="49626" y="373879"/>
                </a:cubicBezTo>
                <a:close/>
                <a:moveTo>
                  <a:pt x="20630" y="577640"/>
                </a:moveTo>
                <a:lnTo>
                  <a:pt x="92835" y="577640"/>
                </a:lnTo>
                <a:lnTo>
                  <a:pt x="92835" y="598270"/>
                </a:lnTo>
                <a:lnTo>
                  <a:pt x="20630" y="598270"/>
                </a:lnTo>
                <a:close/>
                <a:moveTo>
                  <a:pt x="453860" y="598270"/>
                </a:moveTo>
                <a:lnTo>
                  <a:pt x="381655" y="598270"/>
                </a:lnTo>
                <a:lnTo>
                  <a:pt x="381655" y="577640"/>
                </a:lnTo>
                <a:lnTo>
                  <a:pt x="453860" y="577640"/>
                </a:lnTo>
                <a:close/>
              </a:path>
            </a:pathLst>
          </a:custGeom>
          <a:solidFill>
            <a:schemeClr val="tx2"/>
          </a:solidFill>
          <a:ln w="1270" cap="flat">
            <a:noFill/>
            <a:prstDash val="solid"/>
            <a:miter/>
          </a:ln>
        </p:spPr>
        <p:txBody>
          <a:bodyPr rtlCol="0" anchor="ctr"/>
          <a:lstStyle/>
          <a:p>
            <a:endParaRPr lang="x-none"/>
          </a:p>
        </p:txBody>
      </p:sp>
      <p:sp>
        <p:nvSpPr>
          <p:cNvPr id="22" name="Graphic 35">
            <a:extLst>
              <a:ext uri="{FF2B5EF4-FFF2-40B4-BE49-F238E27FC236}">
                <a16:creationId xmlns="" xmlns:a16="http://schemas.microsoft.com/office/drawing/2014/main" id="{02809392-D14C-F04A-BCEF-45732DAC4E56}"/>
              </a:ext>
            </a:extLst>
          </p:cNvPr>
          <p:cNvSpPr>
            <a:spLocks noChangeAspect="1"/>
          </p:cNvSpPr>
          <p:nvPr/>
        </p:nvSpPr>
        <p:spPr>
          <a:xfrm>
            <a:off x="665894" y="3040176"/>
            <a:ext cx="403454" cy="416902"/>
          </a:xfrm>
          <a:custGeom>
            <a:avLst/>
            <a:gdLst>
              <a:gd name="connsiteX0" fmla="*/ 557908 w 561652"/>
              <a:gd name="connsiteY0" fmla="*/ 123563 h 580373"/>
              <a:gd name="connsiteX1" fmla="*/ 483021 w 561652"/>
              <a:gd name="connsiteY1" fmla="*/ 67398 h 580373"/>
              <a:gd name="connsiteX2" fmla="*/ 477404 w 561652"/>
              <a:gd name="connsiteY2" fmla="*/ 65526 h 580373"/>
              <a:gd name="connsiteX3" fmla="*/ 327631 w 561652"/>
              <a:gd name="connsiteY3" fmla="*/ 65526 h 580373"/>
              <a:gd name="connsiteX4" fmla="*/ 327631 w 561652"/>
              <a:gd name="connsiteY4" fmla="*/ 9361 h 580373"/>
              <a:gd name="connsiteX5" fmla="*/ 318270 w 561652"/>
              <a:gd name="connsiteY5" fmla="*/ 0 h 580373"/>
              <a:gd name="connsiteX6" fmla="*/ 243383 w 561652"/>
              <a:gd name="connsiteY6" fmla="*/ 0 h 580373"/>
              <a:gd name="connsiteX7" fmla="*/ 234022 w 561652"/>
              <a:gd name="connsiteY7" fmla="*/ 9361 h 580373"/>
              <a:gd name="connsiteX8" fmla="*/ 234022 w 561652"/>
              <a:gd name="connsiteY8" fmla="*/ 65526 h 580373"/>
              <a:gd name="connsiteX9" fmla="*/ 159135 w 561652"/>
              <a:gd name="connsiteY9" fmla="*/ 65526 h 580373"/>
              <a:gd name="connsiteX10" fmla="*/ 149774 w 561652"/>
              <a:gd name="connsiteY10" fmla="*/ 74887 h 580373"/>
              <a:gd name="connsiteX11" fmla="*/ 149774 w 561652"/>
              <a:gd name="connsiteY11" fmla="*/ 187217 h 580373"/>
              <a:gd name="connsiteX12" fmla="*/ 159135 w 561652"/>
              <a:gd name="connsiteY12" fmla="*/ 196578 h 580373"/>
              <a:gd name="connsiteX13" fmla="*/ 234022 w 561652"/>
              <a:gd name="connsiteY13" fmla="*/ 196578 h 580373"/>
              <a:gd name="connsiteX14" fmla="*/ 234022 w 561652"/>
              <a:gd name="connsiteY14" fmla="*/ 215300 h 580373"/>
              <a:gd name="connsiteX15" fmla="*/ 84248 w 561652"/>
              <a:gd name="connsiteY15" fmla="*/ 215300 h 580373"/>
              <a:gd name="connsiteX16" fmla="*/ 78632 w 561652"/>
              <a:gd name="connsiteY16" fmla="*/ 217172 h 580373"/>
              <a:gd name="connsiteX17" fmla="*/ 3745 w 561652"/>
              <a:gd name="connsiteY17" fmla="*/ 273337 h 580373"/>
              <a:gd name="connsiteX18" fmla="*/ 1873 w 561652"/>
              <a:gd name="connsiteY18" fmla="*/ 286442 h 580373"/>
              <a:gd name="connsiteX19" fmla="*/ 3745 w 561652"/>
              <a:gd name="connsiteY19" fmla="*/ 288314 h 580373"/>
              <a:gd name="connsiteX20" fmla="*/ 78632 w 561652"/>
              <a:gd name="connsiteY20" fmla="*/ 344480 h 580373"/>
              <a:gd name="connsiteX21" fmla="*/ 84248 w 561652"/>
              <a:gd name="connsiteY21" fmla="*/ 346352 h 580373"/>
              <a:gd name="connsiteX22" fmla="*/ 234022 w 561652"/>
              <a:gd name="connsiteY22" fmla="*/ 346352 h 580373"/>
              <a:gd name="connsiteX23" fmla="*/ 234022 w 561652"/>
              <a:gd name="connsiteY23" fmla="*/ 374434 h 580373"/>
              <a:gd name="connsiteX24" fmla="*/ 112331 w 561652"/>
              <a:gd name="connsiteY24" fmla="*/ 374434 h 580373"/>
              <a:gd name="connsiteX25" fmla="*/ 102970 w 561652"/>
              <a:gd name="connsiteY25" fmla="*/ 383795 h 580373"/>
              <a:gd name="connsiteX26" fmla="*/ 102970 w 561652"/>
              <a:gd name="connsiteY26" fmla="*/ 496126 h 580373"/>
              <a:gd name="connsiteX27" fmla="*/ 112331 w 561652"/>
              <a:gd name="connsiteY27" fmla="*/ 505486 h 580373"/>
              <a:gd name="connsiteX28" fmla="*/ 234022 w 561652"/>
              <a:gd name="connsiteY28" fmla="*/ 505486 h 580373"/>
              <a:gd name="connsiteX29" fmla="*/ 234022 w 561652"/>
              <a:gd name="connsiteY29" fmla="*/ 571012 h 580373"/>
              <a:gd name="connsiteX30" fmla="*/ 243383 w 561652"/>
              <a:gd name="connsiteY30" fmla="*/ 580373 h 580373"/>
              <a:gd name="connsiteX31" fmla="*/ 318270 w 561652"/>
              <a:gd name="connsiteY31" fmla="*/ 580373 h 580373"/>
              <a:gd name="connsiteX32" fmla="*/ 327631 w 561652"/>
              <a:gd name="connsiteY32" fmla="*/ 571012 h 580373"/>
              <a:gd name="connsiteX33" fmla="*/ 327631 w 561652"/>
              <a:gd name="connsiteY33" fmla="*/ 505486 h 580373"/>
              <a:gd name="connsiteX34" fmla="*/ 430600 w 561652"/>
              <a:gd name="connsiteY34" fmla="*/ 505486 h 580373"/>
              <a:gd name="connsiteX35" fmla="*/ 436217 w 561652"/>
              <a:gd name="connsiteY35" fmla="*/ 503614 h 580373"/>
              <a:gd name="connsiteX36" fmla="*/ 511103 w 561652"/>
              <a:gd name="connsiteY36" fmla="*/ 447449 h 580373"/>
              <a:gd name="connsiteX37" fmla="*/ 512976 w 561652"/>
              <a:gd name="connsiteY37" fmla="*/ 434344 h 580373"/>
              <a:gd name="connsiteX38" fmla="*/ 511103 w 561652"/>
              <a:gd name="connsiteY38" fmla="*/ 432472 h 580373"/>
              <a:gd name="connsiteX39" fmla="*/ 436217 w 561652"/>
              <a:gd name="connsiteY39" fmla="*/ 376307 h 580373"/>
              <a:gd name="connsiteX40" fmla="*/ 430600 w 561652"/>
              <a:gd name="connsiteY40" fmla="*/ 374434 h 580373"/>
              <a:gd name="connsiteX41" fmla="*/ 327631 w 561652"/>
              <a:gd name="connsiteY41" fmla="*/ 374434 h 580373"/>
              <a:gd name="connsiteX42" fmla="*/ 327631 w 561652"/>
              <a:gd name="connsiteY42" fmla="*/ 346352 h 580373"/>
              <a:gd name="connsiteX43" fmla="*/ 421239 w 561652"/>
              <a:gd name="connsiteY43" fmla="*/ 346352 h 580373"/>
              <a:gd name="connsiteX44" fmla="*/ 430600 w 561652"/>
              <a:gd name="connsiteY44" fmla="*/ 336991 h 580373"/>
              <a:gd name="connsiteX45" fmla="*/ 430600 w 561652"/>
              <a:gd name="connsiteY45" fmla="*/ 224661 h 580373"/>
              <a:gd name="connsiteX46" fmla="*/ 421239 w 561652"/>
              <a:gd name="connsiteY46" fmla="*/ 215300 h 580373"/>
              <a:gd name="connsiteX47" fmla="*/ 327631 w 561652"/>
              <a:gd name="connsiteY47" fmla="*/ 215300 h 580373"/>
              <a:gd name="connsiteX48" fmla="*/ 327631 w 561652"/>
              <a:gd name="connsiteY48" fmla="*/ 196578 h 580373"/>
              <a:gd name="connsiteX49" fmla="*/ 477404 w 561652"/>
              <a:gd name="connsiteY49" fmla="*/ 196578 h 580373"/>
              <a:gd name="connsiteX50" fmla="*/ 483021 w 561652"/>
              <a:gd name="connsiteY50" fmla="*/ 194706 h 580373"/>
              <a:gd name="connsiteX51" fmla="*/ 557908 w 561652"/>
              <a:gd name="connsiteY51" fmla="*/ 138541 h 580373"/>
              <a:gd name="connsiteX52" fmla="*/ 559780 w 561652"/>
              <a:gd name="connsiteY52" fmla="*/ 125436 h 580373"/>
              <a:gd name="connsiteX53" fmla="*/ 557908 w 561652"/>
              <a:gd name="connsiteY53" fmla="*/ 123563 h 580373"/>
              <a:gd name="connsiteX54" fmla="*/ 252744 w 561652"/>
              <a:gd name="connsiteY54" fmla="*/ 18722 h 580373"/>
              <a:gd name="connsiteX55" fmla="*/ 262105 w 561652"/>
              <a:gd name="connsiteY55" fmla="*/ 18722 h 580373"/>
              <a:gd name="connsiteX56" fmla="*/ 262105 w 561652"/>
              <a:gd name="connsiteY56" fmla="*/ 46804 h 580373"/>
              <a:gd name="connsiteX57" fmla="*/ 271465 w 561652"/>
              <a:gd name="connsiteY57" fmla="*/ 56165 h 580373"/>
              <a:gd name="connsiteX58" fmla="*/ 280826 w 561652"/>
              <a:gd name="connsiteY58" fmla="*/ 46804 h 580373"/>
              <a:gd name="connsiteX59" fmla="*/ 280826 w 561652"/>
              <a:gd name="connsiteY59" fmla="*/ 18722 h 580373"/>
              <a:gd name="connsiteX60" fmla="*/ 308909 w 561652"/>
              <a:gd name="connsiteY60" fmla="*/ 18722 h 580373"/>
              <a:gd name="connsiteX61" fmla="*/ 308909 w 561652"/>
              <a:gd name="connsiteY61" fmla="*/ 65526 h 580373"/>
              <a:gd name="connsiteX62" fmla="*/ 252744 w 561652"/>
              <a:gd name="connsiteY62" fmla="*/ 65526 h 580373"/>
              <a:gd name="connsiteX63" fmla="*/ 308909 w 561652"/>
              <a:gd name="connsiteY63" fmla="*/ 561652 h 580373"/>
              <a:gd name="connsiteX64" fmla="*/ 280826 w 561652"/>
              <a:gd name="connsiteY64" fmla="*/ 561652 h 580373"/>
              <a:gd name="connsiteX65" fmla="*/ 280826 w 561652"/>
              <a:gd name="connsiteY65" fmla="*/ 524208 h 580373"/>
              <a:gd name="connsiteX66" fmla="*/ 271465 w 561652"/>
              <a:gd name="connsiteY66" fmla="*/ 514847 h 580373"/>
              <a:gd name="connsiteX67" fmla="*/ 262105 w 561652"/>
              <a:gd name="connsiteY67" fmla="*/ 524208 h 580373"/>
              <a:gd name="connsiteX68" fmla="*/ 262105 w 561652"/>
              <a:gd name="connsiteY68" fmla="*/ 561652 h 580373"/>
              <a:gd name="connsiteX69" fmla="*/ 252744 w 561652"/>
              <a:gd name="connsiteY69" fmla="*/ 561652 h 580373"/>
              <a:gd name="connsiteX70" fmla="*/ 252744 w 561652"/>
              <a:gd name="connsiteY70" fmla="*/ 505486 h 580373"/>
              <a:gd name="connsiteX71" fmla="*/ 280826 w 561652"/>
              <a:gd name="connsiteY71" fmla="*/ 505486 h 580373"/>
              <a:gd name="connsiteX72" fmla="*/ 290187 w 561652"/>
              <a:gd name="connsiteY72" fmla="*/ 514847 h 580373"/>
              <a:gd name="connsiteX73" fmla="*/ 299548 w 561652"/>
              <a:gd name="connsiteY73" fmla="*/ 505486 h 580373"/>
              <a:gd name="connsiteX74" fmla="*/ 308909 w 561652"/>
              <a:gd name="connsiteY74" fmla="*/ 505486 h 580373"/>
              <a:gd name="connsiteX75" fmla="*/ 427476 w 561652"/>
              <a:gd name="connsiteY75" fmla="*/ 393156 h 580373"/>
              <a:gd name="connsiteX76" fmla="*/ 489889 w 561652"/>
              <a:gd name="connsiteY76" fmla="*/ 439960 h 580373"/>
              <a:gd name="connsiteX77" fmla="*/ 427476 w 561652"/>
              <a:gd name="connsiteY77" fmla="*/ 486765 h 580373"/>
              <a:gd name="connsiteX78" fmla="*/ 121692 w 561652"/>
              <a:gd name="connsiteY78" fmla="*/ 486765 h 580373"/>
              <a:gd name="connsiteX79" fmla="*/ 121692 w 561652"/>
              <a:gd name="connsiteY79" fmla="*/ 393156 h 580373"/>
              <a:gd name="connsiteX80" fmla="*/ 252744 w 561652"/>
              <a:gd name="connsiteY80" fmla="*/ 374434 h 580373"/>
              <a:gd name="connsiteX81" fmla="*/ 252744 w 561652"/>
              <a:gd name="connsiteY81" fmla="*/ 346352 h 580373"/>
              <a:gd name="connsiteX82" fmla="*/ 280826 w 561652"/>
              <a:gd name="connsiteY82" fmla="*/ 346352 h 580373"/>
              <a:gd name="connsiteX83" fmla="*/ 280826 w 561652"/>
              <a:gd name="connsiteY83" fmla="*/ 374434 h 580373"/>
              <a:gd name="connsiteX84" fmla="*/ 299548 w 561652"/>
              <a:gd name="connsiteY84" fmla="*/ 374434 h 580373"/>
              <a:gd name="connsiteX85" fmla="*/ 299548 w 561652"/>
              <a:gd name="connsiteY85" fmla="*/ 346352 h 580373"/>
              <a:gd name="connsiteX86" fmla="*/ 308909 w 561652"/>
              <a:gd name="connsiteY86" fmla="*/ 346352 h 580373"/>
              <a:gd name="connsiteX87" fmla="*/ 308909 w 561652"/>
              <a:gd name="connsiteY87" fmla="*/ 374434 h 580373"/>
              <a:gd name="connsiteX88" fmla="*/ 411878 w 561652"/>
              <a:gd name="connsiteY88" fmla="*/ 234021 h 580373"/>
              <a:gd name="connsiteX89" fmla="*/ 411878 w 561652"/>
              <a:gd name="connsiteY89" fmla="*/ 327630 h 580373"/>
              <a:gd name="connsiteX90" fmla="*/ 87372 w 561652"/>
              <a:gd name="connsiteY90" fmla="*/ 327630 h 580373"/>
              <a:gd name="connsiteX91" fmla="*/ 24959 w 561652"/>
              <a:gd name="connsiteY91" fmla="*/ 280826 h 580373"/>
              <a:gd name="connsiteX92" fmla="*/ 87372 w 561652"/>
              <a:gd name="connsiteY92" fmla="*/ 234021 h 580373"/>
              <a:gd name="connsiteX93" fmla="*/ 252744 w 561652"/>
              <a:gd name="connsiteY93" fmla="*/ 215300 h 580373"/>
              <a:gd name="connsiteX94" fmla="*/ 252744 w 561652"/>
              <a:gd name="connsiteY94" fmla="*/ 196578 h 580373"/>
              <a:gd name="connsiteX95" fmla="*/ 308909 w 561652"/>
              <a:gd name="connsiteY95" fmla="*/ 196578 h 580373"/>
              <a:gd name="connsiteX96" fmla="*/ 308909 w 561652"/>
              <a:gd name="connsiteY96" fmla="*/ 215300 h 580373"/>
              <a:gd name="connsiteX97" fmla="*/ 474280 w 561652"/>
              <a:gd name="connsiteY97" fmla="*/ 177856 h 580373"/>
              <a:gd name="connsiteX98" fmla="*/ 168496 w 561652"/>
              <a:gd name="connsiteY98" fmla="*/ 177856 h 580373"/>
              <a:gd name="connsiteX99" fmla="*/ 168496 w 561652"/>
              <a:gd name="connsiteY99" fmla="*/ 84248 h 580373"/>
              <a:gd name="connsiteX100" fmla="*/ 474280 w 561652"/>
              <a:gd name="connsiteY100" fmla="*/ 84248 h 580373"/>
              <a:gd name="connsiteX101" fmla="*/ 536694 w 561652"/>
              <a:gd name="connsiteY101" fmla="*/ 131052 h 58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61652" h="580373">
                <a:moveTo>
                  <a:pt x="557908" y="123563"/>
                </a:moveTo>
                <a:lnTo>
                  <a:pt x="483021" y="67398"/>
                </a:lnTo>
                <a:cubicBezTo>
                  <a:pt x="481401" y="66182"/>
                  <a:pt x="479430" y="65524"/>
                  <a:pt x="477404" y="65526"/>
                </a:cubicBezTo>
                <a:lnTo>
                  <a:pt x="327631" y="65526"/>
                </a:lnTo>
                <a:lnTo>
                  <a:pt x="327631" y="9361"/>
                </a:lnTo>
                <a:cubicBezTo>
                  <a:pt x="327631" y="4191"/>
                  <a:pt x="323440" y="0"/>
                  <a:pt x="318270" y="0"/>
                </a:cubicBezTo>
                <a:lnTo>
                  <a:pt x="243383" y="0"/>
                </a:lnTo>
                <a:cubicBezTo>
                  <a:pt x="238213" y="0"/>
                  <a:pt x="234022" y="4191"/>
                  <a:pt x="234022" y="9361"/>
                </a:cubicBezTo>
                <a:lnTo>
                  <a:pt x="234022" y="65526"/>
                </a:lnTo>
                <a:lnTo>
                  <a:pt x="159135" y="65526"/>
                </a:lnTo>
                <a:cubicBezTo>
                  <a:pt x="153965" y="65526"/>
                  <a:pt x="149774" y="69717"/>
                  <a:pt x="149774" y="74887"/>
                </a:cubicBezTo>
                <a:lnTo>
                  <a:pt x="149774" y="187217"/>
                </a:lnTo>
                <a:cubicBezTo>
                  <a:pt x="149774" y="192387"/>
                  <a:pt x="153965" y="196578"/>
                  <a:pt x="159135" y="196578"/>
                </a:cubicBezTo>
                <a:lnTo>
                  <a:pt x="234022" y="196578"/>
                </a:lnTo>
                <a:lnTo>
                  <a:pt x="234022" y="215300"/>
                </a:lnTo>
                <a:lnTo>
                  <a:pt x="84248" y="215300"/>
                </a:lnTo>
                <a:cubicBezTo>
                  <a:pt x="82223" y="215298"/>
                  <a:pt x="80251" y="215955"/>
                  <a:pt x="78632" y="217172"/>
                </a:cubicBezTo>
                <a:lnTo>
                  <a:pt x="3745" y="273337"/>
                </a:lnTo>
                <a:cubicBezTo>
                  <a:pt x="-391" y="276439"/>
                  <a:pt x="-1229" y="282306"/>
                  <a:pt x="1873" y="286442"/>
                </a:cubicBezTo>
                <a:cubicBezTo>
                  <a:pt x="2405" y="287152"/>
                  <a:pt x="3035" y="287782"/>
                  <a:pt x="3745" y="288314"/>
                </a:cubicBezTo>
                <a:lnTo>
                  <a:pt x="78632" y="344480"/>
                </a:lnTo>
                <a:cubicBezTo>
                  <a:pt x="80251" y="345696"/>
                  <a:pt x="82223" y="346353"/>
                  <a:pt x="84248" y="346352"/>
                </a:cubicBezTo>
                <a:lnTo>
                  <a:pt x="234022" y="346352"/>
                </a:lnTo>
                <a:lnTo>
                  <a:pt x="234022" y="374434"/>
                </a:lnTo>
                <a:lnTo>
                  <a:pt x="112331" y="374434"/>
                </a:lnTo>
                <a:cubicBezTo>
                  <a:pt x="107161" y="374434"/>
                  <a:pt x="102970" y="378625"/>
                  <a:pt x="102970" y="383795"/>
                </a:cubicBezTo>
                <a:lnTo>
                  <a:pt x="102970" y="496126"/>
                </a:lnTo>
                <a:cubicBezTo>
                  <a:pt x="102970" y="501295"/>
                  <a:pt x="107161" y="505486"/>
                  <a:pt x="112331" y="505486"/>
                </a:cubicBezTo>
                <a:lnTo>
                  <a:pt x="234022" y="505486"/>
                </a:lnTo>
                <a:lnTo>
                  <a:pt x="234022" y="571012"/>
                </a:lnTo>
                <a:cubicBezTo>
                  <a:pt x="234022" y="576182"/>
                  <a:pt x="238213" y="580373"/>
                  <a:pt x="243383" y="580373"/>
                </a:cubicBezTo>
                <a:lnTo>
                  <a:pt x="318270" y="580373"/>
                </a:lnTo>
                <a:cubicBezTo>
                  <a:pt x="323440" y="580373"/>
                  <a:pt x="327631" y="576182"/>
                  <a:pt x="327631" y="571012"/>
                </a:cubicBezTo>
                <a:lnTo>
                  <a:pt x="327631" y="505486"/>
                </a:lnTo>
                <a:lnTo>
                  <a:pt x="430600" y="505486"/>
                </a:lnTo>
                <a:cubicBezTo>
                  <a:pt x="432626" y="505488"/>
                  <a:pt x="434597" y="504831"/>
                  <a:pt x="436217" y="503614"/>
                </a:cubicBezTo>
                <a:lnTo>
                  <a:pt x="511103" y="447449"/>
                </a:lnTo>
                <a:cubicBezTo>
                  <a:pt x="515239" y="444347"/>
                  <a:pt x="516078" y="438480"/>
                  <a:pt x="512976" y="434344"/>
                </a:cubicBezTo>
                <a:cubicBezTo>
                  <a:pt x="512443" y="433634"/>
                  <a:pt x="511813" y="433004"/>
                  <a:pt x="511103" y="432472"/>
                </a:cubicBezTo>
                <a:lnTo>
                  <a:pt x="436217" y="376307"/>
                </a:lnTo>
                <a:cubicBezTo>
                  <a:pt x="434597" y="375090"/>
                  <a:pt x="432626" y="374433"/>
                  <a:pt x="430600" y="374434"/>
                </a:cubicBezTo>
                <a:lnTo>
                  <a:pt x="327631" y="374434"/>
                </a:lnTo>
                <a:lnTo>
                  <a:pt x="327631" y="346352"/>
                </a:lnTo>
                <a:lnTo>
                  <a:pt x="421239" y="346352"/>
                </a:lnTo>
                <a:cubicBezTo>
                  <a:pt x="426409" y="346352"/>
                  <a:pt x="430600" y="342161"/>
                  <a:pt x="430600" y="336991"/>
                </a:cubicBezTo>
                <a:lnTo>
                  <a:pt x="430600" y="224661"/>
                </a:lnTo>
                <a:cubicBezTo>
                  <a:pt x="430600" y="219491"/>
                  <a:pt x="426409" y="215300"/>
                  <a:pt x="421239" y="215300"/>
                </a:cubicBezTo>
                <a:lnTo>
                  <a:pt x="327631" y="215300"/>
                </a:lnTo>
                <a:lnTo>
                  <a:pt x="327631" y="196578"/>
                </a:lnTo>
                <a:lnTo>
                  <a:pt x="477404" y="196578"/>
                </a:lnTo>
                <a:cubicBezTo>
                  <a:pt x="479430" y="196580"/>
                  <a:pt x="481401" y="195922"/>
                  <a:pt x="483021" y="194706"/>
                </a:cubicBezTo>
                <a:lnTo>
                  <a:pt x="557908" y="138541"/>
                </a:lnTo>
                <a:cubicBezTo>
                  <a:pt x="562044" y="135439"/>
                  <a:pt x="562882" y="129571"/>
                  <a:pt x="559780" y="125436"/>
                </a:cubicBezTo>
                <a:cubicBezTo>
                  <a:pt x="559248" y="124726"/>
                  <a:pt x="558617" y="124096"/>
                  <a:pt x="557908" y="123563"/>
                </a:cubicBezTo>
                <a:close/>
                <a:moveTo>
                  <a:pt x="252744" y="18722"/>
                </a:moveTo>
                <a:lnTo>
                  <a:pt x="262105" y="18722"/>
                </a:lnTo>
                <a:lnTo>
                  <a:pt x="262105" y="46804"/>
                </a:lnTo>
                <a:cubicBezTo>
                  <a:pt x="262105" y="51974"/>
                  <a:pt x="266296" y="56165"/>
                  <a:pt x="271465" y="56165"/>
                </a:cubicBezTo>
                <a:cubicBezTo>
                  <a:pt x="276635" y="56165"/>
                  <a:pt x="280826" y="51974"/>
                  <a:pt x="280826" y="46804"/>
                </a:cubicBezTo>
                <a:lnTo>
                  <a:pt x="280826" y="18722"/>
                </a:lnTo>
                <a:lnTo>
                  <a:pt x="308909" y="18722"/>
                </a:lnTo>
                <a:lnTo>
                  <a:pt x="308909" y="65526"/>
                </a:lnTo>
                <a:lnTo>
                  <a:pt x="252744" y="65526"/>
                </a:lnTo>
                <a:close/>
                <a:moveTo>
                  <a:pt x="308909" y="561652"/>
                </a:moveTo>
                <a:lnTo>
                  <a:pt x="280826" y="561652"/>
                </a:lnTo>
                <a:lnTo>
                  <a:pt x="280826" y="524208"/>
                </a:lnTo>
                <a:cubicBezTo>
                  <a:pt x="280826" y="519038"/>
                  <a:pt x="276635" y="514847"/>
                  <a:pt x="271465" y="514847"/>
                </a:cubicBezTo>
                <a:cubicBezTo>
                  <a:pt x="266296" y="514847"/>
                  <a:pt x="262105" y="519038"/>
                  <a:pt x="262105" y="524208"/>
                </a:cubicBezTo>
                <a:lnTo>
                  <a:pt x="262105" y="561652"/>
                </a:lnTo>
                <a:lnTo>
                  <a:pt x="252744" y="561652"/>
                </a:lnTo>
                <a:lnTo>
                  <a:pt x="252744" y="505486"/>
                </a:lnTo>
                <a:lnTo>
                  <a:pt x="280826" y="505486"/>
                </a:lnTo>
                <a:cubicBezTo>
                  <a:pt x="280826" y="510656"/>
                  <a:pt x="285017" y="514847"/>
                  <a:pt x="290187" y="514847"/>
                </a:cubicBezTo>
                <a:cubicBezTo>
                  <a:pt x="295357" y="514847"/>
                  <a:pt x="299548" y="510656"/>
                  <a:pt x="299548" y="505486"/>
                </a:cubicBezTo>
                <a:lnTo>
                  <a:pt x="308909" y="505486"/>
                </a:lnTo>
                <a:close/>
                <a:moveTo>
                  <a:pt x="427476" y="393156"/>
                </a:moveTo>
                <a:lnTo>
                  <a:pt x="489889" y="439960"/>
                </a:lnTo>
                <a:lnTo>
                  <a:pt x="427476" y="486765"/>
                </a:lnTo>
                <a:lnTo>
                  <a:pt x="121692" y="486765"/>
                </a:lnTo>
                <a:lnTo>
                  <a:pt x="121692" y="393156"/>
                </a:lnTo>
                <a:close/>
                <a:moveTo>
                  <a:pt x="252744" y="374434"/>
                </a:moveTo>
                <a:lnTo>
                  <a:pt x="252744" y="346352"/>
                </a:lnTo>
                <a:lnTo>
                  <a:pt x="280826" y="346352"/>
                </a:lnTo>
                <a:lnTo>
                  <a:pt x="280826" y="374434"/>
                </a:lnTo>
                <a:close/>
                <a:moveTo>
                  <a:pt x="299548" y="374434"/>
                </a:moveTo>
                <a:lnTo>
                  <a:pt x="299548" y="346352"/>
                </a:lnTo>
                <a:lnTo>
                  <a:pt x="308909" y="346352"/>
                </a:lnTo>
                <a:lnTo>
                  <a:pt x="308909" y="374434"/>
                </a:lnTo>
                <a:close/>
                <a:moveTo>
                  <a:pt x="411878" y="234021"/>
                </a:moveTo>
                <a:lnTo>
                  <a:pt x="411878" y="327630"/>
                </a:lnTo>
                <a:lnTo>
                  <a:pt x="87372" y="327630"/>
                </a:lnTo>
                <a:lnTo>
                  <a:pt x="24959" y="280826"/>
                </a:lnTo>
                <a:lnTo>
                  <a:pt x="87372" y="234021"/>
                </a:lnTo>
                <a:close/>
                <a:moveTo>
                  <a:pt x="252744" y="215300"/>
                </a:moveTo>
                <a:lnTo>
                  <a:pt x="252744" y="196578"/>
                </a:lnTo>
                <a:lnTo>
                  <a:pt x="308909" y="196578"/>
                </a:lnTo>
                <a:lnTo>
                  <a:pt x="308909" y="215300"/>
                </a:lnTo>
                <a:close/>
                <a:moveTo>
                  <a:pt x="474280" y="177856"/>
                </a:moveTo>
                <a:lnTo>
                  <a:pt x="168496" y="177856"/>
                </a:lnTo>
                <a:lnTo>
                  <a:pt x="168496" y="84248"/>
                </a:lnTo>
                <a:lnTo>
                  <a:pt x="474280" y="84248"/>
                </a:lnTo>
                <a:lnTo>
                  <a:pt x="536694" y="131052"/>
                </a:lnTo>
                <a:close/>
              </a:path>
            </a:pathLst>
          </a:custGeom>
          <a:solidFill>
            <a:schemeClr val="tx2"/>
          </a:solidFill>
          <a:ln w="1153" cap="flat">
            <a:noFill/>
            <a:prstDash val="solid"/>
            <a:miter/>
          </a:ln>
        </p:spPr>
        <p:txBody>
          <a:bodyPr rtlCol="0" anchor="ctr"/>
          <a:lstStyle/>
          <a:p>
            <a:endParaRPr lang="x-none"/>
          </a:p>
        </p:txBody>
      </p:sp>
      <p:sp>
        <p:nvSpPr>
          <p:cNvPr id="23" name="Graphic 13">
            <a:extLst>
              <a:ext uri="{FF2B5EF4-FFF2-40B4-BE49-F238E27FC236}">
                <a16:creationId xmlns="" xmlns:a16="http://schemas.microsoft.com/office/drawing/2014/main" id="{F52F6E7A-0025-614F-B90E-98CC6873E724}"/>
              </a:ext>
            </a:extLst>
          </p:cNvPr>
          <p:cNvSpPr>
            <a:spLocks noChangeAspect="1"/>
          </p:cNvSpPr>
          <p:nvPr/>
        </p:nvSpPr>
        <p:spPr>
          <a:xfrm>
            <a:off x="654588" y="3691014"/>
            <a:ext cx="451946" cy="276999"/>
          </a:xfrm>
          <a:custGeom>
            <a:avLst/>
            <a:gdLst>
              <a:gd name="connsiteX0" fmla="*/ 571012 w 580373"/>
              <a:gd name="connsiteY0" fmla="*/ 112330 h 355712"/>
              <a:gd name="connsiteX1" fmla="*/ 533569 w 580373"/>
              <a:gd name="connsiteY1" fmla="*/ 112330 h 355712"/>
              <a:gd name="connsiteX2" fmla="*/ 524208 w 580373"/>
              <a:gd name="connsiteY2" fmla="*/ 121691 h 355712"/>
              <a:gd name="connsiteX3" fmla="*/ 524208 w 580373"/>
              <a:gd name="connsiteY3" fmla="*/ 131052 h 355712"/>
              <a:gd name="connsiteX4" fmla="*/ 486765 w 580373"/>
              <a:gd name="connsiteY4" fmla="*/ 131052 h 355712"/>
              <a:gd name="connsiteX5" fmla="*/ 486765 w 580373"/>
              <a:gd name="connsiteY5" fmla="*/ 117011 h 355712"/>
              <a:gd name="connsiteX6" fmla="*/ 463363 w 580373"/>
              <a:gd name="connsiteY6" fmla="*/ 93609 h 355712"/>
              <a:gd name="connsiteX7" fmla="*/ 229341 w 580373"/>
              <a:gd name="connsiteY7" fmla="*/ 93609 h 355712"/>
              <a:gd name="connsiteX8" fmla="*/ 205939 w 580373"/>
              <a:gd name="connsiteY8" fmla="*/ 117011 h 355712"/>
              <a:gd name="connsiteX9" fmla="*/ 205939 w 580373"/>
              <a:gd name="connsiteY9" fmla="*/ 131052 h 355712"/>
              <a:gd name="connsiteX10" fmla="*/ 187217 w 580373"/>
              <a:gd name="connsiteY10" fmla="*/ 131052 h 355712"/>
              <a:gd name="connsiteX11" fmla="*/ 187217 w 580373"/>
              <a:gd name="connsiteY11" fmla="*/ 107650 h 355712"/>
              <a:gd name="connsiteX12" fmla="*/ 154454 w 580373"/>
              <a:gd name="connsiteY12" fmla="*/ 74887 h 355712"/>
              <a:gd name="connsiteX13" fmla="*/ 107650 w 580373"/>
              <a:gd name="connsiteY13" fmla="*/ 74887 h 355712"/>
              <a:gd name="connsiteX14" fmla="*/ 74887 w 580373"/>
              <a:gd name="connsiteY14" fmla="*/ 107650 h 355712"/>
              <a:gd name="connsiteX15" fmla="*/ 74887 w 580373"/>
              <a:gd name="connsiteY15" fmla="*/ 131052 h 355712"/>
              <a:gd name="connsiteX16" fmla="*/ 56165 w 580373"/>
              <a:gd name="connsiteY16" fmla="*/ 131052 h 355712"/>
              <a:gd name="connsiteX17" fmla="*/ 56165 w 580373"/>
              <a:gd name="connsiteY17" fmla="*/ 9361 h 355712"/>
              <a:gd name="connsiteX18" fmla="*/ 46804 w 580373"/>
              <a:gd name="connsiteY18" fmla="*/ 0 h 355712"/>
              <a:gd name="connsiteX19" fmla="*/ 9361 w 580373"/>
              <a:gd name="connsiteY19" fmla="*/ 0 h 355712"/>
              <a:gd name="connsiteX20" fmla="*/ 0 w 580373"/>
              <a:gd name="connsiteY20" fmla="*/ 9361 h 355712"/>
              <a:gd name="connsiteX21" fmla="*/ 0 w 580373"/>
              <a:gd name="connsiteY21" fmla="*/ 346352 h 355712"/>
              <a:gd name="connsiteX22" fmla="*/ 9361 w 580373"/>
              <a:gd name="connsiteY22" fmla="*/ 355713 h 355712"/>
              <a:gd name="connsiteX23" fmla="*/ 46804 w 580373"/>
              <a:gd name="connsiteY23" fmla="*/ 355713 h 355712"/>
              <a:gd name="connsiteX24" fmla="*/ 56165 w 580373"/>
              <a:gd name="connsiteY24" fmla="*/ 346352 h 355712"/>
              <a:gd name="connsiteX25" fmla="*/ 56165 w 580373"/>
              <a:gd name="connsiteY25" fmla="*/ 308908 h 355712"/>
              <a:gd name="connsiteX26" fmla="*/ 205939 w 580373"/>
              <a:gd name="connsiteY26" fmla="*/ 308908 h 355712"/>
              <a:gd name="connsiteX27" fmla="*/ 205939 w 580373"/>
              <a:gd name="connsiteY27" fmla="*/ 318269 h 355712"/>
              <a:gd name="connsiteX28" fmla="*/ 234021 w 580373"/>
              <a:gd name="connsiteY28" fmla="*/ 346352 h 355712"/>
              <a:gd name="connsiteX29" fmla="*/ 458682 w 580373"/>
              <a:gd name="connsiteY29" fmla="*/ 346352 h 355712"/>
              <a:gd name="connsiteX30" fmla="*/ 486765 w 580373"/>
              <a:gd name="connsiteY30" fmla="*/ 318269 h 355712"/>
              <a:gd name="connsiteX31" fmla="*/ 486765 w 580373"/>
              <a:gd name="connsiteY31" fmla="*/ 308908 h 355712"/>
              <a:gd name="connsiteX32" fmla="*/ 524208 w 580373"/>
              <a:gd name="connsiteY32" fmla="*/ 308908 h 355712"/>
              <a:gd name="connsiteX33" fmla="*/ 524208 w 580373"/>
              <a:gd name="connsiteY33" fmla="*/ 346352 h 355712"/>
              <a:gd name="connsiteX34" fmla="*/ 533569 w 580373"/>
              <a:gd name="connsiteY34" fmla="*/ 355713 h 355712"/>
              <a:gd name="connsiteX35" fmla="*/ 571012 w 580373"/>
              <a:gd name="connsiteY35" fmla="*/ 355713 h 355712"/>
              <a:gd name="connsiteX36" fmla="*/ 580373 w 580373"/>
              <a:gd name="connsiteY36" fmla="*/ 346352 h 355712"/>
              <a:gd name="connsiteX37" fmla="*/ 580373 w 580373"/>
              <a:gd name="connsiteY37" fmla="*/ 121691 h 355712"/>
              <a:gd name="connsiteX38" fmla="*/ 571012 w 580373"/>
              <a:gd name="connsiteY38" fmla="*/ 112330 h 355712"/>
              <a:gd name="connsiteX39" fmla="*/ 37443 w 580373"/>
              <a:gd name="connsiteY39" fmla="*/ 336991 h 355712"/>
              <a:gd name="connsiteX40" fmla="*/ 18722 w 580373"/>
              <a:gd name="connsiteY40" fmla="*/ 336991 h 355712"/>
              <a:gd name="connsiteX41" fmla="*/ 18722 w 580373"/>
              <a:gd name="connsiteY41" fmla="*/ 18722 h 355712"/>
              <a:gd name="connsiteX42" fmla="*/ 37443 w 580373"/>
              <a:gd name="connsiteY42" fmla="*/ 18722 h 355712"/>
              <a:gd name="connsiteX43" fmla="*/ 93609 w 580373"/>
              <a:gd name="connsiteY43" fmla="*/ 107650 h 355712"/>
              <a:gd name="connsiteX44" fmla="*/ 107650 w 580373"/>
              <a:gd name="connsiteY44" fmla="*/ 93609 h 355712"/>
              <a:gd name="connsiteX45" fmla="*/ 154454 w 580373"/>
              <a:gd name="connsiteY45" fmla="*/ 93609 h 355712"/>
              <a:gd name="connsiteX46" fmla="*/ 168495 w 580373"/>
              <a:gd name="connsiteY46" fmla="*/ 107650 h 355712"/>
              <a:gd name="connsiteX47" fmla="*/ 168495 w 580373"/>
              <a:gd name="connsiteY47" fmla="*/ 131052 h 355712"/>
              <a:gd name="connsiteX48" fmla="*/ 93609 w 580373"/>
              <a:gd name="connsiteY48" fmla="*/ 131052 h 355712"/>
              <a:gd name="connsiteX49" fmla="*/ 205939 w 580373"/>
              <a:gd name="connsiteY49" fmla="*/ 290187 h 355712"/>
              <a:gd name="connsiteX50" fmla="*/ 56165 w 580373"/>
              <a:gd name="connsiteY50" fmla="*/ 290187 h 355712"/>
              <a:gd name="connsiteX51" fmla="*/ 56165 w 580373"/>
              <a:gd name="connsiteY51" fmla="*/ 149774 h 355712"/>
              <a:gd name="connsiteX52" fmla="*/ 205939 w 580373"/>
              <a:gd name="connsiteY52" fmla="*/ 149774 h 355712"/>
              <a:gd name="connsiteX53" fmla="*/ 468043 w 580373"/>
              <a:gd name="connsiteY53" fmla="*/ 318269 h 355712"/>
              <a:gd name="connsiteX54" fmla="*/ 458682 w 580373"/>
              <a:gd name="connsiteY54" fmla="*/ 327630 h 355712"/>
              <a:gd name="connsiteX55" fmla="*/ 234021 w 580373"/>
              <a:gd name="connsiteY55" fmla="*/ 327630 h 355712"/>
              <a:gd name="connsiteX56" fmla="*/ 224661 w 580373"/>
              <a:gd name="connsiteY56" fmla="*/ 318269 h 355712"/>
              <a:gd name="connsiteX57" fmla="*/ 224661 w 580373"/>
              <a:gd name="connsiteY57" fmla="*/ 299548 h 355712"/>
              <a:gd name="connsiteX58" fmla="*/ 468043 w 580373"/>
              <a:gd name="connsiteY58" fmla="*/ 299548 h 355712"/>
              <a:gd name="connsiteX59" fmla="*/ 468043 w 580373"/>
              <a:gd name="connsiteY59" fmla="*/ 280826 h 355712"/>
              <a:gd name="connsiteX60" fmla="*/ 224661 w 580373"/>
              <a:gd name="connsiteY60" fmla="*/ 280826 h 355712"/>
              <a:gd name="connsiteX61" fmla="*/ 224661 w 580373"/>
              <a:gd name="connsiteY61" fmla="*/ 117011 h 355712"/>
              <a:gd name="connsiteX62" fmla="*/ 229341 w 580373"/>
              <a:gd name="connsiteY62" fmla="*/ 112330 h 355712"/>
              <a:gd name="connsiteX63" fmla="*/ 463363 w 580373"/>
              <a:gd name="connsiteY63" fmla="*/ 112330 h 355712"/>
              <a:gd name="connsiteX64" fmla="*/ 468043 w 580373"/>
              <a:gd name="connsiteY64" fmla="*/ 117011 h 355712"/>
              <a:gd name="connsiteX65" fmla="*/ 524208 w 580373"/>
              <a:gd name="connsiteY65" fmla="*/ 290187 h 355712"/>
              <a:gd name="connsiteX66" fmla="*/ 486765 w 580373"/>
              <a:gd name="connsiteY66" fmla="*/ 290187 h 355712"/>
              <a:gd name="connsiteX67" fmla="*/ 486765 w 580373"/>
              <a:gd name="connsiteY67" fmla="*/ 149774 h 355712"/>
              <a:gd name="connsiteX68" fmla="*/ 524208 w 580373"/>
              <a:gd name="connsiteY68" fmla="*/ 149774 h 355712"/>
              <a:gd name="connsiteX69" fmla="*/ 561652 w 580373"/>
              <a:gd name="connsiteY69" fmla="*/ 336991 h 355712"/>
              <a:gd name="connsiteX70" fmla="*/ 542930 w 580373"/>
              <a:gd name="connsiteY70" fmla="*/ 336991 h 355712"/>
              <a:gd name="connsiteX71" fmla="*/ 542930 w 580373"/>
              <a:gd name="connsiteY71" fmla="*/ 131052 h 355712"/>
              <a:gd name="connsiteX72" fmla="*/ 561652 w 580373"/>
              <a:gd name="connsiteY72" fmla="*/ 131052 h 35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80373" h="355712">
                <a:moveTo>
                  <a:pt x="571012" y="112330"/>
                </a:moveTo>
                <a:lnTo>
                  <a:pt x="533569" y="112330"/>
                </a:lnTo>
                <a:cubicBezTo>
                  <a:pt x="528399" y="112330"/>
                  <a:pt x="524208" y="116521"/>
                  <a:pt x="524208" y="121691"/>
                </a:cubicBezTo>
                <a:lnTo>
                  <a:pt x="524208" y="131052"/>
                </a:lnTo>
                <a:lnTo>
                  <a:pt x="486765" y="131052"/>
                </a:lnTo>
                <a:lnTo>
                  <a:pt x="486765" y="117011"/>
                </a:lnTo>
                <a:cubicBezTo>
                  <a:pt x="486752" y="104091"/>
                  <a:pt x="476282" y="93622"/>
                  <a:pt x="463363" y="93609"/>
                </a:cubicBezTo>
                <a:lnTo>
                  <a:pt x="229341" y="93609"/>
                </a:lnTo>
                <a:cubicBezTo>
                  <a:pt x="216422" y="93622"/>
                  <a:pt x="205952" y="104091"/>
                  <a:pt x="205939" y="117011"/>
                </a:cubicBezTo>
                <a:lnTo>
                  <a:pt x="205939" y="131052"/>
                </a:lnTo>
                <a:lnTo>
                  <a:pt x="187217" y="131052"/>
                </a:lnTo>
                <a:lnTo>
                  <a:pt x="187217" y="107650"/>
                </a:lnTo>
                <a:cubicBezTo>
                  <a:pt x="187197" y="89564"/>
                  <a:pt x="172540" y="74907"/>
                  <a:pt x="154454" y="74887"/>
                </a:cubicBezTo>
                <a:lnTo>
                  <a:pt x="107650" y="74887"/>
                </a:lnTo>
                <a:cubicBezTo>
                  <a:pt x="89564" y="74907"/>
                  <a:pt x="74907" y="89564"/>
                  <a:pt x="74887" y="107650"/>
                </a:cubicBezTo>
                <a:lnTo>
                  <a:pt x="74887" y="131052"/>
                </a:lnTo>
                <a:lnTo>
                  <a:pt x="56165" y="131052"/>
                </a:lnTo>
                <a:lnTo>
                  <a:pt x="56165" y="9361"/>
                </a:lnTo>
                <a:cubicBezTo>
                  <a:pt x="56165" y="4191"/>
                  <a:pt x="51974" y="0"/>
                  <a:pt x="46804" y="0"/>
                </a:cubicBezTo>
                <a:lnTo>
                  <a:pt x="9361" y="0"/>
                </a:lnTo>
                <a:cubicBezTo>
                  <a:pt x="4191" y="0"/>
                  <a:pt x="0" y="4191"/>
                  <a:pt x="0" y="9361"/>
                </a:cubicBezTo>
                <a:lnTo>
                  <a:pt x="0" y="346352"/>
                </a:lnTo>
                <a:cubicBezTo>
                  <a:pt x="0" y="351522"/>
                  <a:pt x="4191" y="355713"/>
                  <a:pt x="9361" y="355713"/>
                </a:cubicBezTo>
                <a:lnTo>
                  <a:pt x="46804" y="355713"/>
                </a:lnTo>
                <a:cubicBezTo>
                  <a:pt x="51974" y="355713"/>
                  <a:pt x="56165" y="351522"/>
                  <a:pt x="56165" y="346352"/>
                </a:cubicBezTo>
                <a:lnTo>
                  <a:pt x="56165" y="308908"/>
                </a:lnTo>
                <a:lnTo>
                  <a:pt x="205939" y="308908"/>
                </a:lnTo>
                <a:lnTo>
                  <a:pt x="205939" y="318269"/>
                </a:lnTo>
                <a:cubicBezTo>
                  <a:pt x="205960" y="333770"/>
                  <a:pt x="218520" y="346331"/>
                  <a:pt x="234021" y="346352"/>
                </a:cubicBezTo>
                <a:lnTo>
                  <a:pt x="458682" y="346352"/>
                </a:lnTo>
                <a:cubicBezTo>
                  <a:pt x="474183" y="346331"/>
                  <a:pt x="486744" y="333770"/>
                  <a:pt x="486765" y="318269"/>
                </a:cubicBezTo>
                <a:lnTo>
                  <a:pt x="486765" y="308908"/>
                </a:lnTo>
                <a:lnTo>
                  <a:pt x="524208" y="308908"/>
                </a:lnTo>
                <a:lnTo>
                  <a:pt x="524208" y="346352"/>
                </a:lnTo>
                <a:cubicBezTo>
                  <a:pt x="524208" y="351522"/>
                  <a:pt x="528399" y="355713"/>
                  <a:pt x="533569" y="355713"/>
                </a:cubicBezTo>
                <a:lnTo>
                  <a:pt x="571012" y="355713"/>
                </a:lnTo>
                <a:cubicBezTo>
                  <a:pt x="576182" y="355713"/>
                  <a:pt x="580373" y="351522"/>
                  <a:pt x="580373" y="346352"/>
                </a:cubicBezTo>
                <a:lnTo>
                  <a:pt x="580373" y="121691"/>
                </a:lnTo>
                <a:cubicBezTo>
                  <a:pt x="580373" y="116521"/>
                  <a:pt x="576182" y="112330"/>
                  <a:pt x="571012" y="112330"/>
                </a:cubicBezTo>
                <a:close/>
                <a:moveTo>
                  <a:pt x="37443" y="336991"/>
                </a:moveTo>
                <a:lnTo>
                  <a:pt x="18722" y="336991"/>
                </a:lnTo>
                <a:lnTo>
                  <a:pt x="18722" y="18722"/>
                </a:lnTo>
                <a:lnTo>
                  <a:pt x="37443" y="18722"/>
                </a:lnTo>
                <a:close/>
                <a:moveTo>
                  <a:pt x="93609" y="107650"/>
                </a:moveTo>
                <a:cubicBezTo>
                  <a:pt x="93615" y="99898"/>
                  <a:pt x="99898" y="93615"/>
                  <a:pt x="107650" y="93609"/>
                </a:cubicBezTo>
                <a:lnTo>
                  <a:pt x="154454" y="93609"/>
                </a:lnTo>
                <a:cubicBezTo>
                  <a:pt x="162206" y="93615"/>
                  <a:pt x="168489" y="99898"/>
                  <a:pt x="168495" y="107650"/>
                </a:cubicBezTo>
                <a:lnTo>
                  <a:pt x="168495" y="131052"/>
                </a:lnTo>
                <a:lnTo>
                  <a:pt x="93609" y="131052"/>
                </a:lnTo>
                <a:close/>
                <a:moveTo>
                  <a:pt x="205939" y="290187"/>
                </a:moveTo>
                <a:lnTo>
                  <a:pt x="56165" y="290187"/>
                </a:lnTo>
                <a:lnTo>
                  <a:pt x="56165" y="149774"/>
                </a:lnTo>
                <a:lnTo>
                  <a:pt x="205939" y="149774"/>
                </a:lnTo>
                <a:close/>
                <a:moveTo>
                  <a:pt x="468043" y="318269"/>
                </a:moveTo>
                <a:cubicBezTo>
                  <a:pt x="468036" y="323436"/>
                  <a:pt x="463849" y="327623"/>
                  <a:pt x="458682" y="327630"/>
                </a:cubicBezTo>
                <a:lnTo>
                  <a:pt x="234021" y="327630"/>
                </a:lnTo>
                <a:cubicBezTo>
                  <a:pt x="228855" y="327623"/>
                  <a:pt x="224668" y="323436"/>
                  <a:pt x="224661" y="318269"/>
                </a:cubicBezTo>
                <a:lnTo>
                  <a:pt x="224661" y="299548"/>
                </a:lnTo>
                <a:lnTo>
                  <a:pt x="468043" y="299548"/>
                </a:lnTo>
                <a:close/>
                <a:moveTo>
                  <a:pt x="468043" y="280826"/>
                </a:moveTo>
                <a:lnTo>
                  <a:pt x="224661" y="280826"/>
                </a:lnTo>
                <a:lnTo>
                  <a:pt x="224661" y="117011"/>
                </a:lnTo>
                <a:cubicBezTo>
                  <a:pt x="224661" y="114426"/>
                  <a:pt x="226756" y="112330"/>
                  <a:pt x="229341" y="112330"/>
                </a:cubicBezTo>
                <a:lnTo>
                  <a:pt x="463363" y="112330"/>
                </a:lnTo>
                <a:cubicBezTo>
                  <a:pt x="465947" y="112330"/>
                  <a:pt x="468043" y="114426"/>
                  <a:pt x="468043" y="117011"/>
                </a:cubicBezTo>
                <a:close/>
                <a:moveTo>
                  <a:pt x="524208" y="290187"/>
                </a:moveTo>
                <a:lnTo>
                  <a:pt x="486765" y="290187"/>
                </a:lnTo>
                <a:lnTo>
                  <a:pt x="486765" y="149774"/>
                </a:lnTo>
                <a:lnTo>
                  <a:pt x="524208" y="149774"/>
                </a:lnTo>
                <a:close/>
                <a:moveTo>
                  <a:pt x="561652" y="336991"/>
                </a:moveTo>
                <a:lnTo>
                  <a:pt x="542930" y="336991"/>
                </a:lnTo>
                <a:lnTo>
                  <a:pt x="542930" y="131052"/>
                </a:lnTo>
                <a:lnTo>
                  <a:pt x="561652" y="131052"/>
                </a:lnTo>
                <a:close/>
              </a:path>
            </a:pathLst>
          </a:custGeom>
          <a:solidFill>
            <a:schemeClr val="tx2"/>
          </a:solidFill>
          <a:ln w="1153" cap="flat">
            <a:noFill/>
            <a:prstDash val="solid"/>
            <a:miter/>
          </a:ln>
        </p:spPr>
        <p:txBody>
          <a:bodyPr rtlCol="0" anchor="ctr"/>
          <a:lstStyle/>
          <a:p>
            <a:endParaRPr lang="x-none"/>
          </a:p>
        </p:txBody>
      </p:sp>
      <p:cxnSp>
        <p:nvCxnSpPr>
          <p:cNvPr id="24" name="Straight Connector 23">
            <a:extLst>
              <a:ext uri="{FF2B5EF4-FFF2-40B4-BE49-F238E27FC236}">
                <a16:creationId xmlns="" xmlns:a16="http://schemas.microsoft.com/office/drawing/2014/main" id="{71D15CE8-11C2-E14A-B526-C41427AC0972}"/>
              </a:ext>
            </a:extLst>
          </p:cNvPr>
          <p:cNvCxnSpPr>
            <a:cxnSpLocks/>
          </p:cNvCxnSpPr>
          <p:nvPr/>
        </p:nvCxnSpPr>
        <p:spPr>
          <a:xfrm>
            <a:off x="500604" y="3636696"/>
            <a:ext cx="1136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EF501BA7-A779-E947-AD27-A089D3E0E399}"/>
              </a:ext>
            </a:extLst>
          </p:cNvPr>
          <p:cNvCxnSpPr>
            <a:cxnSpLocks/>
          </p:cNvCxnSpPr>
          <p:nvPr/>
        </p:nvCxnSpPr>
        <p:spPr>
          <a:xfrm>
            <a:off x="500604" y="4071262"/>
            <a:ext cx="1136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BF89118C-F6C3-3DAC-8A50-F1B12F28F046}"/>
              </a:ext>
            </a:extLst>
          </p:cNvPr>
          <p:cNvSpPr txBox="1"/>
          <p:nvPr/>
        </p:nvSpPr>
        <p:spPr>
          <a:xfrm>
            <a:off x="2429395" y="2346559"/>
            <a:ext cx="4858788" cy="369332"/>
          </a:xfrm>
          <a:prstGeom prst="rect">
            <a:avLst/>
          </a:prstGeom>
          <a:noFill/>
        </p:spPr>
        <p:txBody>
          <a:bodyPr wrap="square">
            <a:spAutoFit/>
          </a:bodyPr>
          <a:lstStyle/>
          <a:p>
            <a:r>
              <a:rPr lang="x-none" b="0" dirty="0">
                <a:effectLst/>
              </a:rPr>
              <a:t> </a:t>
            </a:r>
            <a:endParaRPr lang="en-GB" dirty="0"/>
          </a:p>
        </p:txBody>
      </p:sp>
    </p:spTree>
    <p:extLst>
      <p:ext uri="{BB962C8B-B14F-4D97-AF65-F5344CB8AC3E}">
        <p14:creationId xmlns:p14="http://schemas.microsoft.com/office/powerpoint/2010/main" val="26810725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A5D7229-EEF9-B747-A98C-AAED6C1CC460}">
  <we:reference id="wa200001396" version="2.1.6.0" store="en-US" storeType="OMEX"/>
  <we:alternateReferences>
    <we:reference id="wa200001396" version="2.1.6.0" store="WA20000139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135938</TotalTime>
  <Words>1110</Words>
  <Application>Microsoft Office PowerPoint</Application>
  <PresentationFormat>On-screen Show (16:9)</PresentationFormat>
  <Paragraphs>184</Paragraphs>
  <Slides>21</Slides>
  <Notes>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21</vt:i4>
      </vt:variant>
    </vt:vector>
  </HeadingPairs>
  <TitlesOfParts>
    <vt:vector size="40" baseType="lpstr">
      <vt:lpstr>Arial</vt:lpstr>
      <vt:lpstr>Batang</vt:lpstr>
      <vt:lpstr>Calibri</vt:lpstr>
      <vt:lpstr>Calibri Light</vt:lpstr>
      <vt:lpstr>Century Gothic</vt:lpstr>
      <vt:lpstr>Garamond</vt:lpstr>
      <vt:lpstr>Lucida Bright</vt:lpstr>
      <vt:lpstr>Lucida Sans</vt:lpstr>
      <vt:lpstr>Open Sans</vt:lpstr>
      <vt:lpstr>Raleway</vt:lpstr>
      <vt:lpstr>Raleway Black</vt:lpstr>
      <vt:lpstr>Raleway ExtraBold</vt:lpstr>
      <vt:lpstr>Roboto</vt:lpstr>
      <vt:lpstr>Times New Roman</vt:lpstr>
      <vt:lpstr>Wingdings</vt:lpstr>
      <vt:lpstr>Office Theme</vt:lpstr>
      <vt:lpstr>Thème Office</vt:lpstr>
      <vt:lpstr>1_Thème Office</vt:lpstr>
      <vt:lpstr>2_Thème Office</vt:lpstr>
      <vt:lpstr>PowerPoint Presentation</vt:lpstr>
      <vt:lpstr>PowerPoint Presentation</vt:lpstr>
      <vt:lpstr>PowerPoint Presentation</vt:lpstr>
      <vt:lpstr>TOURISM STRATEGIC FRAME</vt:lpstr>
      <vt:lpstr> EViSA &amp;Visa Free  </vt:lpstr>
      <vt:lpstr>TOURISM PRODUCTS</vt:lpstr>
      <vt:lpstr>PowerPoint Presentation</vt:lpstr>
      <vt:lpstr>PowerPoint Presentation</vt:lpstr>
      <vt:lpstr>PowerPoint Presentation</vt:lpstr>
      <vt:lpstr>MAPUTO NATIONAL PARK</vt:lpstr>
      <vt:lpstr>VILANCULOS RESORT CONCEPT </vt:lpstr>
      <vt:lpstr>PowerPoint Presentation</vt:lpstr>
      <vt:lpstr>CHUABO HOTEL - Refurbishment and reutilisation  </vt:lpstr>
      <vt:lpstr>PowerPoint Presentation</vt:lpstr>
      <vt:lpstr>PowerPoint Presentation</vt:lpstr>
      <vt:lpstr>PowerPoint Presentation</vt:lpstr>
      <vt:lpstr>PowerPoint Presentation</vt:lpstr>
      <vt:lpstr>PowerPoint Presentation</vt:lpstr>
      <vt:lpstr> COMING SOON TO  MOZAMBIQUE (Hotel Chains) </vt:lpstr>
      <vt:lpstr>BUSINESS MODELS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pozza magdy</dc:creator>
  <cp:lastModifiedBy>Microsoft account</cp:lastModifiedBy>
  <cp:revision>2902</cp:revision>
  <cp:lastPrinted>2021-03-03T12:50:37Z</cp:lastPrinted>
  <dcterms:created xsi:type="dcterms:W3CDTF">2019-09-15T11:39:18Z</dcterms:created>
  <dcterms:modified xsi:type="dcterms:W3CDTF">2024-07-24T14:50:57Z</dcterms:modified>
</cp:coreProperties>
</file>