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4226" r:id="rId1"/>
  </p:sldMasterIdLst>
  <p:notesMasterIdLst>
    <p:notesMasterId r:id="rId12"/>
  </p:notesMasterIdLst>
  <p:sldIdLst>
    <p:sldId id="760" r:id="rId2"/>
    <p:sldId id="844" r:id="rId3"/>
    <p:sldId id="824" r:id="rId4"/>
    <p:sldId id="829" r:id="rId5"/>
    <p:sldId id="842" r:id="rId6"/>
    <p:sldId id="832" r:id="rId7"/>
    <p:sldId id="833" r:id="rId8"/>
    <p:sldId id="847" r:id="rId9"/>
    <p:sldId id="826" r:id="rId10"/>
    <p:sldId id="797" r:id="rId11"/>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F707BC-384A-434E-BEF3-4B537F583FB2}">
          <p14:sldIdLst>
            <p14:sldId id="760"/>
            <p14:sldId id="844"/>
          </p14:sldIdLst>
        </p14:section>
        <p14:section name="Untitled Section" id="{60B947C8-37B4-401E-A888-551ACE86CE26}">
          <p14:sldIdLst>
            <p14:sldId id="824"/>
            <p14:sldId id="829"/>
            <p14:sldId id="842"/>
            <p14:sldId id="832"/>
            <p14:sldId id="833"/>
            <p14:sldId id="847"/>
          </p14:sldIdLst>
        </p14:section>
        <p14:section name="Untitled Section" id="{1530C991-52E7-412C-9C0E-91EEC433CD2E}">
          <p14:sldIdLst>
            <p14:sldId id="826"/>
            <p14:sldId id="797"/>
          </p14:sldIdLst>
        </p14:section>
        <p14:section name="Untitled Section" id="{88A3EE85-69E9-4F6C-9801-352C2E5C8D1E}">
          <p14:sldIdLst/>
        </p14:section>
      </p14:sectionLst>
    </p:ext>
    <p:ext uri="{EFAFB233-063F-42B5-8137-9DF3F51BA10A}">
      <p15:sldGuideLst xmlns:p15="http://schemas.microsoft.com/office/powerpoint/2012/main">
        <p15:guide id="1" orient="horz" pos="252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RM" initials="L" lastIdx="1" clrIdx="6"/>
  <p:cmAuthor id="1" name="António Namburete" initials="AN" lastIdx="11" clrIdx="0"/>
  <p:cmAuthor id="8" name="Jacinto Muchine" initials="JM" lastIdx="2" clrIdx="7">
    <p:extLst>
      <p:ext uri="{19B8F6BF-5375-455C-9EA6-DF929625EA0E}">
        <p15:presenceInfo xmlns:p15="http://schemas.microsoft.com/office/powerpoint/2012/main" userId="Jacinto Muchine" providerId="None"/>
      </p:ext>
    </p:extLst>
  </p:cmAuthor>
  <p:cmAuthor id="2" name="Kétmia Mahangue" initials="KM" lastIdx="16" clrIdx="1"/>
  <p:cmAuthor id="3" name="Maria Madroba" initials="MM" lastIdx="6" clrIdx="2"/>
  <p:cmAuthor id="4" name="Marcelino Chemane" initials="MC" lastIdx="7" clrIdx="3"/>
  <p:cmAuthor id="5" name="Sandra da Conceição Alfredo Tembe" initials="SdCAT" lastIdx="1" clrIdx="4"/>
  <p:cmAuthor id="6" name="Unknown User" initials="" lastIdx="9"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0" autoAdjust="0"/>
    <p:restoredTop sz="93063" autoAdjust="0"/>
  </p:normalViewPr>
  <p:slideViewPr>
    <p:cSldViewPr snapToGrid="0">
      <p:cViewPr varScale="1">
        <p:scale>
          <a:sx n="61" d="100"/>
          <a:sy n="61" d="100"/>
        </p:scale>
        <p:origin x="952" y="48"/>
      </p:cViewPr>
      <p:guideLst>
        <p:guide orient="horz" pos="2520"/>
        <p:guide pos="3840"/>
      </p:guideLst>
    </p:cSldViewPr>
  </p:slideViewPr>
  <p:outlineViewPr>
    <p:cViewPr>
      <p:scale>
        <a:sx n="33" d="100"/>
        <a:sy n="33" d="100"/>
      </p:scale>
      <p:origin x="0" y="-51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5990F-C169-4AD9-81C8-9DF9690E8A94}" type="doc">
      <dgm:prSet loTypeId="urn:microsoft.com/office/officeart/2005/8/layout/pyramid2" loCatId="list" qsTypeId="urn:microsoft.com/office/officeart/2005/8/quickstyle/simple1" qsCatId="simple" csTypeId="urn:microsoft.com/office/officeart/2005/8/colors/colorful4" csCatId="colorful" phldr="1"/>
      <dgm:spPr/>
      <dgm:t>
        <a:bodyPr/>
        <a:lstStyle/>
        <a:p>
          <a:endParaRPr lang="en-US"/>
        </a:p>
      </dgm:t>
    </dgm:pt>
    <dgm:pt modelId="{9EA8DC49-806E-4B11-BDA3-7E0AD35325A5}">
      <dgm:prSet phldrT="[Text]" custT="1"/>
      <dgm:spPr/>
      <dgm:t>
        <a:bodyPr/>
        <a:lstStyle/>
        <a:p>
          <a:pPr algn="just"/>
          <a:r>
            <a:rPr lang="en-US" sz="2000" b="1" dirty="0" smtClean="0">
              <a:latin typeface="+mn-lt"/>
              <a:cs typeface="Arial" panose="020B0604020202020204" pitchFamily="34" charset="0"/>
            </a:rPr>
            <a:t>INTRODUCTION</a:t>
          </a:r>
          <a:endParaRPr lang="en-US" sz="2000" b="1" dirty="0">
            <a:latin typeface="+mn-lt"/>
            <a:cs typeface="Arial" panose="020B0604020202020204" pitchFamily="34" charset="0"/>
          </a:endParaRPr>
        </a:p>
      </dgm:t>
    </dgm:pt>
    <dgm:pt modelId="{A8FAFCCC-2206-4D00-9EB1-61BA68293C5F}" type="parTrans" cxnId="{6EC9C6B4-B2F1-427C-BFA5-0C6FC3AEAF93}">
      <dgm:prSet/>
      <dgm:spPr/>
      <dgm:t>
        <a:bodyPr/>
        <a:lstStyle/>
        <a:p>
          <a:endParaRPr lang="en-US"/>
        </a:p>
      </dgm:t>
    </dgm:pt>
    <dgm:pt modelId="{964D0EE4-7E49-4E4F-B22F-A532C53BD00B}" type="sibTrans" cxnId="{6EC9C6B4-B2F1-427C-BFA5-0C6FC3AEAF93}">
      <dgm:prSet/>
      <dgm:spPr/>
      <dgm:t>
        <a:bodyPr/>
        <a:lstStyle/>
        <a:p>
          <a:endParaRPr lang="en-US"/>
        </a:p>
      </dgm:t>
    </dgm:pt>
    <dgm:pt modelId="{03838EED-AB97-4E25-93C0-9C33429E7C5B}">
      <dgm:prSet phldrT="[Text]" custT="1"/>
      <dgm:spPr/>
      <dgm:t>
        <a:bodyPr/>
        <a:lstStyle/>
        <a:p>
          <a:pPr algn="just"/>
          <a:r>
            <a:rPr lang="en-US" sz="2000" b="1" dirty="0" smtClean="0">
              <a:latin typeface="+mn-lt"/>
              <a:cs typeface="Arial" panose="020B0604020202020204" pitchFamily="34" charset="0"/>
            </a:rPr>
            <a:t>OBJECTIVE OF THE PRESENTATION</a:t>
          </a:r>
          <a:endParaRPr lang="en-US" sz="2000" b="1" dirty="0">
            <a:latin typeface="+mn-lt"/>
            <a:cs typeface="Arial" panose="020B0604020202020204" pitchFamily="34" charset="0"/>
          </a:endParaRPr>
        </a:p>
      </dgm:t>
    </dgm:pt>
    <dgm:pt modelId="{656D6BE3-84B3-4F5F-BCC7-AF670F05C2A3}" type="parTrans" cxnId="{EE4A84E9-6217-4343-A99E-5F28218CEF8B}">
      <dgm:prSet/>
      <dgm:spPr/>
      <dgm:t>
        <a:bodyPr/>
        <a:lstStyle/>
        <a:p>
          <a:endParaRPr lang="en-US"/>
        </a:p>
      </dgm:t>
    </dgm:pt>
    <dgm:pt modelId="{D5750F42-50AB-4020-8331-2F3AF43F5AF4}" type="sibTrans" cxnId="{EE4A84E9-6217-4343-A99E-5F28218CEF8B}">
      <dgm:prSet/>
      <dgm:spPr/>
      <dgm:t>
        <a:bodyPr/>
        <a:lstStyle/>
        <a:p>
          <a:endParaRPr lang="en-US"/>
        </a:p>
      </dgm:t>
    </dgm:pt>
    <dgm:pt modelId="{A229BCF7-04F0-4FA7-965C-064AF644F701}">
      <dgm:prSet phldrT="[Text]" custT="1"/>
      <dgm:spPr/>
      <dgm:t>
        <a:bodyPr/>
        <a:lstStyle/>
        <a:p>
          <a:pPr algn="just"/>
          <a:r>
            <a:rPr lang="en-US" sz="2000" b="1" dirty="0" smtClean="0">
              <a:latin typeface="+mn-lt"/>
              <a:cs typeface="Arial" panose="020B0604020202020204" pitchFamily="34" charset="0"/>
            </a:rPr>
            <a:t>WHO WE ARE? WHAT WE DO?</a:t>
          </a:r>
          <a:endParaRPr lang="en-US" sz="2000" b="1" dirty="0">
            <a:latin typeface="+mn-lt"/>
            <a:cs typeface="Arial" panose="020B0604020202020204" pitchFamily="34" charset="0"/>
          </a:endParaRPr>
        </a:p>
      </dgm:t>
    </dgm:pt>
    <dgm:pt modelId="{6BFA2F98-6C09-4AC5-A3D8-5EB372ACAE7F}" type="parTrans" cxnId="{D01F0A27-43B6-458D-AF63-54BB43142279}">
      <dgm:prSet/>
      <dgm:spPr/>
      <dgm:t>
        <a:bodyPr/>
        <a:lstStyle/>
        <a:p>
          <a:endParaRPr lang="en-US"/>
        </a:p>
      </dgm:t>
    </dgm:pt>
    <dgm:pt modelId="{400B17BA-CFCE-4D4B-A558-CC9827F0B4A7}" type="sibTrans" cxnId="{D01F0A27-43B6-458D-AF63-54BB43142279}">
      <dgm:prSet/>
      <dgm:spPr/>
      <dgm:t>
        <a:bodyPr/>
        <a:lstStyle/>
        <a:p>
          <a:endParaRPr lang="en-US"/>
        </a:p>
      </dgm:t>
    </dgm:pt>
    <dgm:pt modelId="{B7C08538-6274-49F2-9396-3DEF7782D471}">
      <dgm:prSet phldrT="[Text]" custT="1"/>
      <dgm:spPr/>
      <dgm:t>
        <a:bodyPr/>
        <a:lstStyle/>
        <a:p>
          <a:pPr algn="just"/>
          <a:r>
            <a:rPr lang="en-US" sz="1800" b="1" dirty="0" smtClean="0">
              <a:latin typeface="+mn-lt"/>
              <a:cs typeface="Arial" panose="020B0604020202020204" pitchFamily="34" charset="0"/>
            </a:rPr>
            <a:t>CONSTRAINTS EXPERIENCED IN AGRICULTURAL MARKETS</a:t>
          </a:r>
          <a:endParaRPr lang="en-US" sz="1800" b="1" dirty="0">
            <a:latin typeface="+mn-lt"/>
            <a:cs typeface="Arial" panose="020B0604020202020204" pitchFamily="34" charset="0"/>
          </a:endParaRPr>
        </a:p>
      </dgm:t>
    </dgm:pt>
    <dgm:pt modelId="{09E18A0D-C337-4472-89D4-77ED149138C9}" type="parTrans" cxnId="{FFE34821-7483-4B37-B420-4069C6BEC803}">
      <dgm:prSet/>
      <dgm:spPr/>
      <dgm:t>
        <a:bodyPr/>
        <a:lstStyle/>
        <a:p>
          <a:endParaRPr lang="en-US"/>
        </a:p>
      </dgm:t>
    </dgm:pt>
    <dgm:pt modelId="{4FDD4A27-C93B-4B9A-A5D1-3F28DD388F79}" type="sibTrans" cxnId="{FFE34821-7483-4B37-B420-4069C6BEC803}">
      <dgm:prSet/>
      <dgm:spPr/>
      <dgm:t>
        <a:bodyPr/>
        <a:lstStyle/>
        <a:p>
          <a:endParaRPr lang="en-US"/>
        </a:p>
      </dgm:t>
    </dgm:pt>
    <dgm:pt modelId="{768B54D7-BB65-4CAA-BFA9-031ADCDFFAE7}">
      <dgm:prSet phldrT="[Text]" custT="1"/>
      <dgm:spPr/>
      <dgm:t>
        <a:bodyPr/>
        <a:lstStyle/>
        <a:p>
          <a:pPr algn="just"/>
          <a:r>
            <a:rPr lang="en-US" sz="2000" b="1" dirty="0" smtClean="0">
              <a:latin typeface="+mn-lt"/>
              <a:cs typeface="Arial" panose="020B0604020202020204" pitchFamily="34" charset="0"/>
            </a:rPr>
            <a:t>BENEFITS OF USING SINEM (Electronic Platform)</a:t>
          </a:r>
          <a:endParaRPr lang="en-US" sz="2000" b="1" dirty="0">
            <a:latin typeface="+mn-lt"/>
            <a:cs typeface="Arial" panose="020B0604020202020204" pitchFamily="34" charset="0"/>
          </a:endParaRPr>
        </a:p>
      </dgm:t>
    </dgm:pt>
    <dgm:pt modelId="{24D3D113-9099-4B7F-8FBE-0798D30055F5}" type="parTrans" cxnId="{4F6B859C-F79E-4589-A350-B8F6761A1F26}">
      <dgm:prSet/>
      <dgm:spPr/>
      <dgm:t>
        <a:bodyPr/>
        <a:lstStyle/>
        <a:p>
          <a:endParaRPr lang="en-US"/>
        </a:p>
      </dgm:t>
    </dgm:pt>
    <dgm:pt modelId="{064CBF53-0421-441E-97CF-C62D5D6137E1}" type="sibTrans" cxnId="{4F6B859C-F79E-4589-A350-B8F6761A1F26}">
      <dgm:prSet/>
      <dgm:spPr/>
      <dgm:t>
        <a:bodyPr/>
        <a:lstStyle/>
        <a:p>
          <a:endParaRPr lang="en-US"/>
        </a:p>
      </dgm:t>
    </dgm:pt>
    <dgm:pt modelId="{3574E313-4247-4BE4-A966-CEC4BB4EC640}">
      <dgm:prSet phldrT="[Text]" custT="1"/>
      <dgm:spPr/>
      <dgm:t>
        <a:bodyPr/>
        <a:lstStyle/>
        <a:p>
          <a:pPr marL="0" indent="0" algn="just"/>
          <a:r>
            <a:rPr lang="en-US" sz="2000" b="1" dirty="0" smtClean="0">
              <a:latin typeface="+mn-lt"/>
              <a:cs typeface="Arial" panose="020B0604020202020204" pitchFamily="34" charset="0"/>
            </a:rPr>
            <a:t>THE EXCHANGE ENABLING ENVIRONMENT</a:t>
          </a:r>
          <a:endParaRPr lang="en-US" sz="2000" b="1" dirty="0">
            <a:latin typeface="+mn-lt"/>
            <a:cs typeface="Arial" panose="020B0604020202020204" pitchFamily="34" charset="0"/>
          </a:endParaRPr>
        </a:p>
      </dgm:t>
    </dgm:pt>
    <dgm:pt modelId="{31A7132B-AD36-4AD9-BB23-39BE3601F8CF}" type="parTrans" cxnId="{73386C29-8BB6-4E8E-A379-7B435C5FEE36}">
      <dgm:prSet/>
      <dgm:spPr/>
      <dgm:t>
        <a:bodyPr/>
        <a:lstStyle/>
        <a:p>
          <a:endParaRPr lang="en-US"/>
        </a:p>
      </dgm:t>
    </dgm:pt>
    <dgm:pt modelId="{11722783-3DCC-4E0B-BF38-1BCC53B9369D}" type="sibTrans" cxnId="{73386C29-8BB6-4E8E-A379-7B435C5FEE36}">
      <dgm:prSet/>
      <dgm:spPr/>
      <dgm:t>
        <a:bodyPr/>
        <a:lstStyle/>
        <a:p>
          <a:endParaRPr lang="en-US"/>
        </a:p>
      </dgm:t>
    </dgm:pt>
    <dgm:pt modelId="{C6015DE8-2446-45EA-A360-ACB1DED031A3}">
      <dgm:prSet phldrT="[Text]"/>
      <dgm:spPr/>
      <dgm:t>
        <a:bodyPr/>
        <a:lstStyle/>
        <a:p>
          <a:pPr algn="just"/>
          <a:r>
            <a:rPr lang="en-US" b="1" dirty="0" smtClean="0">
              <a:latin typeface="Arial" panose="020B0604020202020204" pitchFamily="34" charset="0"/>
              <a:cs typeface="Arial" panose="020B0604020202020204" pitchFamily="34" charset="0"/>
            </a:rPr>
            <a:t>ANY QUESTION?</a:t>
          </a:r>
          <a:endParaRPr lang="en-US" b="1" dirty="0">
            <a:latin typeface="Arial" panose="020B0604020202020204" pitchFamily="34" charset="0"/>
            <a:cs typeface="Arial" panose="020B0604020202020204" pitchFamily="34" charset="0"/>
          </a:endParaRPr>
        </a:p>
      </dgm:t>
    </dgm:pt>
    <dgm:pt modelId="{84A03A77-F49A-4B09-AA93-3E6F0B9DA553}" type="parTrans" cxnId="{35B61739-98D4-4806-A083-662B10C4D955}">
      <dgm:prSet/>
      <dgm:spPr/>
      <dgm:t>
        <a:bodyPr/>
        <a:lstStyle/>
        <a:p>
          <a:endParaRPr lang="en-US"/>
        </a:p>
      </dgm:t>
    </dgm:pt>
    <dgm:pt modelId="{B028BF95-CDF9-41CD-B955-B1077566D0DF}" type="sibTrans" cxnId="{35B61739-98D4-4806-A083-662B10C4D955}">
      <dgm:prSet/>
      <dgm:spPr/>
      <dgm:t>
        <a:bodyPr/>
        <a:lstStyle/>
        <a:p>
          <a:endParaRPr lang="en-US"/>
        </a:p>
      </dgm:t>
    </dgm:pt>
    <dgm:pt modelId="{280540D1-7E97-408E-BA17-23954A9BCEA2}" type="pres">
      <dgm:prSet presAssocID="{55B5990F-C169-4AD9-81C8-9DF9690E8A94}" presName="compositeShape" presStyleCnt="0">
        <dgm:presLayoutVars>
          <dgm:dir/>
          <dgm:resizeHandles/>
        </dgm:presLayoutVars>
      </dgm:prSet>
      <dgm:spPr/>
      <dgm:t>
        <a:bodyPr/>
        <a:lstStyle/>
        <a:p>
          <a:endParaRPr lang="en-US"/>
        </a:p>
      </dgm:t>
    </dgm:pt>
    <dgm:pt modelId="{03680FA9-E1CB-447E-BB0A-587BE8A3624D}" type="pres">
      <dgm:prSet presAssocID="{55B5990F-C169-4AD9-81C8-9DF9690E8A94}" presName="pyramid" presStyleLbl="node1" presStyleIdx="0" presStyleCnt="1" custLinFactNeighborX="-4309" custLinFactNeighborY="193"/>
      <dgm:spPr/>
    </dgm:pt>
    <dgm:pt modelId="{3C2E0687-C377-4EFF-B2BE-1CC247A1BD09}" type="pres">
      <dgm:prSet presAssocID="{55B5990F-C169-4AD9-81C8-9DF9690E8A94}" presName="theList" presStyleCnt="0"/>
      <dgm:spPr/>
    </dgm:pt>
    <dgm:pt modelId="{A1BC8507-1DA2-468A-B621-8FC5DB63557E}" type="pres">
      <dgm:prSet presAssocID="{9EA8DC49-806E-4B11-BDA3-7E0AD35325A5}" presName="aNode" presStyleLbl="fgAcc1" presStyleIdx="0" presStyleCnt="7" custScaleX="165015" custScaleY="24757" custLinFactY="4277" custLinFactNeighborX="-2157" custLinFactNeighborY="100000">
        <dgm:presLayoutVars>
          <dgm:bulletEnabled val="1"/>
        </dgm:presLayoutVars>
      </dgm:prSet>
      <dgm:spPr/>
      <dgm:t>
        <a:bodyPr/>
        <a:lstStyle/>
        <a:p>
          <a:endParaRPr lang="en-US"/>
        </a:p>
      </dgm:t>
    </dgm:pt>
    <dgm:pt modelId="{FE769234-D4A8-4761-8EF4-6B02AF44A446}" type="pres">
      <dgm:prSet presAssocID="{9EA8DC49-806E-4B11-BDA3-7E0AD35325A5}" presName="aSpace" presStyleCnt="0"/>
      <dgm:spPr/>
    </dgm:pt>
    <dgm:pt modelId="{2BB3552D-CF7C-4046-8662-5D982C904B32}" type="pres">
      <dgm:prSet presAssocID="{03838EED-AB97-4E25-93C0-9C33429E7C5B}" presName="aNode" presStyleLbl="fgAcc1" presStyleIdx="1" presStyleCnt="7" custScaleX="165582" custScaleY="28862" custLinFactY="931" custLinFactNeighborX="-1874" custLinFactNeighborY="100000">
        <dgm:presLayoutVars>
          <dgm:bulletEnabled val="1"/>
        </dgm:presLayoutVars>
      </dgm:prSet>
      <dgm:spPr/>
      <dgm:t>
        <a:bodyPr/>
        <a:lstStyle/>
        <a:p>
          <a:endParaRPr lang="en-US"/>
        </a:p>
      </dgm:t>
    </dgm:pt>
    <dgm:pt modelId="{1EA0EDE9-7124-48C2-B8BC-EE974A435CDE}" type="pres">
      <dgm:prSet presAssocID="{03838EED-AB97-4E25-93C0-9C33429E7C5B}" presName="aSpace" presStyleCnt="0"/>
      <dgm:spPr/>
    </dgm:pt>
    <dgm:pt modelId="{02810A7A-C388-47A6-8CAE-67A7A070236D}" type="pres">
      <dgm:prSet presAssocID="{A229BCF7-04F0-4FA7-965C-064AF644F701}" presName="aNode" presStyleLbl="fgAcc1" presStyleIdx="2" presStyleCnt="7" custScaleX="166715" custScaleY="26517" custLinFactNeighborX="-1307" custLinFactNeighborY="65448">
        <dgm:presLayoutVars>
          <dgm:bulletEnabled val="1"/>
        </dgm:presLayoutVars>
      </dgm:prSet>
      <dgm:spPr/>
      <dgm:t>
        <a:bodyPr/>
        <a:lstStyle/>
        <a:p>
          <a:endParaRPr lang="en-US"/>
        </a:p>
      </dgm:t>
    </dgm:pt>
    <dgm:pt modelId="{F988E811-642C-482F-B94A-330A43AE082D}" type="pres">
      <dgm:prSet presAssocID="{A229BCF7-04F0-4FA7-965C-064AF644F701}" presName="aSpace" presStyleCnt="0"/>
      <dgm:spPr/>
    </dgm:pt>
    <dgm:pt modelId="{EA21EFBD-3340-434A-9F54-A062B3A27AA0}" type="pres">
      <dgm:prSet presAssocID="{B7C08538-6274-49F2-9396-3DEF7782D471}" presName="aNode" presStyleLbl="fgAcc1" presStyleIdx="3" presStyleCnt="7" custScaleX="167610" custScaleY="25607" custLinFactNeighborX="-860" custLinFactNeighborY="60798">
        <dgm:presLayoutVars>
          <dgm:bulletEnabled val="1"/>
        </dgm:presLayoutVars>
      </dgm:prSet>
      <dgm:spPr/>
      <dgm:t>
        <a:bodyPr/>
        <a:lstStyle/>
        <a:p>
          <a:endParaRPr lang="en-US"/>
        </a:p>
      </dgm:t>
    </dgm:pt>
    <dgm:pt modelId="{748D6E37-F9FC-4987-B372-5EC88927EB7E}" type="pres">
      <dgm:prSet presAssocID="{B7C08538-6274-49F2-9396-3DEF7782D471}" presName="aSpace" presStyleCnt="0"/>
      <dgm:spPr/>
    </dgm:pt>
    <dgm:pt modelId="{0FFF2C8E-61F4-46E2-A837-43550B2A2C22}" type="pres">
      <dgm:prSet presAssocID="{768B54D7-BB65-4CAA-BFA9-031ADCDFFAE7}" presName="aNode" presStyleLbl="fgAcc1" presStyleIdx="4" presStyleCnt="7" custScaleX="166927" custScaleY="24496" custLinFactNeighborX="-1201" custLinFactNeighborY="29026">
        <dgm:presLayoutVars>
          <dgm:bulletEnabled val="1"/>
        </dgm:presLayoutVars>
      </dgm:prSet>
      <dgm:spPr/>
      <dgm:t>
        <a:bodyPr/>
        <a:lstStyle/>
        <a:p>
          <a:endParaRPr lang="en-US"/>
        </a:p>
      </dgm:t>
    </dgm:pt>
    <dgm:pt modelId="{9063E5EA-1098-43E8-B4E9-B257027909CF}" type="pres">
      <dgm:prSet presAssocID="{768B54D7-BB65-4CAA-BFA9-031ADCDFFAE7}" presName="aSpace" presStyleCnt="0"/>
      <dgm:spPr/>
    </dgm:pt>
    <dgm:pt modelId="{DB6622DD-3338-4F46-90B1-24E0BF169618}" type="pres">
      <dgm:prSet presAssocID="{3574E313-4247-4BE4-A966-CEC4BB4EC640}" presName="aNode" presStyleLbl="fgAcc1" presStyleIdx="5" presStyleCnt="7" custScaleX="166927" custScaleY="24496" custLinFactNeighborX="-1201" custLinFactNeighborY="3245">
        <dgm:presLayoutVars>
          <dgm:bulletEnabled val="1"/>
        </dgm:presLayoutVars>
      </dgm:prSet>
      <dgm:spPr/>
      <dgm:t>
        <a:bodyPr/>
        <a:lstStyle/>
        <a:p>
          <a:endParaRPr lang="en-US"/>
        </a:p>
      </dgm:t>
    </dgm:pt>
    <dgm:pt modelId="{98CB3CFD-438A-4344-889E-6B97317D8DB0}" type="pres">
      <dgm:prSet presAssocID="{3574E313-4247-4BE4-A966-CEC4BB4EC640}" presName="aSpace" presStyleCnt="0"/>
      <dgm:spPr/>
    </dgm:pt>
    <dgm:pt modelId="{D9A2859D-4026-4C45-9877-FE65255A6FED}" type="pres">
      <dgm:prSet presAssocID="{C6015DE8-2446-45EA-A360-ACB1DED031A3}" presName="aNode" presStyleLbl="fgAcc1" presStyleIdx="6" presStyleCnt="7" custScaleX="166927" custScaleY="24496" custLinFactNeighborX="-1201" custLinFactNeighborY="-7807">
        <dgm:presLayoutVars>
          <dgm:bulletEnabled val="1"/>
        </dgm:presLayoutVars>
      </dgm:prSet>
      <dgm:spPr/>
      <dgm:t>
        <a:bodyPr/>
        <a:lstStyle/>
        <a:p>
          <a:endParaRPr lang="en-US"/>
        </a:p>
      </dgm:t>
    </dgm:pt>
    <dgm:pt modelId="{91A0F8E0-F842-40A5-988E-32F6B6F1FCED}" type="pres">
      <dgm:prSet presAssocID="{C6015DE8-2446-45EA-A360-ACB1DED031A3}" presName="aSpace" presStyleCnt="0"/>
      <dgm:spPr/>
    </dgm:pt>
  </dgm:ptLst>
  <dgm:cxnLst>
    <dgm:cxn modelId="{FFE34821-7483-4B37-B420-4069C6BEC803}" srcId="{55B5990F-C169-4AD9-81C8-9DF9690E8A94}" destId="{B7C08538-6274-49F2-9396-3DEF7782D471}" srcOrd="3" destOrd="0" parTransId="{09E18A0D-C337-4472-89D4-77ED149138C9}" sibTransId="{4FDD4A27-C93B-4B9A-A5D1-3F28DD388F79}"/>
    <dgm:cxn modelId="{6EC9C6B4-B2F1-427C-BFA5-0C6FC3AEAF93}" srcId="{55B5990F-C169-4AD9-81C8-9DF9690E8A94}" destId="{9EA8DC49-806E-4B11-BDA3-7E0AD35325A5}" srcOrd="0" destOrd="0" parTransId="{A8FAFCCC-2206-4D00-9EB1-61BA68293C5F}" sibTransId="{964D0EE4-7E49-4E4F-B22F-A532C53BD00B}"/>
    <dgm:cxn modelId="{4B524550-D980-4921-B41D-7E442F4596D1}" type="presOf" srcId="{55B5990F-C169-4AD9-81C8-9DF9690E8A94}" destId="{280540D1-7E97-408E-BA17-23954A9BCEA2}" srcOrd="0" destOrd="0" presId="urn:microsoft.com/office/officeart/2005/8/layout/pyramid2"/>
    <dgm:cxn modelId="{35B61739-98D4-4806-A083-662B10C4D955}" srcId="{55B5990F-C169-4AD9-81C8-9DF9690E8A94}" destId="{C6015DE8-2446-45EA-A360-ACB1DED031A3}" srcOrd="6" destOrd="0" parTransId="{84A03A77-F49A-4B09-AA93-3E6F0B9DA553}" sibTransId="{B028BF95-CDF9-41CD-B955-B1077566D0DF}"/>
    <dgm:cxn modelId="{A4C14689-52E9-4A55-ABD0-78B0B350FAAB}" type="presOf" srcId="{3574E313-4247-4BE4-A966-CEC4BB4EC640}" destId="{DB6622DD-3338-4F46-90B1-24E0BF169618}" srcOrd="0" destOrd="0" presId="urn:microsoft.com/office/officeart/2005/8/layout/pyramid2"/>
    <dgm:cxn modelId="{62502F94-976D-4829-8B68-625ABC839299}" type="presOf" srcId="{768B54D7-BB65-4CAA-BFA9-031ADCDFFAE7}" destId="{0FFF2C8E-61F4-46E2-A837-43550B2A2C22}" srcOrd="0" destOrd="0" presId="urn:microsoft.com/office/officeart/2005/8/layout/pyramid2"/>
    <dgm:cxn modelId="{2C941DE3-BF53-48A0-AE91-BBB431CC7736}" type="presOf" srcId="{03838EED-AB97-4E25-93C0-9C33429E7C5B}" destId="{2BB3552D-CF7C-4046-8662-5D982C904B32}" srcOrd="0" destOrd="0" presId="urn:microsoft.com/office/officeart/2005/8/layout/pyramid2"/>
    <dgm:cxn modelId="{7314A77C-7536-4F70-B993-10BA04A8AF7E}" type="presOf" srcId="{C6015DE8-2446-45EA-A360-ACB1DED031A3}" destId="{D9A2859D-4026-4C45-9877-FE65255A6FED}" srcOrd="0" destOrd="0" presId="urn:microsoft.com/office/officeart/2005/8/layout/pyramid2"/>
    <dgm:cxn modelId="{D01F0A27-43B6-458D-AF63-54BB43142279}" srcId="{55B5990F-C169-4AD9-81C8-9DF9690E8A94}" destId="{A229BCF7-04F0-4FA7-965C-064AF644F701}" srcOrd="2" destOrd="0" parTransId="{6BFA2F98-6C09-4AC5-A3D8-5EB372ACAE7F}" sibTransId="{400B17BA-CFCE-4D4B-A558-CC9827F0B4A7}"/>
    <dgm:cxn modelId="{8704FA81-8A02-4893-AE18-48503EFA14A8}" type="presOf" srcId="{A229BCF7-04F0-4FA7-965C-064AF644F701}" destId="{02810A7A-C388-47A6-8CAE-67A7A070236D}" srcOrd="0" destOrd="0" presId="urn:microsoft.com/office/officeart/2005/8/layout/pyramid2"/>
    <dgm:cxn modelId="{4F6B859C-F79E-4589-A350-B8F6761A1F26}" srcId="{55B5990F-C169-4AD9-81C8-9DF9690E8A94}" destId="{768B54D7-BB65-4CAA-BFA9-031ADCDFFAE7}" srcOrd="4" destOrd="0" parTransId="{24D3D113-9099-4B7F-8FBE-0798D30055F5}" sibTransId="{064CBF53-0421-441E-97CF-C62D5D6137E1}"/>
    <dgm:cxn modelId="{73386C29-8BB6-4E8E-A379-7B435C5FEE36}" srcId="{55B5990F-C169-4AD9-81C8-9DF9690E8A94}" destId="{3574E313-4247-4BE4-A966-CEC4BB4EC640}" srcOrd="5" destOrd="0" parTransId="{31A7132B-AD36-4AD9-BB23-39BE3601F8CF}" sibTransId="{11722783-3DCC-4E0B-BF38-1BCC53B9369D}"/>
    <dgm:cxn modelId="{0F6362A8-4A18-4B41-8EE8-B95F43CB9542}" type="presOf" srcId="{9EA8DC49-806E-4B11-BDA3-7E0AD35325A5}" destId="{A1BC8507-1DA2-468A-B621-8FC5DB63557E}" srcOrd="0" destOrd="0" presId="urn:microsoft.com/office/officeart/2005/8/layout/pyramid2"/>
    <dgm:cxn modelId="{D0C1EFA1-3619-47E0-972D-279372EE2577}" type="presOf" srcId="{B7C08538-6274-49F2-9396-3DEF7782D471}" destId="{EA21EFBD-3340-434A-9F54-A062B3A27AA0}" srcOrd="0" destOrd="0" presId="urn:microsoft.com/office/officeart/2005/8/layout/pyramid2"/>
    <dgm:cxn modelId="{EE4A84E9-6217-4343-A99E-5F28218CEF8B}" srcId="{55B5990F-C169-4AD9-81C8-9DF9690E8A94}" destId="{03838EED-AB97-4E25-93C0-9C33429E7C5B}" srcOrd="1" destOrd="0" parTransId="{656D6BE3-84B3-4F5F-BCC7-AF670F05C2A3}" sibTransId="{D5750F42-50AB-4020-8331-2F3AF43F5AF4}"/>
    <dgm:cxn modelId="{4E8B51AC-2830-4934-9BF4-E7ADEB1F9BF3}" type="presParOf" srcId="{280540D1-7E97-408E-BA17-23954A9BCEA2}" destId="{03680FA9-E1CB-447E-BB0A-587BE8A3624D}" srcOrd="0" destOrd="0" presId="urn:microsoft.com/office/officeart/2005/8/layout/pyramid2"/>
    <dgm:cxn modelId="{2AA245A0-39A3-48F9-9296-D210301BAD01}" type="presParOf" srcId="{280540D1-7E97-408E-BA17-23954A9BCEA2}" destId="{3C2E0687-C377-4EFF-B2BE-1CC247A1BD09}" srcOrd="1" destOrd="0" presId="urn:microsoft.com/office/officeart/2005/8/layout/pyramid2"/>
    <dgm:cxn modelId="{FFA193D8-3A29-476F-AB3B-4F118CCF063F}" type="presParOf" srcId="{3C2E0687-C377-4EFF-B2BE-1CC247A1BD09}" destId="{A1BC8507-1DA2-468A-B621-8FC5DB63557E}" srcOrd="0" destOrd="0" presId="urn:microsoft.com/office/officeart/2005/8/layout/pyramid2"/>
    <dgm:cxn modelId="{02E8CEFB-CF6F-42BB-A40E-B8A4D32754CE}" type="presParOf" srcId="{3C2E0687-C377-4EFF-B2BE-1CC247A1BD09}" destId="{FE769234-D4A8-4761-8EF4-6B02AF44A446}" srcOrd="1" destOrd="0" presId="urn:microsoft.com/office/officeart/2005/8/layout/pyramid2"/>
    <dgm:cxn modelId="{CEBB138E-DCC2-4DCE-98B8-FE3261F0DF27}" type="presParOf" srcId="{3C2E0687-C377-4EFF-B2BE-1CC247A1BD09}" destId="{2BB3552D-CF7C-4046-8662-5D982C904B32}" srcOrd="2" destOrd="0" presId="urn:microsoft.com/office/officeart/2005/8/layout/pyramid2"/>
    <dgm:cxn modelId="{386BE2D4-90AC-4912-8167-BA2EFA63CE7C}" type="presParOf" srcId="{3C2E0687-C377-4EFF-B2BE-1CC247A1BD09}" destId="{1EA0EDE9-7124-48C2-B8BC-EE974A435CDE}" srcOrd="3" destOrd="0" presId="urn:microsoft.com/office/officeart/2005/8/layout/pyramid2"/>
    <dgm:cxn modelId="{FDF49799-105D-40AD-8093-8334B3F0CE3A}" type="presParOf" srcId="{3C2E0687-C377-4EFF-B2BE-1CC247A1BD09}" destId="{02810A7A-C388-47A6-8CAE-67A7A070236D}" srcOrd="4" destOrd="0" presId="urn:microsoft.com/office/officeart/2005/8/layout/pyramid2"/>
    <dgm:cxn modelId="{939A4FFA-7AE6-4D94-8D55-186D5DD7D516}" type="presParOf" srcId="{3C2E0687-C377-4EFF-B2BE-1CC247A1BD09}" destId="{F988E811-642C-482F-B94A-330A43AE082D}" srcOrd="5" destOrd="0" presId="urn:microsoft.com/office/officeart/2005/8/layout/pyramid2"/>
    <dgm:cxn modelId="{FDD6AD50-FF69-4D4B-BF6F-995F44BB9A25}" type="presParOf" srcId="{3C2E0687-C377-4EFF-B2BE-1CC247A1BD09}" destId="{EA21EFBD-3340-434A-9F54-A062B3A27AA0}" srcOrd="6" destOrd="0" presId="urn:microsoft.com/office/officeart/2005/8/layout/pyramid2"/>
    <dgm:cxn modelId="{6994BC03-6B1F-4BD0-B7E2-E9BD0DA359EF}" type="presParOf" srcId="{3C2E0687-C377-4EFF-B2BE-1CC247A1BD09}" destId="{748D6E37-F9FC-4987-B372-5EC88927EB7E}" srcOrd="7" destOrd="0" presId="urn:microsoft.com/office/officeart/2005/8/layout/pyramid2"/>
    <dgm:cxn modelId="{C29EF3A0-89F6-474B-B74F-A907ADC5A84A}" type="presParOf" srcId="{3C2E0687-C377-4EFF-B2BE-1CC247A1BD09}" destId="{0FFF2C8E-61F4-46E2-A837-43550B2A2C22}" srcOrd="8" destOrd="0" presId="urn:microsoft.com/office/officeart/2005/8/layout/pyramid2"/>
    <dgm:cxn modelId="{8EFC3BB7-A64A-4BFF-8064-E9E2E64AD189}" type="presParOf" srcId="{3C2E0687-C377-4EFF-B2BE-1CC247A1BD09}" destId="{9063E5EA-1098-43E8-B4E9-B257027909CF}" srcOrd="9" destOrd="0" presId="urn:microsoft.com/office/officeart/2005/8/layout/pyramid2"/>
    <dgm:cxn modelId="{8DD72BB0-E522-4508-B51D-DF95613C2BFE}" type="presParOf" srcId="{3C2E0687-C377-4EFF-B2BE-1CC247A1BD09}" destId="{DB6622DD-3338-4F46-90B1-24E0BF169618}" srcOrd="10" destOrd="0" presId="urn:microsoft.com/office/officeart/2005/8/layout/pyramid2"/>
    <dgm:cxn modelId="{12E42487-3E5E-45CE-8A0D-6FE347B2D0E4}" type="presParOf" srcId="{3C2E0687-C377-4EFF-B2BE-1CC247A1BD09}" destId="{98CB3CFD-438A-4344-889E-6B97317D8DB0}" srcOrd="11" destOrd="0" presId="urn:microsoft.com/office/officeart/2005/8/layout/pyramid2"/>
    <dgm:cxn modelId="{6AD73355-980B-48D8-B633-72FDC87056FD}" type="presParOf" srcId="{3C2E0687-C377-4EFF-B2BE-1CC247A1BD09}" destId="{D9A2859D-4026-4C45-9877-FE65255A6FED}" srcOrd="12" destOrd="0" presId="urn:microsoft.com/office/officeart/2005/8/layout/pyramid2"/>
    <dgm:cxn modelId="{F4D8B8F1-A3A8-4B74-B6D5-C1CFFCC4B1FC}" type="presParOf" srcId="{3C2E0687-C377-4EFF-B2BE-1CC247A1BD09}" destId="{91A0F8E0-F842-40A5-988E-32F6B6F1FCED}"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2AE3DC-4344-4154-AAD4-5BA24B62B8C2}" type="doc">
      <dgm:prSet loTypeId="urn:microsoft.com/office/officeart/2008/layout/PictureStrips" loCatId="list" qsTypeId="urn:microsoft.com/office/officeart/2005/8/quickstyle/simple1" qsCatId="simple" csTypeId="urn:microsoft.com/office/officeart/2005/8/colors/colorful3" csCatId="colorful" phldr="1"/>
      <dgm:spPr/>
      <dgm:t>
        <a:bodyPr/>
        <a:lstStyle/>
        <a:p>
          <a:endParaRPr lang="en-US"/>
        </a:p>
      </dgm:t>
    </dgm:pt>
    <dgm:pt modelId="{346A4BA1-9788-4B79-95DD-688BA53FF18C}">
      <dgm:prSet phldrT="[Text]" custT="1"/>
      <dgm:spPr/>
      <dgm:t>
        <a:bodyPr/>
        <a:lstStyle/>
        <a:p>
          <a:r>
            <a:rPr lang="en-US" sz="1800" b="1" dirty="0" smtClean="0"/>
            <a:t>Lack of ability to determine the quantity, quality and real value of the merchandise</a:t>
          </a:r>
          <a:r>
            <a:rPr lang="en-US" sz="1400" b="1" dirty="0" smtClean="0"/>
            <a:t>;</a:t>
          </a:r>
          <a:endParaRPr lang="en-US" sz="1400" b="1" dirty="0"/>
        </a:p>
      </dgm:t>
    </dgm:pt>
    <dgm:pt modelId="{AEDC1ADF-EAC4-4191-862D-4E2879FFFCAA}" type="parTrans" cxnId="{B8427E0D-7C91-4375-BFC9-FCEFA1B66ED6}">
      <dgm:prSet/>
      <dgm:spPr/>
      <dgm:t>
        <a:bodyPr/>
        <a:lstStyle/>
        <a:p>
          <a:endParaRPr lang="en-US"/>
        </a:p>
      </dgm:t>
    </dgm:pt>
    <dgm:pt modelId="{D96C502D-0861-4A69-99C5-38A266CABE25}" type="sibTrans" cxnId="{B8427E0D-7C91-4375-BFC9-FCEFA1B66ED6}">
      <dgm:prSet/>
      <dgm:spPr/>
      <dgm:t>
        <a:bodyPr/>
        <a:lstStyle/>
        <a:p>
          <a:endParaRPr lang="en-US"/>
        </a:p>
      </dgm:t>
    </dgm:pt>
    <dgm:pt modelId="{147C2EDF-DF69-443B-924D-7421D149CB6C}">
      <dgm:prSet phldrT="[Text]" custT="1"/>
      <dgm:spPr/>
      <dgm:t>
        <a:bodyPr/>
        <a:lstStyle/>
        <a:p>
          <a:r>
            <a:rPr lang="en-US" sz="1800" b="1" dirty="0" smtClean="0"/>
            <a:t>Lack of appropriate conditions for storing and processing merchandise</a:t>
          </a:r>
          <a:r>
            <a:rPr lang="pt-PT" sz="1800" b="1" dirty="0" smtClean="0"/>
            <a:t>; </a:t>
          </a:r>
          <a:endParaRPr lang="en-US" sz="1800" b="1" dirty="0"/>
        </a:p>
      </dgm:t>
    </dgm:pt>
    <dgm:pt modelId="{D0299411-1AB1-4A9E-A58E-3D155F181D66}" type="parTrans" cxnId="{5EBB0C96-392F-4195-94A2-9604AE2F4473}">
      <dgm:prSet/>
      <dgm:spPr/>
      <dgm:t>
        <a:bodyPr/>
        <a:lstStyle/>
        <a:p>
          <a:endParaRPr lang="en-US"/>
        </a:p>
      </dgm:t>
    </dgm:pt>
    <dgm:pt modelId="{44BD7AE6-3036-4CAB-B51E-9189828F1191}" type="sibTrans" cxnId="{5EBB0C96-392F-4195-94A2-9604AE2F4473}">
      <dgm:prSet/>
      <dgm:spPr/>
      <dgm:t>
        <a:bodyPr/>
        <a:lstStyle/>
        <a:p>
          <a:endParaRPr lang="en-US"/>
        </a:p>
      </dgm:t>
    </dgm:pt>
    <dgm:pt modelId="{390E5E6A-6BFA-4A38-AC08-4E87E6A32535}">
      <dgm:prSet phldrT="[Text]" custT="1"/>
      <dgm:spPr/>
      <dgm:t>
        <a:bodyPr/>
        <a:lstStyle/>
        <a:p>
          <a:r>
            <a:rPr lang="en-US" sz="1800" b="1" dirty="0" smtClean="0"/>
            <a:t>Lack of appropriate conditions for storing and processing merchandise;</a:t>
          </a:r>
          <a:endParaRPr lang="en-US" sz="1800" b="1" dirty="0"/>
        </a:p>
      </dgm:t>
    </dgm:pt>
    <dgm:pt modelId="{93456C08-BA6D-4C93-A82C-EDD2D5084642}" type="parTrans" cxnId="{B960E7E0-75DF-4738-BA08-6B181A525EA5}">
      <dgm:prSet/>
      <dgm:spPr/>
      <dgm:t>
        <a:bodyPr/>
        <a:lstStyle/>
        <a:p>
          <a:endParaRPr lang="en-US"/>
        </a:p>
      </dgm:t>
    </dgm:pt>
    <dgm:pt modelId="{EB1567EE-5477-4AAA-BF48-5C9B5E5E86F1}" type="sibTrans" cxnId="{B960E7E0-75DF-4738-BA08-6B181A525EA5}">
      <dgm:prSet/>
      <dgm:spPr/>
      <dgm:t>
        <a:bodyPr/>
        <a:lstStyle/>
        <a:p>
          <a:endParaRPr lang="en-US"/>
        </a:p>
      </dgm:t>
    </dgm:pt>
    <dgm:pt modelId="{702A9899-1625-4362-AE9D-D1B97DC0A656}">
      <dgm:prSet phldrT="[Text]" custT="1"/>
      <dgm:spPr/>
      <dgm:t>
        <a:bodyPr/>
        <a:lstStyle/>
        <a:p>
          <a:r>
            <a:rPr lang="en-US" sz="1800" b="1" dirty="0" smtClean="0"/>
            <a:t>Deficiencies in the process of organizing and selling commodities</a:t>
          </a:r>
          <a:endParaRPr lang="en-US" sz="1800" b="1" dirty="0"/>
        </a:p>
      </dgm:t>
    </dgm:pt>
    <dgm:pt modelId="{9F9E4930-B23A-4172-AC8A-CBE75A2BED42}" type="parTrans" cxnId="{99CC1DE5-4016-4AF0-B829-262DC2863076}">
      <dgm:prSet/>
      <dgm:spPr/>
      <dgm:t>
        <a:bodyPr/>
        <a:lstStyle/>
        <a:p>
          <a:endParaRPr lang="en-US"/>
        </a:p>
      </dgm:t>
    </dgm:pt>
    <dgm:pt modelId="{5A548920-0585-489A-9734-10B2C4BD4CD6}" type="sibTrans" cxnId="{99CC1DE5-4016-4AF0-B829-262DC2863076}">
      <dgm:prSet/>
      <dgm:spPr/>
      <dgm:t>
        <a:bodyPr/>
        <a:lstStyle/>
        <a:p>
          <a:endParaRPr lang="en-US"/>
        </a:p>
      </dgm:t>
    </dgm:pt>
    <dgm:pt modelId="{AF54702F-7038-4EC6-A864-06F3BCCB1337}">
      <dgm:prSet phldrT="[Text]" custT="1"/>
      <dgm:spPr/>
      <dgm:t>
        <a:bodyPr/>
        <a:lstStyle/>
        <a:p>
          <a:r>
            <a:rPr lang="en-US" sz="1800" b="1" dirty="0" smtClean="0"/>
            <a:t>Poor access to the national financial system;</a:t>
          </a:r>
          <a:endParaRPr lang="en-US" sz="1800" b="1" dirty="0"/>
        </a:p>
      </dgm:t>
    </dgm:pt>
    <dgm:pt modelId="{6F9D819B-BAF8-4D45-90C7-75FE7B5D3D74}" type="parTrans" cxnId="{6F611EBB-0222-4AEC-A32F-C355654FFCE1}">
      <dgm:prSet/>
      <dgm:spPr/>
      <dgm:t>
        <a:bodyPr/>
        <a:lstStyle/>
        <a:p>
          <a:endParaRPr lang="en-US"/>
        </a:p>
      </dgm:t>
    </dgm:pt>
    <dgm:pt modelId="{8375596A-C2A1-4CF6-8590-B9586F35F22A}" type="sibTrans" cxnId="{6F611EBB-0222-4AEC-A32F-C355654FFCE1}">
      <dgm:prSet/>
      <dgm:spPr/>
      <dgm:t>
        <a:bodyPr/>
        <a:lstStyle/>
        <a:p>
          <a:endParaRPr lang="en-US"/>
        </a:p>
      </dgm:t>
    </dgm:pt>
    <dgm:pt modelId="{B7BD5822-FCD1-9245-B7EA-DC261C639AB6}">
      <dgm:prSet phldrT="[Text]" custT="1"/>
      <dgm:spPr/>
      <dgm:t>
        <a:bodyPr/>
        <a:lstStyle/>
        <a:p>
          <a:r>
            <a:rPr lang="en-US" sz="1800" b="1" dirty="0" smtClean="0"/>
            <a:t>Low financial income;</a:t>
          </a:r>
          <a:endParaRPr lang="en-US" sz="1800" b="1" dirty="0"/>
        </a:p>
      </dgm:t>
    </dgm:pt>
    <dgm:pt modelId="{A1C6A6AD-56DB-1B4C-A77E-A18346941C3C}" type="parTrans" cxnId="{8A1BF298-221E-9C40-9BB2-15C36C3E7931}">
      <dgm:prSet/>
      <dgm:spPr/>
      <dgm:t>
        <a:bodyPr/>
        <a:lstStyle/>
        <a:p>
          <a:endParaRPr lang="en-US"/>
        </a:p>
      </dgm:t>
    </dgm:pt>
    <dgm:pt modelId="{03612D47-78B6-5B40-8407-824A84B4D64B}" type="sibTrans" cxnId="{8A1BF298-221E-9C40-9BB2-15C36C3E7931}">
      <dgm:prSet/>
      <dgm:spPr/>
      <dgm:t>
        <a:bodyPr/>
        <a:lstStyle/>
        <a:p>
          <a:endParaRPr lang="en-US"/>
        </a:p>
      </dgm:t>
    </dgm:pt>
    <dgm:pt modelId="{EA7D9505-6BA3-44EA-A443-58CE668672F2}" type="pres">
      <dgm:prSet presAssocID="{222AE3DC-4344-4154-AAD4-5BA24B62B8C2}" presName="Name0" presStyleCnt="0">
        <dgm:presLayoutVars>
          <dgm:dir/>
          <dgm:resizeHandles val="exact"/>
        </dgm:presLayoutVars>
      </dgm:prSet>
      <dgm:spPr/>
      <dgm:t>
        <a:bodyPr/>
        <a:lstStyle/>
        <a:p>
          <a:endParaRPr lang="en-US"/>
        </a:p>
      </dgm:t>
    </dgm:pt>
    <dgm:pt modelId="{FBA40D66-7970-4CD3-8951-1D7096B5621B}" type="pres">
      <dgm:prSet presAssocID="{346A4BA1-9788-4B79-95DD-688BA53FF18C}" presName="composite" presStyleCnt="0"/>
      <dgm:spPr/>
    </dgm:pt>
    <dgm:pt modelId="{30AF52B1-E40F-4E5E-A097-587EA8D7F82D}" type="pres">
      <dgm:prSet presAssocID="{346A4BA1-9788-4B79-95DD-688BA53FF18C}" presName="rect1" presStyleLbl="trAlignAcc1" presStyleIdx="0" presStyleCnt="6" custScaleY="117580">
        <dgm:presLayoutVars>
          <dgm:bulletEnabled val="1"/>
        </dgm:presLayoutVars>
      </dgm:prSet>
      <dgm:spPr/>
      <dgm:t>
        <a:bodyPr/>
        <a:lstStyle/>
        <a:p>
          <a:endParaRPr lang="en-US"/>
        </a:p>
      </dgm:t>
    </dgm:pt>
    <dgm:pt modelId="{C672FB28-05E7-4C6D-B7FF-66F140278631}" type="pres">
      <dgm:prSet presAssocID="{346A4BA1-9788-4B79-95DD-688BA53FF18C}" presName="rect2" presStyleLbl="fgImgPlace1" presStyleIdx="0" presStyleCnt="6"/>
      <dgm:spPr/>
    </dgm:pt>
    <dgm:pt modelId="{F2D67976-4582-4A90-95CB-62C1728A9279}" type="pres">
      <dgm:prSet presAssocID="{D96C502D-0861-4A69-99C5-38A266CABE25}" presName="sibTrans" presStyleCnt="0"/>
      <dgm:spPr/>
    </dgm:pt>
    <dgm:pt modelId="{E51B995F-D5D4-4999-82CE-8C5646716B51}" type="pres">
      <dgm:prSet presAssocID="{147C2EDF-DF69-443B-924D-7421D149CB6C}" presName="composite" presStyleCnt="0"/>
      <dgm:spPr/>
    </dgm:pt>
    <dgm:pt modelId="{D753958C-58BD-4F50-9D39-6AB51B18910B}" type="pres">
      <dgm:prSet presAssocID="{147C2EDF-DF69-443B-924D-7421D149CB6C}" presName="rect1" presStyleLbl="trAlignAcc1" presStyleIdx="1" presStyleCnt="6" custScaleY="117580">
        <dgm:presLayoutVars>
          <dgm:bulletEnabled val="1"/>
        </dgm:presLayoutVars>
      </dgm:prSet>
      <dgm:spPr/>
      <dgm:t>
        <a:bodyPr/>
        <a:lstStyle/>
        <a:p>
          <a:endParaRPr lang="en-US"/>
        </a:p>
      </dgm:t>
    </dgm:pt>
    <dgm:pt modelId="{43118AEB-3425-4726-9C65-807E6D1EC48D}" type="pres">
      <dgm:prSet presAssocID="{147C2EDF-DF69-443B-924D-7421D149CB6C}" presName="rect2" presStyleLbl="fgImgPlace1" presStyleIdx="1" presStyleCnt="6"/>
      <dgm:spPr/>
    </dgm:pt>
    <dgm:pt modelId="{FF44130C-3B6A-46C9-A098-BD95E94FB25D}" type="pres">
      <dgm:prSet presAssocID="{44BD7AE6-3036-4CAB-B51E-9189828F1191}" presName="sibTrans" presStyleCnt="0"/>
      <dgm:spPr/>
    </dgm:pt>
    <dgm:pt modelId="{A29C0DF1-AA7B-4251-A838-E3DA5EFD4151}" type="pres">
      <dgm:prSet presAssocID="{390E5E6A-6BFA-4A38-AC08-4E87E6A32535}" presName="composite" presStyleCnt="0"/>
      <dgm:spPr/>
    </dgm:pt>
    <dgm:pt modelId="{60698F1E-25F6-4DAB-81AB-EC360B0FD5AE}" type="pres">
      <dgm:prSet presAssocID="{390E5E6A-6BFA-4A38-AC08-4E87E6A32535}" presName="rect1" presStyleLbl="trAlignAcc1" presStyleIdx="2" presStyleCnt="6">
        <dgm:presLayoutVars>
          <dgm:bulletEnabled val="1"/>
        </dgm:presLayoutVars>
      </dgm:prSet>
      <dgm:spPr/>
      <dgm:t>
        <a:bodyPr/>
        <a:lstStyle/>
        <a:p>
          <a:endParaRPr lang="en-US"/>
        </a:p>
      </dgm:t>
    </dgm:pt>
    <dgm:pt modelId="{23AFAB68-FE58-4F11-BED3-F47128DE9EE9}" type="pres">
      <dgm:prSet presAssocID="{390E5E6A-6BFA-4A38-AC08-4E87E6A32535}" presName="rect2" presStyleLbl="fgImgPlace1" presStyleIdx="2" presStyleCnt="6"/>
      <dgm:spPr/>
    </dgm:pt>
    <dgm:pt modelId="{B697D250-E04C-4599-A617-2C4A1E8B68C5}" type="pres">
      <dgm:prSet presAssocID="{EB1567EE-5477-4AAA-BF48-5C9B5E5E86F1}" presName="sibTrans" presStyleCnt="0"/>
      <dgm:spPr/>
    </dgm:pt>
    <dgm:pt modelId="{90234762-A3A8-D246-A1D2-23B2FACCFF2C}" type="pres">
      <dgm:prSet presAssocID="{B7BD5822-FCD1-9245-B7EA-DC261C639AB6}" presName="composite" presStyleCnt="0"/>
      <dgm:spPr/>
    </dgm:pt>
    <dgm:pt modelId="{462BC57B-954F-0543-B303-1DA12D3E287D}" type="pres">
      <dgm:prSet presAssocID="{B7BD5822-FCD1-9245-B7EA-DC261C639AB6}" presName="rect1" presStyleLbl="trAlignAcc1" presStyleIdx="3" presStyleCnt="6">
        <dgm:presLayoutVars>
          <dgm:bulletEnabled val="1"/>
        </dgm:presLayoutVars>
      </dgm:prSet>
      <dgm:spPr/>
      <dgm:t>
        <a:bodyPr/>
        <a:lstStyle/>
        <a:p>
          <a:endParaRPr lang="en-US"/>
        </a:p>
      </dgm:t>
    </dgm:pt>
    <dgm:pt modelId="{E367C797-0529-2946-9EC2-364047022B98}" type="pres">
      <dgm:prSet presAssocID="{B7BD5822-FCD1-9245-B7EA-DC261C639AB6}" presName="rect2" presStyleLbl="fgImgPlace1" presStyleIdx="3" presStyleCnt="6"/>
      <dgm:spPr/>
    </dgm:pt>
    <dgm:pt modelId="{2A48321D-A74F-994D-8C63-444F2A505474}" type="pres">
      <dgm:prSet presAssocID="{03612D47-78B6-5B40-8407-824A84B4D64B}" presName="sibTrans" presStyleCnt="0"/>
      <dgm:spPr/>
    </dgm:pt>
    <dgm:pt modelId="{F994DE1F-3ADB-4C5A-BE5D-5406E834F9F6}" type="pres">
      <dgm:prSet presAssocID="{702A9899-1625-4362-AE9D-D1B97DC0A656}" presName="composite" presStyleCnt="0"/>
      <dgm:spPr/>
    </dgm:pt>
    <dgm:pt modelId="{C8855B96-6FED-4BD1-9E77-B9385D000936}" type="pres">
      <dgm:prSet presAssocID="{702A9899-1625-4362-AE9D-D1B97DC0A656}" presName="rect1" presStyleLbl="trAlignAcc1" presStyleIdx="4" presStyleCnt="6" custScaleX="97540">
        <dgm:presLayoutVars>
          <dgm:bulletEnabled val="1"/>
        </dgm:presLayoutVars>
      </dgm:prSet>
      <dgm:spPr/>
      <dgm:t>
        <a:bodyPr/>
        <a:lstStyle/>
        <a:p>
          <a:endParaRPr lang="en-US"/>
        </a:p>
      </dgm:t>
    </dgm:pt>
    <dgm:pt modelId="{DE6D275B-5EFA-40D8-8930-072E7B519BBD}" type="pres">
      <dgm:prSet presAssocID="{702A9899-1625-4362-AE9D-D1B97DC0A656}" presName="rect2" presStyleLbl="fgImgPlace1" presStyleIdx="4" presStyleCnt="6"/>
      <dgm:spPr/>
    </dgm:pt>
    <dgm:pt modelId="{5541988D-9449-4B3A-9684-3B3F67B53AC4}" type="pres">
      <dgm:prSet presAssocID="{5A548920-0585-489A-9734-10B2C4BD4CD6}" presName="sibTrans" presStyleCnt="0"/>
      <dgm:spPr/>
    </dgm:pt>
    <dgm:pt modelId="{5189E373-7739-4D82-BD39-EA18AE3B750F}" type="pres">
      <dgm:prSet presAssocID="{AF54702F-7038-4EC6-A864-06F3BCCB1337}" presName="composite" presStyleCnt="0"/>
      <dgm:spPr/>
    </dgm:pt>
    <dgm:pt modelId="{06684252-69A1-474D-8880-EBE50C4B0886}" type="pres">
      <dgm:prSet presAssocID="{AF54702F-7038-4EC6-A864-06F3BCCB1337}" presName="rect1" presStyleLbl="trAlignAcc1" presStyleIdx="5" presStyleCnt="6">
        <dgm:presLayoutVars>
          <dgm:bulletEnabled val="1"/>
        </dgm:presLayoutVars>
      </dgm:prSet>
      <dgm:spPr/>
      <dgm:t>
        <a:bodyPr/>
        <a:lstStyle/>
        <a:p>
          <a:endParaRPr lang="en-US"/>
        </a:p>
      </dgm:t>
    </dgm:pt>
    <dgm:pt modelId="{22C867C5-0ABA-4CC1-ABAB-A3CEF5762F27}" type="pres">
      <dgm:prSet presAssocID="{AF54702F-7038-4EC6-A864-06F3BCCB1337}" presName="rect2" presStyleLbl="fgImgPlace1" presStyleIdx="5" presStyleCnt="6"/>
      <dgm:spPr/>
    </dgm:pt>
  </dgm:ptLst>
  <dgm:cxnLst>
    <dgm:cxn modelId="{78EDD4B7-F017-4317-B792-813458464992}" type="presOf" srcId="{390E5E6A-6BFA-4A38-AC08-4E87E6A32535}" destId="{60698F1E-25F6-4DAB-81AB-EC360B0FD5AE}" srcOrd="0" destOrd="0" presId="urn:microsoft.com/office/officeart/2008/layout/PictureStrips"/>
    <dgm:cxn modelId="{8A1BF298-221E-9C40-9BB2-15C36C3E7931}" srcId="{222AE3DC-4344-4154-AAD4-5BA24B62B8C2}" destId="{B7BD5822-FCD1-9245-B7EA-DC261C639AB6}" srcOrd="3" destOrd="0" parTransId="{A1C6A6AD-56DB-1B4C-A77E-A18346941C3C}" sibTransId="{03612D47-78B6-5B40-8407-824A84B4D64B}"/>
    <dgm:cxn modelId="{34CB3742-F718-4E8D-BF35-DE821559CD05}" type="presOf" srcId="{702A9899-1625-4362-AE9D-D1B97DC0A656}" destId="{C8855B96-6FED-4BD1-9E77-B9385D000936}" srcOrd="0" destOrd="0" presId="urn:microsoft.com/office/officeart/2008/layout/PictureStrips"/>
    <dgm:cxn modelId="{5DC43520-4A17-4CFD-BDED-6598560EE64B}" type="presOf" srcId="{147C2EDF-DF69-443B-924D-7421D149CB6C}" destId="{D753958C-58BD-4F50-9D39-6AB51B18910B}" srcOrd="0" destOrd="0" presId="urn:microsoft.com/office/officeart/2008/layout/PictureStrips"/>
    <dgm:cxn modelId="{F5FC20D4-8FE1-45DF-A4A0-358AF6FDE2A0}" type="presOf" srcId="{346A4BA1-9788-4B79-95DD-688BA53FF18C}" destId="{30AF52B1-E40F-4E5E-A097-587EA8D7F82D}" srcOrd="0" destOrd="0" presId="urn:microsoft.com/office/officeart/2008/layout/PictureStrips"/>
    <dgm:cxn modelId="{6F611EBB-0222-4AEC-A32F-C355654FFCE1}" srcId="{222AE3DC-4344-4154-AAD4-5BA24B62B8C2}" destId="{AF54702F-7038-4EC6-A864-06F3BCCB1337}" srcOrd="5" destOrd="0" parTransId="{6F9D819B-BAF8-4D45-90C7-75FE7B5D3D74}" sibTransId="{8375596A-C2A1-4CF6-8590-B9586F35F22A}"/>
    <dgm:cxn modelId="{B8427E0D-7C91-4375-BFC9-FCEFA1B66ED6}" srcId="{222AE3DC-4344-4154-AAD4-5BA24B62B8C2}" destId="{346A4BA1-9788-4B79-95DD-688BA53FF18C}" srcOrd="0" destOrd="0" parTransId="{AEDC1ADF-EAC4-4191-862D-4E2879FFFCAA}" sibTransId="{D96C502D-0861-4A69-99C5-38A266CABE25}"/>
    <dgm:cxn modelId="{4DF69EB4-014D-174C-99C0-AE170A8BD1E9}" type="presOf" srcId="{B7BD5822-FCD1-9245-B7EA-DC261C639AB6}" destId="{462BC57B-954F-0543-B303-1DA12D3E287D}" srcOrd="0" destOrd="0" presId="urn:microsoft.com/office/officeart/2008/layout/PictureStrips"/>
    <dgm:cxn modelId="{C256314D-7207-4E1D-B69C-A8C91E879BFF}" type="presOf" srcId="{AF54702F-7038-4EC6-A864-06F3BCCB1337}" destId="{06684252-69A1-474D-8880-EBE50C4B0886}" srcOrd="0" destOrd="0" presId="urn:microsoft.com/office/officeart/2008/layout/PictureStrips"/>
    <dgm:cxn modelId="{99CC1DE5-4016-4AF0-B829-262DC2863076}" srcId="{222AE3DC-4344-4154-AAD4-5BA24B62B8C2}" destId="{702A9899-1625-4362-AE9D-D1B97DC0A656}" srcOrd="4" destOrd="0" parTransId="{9F9E4930-B23A-4172-AC8A-CBE75A2BED42}" sibTransId="{5A548920-0585-489A-9734-10B2C4BD4CD6}"/>
    <dgm:cxn modelId="{188478E7-C9F6-4BAA-BC42-B0F63E3B3114}" type="presOf" srcId="{222AE3DC-4344-4154-AAD4-5BA24B62B8C2}" destId="{EA7D9505-6BA3-44EA-A443-58CE668672F2}" srcOrd="0" destOrd="0" presId="urn:microsoft.com/office/officeart/2008/layout/PictureStrips"/>
    <dgm:cxn modelId="{5EBB0C96-392F-4195-94A2-9604AE2F4473}" srcId="{222AE3DC-4344-4154-AAD4-5BA24B62B8C2}" destId="{147C2EDF-DF69-443B-924D-7421D149CB6C}" srcOrd="1" destOrd="0" parTransId="{D0299411-1AB1-4A9E-A58E-3D155F181D66}" sibTransId="{44BD7AE6-3036-4CAB-B51E-9189828F1191}"/>
    <dgm:cxn modelId="{B960E7E0-75DF-4738-BA08-6B181A525EA5}" srcId="{222AE3DC-4344-4154-AAD4-5BA24B62B8C2}" destId="{390E5E6A-6BFA-4A38-AC08-4E87E6A32535}" srcOrd="2" destOrd="0" parTransId="{93456C08-BA6D-4C93-A82C-EDD2D5084642}" sibTransId="{EB1567EE-5477-4AAA-BF48-5C9B5E5E86F1}"/>
    <dgm:cxn modelId="{E5A610B8-E8D2-4D01-8995-DAEBF0316159}" type="presParOf" srcId="{EA7D9505-6BA3-44EA-A443-58CE668672F2}" destId="{FBA40D66-7970-4CD3-8951-1D7096B5621B}" srcOrd="0" destOrd="0" presId="urn:microsoft.com/office/officeart/2008/layout/PictureStrips"/>
    <dgm:cxn modelId="{2511E603-4279-4BF1-BFEF-F9A0DB97E218}" type="presParOf" srcId="{FBA40D66-7970-4CD3-8951-1D7096B5621B}" destId="{30AF52B1-E40F-4E5E-A097-587EA8D7F82D}" srcOrd="0" destOrd="0" presId="urn:microsoft.com/office/officeart/2008/layout/PictureStrips"/>
    <dgm:cxn modelId="{EAC31F51-BA5C-4C77-9F23-BF958E12BEBA}" type="presParOf" srcId="{FBA40D66-7970-4CD3-8951-1D7096B5621B}" destId="{C672FB28-05E7-4C6D-B7FF-66F140278631}" srcOrd="1" destOrd="0" presId="urn:microsoft.com/office/officeart/2008/layout/PictureStrips"/>
    <dgm:cxn modelId="{DB9CB817-71FB-4AE9-9261-AD78D91681D9}" type="presParOf" srcId="{EA7D9505-6BA3-44EA-A443-58CE668672F2}" destId="{F2D67976-4582-4A90-95CB-62C1728A9279}" srcOrd="1" destOrd="0" presId="urn:microsoft.com/office/officeart/2008/layout/PictureStrips"/>
    <dgm:cxn modelId="{F5B90B4E-4DF3-4B8B-8D55-C5127336E2D8}" type="presParOf" srcId="{EA7D9505-6BA3-44EA-A443-58CE668672F2}" destId="{E51B995F-D5D4-4999-82CE-8C5646716B51}" srcOrd="2" destOrd="0" presId="urn:microsoft.com/office/officeart/2008/layout/PictureStrips"/>
    <dgm:cxn modelId="{04127ABC-33AB-40C9-A79D-CD35145AA59E}" type="presParOf" srcId="{E51B995F-D5D4-4999-82CE-8C5646716B51}" destId="{D753958C-58BD-4F50-9D39-6AB51B18910B}" srcOrd="0" destOrd="0" presId="urn:microsoft.com/office/officeart/2008/layout/PictureStrips"/>
    <dgm:cxn modelId="{DA45E84B-CDE9-42D0-99C4-2A1EADA2338C}" type="presParOf" srcId="{E51B995F-D5D4-4999-82CE-8C5646716B51}" destId="{43118AEB-3425-4726-9C65-807E6D1EC48D}" srcOrd="1" destOrd="0" presId="urn:microsoft.com/office/officeart/2008/layout/PictureStrips"/>
    <dgm:cxn modelId="{B46B5E8A-18A0-4C6E-AF2B-D0CEBAB34A81}" type="presParOf" srcId="{EA7D9505-6BA3-44EA-A443-58CE668672F2}" destId="{FF44130C-3B6A-46C9-A098-BD95E94FB25D}" srcOrd="3" destOrd="0" presId="urn:microsoft.com/office/officeart/2008/layout/PictureStrips"/>
    <dgm:cxn modelId="{4DC64F97-85DE-46D1-B4D4-15FFB82681CD}" type="presParOf" srcId="{EA7D9505-6BA3-44EA-A443-58CE668672F2}" destId="{A29C0DF1-AA7B-4251-A838-E3DA5EFD4151}" srcOrd="4" destOrd="0" presId="urn:microsoft.com/office/officeart/2008/layout/PictureStrips"/>
    <dgm:cxn modelId="{DD8F7C77-3689-49CE-AA96-BBF025F7C6DE}" type="presParOf" srcId="{A29C0DF1-AA7B-4251-A838-E3DA5EFD4151}" destId="{60698F1E-25F6-4DAB-81AB-EC360B0FD5AE}" srcOrd="0" destOrd="0" presId="urn:microsoft.com/office/officeart/2008/layout/PictureStrips"/>
    <dgm:cxn modelId="{D760F2B3-54ED-4FA2-A602-BFA4F9D022EF}" type="presParOf" srcId="{A29C0DF1-AA7B-4251-A838-E3DA5EFD4151}" destId="{23AFAB68-FE58-4F11-BED3-F47128DE9EE9}" srcOrd="1" destOrd="0" presId="urn:microsoft.com/office/officeart/2008/layout/PictureStrips"/>
    <dgm:cxn modelId="{DBD11429-627F-4CDA-9D6F-1F261CE3885C}" type="presParOf" srcId="{EA7D9505-6BA3-44EA-A443-58CE668672F2}" destId="{B697D250-E04C-4599-A617-2C4A1E8B68C5}" srcOrd="5" destOrd="0" presId="urn:microsoft.com/office/officeart/2008/layout/PictureStrips"/>
    <dgm:cxn modelId="{0E1A97A4-94BC-5A45-B0DF-09504E0C7D4A}" type="presParOf" srcId="{EA7D9505-6BA3-44EA-A443-58CE668672F2}" destId="{90234762-A3A8-D246-A1D2-23B2FACCFF2C}" srcOrd="6" destOrd="0" presId="urn:microsoft.com/office/officeart/2008/layout/PictureStrips"/>
    <dgm:cxn modelId="{5CA8F1DA-7B7E-124E-ADF3-A8BFDCB957DE}" type="presParOf" srcId="{90234762-A3A8-D246-A1D2-23B2FACCFF2C}" destId="{462BC57B-954F-0543-B303-1DA12D3E287D}" srcOrd="0" destOrd="0" presId="urn:microsoft.com/office/officeart/2008/layout/PictureStrips"/>
    <dgm:cxn modelId="{50EA3B62-7C02-324B-810D-D11B50BEF917}" type="presParOf" srcId="{90234762-A3A8-D246-A1D2-23B2FACCFF2C}" destId="{E367C797-0529-2946-9EC2-364047022B98}" srcOrd="1" destOrd="0" presId="urn:microsoft.com/office/officeart/2008/layout/PictureStrips"/>
    <dgm:cxn modelId="{4466F7AA-776D-8245-AC20-73D048F199E3}" type="presParOf" srcId="{EA7D9505-6BA3-44EA-A443-58CE668672F2}" destId="{2A48321D-A74F-994D-8C63-444F2A505474}" srcOrd="7" destOrd="0" presId="urn:microsoft.com/office/officeart/2008/layout/PictureStrips"/>
    <dgm:cxn modelId="{148649EB-3A72-44B9-BEA6-4249381CDD23}" type="presParOf" srcId="{EA7D9505-6BA3-44EA-A443-58CE668672F2}" destId="{F994DE1F-3ADB-4C5A-BE5D-5406E834F9F6}" srcOrd="8" destOrd="0" presId="urn:microsoft.com/office/officeart/2008/layout/PictureStrips"/>
    <dgm:cxn modelId="{715A3388-77D0-403C-A81F-48B237687BB1}" type="presParOf" srcId="{F994DE1F-3ADB-4C5A-BE5D-5406E834F9F6}" destId="{C8855B96-6FED-4BD1-9E77-B9385D000936}" srcOrd="0" destOrd="0" presId="urn:microsoft.com/office/officeart/2008/layout/PictureStrips"/>
    <dgm:cxn modelId="{90DB397B-027B-4A25-84CB-396C6D66B238}" type="presParOf" srcId="{F994DE1F-3ADB-4C5A-BE5D-5406E834F9F6}" destId="{DE6D275B-5EFA-40D8-8930-072E7B519BBD}" srcOrd="1" destOrd="0" presId="urn:microsoft.com/office/officeart/2008/layout/PictureStrips"/>
    <dgm:cxn modelId="{50A69698-2861-42DD-8C3C-474DC699DF1D}" type="presParOf" srcId="{EA7D9505-6BA3-44EA-A443-58CE668672F2}" destId="{5541988D-9449-4B3A-9684-3B3F67B53AC4}" srcOrd="9" destOrd="0" presId="urn:microsoft.com/office/officeart/2008/layout/PictureStrips"/>
    <dgm:cxn modelId="{0BB407FF-85CE-4C79-A4DD-8486489E5DAC}" type="presParOf" srcId="{EA7D9505-6BA3-44EA-A443-58CE668672F2}" destId="{5189E373-7739-4D82-BD39-EA18AE3B750F}" srcOrd="10" destOrd="0" presId="urn:microsoft.com/office/officeart/2008/layout/PictureStrips"/>
    <dgm:cxn modelId="{0A8C9568-4429-4555-9C8E-D4CB039EF994}" type="presParOf" srcId="{5189E373-7739-4D82-BD39-EA18AE3B750F}" destId="{06684252-69A1-474D-8880-EBE50C4B0886}" srcOrd="0" destOrd="0" presId="urn:microsoft.com/office/officeart/2008/layout/PictureStrips"/>
    <dgm:cxn modelId="{6B8B65CA-8CF7-4FE5-A3AC-28866A4126A5}" type="presParOf" srcId="{5189E373-7739-4D82-BD39-EA18AE3B750F}" destId="{22C867C5-0ABA-4CC1-ABAB-A3CEF5762F2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35F37A-A539-4BD8-8096-4F089282C5AE}"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5CCE402D-82DC-4401-AA2B-A81F3FFF7D13}">
      <dgm:prSet phldrT="[Text]"/>
      <dgm:spPr/>
      <dgm:t>
        <a:bodyPr/>
        <a:lstStyle/>
        <a:p>
          <a:r>
            <a:rPr lang="en-US" dirty="0">
              <a:latin typeface="Arial Black" panose="020B0A04020102020204" pitchFamily="34" charset="0"/>
            </a:rPr>
            <a:t>01</a:t>
          </a:r>
        </a:p>
      </dgm:t>
    </dgm:pt>
    <dgm:pt modelId="{A919ECFA-3CCD-48C2-97AA-89A0E3F54983}" type="parTrans" cxnId="{BA898C99-5E37-432F-9072-D115125969BF}">
      <dgm:prSet/>
      <dgm:spPr/>
      <dgm:t>
        <a:bodyPr/>
        <a:lstStyle/>
        <a:p>
          <a:endParaRPr lang="en-US"/>
        </a:p>
      </dgm:t>
    </dgm:pt>
    <dgm:pt modelId="{688FA760-509E-4F2D-A0D6-42C6B10FDF38}" type="sibTrans" cxnId="{BA898C99-5E37-432F-9072-D115125969BF}">
      <dgm:prSet/>
      <dgm:spPr/>
      <dgm:t>
        <a:bodyPr/>
        <a:lstStyle/>
        <a:p>
          <a:endParaRPr lang="en-US"/>
        </a:p>
      </dgm:t>
    </dgm:pt>
    <dgm:pt modelId="{B83009B7-A6AF-4A1B-85A3-9194F0B058A5}">
      <dgm:prSet phldrT="[Text]" custT="1"/>
      <dgm:spPr/>
      <dgm:t>
        <a:bodyPr/>
        <a:lstStyle/>
        <a:p>
          <a:endParaRPr lang="en-US" sz="1700" dirty="0"/>
        </a:p>
      </dgm:t>
    </dgm:pt>
    <dgm:pt modelId="{D35AEBEA-BD44-4C94-81FD-EE46A8B455D0}" type="parTrans" cxnId="{A6484956-3719-4802-9280-2BAF8336D81D}">
      <dgm:prSet/>
      <dgm:spPr/>
      <dgm:t>
        <a:bodyPr/>
        <a:lstStyle/>
        <a:p>
          <a:endParaRPr lang="en-US"/>
        </a:p>
      </dgm:t>
    </dgm:pt>
    <dgm:pt modelId="{3391B6A7-11A6-4896-BCAA-875A5843E4C4}" type="sibTrans" cxnId="{A6484956-3719-4802-9280-2BAF8336D81D}">
      <dgm:prSet/>
      <dgm:spPr/>
      <dgm:t>
        <a:bodyPr/>
        <a:lstStyle/>
        <a:p>
          <a:endParaRPr lang="en-US"/>
        </a:p>
      </dgm:t>
    </dgm:pt>
    <dgm:pt modelId="{02071CE2-1429-4D5A-A949-C024C55CC846}">
      <dgm:prSet phldrT="[Text]"/>
      <dgm:spPr/>
      <dgm:t>
        <a:bodyPr/>
        <a:lstStyle/>
        <a:p>
          <a:r>
            <a:rPr lang="en-US" dirty="0">
              <a:latin typeface="Arial Black" panose="020B0A04020102020204" pitchFamily="34" charset="0"/>
            </a:rPr>
            <a:t>02</a:t>
          </a:r>
        </a:p>
      </dgm:t>
    </dgm:pt>
    <dgm:pt modelId="{4E5B02AA-AA36-4AF7-B826-2F25935D8497}" type="parTrans" cxnId="{CFD15440-C51C-4719-801C-8639E3A63263}">
      <dgm:prSet/>
      <dgm:spPr/>
      <dgm:t>
        <a:bodyPr/>
        <a:lstStyle/>
        <a:p>
          <a:endParaRPr lang="en-US"/>
        </a:p>
      </dgm:t>
    </dgm:pt>
    <dgm:pt modelId="{E153D406-6060-4F9A-87F4-EEB506355D71}" type="sibTrans" cxnId="{CFD15440-C51C-4719-801C-8639E3A63263}">
      <dgm:prSet/>
      <dgm:spPr/>
      <dgm:t>
        <a:bodyPr/>
        <a:lstStyle/>
        <a:p>
          <a:endParaRPr lang="en-US"/>
        </a:p>
      </dgm:t>
    </dgm:pt>
    <dgm:pt modelId="{EE2A7BD2-2890-413D-A460-13EEEE3321B2}">
      <dgm:prSet phldrT="[Text]" custT="1"/>
      <dgm:spPr/>
      <dgm:t>
        <a:bodyPr/>
        <a:lstStyle/>
        <a:p>
          <a:r>
            <a:rPr lang="en-US" sz="1600" b="1" dirty="0" smtClean="0">
              <a:latin typeface="Arial" panose="020B0604020202020204" pitchFamily="34" charset="0"/>
              <a:cs typeface="Arial" panose="020B0604020202020204" pitchFamily="34" charset="0"/>
            </a:rPr>
            <a:t>Guarantee of quality standards and quantity of commodities available for purchase or sale,</a:t>
          </a:r>
          <a:endParaRPr lang="en-US" sz="1600" b="1" dirty="0">
            <a:latin typeface="Arial" panose="020B0604020202020204" pitchFamily="34" charset="0"/>
            <a:cs typeface="Arial" panose="020B0604020202020204" pitchFamily="34" charset="0"/>
          </a:endParaRPr>
        </a:p>
      </dgm:t>
    </dgm:pt>
    <dgm:pt modelId="{5E51F1B8-3FD7-4BF0-ADAE-73BC2054EB58}" type="parTrans" cxnId="{080C05A8-9D07-4BA4-9D44-A0F08B91FB3D}">
      <dgm:prSet/>
      <dgm:spPr/>
      <dgm:t>
        <a:bodyPr/>
        <a:lstStyle/>
        <a:p>
          <a:endParaRPr lang="en-US"/>
        </a:p>
      </dgm:t>
    </dgm:pt>
    <dgm:pt modelId="{10C350EC-A9D0-4653-B150-789462DCAF62}" type="sibTrans" cxnId="{080C05A8-9D07-4BA4-9D44-A0F08B91FB3D}">
      <dgm:prSet/>
      <dgm:spPr/>
      <dgm:t>
        <a:bodyPr/>
        <a:lstStyle/>
        <a:p>
          <a:endParaRPr lang="en-US"/>
        </a:p>
      </dgm:t>
    </dgm:pt>
    <dgm:pt modelId="{0D1F28EA-AD20-438F-82D4-7CD26955F9A1}">
      <dgm:prSet phldrT="[Text]" custT="1"/>
      <dgm:spPr/>
      <dgm:t>
        <a:bodyPr/>
        <a:lstStyle/>
        <a:p>
          <a:r>
            <a:rPr lang="en-US" sz="1800" dirty="0">
              <a:latin typeface="+mn-lt"/>
            </a:rPr>
            <a:t>03 </a:t>
          </a:r>
        </a:p>
      </dgm:t>
    </dgm:pt>
    <dgm:pt modelId="{E4F1950E-6DB6-4467-A999-B7AAF7C62ABD}" type="parTrans" cxnId="{AEDC02EE-7C87-4662-B732-988525C13828}">
      <dgm:prSet/>
      <dgm:spPr/>
      <dgm:t>
        <a:bodyPr/>
        <a:lstStyle/>
        <a:p>
          <a:endParaRPr lang="en-US"/>
        </a:p>
      </dgm:t>
    </dgm:pt>
    <dgm:pt modelId="{0329FA4A-59CC-4DF8-8A6C-3FE37FB99137}" type="sibTrans" cxnId="{AEDC02EE-7C87-4662-B732-988525C13828}">
      <dgm:prSet/>
      <dgm:spPr/>
      <dgm:t>
        <a:bodyPr/>
        <a:lstStyle/>
        <a:p>
          <a:endParaRPr lang="en-US"/>
        </a:p>
      </dgm:t>
    </dgm:pt>
    <dgm:pt modelId="{EC22E907-BF7D-4BAB-96E8-483F31CFCD92}">
      <dgm:prSet phldrT="[Text]" custT="1"/>
      <dgm:spPr/>
      <dgm:t>
        <a:bodyPr/>
        <a:lstStyle/>
        <a:p>
          <a:r>
            <a:rPr lang="en-US" sz="1800" b="1" dirty="0" smtClean="0">
              <a:latin typeface="+mn-lt"/>
              <a:cs typeface="Arial" panose="020B0604020202020204" pitchFamily="34" charset="0"/>
            </a:rPr>
            <a:t>Significant reduction in information asymmetries regarding the market information (reference prices, quality and quantity of commodities, their location in the markets (facilitates decision-making process on where to buy or sell)</a:t>
          </a:r>
          <a:endParaRPr lang="en-US" sz="1800" b="1" dirty="0">
            <a:latin typeface="+mn-lt"/>
            <a:cs typeface="Arial" panose="020B0604020202020204" pitchFamily="34" charset="0"/>
          </a:endParaRPr>
        </a:p>
      </dgm:t>
    </dgm:pt>
    <dgm:pt modelId="{05ACCDD3-D3E4-4156-B475-687CEAF01382}" type="parTrans" cxnId="{7D9B90BF-1193-49B8-8E08-220CA28EB7FE}">
      <dgm:prSet/>
      <dgm:spPr/>
      <dgm:t>
        <a:bodyPr/>
        <a:lstStyle/>
        <a:p>
          <a:endParaRPr lang="en-US"/>
        </a:p>
      </dgm:t>
    </dgm:pt>
    <dgm:pt modelId="{5052F48C-78D8-47BC-9293-23E6219416B3}" type="sibTrans" cxnId="{7D9B90BF-1193-49B8-8E08-220CA28EB7FE}">
      <dgm:prSet/>
      <dgm:spPr/>
      <dgm:t>
        <a:bodyPr/>
        <a:lstStyle/>
        <a:p>
          <a:endParaRPr lang="en-US"/>
        </a:p>
      </dgm:t>
    </dgm:pt>
    <dgm:pt modelId="{AC7B7861-CD78-45C3-9DCA-B3CB0A86402A}">
      <dgm:prSet phldrT="[Text]" custT="1"/>
      <dgm:spPr/>
      <dgm:t>
        <a:bodyPr/>
        <a:lstStyle/>
        <a:p>
          <a:r>
            <a:rPr lang="en-US" sz="1800" dirty="0">
              <a:latin typeface="Arial Black" panose="020B0A04020102020204" pitchFamily="34" charset="0"/>
            </a:rPr>
            <a:t>04</a:t>
          </a:r>
        </a:p>
      </dgm:t>
    </dgm:pt>
    <dgm:pt modelId="{BCBC1C31-81AA-42E6-BCCE-62737E9FFC59}" type="parTrans" cxnId="{B41D7869-1DBC-45F8-B42C-AEC1D882E20A}">
      <dgm:prSet/>
      <dgm:spPr/>
      <dgm:t>
        <a:bodyPr/>
        <a:lstStyle/>
        <a:p>
          <a:endParaRPr lang="en-US"/>
        </a:p>
      </dgm:t>
    </dgm:pt>
    <dgm:pt modelId="{6A6B004C-BB7A-4E0A-9598-455B2FCF3470}" type="sibTrans" cxnId="{B41D7869-1DBC-45F8-B42C-AEC1D882E20A}">
      <dgm:prSet/>
      <dgm:spPr/>
      <dgm:t>
        <a:bodyPr/>
        <a:lstStyle/>
        <a:p>
          <a:endParaRPr lang="en-US"/>
        </a:p>
      </dgm:t>
    </dgm:pt>
    <dgm:pt modelId="{C5A1B9D9-C902-4257-861B-F3CCD2604A74}">
      <dgm:prSet custT="1"/>
      <dgm:spPr/>
      <dgm:t>
        <a:bodyPr/>
        <a:lstStyle/>
        <a:p>
          <a:r>
            <a:rPr lang="en-US" sz="1800" b="1" dirty="0" smtClean="0">
              <a:latin typeface="+mn-lt"/>
              <a:cs typeface="Arial" panose="020B0604020202020204" pitchFamily="34" charset="0"/>
            </a:rPr>
            <a:t>Facilitates the inclusion of small producers and marketing agents in access to a transparent and fair market, which boosts production and productivity</a:t>
          </a:r>
          <a:endParaRPr lang="en-US" sz="1800" b="1" dirty="0">
            <a:latin typeface="+mn-lt"/>
            <a:cs typeface="Arial" panose="020B0604020202020204" pitchFamily="34" charset="0"/>
          </a:endParaRPr>
        </a:p>
      </dgm:t>
    </dgm:pt>
    <dgm:pt modelId="{07F5EA1F-251F-485A-A139-BCBAECE1808E}" type="parTrans" cxnId="{64A8EDEB-22D1-4EB4-8982-17B9FC359236}">
      <dgm:prSet/>
      <dgm:spPr/>
      <dgm:t>
        <a:bodyPr/>
        <a:lstStyle/>
        <a:p>
          <a:endParaRPr lang="en-US"/>
        </a:p>
      </dgm:t>
    </dgm:pt>
    <dgm:pt modelId="{2375737B-ACF1-4330-9FFD-8814BDD2154D}" type="sibTrans" cxnId="{64A8EDEB-22D1-4EB4-8982-17B9FC359236}">
      <dgm:prSet/>
      <dgm:spPr/>
      <dgm:t>
        <a:bodyPr/>
        <a:lstStyle/>
        <a:p>
          <a:endParaRPr lang="en-US"/>
        </a:p>
      </dgm:t>
    </dgm:pt>
    <dgm:pt modelId="{28859E6F-7042-4683-B441-D0A1995D1C16}">
      <dgm:prSet custT="1"/>
      <dgm:spPr/>
      <dgm:t>
        <a:bodyPr/>
        <a:lstStyle/>
        <a:p>
          <a:r>
            <a:rPr lang="en-US" sz="1800" b="1" dirty="0" smtClean="0">
              <a:latin typeface="+mn-lt"/>
              <a:cs typeface="Arial" panose="020B0604020202020204" pitchFamily="34" charset="0"/>
            </a:rPr>
            <a:t>Facilitates the inclusion of small producers and agricultural and non-agricultural marketing agents in the country's financial and tax systems, through the Warehouse Receipt</a:t>
          </a:r>
          <a:endParaRPr lang="en-US" sz="1800" b="1" dirty="0">
            <a:latin typeface="+mn-lt"/>
            <a:cs typeface="Arial" panose="020B0604020202020204" pitchFamily="34" charset="0"/>
          </a:endParaRPr>
        </a:p>
      </dgm:t>
    </dgm:pt>
    <dgm:pt modelId="{2DD8DBC0-53EA-40D3-A0CB-88A87147A72D}" type="parTrans" cxnId="{DF235033-A0F3-4522-9BC2-53E8DA37D0D3}">
      <dgm:prSet/>
      <dgm:spPr/>
      <dgm:t>
        <a:bodyPr/>
        <a:lstStyle/>
        <a:p>
          <a:endParaRPr lang="en-US"/>
        </a:p>
      </dgm:t>
    </dgm:pt>
    <dgm:pt modelId="{76E32A02-F81A-4E3D-B75E-8D2F8E37C0A7}" type="sibTrans" cxnId="{DF235033-A0F3-4522-9BC2-53E8DA37D0D3}">
      <dgm:prSet/>
      <dgm:spPr/>
      <dgm:t>
        <a:bodyPr/>
        <a:lstStyle/>
        <a:p>
          <a:endParaRPr lang="en-US"/>
        </a:p>
      </dgm:t>
    </dgm:pt>
    <dgm:pt modelId="{00F0DD7D-0F09-4672-BA13-95CD39E40504}">
      <dgm:prSet phldrT="[Text]" custT="1"/>
      <dgm:spPr/>
      <dgm:t>
        <a:bodyPr/>
        <a:lstStyle/>
        <a:p>
          <a:endParaRPr lang="en-US" sz="1800" dirty="0"/>
        </a:p>
      </dgm:t>
    </dgm:pt>
    <dgm:pt modelId="{97159C6C-DCD1-4C2C-B548-45C85ACAA501}" type="parTrans" cxnId="{7C6195F6-A891-45A0-906A-FEEC83C28A58}">
      <dgm:prSet/>
      <dgm:spPr/>
      <dgm:t>
        <a:bodyPr/>
        <a:lstStyle/>
        <a:p>
          <a:endParaRPr lang="en-US"/>
        </a:p>
      </dgm:t>
    </dgm:pt>
    <dgm:pt modelId="{FD35C2CA-8E0B-4FD0-AC72-758F93651A1C}" type="sibTrans" cxnId="{7C6195F6-A891-45A0-906A-FEEC83C28A58}">
      <dgm:prSet/>
      <dgm:spPr/>
      <dgm:t>
        <a:bodyPr/>
        <a:lstStyle/>
        <a:p>
          <a:endParaRPr lang="en-US"/>
        </a:p>
      </dgm:t>
    </dgm:pt>
    <dgm:pt modelId="{B4B7B2FE-B3F9-42EA-9BC7-A3801570817D}">
      <dgm:prSet phldrT="[Text]" custT="1"/>
      <dgm:spPr/>
      <dgm:t>
        <a:bodyPr/>
        <a:lstStyle/>
        <a:p>
          <a:endParaRPr lang="en-US" sz="1800" dirty="0"/>
        </a:p>
      </dgm:t>
    </dgm:pt>
    <dgm:pt modelId="{8D671A37-2E90-4518-A05B-25569687F4BB}" type="parTrans" cxnId="{463E3499-3ADC-4FC1-A65C-B6DAFA3CF3EF}">
      <dgm:prSet/>
      <dgm:spPr/>
      <dgm:t>
        <a:bodyPr/>
        <a:lstStyle/>
        <a:p>
          <a:endParaRPr lang="en-US"/>
        </a:p>
      </dgm:t>
    </dgm:pt>
    <dgm:pt modelId="{AEF63360-697E-4326-BDBF-DBD9B9220313}" type="sibTrans" cxnId="{463E3499-3ADC-4FC1-A65C-B6DAFA3CF3EF}">
      <dgm:prSet/>
      <dgm:spPr/>
      <dgm:t>
        <a:bodyPr/>
        <a:lstStyle/>
        <a:p>
          <a:endParaRPr lang="en-US"/>
        </a:p>
      </dgm:t>
    </dgm:pt>
    <dgm:pt modelId="{426B0C03-10F2-4850-9FB4-EE2314978BCF}">
      <dgm:prSet phldrT="[Text]" custT="1"/>
      <dgm:spPr/>
      <dgm:t>
        <a:bodyPr/>
        <a:lstStyle/>
        <a:p>
          <a:endParaRPr lang="en-US" sz="1600" dirty="0">
            <a:latin typeface="Arial" panose="020B0604020202020204" pitchFamily="34" charset="0"/>
            <a:cs typeface="Arial" panose="020B0604020202020204" pitchFamily="34" charset="0"/>
          </a:endParaRPr>
        </a:p>
      </dgm:t>
    </dgm:pt>
    <dgm:pt modelId="{B33A064E-C00C-4902-ADB3-CB1C2EFF3754}" type="parTrans" cxnId="{405188B2-D43C-4149-BA56-E576BE86B24F}">
      <dgm:prSet/>
      <dgm:spPr/>
      <dgm:t>
        <a:bodyPr/>
        <a:lstStyle/>
        <a:p>
          <a:endParaRPr lang="en-US"/>
        </a:p>
      </dgm:t>
    </dgm:pt>
    <dgm:pt modelId="{AB0B9FE8-3458-4276-A64E-1E26D667D827}" type="sibTrans" cxnId="{405188B2-D43C-4149-BA56-E576BE86B24F}">
      <dgm:prSet/>
      <dgm:spPr/>
      <dgm:t>
        <a:bodyPr/>
        <a:lstStyle/>
        <a:p>
          <a:endParaRPr lang="en-US"/>
        </a:p>
      </dgm:t>
    </dgm:pt>
    <dgm:pt modelId="{34AC28A6-FF13-47E2-A9C5-CDFB61D9587F}">
      <dgm:prSet custT="1"/>
      <dgm:spPr/>
      <dgm:t>
        <a:bodyPr/>
        <a:lstStyle/>
        <a:p>
          <a:r>
            <a:rPr lang="en-US" sz="1800" dirty="0" smtClean="0">
              <a:latin typeface="+mn-lt"/>
            </a:rPr>
            <a:t>05</a:t>
          </a:r>
          <a:endParaRPr lang="en-US" sz="1800" dirty="0">
            <a:latin typeface="+mn-lt"/>
          </a:endParaRPr>
        </a:p>
      </dgm:t>
    </dgm:pt>
    <dgm:pt modelId="{811CADEF-D5EB-4D5C-BE84-E27BEFFD8E3A}" type="parTrans" cxnId="{382942B3-97E1-42FF-82BE-EE7350F1CF65}">
      <dgm:prSet/>
      <dgm:spPr/>
      <dgm:t>
        <a:bodyPr/>
        <a:lstStyle/>
        <a:p>
          <a:endParaRPr lang="en-US"/>
        </a:p>
      </dgm:t>
    </dgm:pt>
    <dgm:pt modelId="{2A94A528-6468-4613-8F21-29EDAC9D2461}" type="sibTrans" cxnId="{382942B3-97E1-42FF-82BE-EE7350F1CF65}">
      <dgm:prSet/>
      <dgm:spPr/>
      <dgm:t>
        <a:bodyPr/>
        <a:lstStyle/>
        <a:p>
          <a:endParaRPr lang="en-US"/>
        </a:p>
      </dgm:t>
    </dgm:pt>
    <dgm:pt modelId="{06B0BA6E-77BF-4AD8-AF67-4D6A13823645}">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smtClean="0">
              <a:latin typeface="+mn-lt"/>
              <a:cs typeface="Arial" panose="020B0604020202020204" pitchFamily="34" charset="0"/>
            </a:rPr>
            <a:t>It covers the public and private sectors operators</a:t>
          </a:r>
          <a:endParaRPr lang="en-US" sz="1800" b="1" dirty="0">
            <a:latin typeface="+mn-lt"/>
            <a:cs typeface="Arial" panose="020B0604020202020204" pitchFamily="34" charset="0"/>
          </a:endParaRPr>
        </a:p>
      </dgm:t>
    </dgm:pt>
    <dgm:pt modelId="{1D1D7B4B-B453-43A2-B98C-777421116A1B}" type="parTrans" cxnId="{E44ADEE1-C7DC-4C24-AEAC-7ACE9D8562CE}">
      <dgm:prSet/>
      <dgm:spPr/>
      <dgm:t>
        <a:bodyPr/>
        <a:lstStyle/>
        <a:p>
          <a:endParaRPr lang="en-US"/>
        </a:p>
      </dgm:t>
    </dgm:pt>
    <dgm:pt modelId="{72FDD31D-7093-4B89-9E8E-223DACEFF9EE}" type="sibTrans" cxnId="{E44ADEE1-C7DC-4C24-AEAC-7ACE9D8562CE}">
      <dgm:prSet/>
      <dgm:spPr/>
      <dgm:t>
        <a:bodyPr/>
        <a:lstStyle/>
        <a:p>
          <a:endParaRPr lang="en-US"/>
        </a:p>
      </dgm:t>
    </dgm:pt>
    <dgm:pt modelId="{D8824DFE-0C76-4447-A5E0-07A92BDFFEC8}" type="pres">
      <dgm:prSet presAssocID="{F835F37A-A539-4BD8-8096-4F089282C5AE}" presName="linearFlow" presStyleCnt="0">
        <dgm:presLayoutVars>
          <dgm:dir/>
          <dgm:animLvl val="lvl"/>
          <dgm:resizeHandles val="exact"/>
        </dgm:presLayoutVars>
      </dgm:prSet>
      <dgm:spPr/>
      <dgm:t>
        <a:bodyPr/>
        <a:lstStyle/>
        <a:p>
          <a:endParaRPr lang="en-US"/>
        </a:p>
      </dgm:t>
    </dgm:pt>
    <dgm:pt modelId="{6A8C86A2-2F95-40EE-8BD9-3B23D53AA52C}" type="pres">
      <dgm:prSet presAssocID="{5CCE402D-82DC-4401-AA2B-A81F3FFF7D13}" presName="composite" presStyleCnt="0"/>
      <dgm:spPr/>
    </dgm:pt>
    <dgm:pt modelId="{8D9E3BBA-669D-4812-A73C-7228485563AC}" type="pres">
      <dgm:prSet presAssocID="{5CCE402D-82DC-4401-AA2B-A81F3FFF7D13}" presName="parentText" presStyleLbl="alignNode1" presStyleIdx="0" presStyleCnt="5">
        <dgm:presLayoutVars>
          <dgm:chMax val="1"/>
          <dgm:bulletEnabled val="1"/>
        </dgm:presLayoutVars>
      </dgm:prSet>
      <dgm:spPr/>
      <dgm:t>
        <a:bodyPr/>
        <a:lstStyle/>
        <a:p>
          <a:endParaRPr lang="en-US"/>
        </a:p>
      </dgm:t>
    </dgm:pt>
    <dgm:pt modelId="{3306FB36-501A-4F26-BCCB-658F781D10AF}" type="pres">
      <dgm:prSet presAssocID="{5CCE402D-82DC-4401-AA2B-A81F3FFF7D13}" presName="descendantText" presStyleLbl="alignAcc1" presStyleIdx="0" presStyleCnt="5">
        <dgm:presLayoutVars>
          <dgm:bulletEnabled val="1"/>
        </dgm:presLayoutVars>
      </dgm:prSet>
      <dgm:spPr/>
      <dgm:t>
        <a:bodyPr/>
        <a:lstStyle/>
        <a:p>
          <a:endParaRPr lang="en-US"/>
        </a:p>
      </dgm:t>
    </dgm:pt>
    <dgm:pt modelId="{0D25FE0B-B856-41EF-B4EA-3BA7D15EC6F3}" type="pres">
      <dgm:prSet presAssocID="{688FA760-509E-4F2D-A0D6-42C6B10FDF38}" presName="sp" presStyleCnt="0"/>
      <dgm:spPr/>
    </dgm:pt>
    <dgm:pt modelId="{45133BCD-1243-44FF-8F27-39DB4F3E153E}" type="pres">
      <dgm:prSet presAssocID="{02071CE2-1429-4D5A-A949-C024C55CC846}" presName="composite" presStyleCnt="0"/>
      <dgm:spPr/>
    </dgm:pt>
    <dgm:pt modelId="{965CF969-0B18-407C-9AF2-5D212DE32F49}" type="pres">
      <dgm:prSet presAssocID="{02071CE2-1429-4D5A-A949-C024C55CC846}" presName="parentText" presStyleLbl="alignNode1" presStyleIdx="1" presStyleCnt="5">
        <dgm:presLayoutVars>
          <dgm:chMax val="1"/>
          <dgm:bulletEnabled val="1"/>
        </dgm:presLayoutVars>
      </dgm:prSet>
      <dgm:spPr/>
      <dgm:t>
        <a:bodyPr/>
        <a:lstStyle/>
        <a:p>
          <a:endParaRPr lang="en-US"/>
        </a:p>
      </dgm:t>
    </dgm:pt>
    <dgm:pt modelId="{F8173A29-912E-491E-ABD0-E27E8A30B3ED}" type="pres">
      <dgm:prSet presAssocID="{02071CE2-1429-4D5A-A949-C024C55CC846}" presName="descendantText" presStyleLbl="alignAcc1" presStyleIdx="1" presStyleCnt="5">
        <dgm:presLayoutVars>
          <dgm:bulletEnabled val="1"/>
        </dgm:presLayoutVars>
      </dgm:prSet>
      <dgm:spPr/>
      <dgm:t>
        <a:bodyPr/>
        <a:lstStyle/>
        <a:p>
          <a:endParaRPr lang="en-US"/>
        </a:p>
      </dgm:t>
    </dgm:pt>
    <dgm:pt modelId="{8CADA01E-7933-4B11-B5DF-57C484008554}" type="pres">
      <dgm:prSet presAssocID="{E153D406-6060-4F9A-87F4-EEB506355D71}" presName="sp" presStyleCnt="0"/>
      <dgm:spPr/>
    </dgm:pt>
    <dgm:pt modelId="{F77BD500-BAD0-436E-B4D4-9F0BA6F87803}" type="pres">
      <dgm:prSet presAssocID="{0D1F28EA-AD20-438F-82D4-7CD26955F9A1}" presName="composite" presStyleCnt="0"/>
      <dgm:spPr/>
    </dgm:pt>
    <dgm:pt modelId="{C77F5564-F7BC-4D97-8874-54DED68EF2D4}" type="pres">
      <dgm:prSet presAssocID="{0D1F28EA-AD20-438F-82D4-7CD26955F9A1}" presName="parentText" presStyleLbl="alignNode1" presStyleIdx="2" presStyleCnt="5">
        <dgm:presLayoutVars>
          <dgm:chMax val="1"/>
          <dgm:bulletEnabled val="1"/>
        </dgm:presLayoutVars>
      </dgm:prSet>
      <dgm:spPr/>
      <dgm:t>
        <a:bodyPr/>
        <a:lstStyle/>
        <a:p>
          <a:endParaRPr lang="en-US"/>
        </a:p>
      </dgm:t>
    </dgm:pt>
    <dgm:pt modelId="{38A9447A-FA02-4E1D-B401-DC6D51A56EFB}" type="pres">
      <dgm:prSet presAssocID="{0D1F28EA-AD20-438F-82D4-7CD26955F9A1}" presName="descendantText" presStyleLbl="alignAcc1" presStyleIdx="2" presStyleCnt="5">
        <dgm:presLayoutVars>
          <dgm:bulletEnabled val="1"/>
        </dgm:presLayoutVars>
      </dgm:prSet>
      <dgm:spPr/>
      <dgm:t>
        <a:bodyPr/>
        <a:lstStyle/>
        <a:p>
          <a:endParaRPr lang="en-US"/>
        </a:p>
      </dgm:t>
    </dgm:pt>
    <dgm:pt modelId="{0C6D9A23-E489-48B5-8C82-54DB2CA6706C}" type="pres">
      <dgm:prSet presAssocID="{0329FA4A-59CC-4DF8-8A6C-3FE37FB99137}" presName="sp" presStyleCnt="0"/>
      <dgm:spPr/>
    </dgm:pt>
    <dgm:pt modelId="{8424D2FA-34FA-4725-B57E-13A3FBBC7163}" type="pres">
      <dgm:prSet presAssocID="{AC7B7861-CD78-45C3-9DCA-B3CB0A86402A}" presName="composite" presStyleCnt="0"/>
      <dgm:spPr/>
    </dgm:pt>
    <dgm:pt modelId="{61AEE8D9-265B-4355-A78B-4D9C2AA21F51}" type="pres">
      <dgm:prSet presAssocID="{AC7B7861-CD78-45C3-9DCA-B3CB0A86402A}" presName="parentText" presStyleLbl="alignNode1" presStyleIdx="3" presStyleCnt="5">
        <dgm:presLayoutVars>
          <dgm:chMax val="1"/>
          <dgm:bulletEnabled val="1"/>
        </dgm:presLayoutVars>
      </dgm:prSet>
      <dgm:spPr/>
      <dgm:t>
        <a:bodyPr/>
        <a:lstStyle/>
        <a:p>
          <a:endParaRPr lang="en-US"/>
        </a:p>
      </dgm:t>
    </dgm:pt>
    <dgm:pt modelId="{B0F8B5E3-33D9-494B-AA9F-ED5DE034DDFA}" type="pres">
      <dgm:prSet presAssocID="{AC7B7861-CD78-45C3-9DCA-B3CB0A86402A}" presName="descendantText" presStyleLbl="alignAcc1" presStyleIdx="3" presStyleCnt="5">
        <dgm:presLayoutVars>
          <dgm:bulletEnabled val="1"/>
        </dgm:presLayoutVars>
      </dgm:prSet>
      <dgm:spPr/>
      <dgm:t>
        <a:bodyPr/>
        <a:lstStyle/>
        <a:p>
          <a:endParaRPr lang="en-US"/>
        </a:p>
      </dgm:t>
    </dgm:pt>
    <dgm:pt modelId="{98561B20-6749-48DC-8476-29A1B4E82150}" type="pres">
      <dgm:prSet presAssocID="{6A6B004C-BB7A-4E0A-9598-455B2FCF3470}" presName="sp" presStyleCnt="0"/>
      <dgm:spPr/>
    </dgm:pt>
    <dgm:pt modelId="{12F1E063-D08D-4E8D-9573-842FC6A1E2F2}" type="pres">
      <dgm:prSet presAssocID="{34AC28A6-FF13-47E2-A9C5-CDFB61D9587F}" presName="composite" presStyleCnt="0"/>
      <dgm:spPr/>
    </dgm:pt>
    <dgm:pt modelId="{AD1B00D0-6E05-412D-9566-F4B000D4BBC1}" type="pres">
      <dgm:prSet presAssocID="{34AC28A6-FF13-47E2-A9C5-CDFB61D9587F}" presName="parentText" presStyleLbl="alignNode1" presStyleIdx="4" presStyleCnt="5">
        <dgm:presLayoutVars>
          <dgm:chMax val="1"/>
          <dgm:bulletEnabled val="1"/>
        </dgm:presLayoutVars>
      </dgm:prSet>
      <dgm:spPr/>
      <dgm:t>
        <a:bodyPr/>
        <a:lstStyle/>
        <a:p>
          <a:endParaRPr lang="en-US"/>
        </a:p>
      </dgm:t>
    </dgm:pt>
    <dgm:pt modelId="{74E6535E-9FF2-4B03-A74A-B13BD3823749}" type="pres">
      <dgm:prSet presAssocID="{34AC28A6-FF13-47E2-A9C5-CDFB61D9587F}" presName="descendantText" presStyleLbl="alignAcc1" presStyleIdx="4" presStyleCnt="5">
        <dgm:presLayoutVars>
          <dgm:bulletEnabled val="1"/>
        </dgm:presLayoutVars>
      </dgm:prSet>
      <dgm:spPr/>
      <dgm:t>
        <a:bodyPr/>
        <a:lstStyle/>
        <a:p>
          <a:endParaRPr lang="en-US"/>
        </a:p>
      </dgm:t>
    </dgm:pt>
  </dgm:ptLst>
  <dgm:cxnLst>
    <dgm:cxn modelId="{42BE2085-E650-4A44-9D92-1E8124C4669E}" type="presOf" srcId="{0D1F28EA-AD20-438F-82D4-7CD26955F9A1}" destId="{C77F5564-F7BC-4D97-8874-54DED68EF2D4}" srcOrd="0" destOrd="0" presId="urn:microsoft.com/office/officeart/2005/8/layout/chevron2"/>
    <dgm:cxn modelId="{879059D2-BCA3-4942-836E-247EACD84455}" type="presOf" srcId="{EE2A7BD2-2890-413D-A460-13EEEE3321B2}" destId="{3306FB36-501A-4F26-BCCB-658F781D10AF}" srcOrd="0" destOrd="2" presId="urn:microsoft.com/office/officeart/2005/8/layout/chevron2"/>
    <dgm:cxn modelId="{A501DA77-5751-4820-B806-261D07C25D83}" type="presOf" srcId="{06B0BA6E-77BF-4AD8-AF67-4D6A13823645}" destId="{74E6535E-9FF2-4B03-A74A-B13BD3823749}" srcOrd="0" destOrd="0" presId="urn:microsoft.com/office/officeart/2005/8/layout/chevron2"/>
    <dgm:cxn modelId="{9C4F4A32-60BE-4604-87E4-1370D851921B}" type="presOf" srcId="{AC7B7861-CD78-45C3-9DCA-B3CB0A86402A}" destId="{61AEE8D9-265B-4355-A78B-4D9C2AA21F51}" srcOrd="0" destOrd="0" presId="urn:microsoft.com/office/officeart/2005/8/layout/chevron2"/>
    <dgm:cxn modelId="{CC304622-6ECD-4DEC-947A-F157906CB840}" type="presOf" srcId="{B4B7B2FE-B3F9-42EA-9BC7-A3801570817D}" destId="{3306FB36-501A-4F26-BCCB-658F781D10AF}" srcOrd="0" destOrd="1" presId="urn:microsoft.com/office/officeart/2005/8/layout/chevron2"/>
    <dgm:cxn modelId="{B41D7869-1DBC-45F8-B42C-AEC1D882E20A}" srcId="{F835F37A-A539-4BD8-8096-4F089282C5AE}" destId="{AC7B7861-CD78-45C3-9DCA-B3CB0A86402A}" srcOrd="3" destOrd="0" parTransId="{BCBC1C31-81AA-42E6-BCCE-62737E9FFC59}" sibTransId="{6A6B004C-BB7A-4E0A-9598-455B2FCF3470}"/>
    <dgm:cxn modelId="{8CA350F4-61BA-4D07-B86B-CC68CC322C1F}" type="presOf" srcId="{00F0DD7D-0F09-4672-BA13-95CD39E40504}" destId="{3306FB36-501A-4F26-BCCB-658F781D10AF}" srcOrd="0" destOrd="0" presId="urn:microsoft.com/office/officeart/2005/8/layout/chevron2"/>
    <dgm:cxn modelId="{B6D6FE7B-E9C2-48AE-81D1-1ECC7EABB8CA}" type="presOf" srcId="{34AC28A6-FF13-47E2-A9C5-CDFB61D9587F}" destId="{AD1B00D0-6E05-412D-9566-F4B000D4BBC1}" srcOrd="0" destOrd="0" presId="urn:microsoft.com/office/officeart/2005/8/layout/chevron2"/>
    <dgm:cxn modelId="{BA898C99-5E37-432F-9072-D115125969BF}" srcId="{F835F37A-A539-4BD8-8096-4F089282C5AE}" destId="{5CCE402D-82DC-4401-AA2B-A81F3FFF7D13}" srcOrd="0" destOrd="0" parTransId="{A919ECFA-3CCD-48C2-97AA-89A0E3F54983}" sibTransId="{688FA760-509E-4F2D-A0D6-42C6B10FDF38}"/>
    <dgm:cxn modelId="{BCD93972-A550-428E-9E96-FBFAF39571B7}" type="presOf" srcId="{28859E6F-7042-4683-B441-D0A1995D1C16}" destId="{B0F8B5E3-33D9-494B-AA9F-ED5DE034DDFA}" srcOrd="0" destOrd="0" presId="urn:microsoft.com/office/officeart/2005/8/layout/chevron2"/>
    <dgm:cxn modelId="{DF235033-A0F3-4522-9BC2-53E8DA37D0D3}" srcId="{AC7B7861-CD78-45C3-9DCA-B3CB0A86402A}" destId="{28859E6F-7042-4683-B441-D0A1995D1C16}" srcOrd="0" destOrd="0" parTransId="{2DD8DBC0-53EA-40D3-A0CB-88A87147A72D}" sibTransId="{76E32A02-F81A-4E3D-B75E-8D2F8E37C0A7}"/>
    <dgm:cxn modelId="{829CA112-DE4D-4623-B695-4391753D10F9}" type="presOf" srcId="{F835F37A-A539-4BD8-8096-4F089282C5AE}" destId="{D8824DFE-0C76-4447-A5E0-07A92BDFFEC8}" srcOrd="0" destOrd="0" presId="urn:microsoft.com/office/officeart/2005/8/layout/chevron2"/>
    <dgm:cxn modelId="{080C05A8-9D07-4BA4-9D44-A0F08B91FB3D}" srcId="{5CCE402D-82DC-4401-AA2B-A81F3FFF7D13}" destId="{EE2A7BD2-2890-413D-A460-13EEEE3321B2}" srcOrd="2" destOrd="0" parTransId="{5E51F1B8-3FD7-4BF0-ADAE-73BC2054EB58}" sibTransId="{10C350EC-A9D0-4653-B150-789462DCAF62}"/>
    <dgm:cxn modelId="{A3448FD7-49DB-4F31-8063-C8751751017C}" type="presOf" srcId="{C5A1B9D9-C902-4257-861B-F3CCD2604A74}" destId="{38A9447A-FA02-4E1D-B401-DC6D51A56EFB}" srcOrd="0" destOrd="0" presId="urn:microsoft.com/office/officeart/2005/8/layout/chevron2"/>
    <dgm:cxn modelId="{E44ADEE1-C7DC-4C24-AEAC-7ACE9D8562CE}" srcId="{34AC28A6-FF13-47E2-A9C5-CDFB61D9587F}" destId="{06B0BA6E-77BF-4AD8-AF67-4D6A13823645}" srcOrd="0" destOrd="0" parTransId="{1D1D7B4B-B453-43A2-B98C-777421116A1B}" sibTransId="{72FDD31D-7093-4B89-9E8E-223DACEFF9EE}"/>
    <dgm:cxn modelId="{A6484956-3719-4802-9280-2BAF8336D81D}" srcId="{5CCE402D-82DC-4401-AA2B-A81F3FFF7D13}" destId="{B83009B7-A6AF-4A1B-85A3-9194F0B058A5}" srcOrd="3" destOrd="0" parTransId="{D35AEBEA-BD44-4C94-81FD-EE46A8B455D0}" sibTransId="{3391B6A7-11A6-4896-BCAA-875A5843E4C4}"/>
    <dgm:cxn modelId="{405188B2-D43C-4149-BA56-E576BE86B24F}" srcId="{02071CE2-1429-4D5A-A949-C024C55CC846}" destId="{426B0C03-10F2-4850-9FB4-EE2314978BCF}" srcOrd="0" destOrd="0" parTransId="{B33A064E-C00C-4902-ADB3-CB1C2EFF3754}" sibTransId="{AB0B9FE8-3458-4276-A64E-1E26D667D827}"/>
    <dgm:cxn modelId="{64A8EDEB-22D1-4EB4-8982-17B9FC359236}" srcId="{0D1F28EA-AD20-438F-82D4-7CD26955F9A1}" destId="{C5A1B9D9-C902-4257-861B-F3CCD2604A74}" srcOrd="0" destOrd="0" parTransId="{07F5EA1F-251F-485A-A139-BCBAECE1808E}" sibTransId="{2375737B-ACF1-4330-9FFD-8814BDD2154D}"/>
    <dgm:cxn modelId="{382942B3-97E1-42FF-82BE-EE7350F1CF65}" srcId="{F835F37A-A539-4BD8-8096-4F089282C5AE}" destId="{34AC28A6-FF13-47E2-A9C5-CDFB61D9587F}" srcOrd="4" destOrd="0" parTransId="{811CADEF-D5EB-4D5C-BE84-E27BEFFD8E3A}" sibTransId="{2A94A528-6468-4613-8F21-29EDAC9D2461}"/>
    <dgm:cxn modelId="{CFD15440-C51C-4719-801C-8639E3A63263}" srcId="{F835F37A-A539-4BD8-8096-4F089282C5AE}" destId="{02071CE2-1429-4D5A-A949-C024C55CC846}" srcOrd="1" destOrd="0" parTransId="{4E5B02AA-AA36-4AF7-B826-2F25935D8497}" sibTransId="{E153D406-6060-4F9A-87F4-EEB506355D71}"/>
    <dgm:cxn modelId="{AEDC02EE-7C87-4662-B732-988525C13828}" srcId="{F835F37A-A539-4BD8-8096-4F089282C5AE}" destId="{0D1F28EA-AD20-438F-82D4-7CD26955F9A1}" srcOrd="2" destOrd="0" parTransId="{E4F1950E-6DB6-4467-A999-B7AAF7C62ABD}" sibTransId="{0329FA4A-59CC-4DF8-8A6C-3FE37FB99137}"/>
    <dgm:cxn modelId="{8153F9E9-C8B3-402C-8052-02CE7D1AA384}" type="presOf" srcId="{426B0C03-10F2-4850-9FB4-EE2314978BCF}" destId="{F8173A29-912E-491E-ABD0-E27E8A30B3ED}" srcOrd="0" destOrd="0" presId="urn:microsoft.com/office/officeart/2005/8/layout/chevron2"/>
    <dgm:cxn modelId="{7C6195F6-A891-45A0-906A-FEEC83C28A58}" srcId="{5CCE402D-82DC-4401-AA2B-A81F3FFF7D13}" destId="{00F0DD7D-0F09-4672-BA13-95CD39E40504}" srcOrd="0" destOrd="0" parTransId="{97159C6C-DCD1-4C2C-B548-45C85ACAA501}" sibTransId="{FD35C2CA-8E0B-4FD0-AC72-758F93651A1C}"/>
    <dgm:cxn modelId="{46C0F612-0205-406E-875C-348B67E1F3EF}" type="presOf" srcId="{5CCE402D-82DC-4401-AA2B-A81F3FFF7D13}" destId="{8D9E3BBA-669D-4812-A73C-7228485563AC}" srcOrd="0" destOrd="0" presId="urn:microsoft.com/office/officeart/2005/8/layout/chevron2"/>
    <dgm:cxn modelId="{12CAFD08-CD43-4AC8-80AE-1CBC509627E1}" type="presOf" srcId="{B83009B7-A6AF-4A1B-85A3-9194F0B058A5}" destId="{3306FB36-501A-4F26-BCCB-658F781D10AF}" srcOrd="0" destOrd="3" presId="urn:microsoft.com/office/officeart/2005/8/layout/chevron2"/>
    <dgm:cxn modelId="{463E3499-3ADC-4FC1-A65C-B6DAFA3CF3EF}" srcId="{5CCE402D-82DC-4401-AA2B-A81F3FFF7D13}" destId="{B4B7B2FE-B3F9-42EA-9BC7-A3801570817D}" srcOrd="1" destOrd="0" parTransId="{8D671A37-2E90-4518-A05B-25569687F4BB}" sibTransId="{AEF63360-697E-4326-BDBF-DBD9B9220313}"/>
    <dgm:cxn modelId="{7D9B90BF-1193-49B8-8E08-220CA28EB7FE}" srcId="{02071CE2-1429-4D5A-A949-C024C55CC846}" destId="{EC22E907-BF7D-4BAB-96E8-483F31CFCD92}" srcOrd="1" destOrd="0" parTransId="{05ACCDD3-D3E4-4156-B475-687CEAF01382}" sibTransId="{5052F48C-78D8-47BC-9293-23E6219416B3}"/>
    <dgm:cxn modelId="{5ED33DC8-7B8C-433F-8B62-0CFE638A4723}" type="presOf" srcId="{EC22E907-BF7D-4BAB-96E8-483F31CFCD92}" destId="{F8173A29-912E-491E-ABD0-E27E8A30B3ED}" srcOrd="0" destOrd="1" presId="urn:microsoft.com/office/officeart/2005/8/layout/chevron2"/>
    <dgm:cxn modelId="{1654B217-F1CF-41E5-9720-BE2EF54A65EA}" type="presOf" srcId="{02071CE2-1429-4D5A-A949-C024C55CC846}" destId="{965CF969-0B18-407C-9AF2-5D212DE32F49}" srcOrd="0" destOrd="0" presId="urn:microsoft.com/office/officeart/2005/8/layout/chevron2"/>
    <dgm:cxn modelId="{BE332558-4D54-4C02-ACF5-36AA694A5E09}" type="presParOf" srcId="{D8824DFE-0C76-4447-A5E0-07A92BDFFEC8}" destId="{6A8C86A2-2F95-40EE-8BD9-3B23D53AA52C}" srcOrd="0" destOrd="0" presId="urn:microsoft.com/office/officeart/2005/8/layout/chevron2"/>
    <dgm:cxn modelId="{1B229504-3002-4A69-916F-81B2CC5625BF}" type="presParOf" srcId="{6A8C86A2-2F95-40EE-8BD9-3B23D53AA52C}" destId="{8D9E3BBA-669D-4812-A73C-7228485563AC}" srcOrd="0" destOrd="0" presId="urn:microsoft.com/office/officeart/2005/8/layout/chevron2"/>
    <dgm:cxn modelId="{C3774A60-729B-41BD-9ED6-3124DE4B67BB}" type="presParOf" srcId="{6A8C86A2-2F95-40EE-8BD9-3B23D53AA52C}" destId="{3306FB36-501A-4F26-BCCB-658F781D10AF}" srcOrd="1" destOrd="0" presId="urn:microsoft.com/office/officeart/2005/8/layout/chevron2"/>
    <dgm:cxn modelId="{AF9964B0-B456-4A79-AA8F-A9AF36CCD4DE}" type="presParOf" srcId="{D8824DFE-0C76-4447-A5E0-07A92BDFFEC8}" destId="{0D25FE0B-B856-41EF-B4EA-3BA7D15EC6F3}" srcOrd="1" destOrd="0" presId="urn:microsoft.com/office/officeart/2005/8/layout/chevron2"/>
    <dgm:cxn modelId="{6234C602-23A4-455B-905C-0DE230795393}" type="presParOf" srcId="{D8824DFE-0C76-4447-A5E0-07A92BDFFEC8}" destId="{45133BCD-1243-44FF-8F27-39DB4F3E153E}" srcOrd="2" destOrd="0" presId="urn:microsoft.com/office/officeart/2005/8/layout/chevron2"/>
    <dgm:cxn modelId="{520B82BE-7571-468A-8400-78867AD2496B}" type="presParOf" srcId="{45133BCD-1243-44FF-8F27-39DB4F3E153E}" destId="{965CF969-0B18-407C-9AF2-5D212DE32F49}" srcOrd="0" destOrd="0" presId="urn:microsoft.com/office/officeart/2005/8/layout/chevron2"/>
    <dgm:cxn modelId="{383787BB-74E1-474B-B7EE-22DF53DF5B51}" type="presParOf" srcId="{45133BCD-1243-44FF-8F27-39DB4F3E153E}" destId="{F8173A29-912E-491E-ABD0-E27E8A30B3ED}" srcOrd="1" destOrd="0" presId="urn:microsoft.com/office/officeart/2005/8/layout/chevron2"/>
    <dgm:cxn modelId="{7F9A1DBB-E1B3-4BA9-9923-1BD3E679046D}" type="presParOf" srcId="{D8824DFE-0C76-4447-A5E0-07A92BDFFEC8}" destId="{8CADA01E-7933-4B11-B5DF-57C484008554}" srcOrd="3" destOrd="0" presId="urn:microsoft.com/office/officeart/2005/8/layout/chevron2"/>
    <dgm:cxn modelId="{190CDF28-B383-4216-AC8B-61D89EBD2CD7}" type="presParOf" srcId="{D8824DFE-0C76-4447-A5E0-07A92BDFFEC8}" destId="{F77BD500-BAD0-436E-B4D4-9F0BA6F87803}" srcOrd="4" destOrd="0" presId="urn:microsoft.com/office/officeart/2005/8/layout/chevron2"/>
    <dgm:cxn modelId="{4729CD59-9888-4B0F-8086-3678116D0614}" type="presParOf" srcId="{F77BD500-BAD0-436E-B4D4-9F0BA6F87803}" destId="{C77F5564-F7BC-4D97-8874-54DED68EF2D4}" srcOrd="0" destOrd="0" presId="urn:microsoft.com/office/officeart/2005/8/layout/chevron2"/>
    <dgm:cxn modelId="{E5E9D865-0632-461A-B1A8-F998A172286C}" type="presParOf" srcId="{F77BD500-BAD0-436E-B4D4-9F0BA6F87803}" destId="{38A9447A-FA02-4E1D-B401-DC6D51A56EFB}" srcOrd="1" destOrd="0" presId="urn:microsoft.com/office/officeart/2005/8/layout/chevron2"/>
    <dgm:cxn modelId="{A236F77F-4E2A-43EB-AC84-CAA0FDD99DFF}" type="presParOf" srcId="{D8824DFE-0C76-4447-A5E0-07A92BDFFEC8}" destId="{0C6D9A23-E489-48B5-8C82-54DB2CA6706C}" srcOrd="5" destOrd="0" presId="urn:microsoft.com/office/officeart/2005/8/layout/chevron2"/>
    <dgm:cxn modelId="{BC184811-D30B-44BE-A862-4EFA2A2AE45E}" type="presParOf" srcId="{D8824DFE-0C76-4447-A5E0-07A92BDFFEC8}" destId="{8424D2FA-34FA-4725-B57E-13A3FBBC7163}" srcOrd="6" destOrd="0" presId="urn:microsoft.com/office/officeart/2005/8/layout/chevron2"/>
    <dgm:cxn modelId="{B39D066B-5C94-4031-944D-59F9E1BAEB64}" type="presParOf" srcId="{8424D2FA-34FA-4725-B57E-13A3FBBC7163}" destId="{61AEE8D9-265B-4355-A78B-4D9C2AA21F51}" srcOrd="0" destOrd="0" presId="urn:microsoft.com/office/officeart/2005/8/layout/chevron2"/>
    <dgm:cxn modelId="{3DA9CB73-DB19-4911-AFEA-06614D10A2B8}" type="presParOf" srcId="{8424D2FA-34FA-4725-B57E-13A3FBBC7163}" destId="{B0F8B5E3-33D9-494B-AA9F-ED5DE034DDFA}" srcOrd="1" destOrd="0" presId="urn:microsoft.com/office/officeart/2005/8/layout/chevron2"/>
    <dgm:cxn modelId="{E1FDB1AD-E3E4-441F-8E04-3EF64493FF11}" type="presParOf" srcId="{D8824DFE-0C76-4447-A5E0-07A92BDFFEC8}" destId="{98561B20-6749-48DC-8476-29A1B4E82150}" srcOrd="7" destOrd="0" presId="urn:microsoft.com/office/officeart/2005/8/layout/chevron2"/>
    <dgm:cxn modelId="{5A842764-94A7-4AD4-950F-DED5DDC31E62}" type="presParOf" srcId="{D8824DFE-0C76-4447-A5E0-07A92BDFFEC8}" destId="{12F1E063-D08D-4E8D-9573-842FC6A1E2F2}" srcOrd="8" destOrd="0" presId="urn:microsoft.com/office/officeart/2005/8/layout/chevron2"/>
    <dgm:cxn modelId="{062103F7-35F3-4E5F-904D-63F14C452D21}" type="presParOf" srcId="{12F1E063-D08D-4E8D-9573-842FC6A1E2F2}" destId="{AD1B00D0-6E05-412D-9566-F4B000D4BBC1}" srcOrd="0" destOrd="0" presId="urn:microsoft.com/office/officeart/2005/8/layout/chevron2"/>
    <dgm:cxn modelId="{C8CF380A-8015-4E54-B450-C7075684F8D9}" type="presParOf" srcId="{12F1E063-D08D-4E8D-9573-842FC6A1E2F2}" destId="{74E6535E-9FF2-4B03-A74A-B13BD382374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B16578-0D95-41A2-8D85-70D62C3B442B}" type="doc">
      <dgm:prSet loTypeId="urn:microsoft.com/office/officeart/2005/8/layout/hList9" loCatId="list" qsTypeId="urn:microsoft.com/office/officeart/2005/8/quickstyle/simple1" qsCatId="simple" csTypeId="urn:microsoft.com/office/officeart/2005/8/colors/colorful4" csCatId="colorful" phldr="1"/>
      <dgm:spPr/>
      <dgm:t>
        <a:bodyPr/>
        <a:lstStyle/>
        <a:p>
          <a:endParaRPr lang="en-US"/>
        </a:p>
      </dgm:t>
    </dgm:pt>
    <dgm:pt modelId="{3FCE9019-17BA-484E-889C-BF816904A5F0}">
      <dgm:prSet phldrT="[Text]" custT="1"/>
      <dgm:spPr/>
      <dgm:t>
        <a:bodyPr/>
        <a:lstStyle/>
        <a:p>
          <a:r>
            <a:rPr lang="en-US" sz="2400" b="1" dirty="0" smtClean="0">
              <a:latin typeface="+mn-lt"/>
            </a:rPr>
            <a:t>SINEM</a:t>
          </a:r>
        </a:p>
        <a:p>
          <a:endParaRPr lang="en-US" sz="2000" b="1" dirty="0">
            <a:latin typeface="+mn-lt"/>
          </a:endParaRPr>
        </a:p>
      </dgm:t>
    </dgm:pt>
    <dgm:pt modelId="{7CC4630C-C92F-4EC9-837E-CA2F5797F18E}" type="parTrans" cxnId="{A818B768-CE5F-432D-8008-3572215439C6}">
      <dgm:prSet/>
      <dgm:spPr/>
      <dgm:t>
        <a:bodyPr/>
        <a:lstStyle/>
        <a:p>
          <a:endParaRPr lang="en-US" sz="2000">
            <a:latin typeface="+mn-lt"/>
          </a:endParaRPr>
        </a:p>
      </dgm:t>
    </dgm:pt>
    <dgm:pt modelId="{EED4E69D-4BA3-4D5F-97B3-E96650EE91D6}" type="sibTrans" cxnId="{A818B768-CE5F-432D-8008-3572215439C6}">
      <dgm:prSet/>
      <dgm:spPr/>
      <dgm:t>
        <a:bodyPr/>
        <a:lstStyle/>
        <a:p>
          <a:endParaRPr lang="en-US" sz="2000">
            <a:latin typeface="+mn-lt"/>
          </a:endParaRPr>
        </a:p>
      </dgm:t>
    </dgm:pt>
    <dgm:pt modelId="{736C52F9-443A-4AA2-B224-E39F2520653A}">
      <dgm:prSet phldrT="[Text]" custT="1"/>
      <dgm:spPr/>
      <dgm:t>
        <a:bodyPr/>
        <a:lstStyle/>
        <a:p>
          <a:r>
            <a:rPr lang="en-US" sz="2000" b="1" dirty="0" smtClean="0">
              <a:latin typeface="+mn-lt"/>
            </a:rPr>
            <a:t>Electronic Auctions for exports and local industry</a:t>
          </a:r>
        </a:p>
        <a:p>
          <a:endParaRPr lang="en-US" sz="2000" b="1" dirty="0">
            <a:latin typeface="+mn-lt"/>
          </a:endParaRPr>
        </a:p>
      </dgm:t>
    </dgm:pt>
    <dgm:pt modelId="{4E911EBA-B9B8-41FC-BA49-9FAE4BE55049}" type="parTrans" cxnId="{0EEFEA19-57C6-4B61-8C37-404BEFC58A89}">
      <dgm:prSet/>
      <dgm:spPr/>
      <dgm:t>
        <a:bodyPr/>
        <a:lstStyle/>
        <a:p>
          <a:endParaRPr lang="en-US" sz="2000">
            <a:latin typeface="+mn-lt"/>
          </a:endParaRPr>
        </a:p>
      </dgm:t>
    </dgm:pt>
    <dgm:pt modelId="{D11991C9-7B3F-4ABF-A9DF-34EFFDB6F180}" type="sibTrans" cxnId="{0EEFEA19-57C6-4B61-8C37-404BEFC58A89}">
      <dgm:prSet/>
      <dgm:spPr/>
      <dgm:t>
        <a:bodyPr/>
        <a:lstStyle/>
        <a:p>
          <a:endParaRPr lang="en-US" sz="2000">
            <a:latin typeface="+mn-lt"/>
          </a:endParaRPr>
        </a:p>
      </dgm:t>
    </dgm:pt>
    <dgm:pt modelId="{D320FFB1-E615-4D3E-8C11-7498D848C63C}">
      <dgm:prSet phldrT="[Text]" custT="1"/>
      <dgm:spPr/>
      <dgm:t>
        <a:bodyPr/>
        <a:lstStyle/>
        <a:p>
          <a:r>
            <a:rPr lang="en-US" sz="2000" b="1" dirty="0" smtClean="0">
              <a:latin typeface="+mn-lt"/>
            </a:rPr>
            <a:t>Market information</a:t>
          </a:r>
          <a:endParaRPr lang="en-US" sz="2000" b="1" dirty="0">
            <a:latin typeface="+mn-lt"/>
          </a:endParaRPr>
        </a:p>
      </dgm:t>
    </dgm:pt>
    <dgm:pt modelId="{41260FD7-0A43-4F74-9DFE-AB5B358C89FE}" type="parTrans" cxnId="{593DCFE6-231A-4475-B152-C74256943FAA}">
      <dgm:prSet/>
      <dgm:spPr/>
      <dgm:t>
        <a:bodyPr/>
        <a:lstStyle/>
        <a:p>
          <a:endParaRPr lang="en-US" sz="2000">
            <a:latin typeface="+mn-lt"/>
          </a:endParaRPr>
        </a:p>
      </dgm:t>
    </dgm:pt>
    <dgm:pt modelId="{9E526B0E-704F-4808-8992-A031B4E11115}" type="sibTrans" cxnId="{593DCFE6-231A-4475-B152-C74256943FAA}">
      <dgm:prSet/>
      <dgm:spPr/>
      <dgm:t>
        <a:bodyPr/>
        <a:lstStyle/>
        <a:p>
          <a:endParaRPr lang="en-US" sz="2000">
            <a:latin typeface="+mn-lt"/>
          </a:endParaRPr>
        </a:p>
      </dgm:t>
    </dgm:pt>
    <dgm:pt modelId="{B9EBBC6E-B66C-4769-AD9A-9A7CA1E0A277}">
      <dgm:prSet phldrT="[Text]" custT="1"/>
      <dgm:spPr/>
      <dgm:t>
        <a:bodyPr/>
        <a:lstStyle/>
        <a:p>
          <a:r>
            <a:rPr lang="en-US" sz="2000" b="1" dirty="0" smtClean="0">
              <a:latin typeface="+mn-lt"/>
            </a:rPr>
            <a:t>General Operations Regulation</a:t>
          </a:r>
          <a:endParaRPr lang="en-US" sz="2000" b="1" dirty="0">
            <a:latin typeface="+mn-lt"/>
          </a:endParaRPr>
        </a:p>
      </dgm:t>
    </dgm:pt>
    <dgm:pt modelId="{3E8B6260-6BD7-4142-B9E3-F6A73F4A7466}" type="parTrans" cxnId="{F902A008-7B6F-4B18-A78D-7344AC96C85B}">
      <dgm:prSet/>
      <dgm:spPr/>
      <dgm:t>
        <a:bodyPr/>
        <a:lstStyle/>
        <a:p>
          <a:endParaRPr lang="en-US" sz="2000">
            <a:latin typeface="+mn-lt"/>
          </a:endParaRPr>
        </a:p>
      </dgm:t>
    </dgm:pt>
    <dgm:pt modelId="{3D88D7AF-2FE7-4728-BE04-D03903589AF6}" type="sibTrans" cxnId="{F902A008-7B6F-4B18-A78D-7344AC96C85B}">
      <dgm:prSet/>
      <dgm:spPr/>
      <dgm:t>
        <a:bodyPr/>
        <a:lstStyle/>
        <a:p>
          <a:endParaRPr lang="en-US" sz="2000">
            <a:latin typeface="+mn-lt"/>
          </a:endParaRPr>
        </a:p>
      </dgm:t>
    </dgm:pt>
    <dgm:pt modelId="{168D8AF4-C305-4A2A-BF50-9BB5A4BA0466}">
      <dgm:prSet phldrT="[Text]" custT="1"/>
      <dgm:spPr/>
      <dgm:t>
        <a:bodyPr/>
        <a:lstStyle/>
        <a:p>
          <a:r>
            <a:rPr lang="en-US" sz="1800" b="1" dirty="0" smtClean="0">
              <a:latin typeface="+mn-lt"/>
            </a:rPr>
            <a:t>Exclusive transactions regime for selected commodities (maize, </a:t>
          </a:r>
          <a:r>
            <a:rPr lang="en-US" sz="1800" b="1" dirty="0" err="1" smtClean="0">
              <a:latin typeface="+mn-lt"/>
            </a:rPr>
            <a:t>peageon</a:t>
          </a:r>
          <a:r>
            <a:rPr lang="en-US" sz="1800" b="1" dirty="0" smtClean="0">
              <a:latin typeface="+mn-lt"/>
            </a:rPr>
            <a:t> peas and </a:t>
          </a:r>
          <a:r>
            <a:rPr lang="en-US" sz="2000" b="1" dirty="0" smtClean="0">
              <a:latin typeface="+mn-lt"/>
            </a:rPr>
            <a:t>soybeans)</a:t>
          </a:r>
          <a:endParaRPr lang="en-US" sz="2000" b="1" dirty="0">
            <a:latin typeface="+mn-lt"/>
          </a:endParaRPr>
        </a:p>
      </dgm:t>
    </dgm:pt>
    <dgm:pt modelId="{CEEC35FE-3A5B-4EAD-83BC-274BD3C3922C}" type="parTrans" cxnId="{5F85879B-421D-4E3F-8DAE-E754C1597781}">
      <dgm:prSet/>
      <dgm:spPr/>
      <dgm:t>
        <a:bodyPr/>
        <a:lstStyle/>
        <a:p>
          <a:endParaRPr lang="en-US" sz="2000">
            <a:latin typeface="+mn-lt"/>
          </a:endParaRPr>
        </a:p>
      </dgm:t>
    </dgm:pt>
    <dgm:pt modelId="{DFA94DBB-400D-4DA6-B73C-3F0C1DF8E7EE}" type="sibTrans" cxnId="{5F85879B-421D-4E3F-8DAE-E754C1597781}">
      <dgm:prSet/>
      <dgm:spPr/>
      <dgm:t>
        <a:bodyPr/>
        <a:lstStyle/>
        <a:p>
          <a:endParaRPr lang="en-US" sz="2000">
            <a:latin typeface="+mn-lt"/>
          </a:endParaRPr>
        </a:p>
      </dgm:t>
    </dgm:pt>
    <dgm:pt modelId="{9BD926BB-2656-4856-8D09-46C3E48FB958}">
      <dgm:prSet phldrT="[Text]" custT="1"/>
      <dgm:spPr/>
      <dgm:t>
        <a:bodyPr/>
        <a:lstStyle/>
        <a:p>
          <a:r>
            <a:rPr lang="en-US" sz="2000" b="1" dirty="0" smtClean="0">
              <a:latin typeface="+mn-lt"/>
            </a:rPr>
            <a:t>Procedures for transactions</a:t>
          </a:r>
          <a:endParaRPr lang="en-US" sz="2000" b="1" dirty="0">
            <a:latin typeface="+mn-lt"/>
          </a:endParaRPr>
        </a:p>
      </dgm:t>
    </dgm:pt>
    <dgm:pt modelId="{B08EE61D-971A-4235-9E43-334D096F3A10}" type="parTrans" cxnId="{D795BD75-530F-438B-A884-60385350F192}">
      <dgm:prSet/>
      <dgm:spPr/>
      <dgm:t>
        <a:bodyPr/>
        <a:lstStyle/>
        <a:p>
          <a:endParaRPr lang="en-US" sz="2000">
            <a:latin typeface="+mn-lt"/>
          </a:endParaRPr>
        </a:p>
      </dgm:t>
    </dgm:pt>
    <dgm:pt modelId="{F25DAF5A-B979-4B2E-A4B0-831732CDBA46}" type="sibTrans" cxnId="{D795BD75-530F-438B-A884-60385350F192}">
      <dgm:prSet/>
      <dgm:spPr/>
      <dgm:t>
        <a:bodyPr/>
        <a:lstStyle/>
        <a:p>
          <a:endParaRPr lang="en-US" sz="2000">
            <a:latin typeface="+mn-lt"/>
          </a:endParaRPr>
        </a:p>
      </dgm:t>
    </dgm:pt>
    <dgm:pt modelId="{3942E32A-9D98-494E-B2CB-B1B7F93E2C34}">
      <dgm:prSet phldrT="[Text]" custT="1"/>
      <dgm:spPr/>
      <dgm:t>
        <a:bodyPr/>
        <a:lstStyle/>
        <a:p>
          <a:r>
            <a:rPr lang="en-US" sz="2000" b="1" dirty="0" smtClean="0">
              <a:latin typeface="+mn-lt"/>
            </a:rPr>
            <a:t>BMM,IP transformed into  Public Company</a:t>
          </a:r>
          <a:endParaRPr lang="en-US" sz="2000" b="1" dirty="0">
            <a:latin typeface="+mn-lt"/>
          </a:endParaRPr>
        </a:p>
      </dgm:t>
    </dgm:pt>
    <dgm:pt modelId="{71B17CBC-4E6E-4548-80C5-52B861F61E94}" type="parTrans" cxnId="{42B757C6-91D1-47E4-8E0B-8F9162FFCC1A}">
      <dgm:prSet/>
      <dgm:spPr/>
      <dgm:t>
        <a:bodyPr/>
        <a:lstStyle/>
        <a:p>
          <a:endParaRPr lang="en-US" sz="2000">
            <a:latin typeface="+mn-lt"/>
          </a:endParaRPr>
        </a:p>
      </dgm:t>
    </dgm:pt>
    <dgm:pt modelId="{0013A0E4-BE86-4329-94FB-E2A8E82CDFC6}" type="sibTrans" cxnId="{42B757C6-91D1-47E4-8E0B-8F9162FFCC1A}">
      <dgm:prSet/>
      <dgm:spPr/>
      <dgm:t>
        <a:bodyPr/>
        <a:lstStyle/>
        <a:p>
          <a:endParaRPr lang="en-US" sz="2000">
            <a:latin typeface="+mn-lt"/>
          </a:endParaRPr>
        </a:p>
      </dgm:t>
    </dgm:pt>
    <dgm:pt modelId="{21E2D8FF-BB45-41FD-B53E-EED9DF2166CE}">
      <dgm:prSet phldrT="[Text]" custT="1"/>
      <dgm:spPr/>
      <dgm:t>
        <a:bodyPr/>
        <a:lstStyle/>
        <a:p>
          <a:endParaRPr lang="en-US" sz="2000" b="1" dirty="0" smtClean="0">
            <a:latin typeface="+mn-lt"/>
          </a:endParaRPr>
        </a:p>
        <a:p>
          <a:r>
            <a:rPr lang="en-US" sz="2000" b="1" u="sng" dirty="0" err="1" smtClean="0">
              <a:solidFill>
                <a:srgbClr val="FF0000"/>
              </a:solidFill>
              <a:latin typeface="+mn-lt"/>
            </a:rPr>
            <a:t>Brokarage</a:t>
          </a:r>
          <a:r>
            <a:rPr lang="en-US" sz="2000" b="1" u="sng" dirty="0" smtClean="0">
              <a:solidFill>
                <a:srgbClr val="FF0000"/>
              </a:solidFill>
              <a:latin typeface="+mn-lt"/>
            </a:rPr>
            <a:t> services</a:t>
          </a:r>
        </a:p>
        <a:p>
          <a:endParaRPr lang="en-US" sz="2000" dirty="0" smtClean="0">
            <a:latin typeface="+mn-lt"/>
          </a:endParaRPr>
        </a:p>
      </dgm:t>
    </dgm:pt>
    <dgm:pt modelId="{D7009096-3EFF-431F-AD8B-2F54C2ADAC42}" type="parTrans" cxnId="{9D6CB0FF-22D9-4A78-8365-0DA98EF4D148}">
      <dgm:prSet/>
      <dgm:spPr/>
      <dgm:t>
        <a:bodyPr/>
        <a:lstStyle/>
        <a:p>
          <a:endParaRPr lang="en-US"/>
        </a:p>
      </dgm:t>
    </dgm:pt>
    <dgm:pt modelId="{376FEBD3-6582-4AF2-BFBB-97AAE14F4936}" type="sibTrans" cxnId="{9D6CB0FF-22D9-4A78-8365-0DA98EF4D148}">
      <dgm:prSet/>
      <dgm:spPr/>
      <dgm:t>
        <a:bodyPr/>
        <a:lstStyle/>
        <a:p>
          <a:endParaRPr lang="en-US"/>
        </a:p>
      </dgm:t>
    </dgm:pt>
    <dgm:pt modelId="{A2B340F9-863C-4971-BC23-CB5809C2B6FD}">
      <dgm:prSet custT="1"/>
      <dgm:spPr/>
      <dgm:t>
        <a:bodyPr/>
        <a:lstStyle/>
        <a:p>
          <a:r>
            <a:rPr lang="en-US" sz="2000" b="1" u="sng" dirty="0" smtClean="0">
              <a:solidFill>
                <a:srgbClr val="FF0000"/>
              </a:solidFill>
            </a:rPr>
            <a:t>Looking for investors for partnership</a:t>
          </a:r>
        </a:p>
      </dgm:t>
    </dgm:pt>
    <dgm:pt modelId="{26B509F3-7B84-4651-B0DC-34924C52BBD6}" type="parTrans" cxnId="{B10FFAB9-CFDB-44D8-99CA-A972E4A4D060}">
      <dgm:prSet/>
      <dgm:spPr/>
      <dgm:t>
        <a:bodyPr/>
        <a:lstStyle/>
        <a:p>
          <a:endParaRPr lang="en-US"/>
        </a:p>
      </dgm:t>
    </dgm:pt>
    <dgm:pt modelId="{12DE7732-0721-46FC-96A0-261447601446}" type="sibTrans" cxnId="{B10FFAB9-CFDB-44D8-99CA-A972E4A4D060}">
      <dgm:prSet/>
      <dgm:spPr/>
      <dgm:t>
        <a:bodyPr/>
        <a:lstStyle/>
        <a:p>
          <a:endParaRPr lang="en-US"/>
        </a:p>
      </dgm:t>
    </dgm:pt>
    <dgm:pt modelId="{EA148A28-FB3B-451E-8347-1183E1EC66F4}">
      <dgm:prSet phldrT="[Text]" custT="1"/>
      <dgm:spPr/>
      <dgm:t>
        <a:bodyPr/>
        <a:lstStyle/>
        <a:p>
          <a:r>
            <a:rPr lang="en-US" sz="1800" b="1" smtClean="0">
              <a:latin typeface="+mn-lt"/>
            </a:rPr>
            <a:t>Connected to warehouse system for </a:t>
          </a:r>
          <a:r>
            <a:rPr lang="en-US" sz="1800" b="1" i="1" smtClean="0">
              <a:latin typeface="+mn-lt"/>
            </a:rPr>
            <a:t>warehouse Receipt</a:t>
          </a:r>
          <a:r>
            <a:rPr lang="en-US" sz="1800" b="1" smtClean="0">
              <a:latin typeface="+mn-lt"/>
            </a:rPr>
            <a:t> emission</a:t>
          </a:r>
          <a:endParaRPr lang="en-US" sz="1800" b="1" dirty="0">
            <a:latin typeface="+mn-lt"/>
          </a:endParaRPr>
        </a:p>
      </dgm:t>
    </dgm:pt>
    <dgm:pt modelId="{1AB73C2F-1DB6-4133-911B-11F9F12D0E6E}" type="parTrans" cxnId="{9FEDCA91-9F25-4109-86E3-10914187FEA9}">
      <dgm:prSet/>
      <dgm:spPr/>
      <dgm:t>
        <a:bodyPr/>
        <a:lstStyle/>
        <a:p>
          <a:endParaRPr lang="en-US"/>
        </a:p>
      </dgm:t>
    </dgm:pt>
    <dgm:pt modelId="{0BE06B4B-C00E-4BA5-8DCA-D3BEF158046E}" type="sibTrans" cxnId="{9FEDCA91-9F25-4109-86E3-10914187FEA9}">
      <dgm:prSet/>
      <dgm:spPr/>
      <dgm:t>
        <a:bodyPr/>
        <a:lstStyle/>
        <a:p>
          <a:endParaRPr lang="en-US"/>
        </a:p>
      </dgm:t>
    </dgm:pt>
    <dgm:pt modelId="{DBA71CD3-5805-4F80-A2B0-758CAEE4F303}">
      <dgm:prSet custT="1"/>
      <dgm:spPr/>
      <dgm:t>
        <a:bodyPr/>
        <a:lstStyle/>
        <a:p>
          <a:r>
            <a:rPr lang="en-US" sz="2000" b="1" dirty="0" smtClean="0"/>
            <a:t>Enabling legal framework  </a:t>
          </a:r>
        </a:p>
      </dgm:t>
    </dgm:pt>
    <dgm:pt modelId="{D7522F83-6257-453E-80CD-C163F278A49D}" type="parTrans" cxnId="{7D96E597-A954-4D42-8345-486488DF894A}">
      <dgm:prSet/>
      <dgm:spPr/>
      <dgm:t>
        <a:bodyPr/>
        <a:lstStyle/>
        <a:p>
          <a:endParaRPr lang="en-US"/>
        </a:p>
      </dgm:t>
    </dgm:pt>
    <dgm:pt modelId="{99110523-5BE6-4F57-ADDF-CDA1B1003C45}" type="sibTrans" cxnId="{7D96E597-A954-4D42-8345-486488DF894A}">
      <dgm:prSet/>
      <dgm:spPr/>
      <dgm:t>
        <a:bodyPr/>
        <a:lstStyle/>
        <a:p>
          <a:endParaRPr lang="en-US"/>
        </a:p>
      </dgm:t>
    </dgm:pt>
    <dgm:pt modelId="{CCFD965E-F230-4980-AFC7-6A42934D0F0F}" type="pres">
      <dgm:prSet presAssocID="{D3B16578-0D95-41A2-8D85-70D62C3B442B}" presName="list" presStyleCnt="0">
        <dgm:presLayoutVars>
          <dgm:dir/>
          <dgm:animLvl val="lvl"/>
        </dgm:presLayoutVars>
      </dgm:prSet>
      <dgm:spPr/>
      <dgm:t>
        <a:bodyPr/>
        <a:lstStyle/>
        <a:p>
          <a:endParaRPr lang="en-US"/>
        </a:p>
      </dgm:t>
    </dgm:pt>
    <dgm:pt modelId="{4A7C2925-B21F-4702-8F0C-150410780C15}" type="pres">
      <dgm:prSet presAssocID="{3FCE9019-17BA-484E-889C-BF816904A5F0}" presName="posSpace" presStyleCnt="0"/>
      <dgm:spPr/>
    </dgm:pt>
    <dgm:pt modelId="{9F769915-1808-47AD-B9F1-A5AD9B4AF112}" type="pres">
      <dgm:prSet presAssocID="{3FCE9019-17BA-484E-889C-BF816904A5F0}" presName="vertFlow" presStyleCnt="0"/>
      <dgm:spPr/>
    </dgm:pt>
    <dgm:pt modelId="{97CD2916-0088-4DE9-97AA-23C7D2906A58}" type="pres">
      <dgm:prSet presAssocID="{3FCE9019-17BA-484E-889C-BF816904A5F0}" presName="topSpace" presStyleCnt="0"/>
      <dgm:spPr/>
    </dgm:pt>
    <dgm:pt modelId="{F84A11A8-FBDD-4A4C-8CFF-9C4D44564733}" type="pres">
      <dgm:prSet presAssocID="{3FCE9019-17BA-484E-889C-BF816904A5F0}" presName="firstComp" presStyleCnt="0"/>
      <dgm:spPr/>
    </dgm:pt>
    <dgm:pt modelId="{031B86A3-DCB5-45C3-B8C3-89AF897B154B}" type="pres">
      <dgm:prSet presAssocID="{3FCE9019-17BA-484E-889C-BF816904A5F0}" presName="firstChild" presStyleLbl="bgAccFollowNode1" presStyleIdx="0" presStyleCnt="8" custScaleX="91573"/>
      <dgm:spPr/>
      <dgm:t>
        <a:bodyPr/>
        <a:lstStyle/>
        <a:p>
          <a:endParaRPr lang="en-US"/>
        </a:p>
      </dgm:t>
    </dgm:pt>
    <dgm:pt modelId="{8EA2D473-9100-4120-A515-F990A255391E}" type="pres">
      <dgm:prSet presAssocID="{3FCE9019-17BA-484E-889C-BF816904A5F0}" presName="firstChildTx" presStyleLbl="bgAccFollowNode1" presStyleIdx="0" presStyleCnt="8">
        <dgm:presLayoutVars>
          <dgm:bulletEnabled val="1"/>
        </dgm:presLayoutVars>
      </dgm:prSet>
      <dgm:spPr/>
      <dgm:t>
        <a:bodyPr/>
        <a:lstStyle/>
        <a:p>
          <a:endParaRPr lang="en-US"/>
        </a:p>
      </dgm:t>
    </dgm:pt>
    <dgm:pt modelId="{4A5D0684-3067-46B8-90EE-C8E7232B7014}" type="pres">
      <dgm:prSet presAssocID="{D320FFB1-E615-4D3E-8C11-7498D848C63C}" presName="comp" presStyleCnt="0"/>
      <dgm:spPr/>
    </dgm:pt>
    <dgm:pt modelId="{367F8278-126B-4F6E-B939-F86C2AC26134}" type="pres">
      <dgm:prSet presAssocID="{D320FFB1-E615-4D3E-8C11-7498D848C63C}" presName="child" presStyleLbl="bgAccFollowNode1" presStyleIdx="1" presStyleCnt="8" custScaleX="93060" custScaleY="87920" custLinFactNeighborX="744" custLinFactNeighborY="-3418"/>
      <dgm:spPr/>
      <dgm:t>
        <a:bodyPr/>
        <a:lstStyle/>
        <a:p>
          <a:endParaRPr lang="en-US"/>
        </a:p>
      </dgm:t>
    </dgm:pt>
    <dgm:pt modelId="{651B41B7-27F4-4BC8-B853-318622FF4383}" type="pres">
      <dgm:prSet presAssocID="{D320FFB1-E615-4D3E-8C11-7498D848C63C}" presName="childTx" presStyleLbl="bgAccFollowNode1" presStyleIdx="1" presStyleCnt="8">
        <dgm:presLayoutVars>
          <dgm:bulletEnabled val="1"/>
        </dgm:presLayoutVars>
      </dgm:prSet>
      <dgm:spPr/>
      <dgm:t>
        <a:bodyPr/>
        <a:lstStyle/>
        <a:p>
          <a:endParaRPr lang="en-US"/>
        </a:p>
      </dgm:t>
    </dgm:pt>
    <dgm:pt modelId="{C022435E-8AFA-46A3-91AC-073B639AD2AC}" type="pres">
      <dgm:prSet presAssocID="{EA148A28-FB3B-451E-8347-1183E1EC66F4}" presName="comp" presStyleCnt="0"/>
      <dgm:spPr/>
    </dgm:pt>
    <dgm:pt modelId="{A1DBDE89-F269-4166-ACB7-8982C6062889}" type="pres">
      <dgm:prSet presAssocID="{EA148A28-FB3B-451E-8347-1183E1EC66F4}" presName="child" presStyleLbl="bgAccFollowNode1" presStyleIdx="2" presStyleCnt="8" custScaleX="94311" custScaleY="95761"/>
      <dgm:spPr/>
      <dgm:t>
        <a:bodyPr/>
        <a:lstStyle/>
        <a:p>
          <a:endParaRPr lang="en-US"/>
        </a:p>
      </dgm:t>
    </dgm:pt>
    <dgm:pt modelId="{C8FB611A-6459-47C7-8AB5-6FCB7E255EEF}" type="pres">
      <dgm:prSet presAssocID="{EA148A28-FB3B-451E-8347-1183E1EC66F4}" presName="childTx" presStyleLbl="bgAccFollowNode1" presStyleIdx="2" presStyleCnt="8">
        <dgm:presLayoutVars>
          <dgm:bulletEnabled val="1"/>
        </dgm:presLayoutVars>
      </dgm:prSet>
      <dgm:spPr/>
      <dgm:t>
        <a:bodyPr/>
        <a:lstStyle/>
        <a:p>
          <a:endParaRPr lang="en-US"/>
        </a:p>
      </dgm:t>
    </dgm:pt>
    <dgm:pt modelId="{C2C7A150-08C6-4A67-9123-999726AD641B}" type="pres">
      <dgm:prSet presAssocID="{3FCE9019-17BA-484E-889C-BF816904A5F0}" presName="negSpace" presStyleCnt="0"/>
      <dgm:spPr/>
    </dgm:pt>
    <dgm:pt modelId="{2DF1066F-729C-4F0D-8CC2-34D8F0E1CBBF}" type="pres">
      <dgm:prSet presAssocID="{3FCE9019-17BA-484E-889C-BF816904A5F0}" presName="circle" presStyleLbl="node1" presStyleIdx="0" presStyleCnt="3" custScaleY="108047" custLinFactNeighborX="8475" custLinFactNeighborY="1338"/>
      <dgm:spPr/>
      <dgm:t>
        <a:bodyPr/>
        <a:lstStyle/>
        <a:p>
          <a:endParaRPr lang="en-US"/>
        </a:p>
      </dgm:t>
    </dgm:pt>
    <dgm:pt modelId="{EC6ABC7B-84CF-4A8B-93A4-1E7EF1322BE9}" type="pres">
      <dgm:prSet presAssocID="{EED4E69D-4BA3-4D5F-97B3-E96650EE91D6}" presName="transSpace" presStyleCnt="0"/>
      <dgm:spPr/>
    </dgm:pt>
    <dgm:pt modelId="{6DD065DC-38A8-4386-A563-C626599E86E3}" type="pres">
      <dgm:prSet presAssocID="{B9EBBC6E-B66C-4769-AD9A-9A7CA1E0A277}" presName="posSpace" presStyleCnt="0"/>
      <dgm:spPr/>
    </dgm:pt>
    <dgm:pt modelId="{D0EB2B16-285E-404D-A81A-36891A625518}" type="pres">
      <dgm:prSet presAssocID="{B9EBBC6E-B66C-4769-AD9A-9A7CA1E0A277}" presName="vertFlow" presStyleCnt="0"/>
      <dgm:spPr/>
    </dgm:pt>
    <dgm:pt modelId="{47F9CC8F-140D-461F-AE26-65CA64E61DAE}" type="pres">
      <dgm:prSet presAssocID="{B9EBBC6E-B66C-4769-AD9A-9A7CA1E0A277}" presName="topSpace" presStyleCnt="0"/>
      <dgm:spPr/>
    </dgm:pt>
    <dgm:pt modelId="{2A01A073-0178-4DC4-B936-F0F582ED632E}" type="pres">
      <dgm:prSet presAssocID="{B9EBBC6E-B66C-4769-AD9A-9A7CA1E0A277}" presName="firstComp" presStyleCnt="0"/>
      <dgm:spPr/>
    </dgm:pt>
    <dgm:pt modelId="{AB9D08BB-71B3-4E35-BF79-93938634CCE5}" type="pres">
      <dgm:prSet presAssocID="{B9EBBC6E-B66C-4769-AD9A-9A7CA1E0A277}" presName="firstChild" presStyleLbl="bgAccFollowNode1" presStyleIdx="3" presStyleCnt="8" custScaleX="100125" custScaleY="115396"/>
      <dgm:spPr/>
      <dgm:t>
        <a:bodyPr/>
        <a:lstStyle/>
        <a:p>
          <a:endParaRPr lang="en-US"/>
        </a:p>
      </dgm:t>
    </dgm:pt>
    <dgm:pt modelId="{9C4FECF4-6D4A-41B4-B047-92527344D20B}" type="pres">
      <dgm:prSet presAssocID="{B9EBBC6E-B66C-4769-AD9A-9A7CA1E0A277}" presName="firstChildTx" presStyleLbl="bgAccFollowNode1" presStyleIdx="3" presStyleCnt="8">
        <dgm:presLayoutVars>
          <dgm:bulletEnabled val="1"/>
        </dgm:presLayoutVars>
      </dgm:prSet>
      <dgm:spPr/>
      <dgm:t>
        <a:bodyPr/>
        <a:lstStyle/>
        <a:p>
          <a:endParaRPr lang="en-US"/>
        </a:p>
      </dgm:t>
    </dgm:pt>
    <dgm:pt modelId="{AEAA97E0-50CF-464C-9724-7A7B3DAD532D}" type="pres">
      <dgm:prSet presAssocID="{9BD926BB-2656-4856-8D09-46C3E48FB958}" presName="comp" presStyleCnt="0"/>
      <dgm:spPr/>
    </dgm:pt>
    <dgm:pt modelId="{6DB34AC4-4612-4EDD-A488-23FE36C1DFAF}" type="pres">
      <dgm:prSet presAssocID="{9BD926BB-2656-4856-8D09-46C3E48FB958}" presName="child" presStyleLbl="bgAccFollowNode1" presStyleIdx="4" presStyleCnt="8" custScaleY="65863"/>
      <dgm:spPr/>
      <dgm:t>
        <a:bodyPr/>
        <a:lstStyle/>
        <a:p>
          <a:endParaRPr lang="en-US"/>
        </a:p>
      </dgm:t>
    </dgm:pt>
    <dgm:pt modelId="{7027EC99-D31F-4E4F-9060-F6BCB4D48CF3}" type="pres">
      <dgm:prSet presAssocID="{9BD926BB-2656-4856-8D09-46C3E48FB958}" presName="childTx" presStyleLbl="bgAccFollowNode1" presStyleIdx="4" presStyleCnt="8">
        <dgm:presLayoutVars>
          <dgm:bulletEnabled val="1"/>
        </dgm:presLayoutVars>
      </dgm:prSet>
      <dgm:spPr/>
      <dgm:t>
        <a:bodyPr/>
        <a:lstStyle/>
        <a:p>
          <a:endParaRPr lang="en-US"/>
        </a:p>
      </dgm:t>
    </dgm:pt>
    <dgm:pt modelId="{5FBAF310-1227-4EB1-B9FA-0191566F6DFB}" type="pres">
      <dgm:prSet presAssocID="{21E2D8FF-BB45-41FD-B53E-EED9DF2166CE}" presName="comp" presStyleCnt="0"/>
      <dgm:spPr/>
    </dgm:pt>
    <dgm:pt modelId="{BBB7FBBE-BEB6-42F9-BFFD-4AAA0443E143}" type="pres">
      <dgm:prSet presAssocID="{21E2D8FF-BB45-41FD-B53E-EED9DF2166CE}" presName="child" presStyleLbl="bgAccFollowNode1" presStyleIdx="5" presStyleCnt="8" custScaleY="71056"/>
      <dgm:spPr/>
      <dgm:t>
        <a:bodyPr/>
        <a:lstStyle/>
        <a:p>
          <a:endParaRPr lang="en-US"/>
        </a:p>
      </dgm:t>
    </dgm:pt>
    <dgm:pt modelId="{933229EF-2881-4049-975F-6F02E4959BB5}" type="pres">
      <dgm:prSet presAssocID="{21E2D8FF-BB45-41FD-B53E-EED9DF2166CE}" presName="childTx" presStyleLbl="bgAccFollowNode1" presStyleIdx="5" presStyleCnt="8">
        <dgm:presLayoutVars>
          <dgm:bulletEnabled val="1"/>
        </dgm:presLayoutVars>
      </dgm:prSet>
      <dgm:spPr/>
      <dgm:t>
        <a:bodyPr/>
        <a:lstStyle/>
        <a:p>
          <a:endParaRPr lang="en-US"/>
        </a:p>
      </dgm:t>
    </dgm:pt>
    <dgm:pt modelId="{20F598D7-8969-4139-A123-B5EE1032DF86}" type="pres">
      <dgm:prSet presAssocID="{B9EBBC6E-B66C-4769-AD9A-9A7CA1E0A277}" presName="negSpace" presStyleCnt="0"/>
      <dgm:spPr/>
    </dgm:pt>
    <dgm:pt modelId="{A62AE906-4332-4946-983B-2FC1EBC636BC}" type="pres">
      <dgm:prSet presAssocID="{B9EBBC6E-B66C-4769-AD9A-9A7CA1E0A277}" presName="circle" presStyleLbl="node1" presStyleIdx="1" presStyleCnt="3" custScaleX="109245" custScaleY="104103" custLinFactNeighborX="-14654" custLinFactNeighborY="2044"/>
      <dgm:spPr/>
      <dgm:t>
        <a:bodyPr/>
        <a:lstStyle/>
        <a:p>
          <a:endParaRPr lang="en-US"/>
        </a:p>
      </dgm:t>
    </dgm:pt>
    <dgm:pt modelId="{011DA28D-22E7-4580-8237-CA6A7E058127}" type="pres">
      <dgm:prSet presAssocID="{3D88D7AF-2FE7-4728-BE04-D03903589AF6}" presName="transSpace" presStyleCnt="0"/>
      <dgm:spPr/>
    </dgm:pt>
    <dgm:pt modelId="{E3A3B04A-4733-4DA6-8B1B-9D42EAEBB60C}" type="pres">
      <dgm:prSet presAssocID="{3942E32A-9D98-494E-B2CB-B1B7F93E2C34}" presName="posSpace" presStyleCnt="0"/>
      <dgm:spPr/>
    </dgm:pt>
    <dgm:pt modelId="{36DAAA13-112A-4A07-AED4-FF8C5AF5910F}" type="pres">
      <dgm:prSet presAssocID="{3942E32A-9D98-494E-B2CB-B1B7F93E2C34}" presName="vertFlow" presStyleCnt="0"/>
      <dgm:spPr/>
    </dgm:pt>
    <dgm:pt modelId="{86F06F35-FD3F-483C-8418-8126981514DE}" type="pres">
      <dgm:prSet presAssocID="{3942E32A-9D98-494E-B2CB-B1B7F93E2C34}" presName="topSpace" presStyleCnt="0"/>
      <dgm:spPr/>
    </dgm:pt>
    <dgm:pt modelId="{311A6D23-E6A7-47A8-80B7-B4138E4DD8E1}" type="pres">
      <dgm:prSet presAssocID="{3942E32A-9D98-494E-B2CB-B1B7F93E2C34}" presName="firstComp" presStyleCnt="0"/>
      <dgm:spPr/>
    </dgm:pt>
    <dgm:pt modelId="{E1E342B3-E491-4DE6-B9B6-40C32B84590A}" type="pres">
      <dgm:prSet presAssocID="{3942E32A-9D98-494E-B2CB-B1B7F93E2C34}" presName="firstChild" presStyleLbl="bgAccFollowNode1" presStyleIdx="6" presStyleCnt="8"/>
      <dgm:spPr/>
      <dgm:t>
        <a:bodyPr/>
        <a:lstStyle/>
        <a:p>
          <a:endParaRPr lang="en-US"/>
        </a:p>
      </dgm:t>
    </dgm:pt>
    <dgm:pt modelId="{7DF0B716-A15E-4319-9197-C076FF8EB9D4}" type="pres">
      <dgm:prSet presAssocID="{3942E32A-9D98-494E-B2CB-B1B7F93E2C34}" presName="firstChildTx" presStyleLbl="bgAccFollowNode1" presStyleIdx="6" presStyleCnt="8">
        <dgm:presLayoutVars>
          <dgm:bulletEnabled val="1"/>
        </dgm:presLayoutVars>
      </dgm:prSet>
      <dgm:spPr/>
      <dgm:t>
        <a:bodyPr/>
        <a:lstStyle/>
        <a:p>
          <a:endParaRPr lang="en-US"/>
        </a:p>
      </dgm:t>
    </dgm:pt>
    <dgm:pt modelId="{5E64CFA3-8C82-4C3A-90EA-4DDC63B743EC}" type="pres">
      <dgm:prSet presAssocID="{DBA71CD3-5805-4F80-A2B0-758CAEE4F303}" presName="comp" presStyleCnt="0"/>
      <dgm:spPr/>
    </dgm:pt>
    <dgm:pt modelId="{E9280573-522E-4D69-837C-F177FFF6B635}" type="pres">
      <dgm:prSet presAssocID="{DBA71CD3-5805-4F80-A2B0-758CAEE4F303}" presName="child" presStyleLbl="bgAccFollowNode1" presStyleIdx="7" presStyleCnt="8"/>
      <dgm:spPr/>
      <dgm:t>
        <a:bodyPr/>
        <a:lstStyle/>
        <a:p>
          <a:endParaRPr lang="en-US"/>
        </a:p>
      </dgm:t>
    </dgm:pt>
    <dgm:pt modelId="{15951C1B-1AD1-48A3-A8E6-681CD4653875}" type="pres">
      <dgm:prSet presAssocID="{DBA71CD3-5805-4F80-A2B0-758CAEE4F303}" presName="childTx" presStyleLbl="bgAccFollowNode1" presStyleIdx="7" presStyleCnt="8">
        <dgm:presLayoutVars>
          <dgm:bulletEnabled val="1"/>
        </dgm:presLayoutVars>
      </dgm:prSet>
      <dgm:spPr/>
      <dgm:t>
        <a:bodyPr/>
        <a:lstStyle/>
        <a:p>
          <a:endParaRPr lang="en-US"/>
        </a:p>
      </dgm:t>
    </dgm:pt>
    <dgm:pt modelId="{BAB4A880-15AD-4EC5-B790-1A7B6707F6DF}" type="pres">
      <dgm:prSet presAssocID="{3942E32A-9D98-494E-B2CB-B1B7F93E2C34}" presName="negSpace" presStyleCnt="0"/>
      <dgm:spPr/>
    </dgm:pt>
    <dgm:pt modelId="{529E2E8F-B326-4308-AC4A-A80B176DD3FE}" type="pres">
      <dgm:prSet presAssocID="{3942E32A-9D98-494E-B2CB-B1B7F93E2C34}" presName="circle" presStyleLbl="node1" presStyleIdx="2" presStyleCnt="3" custScaleX="123872" custScaleY="112170" custLinFactNeighborX="-6740" custLinFactNeighborY="-2022"/>
      <dgm:spPr/>
      <dgm:t>
        <a:bodyPr/>
        <a:lstStyle/>
        <a:p>
          <a:endParaRPr lang="en-US"/>
        </a:p>
      </dgm:t>
    </dgm:pt>
  </dgm:ptLst>
  <dgm:cxnLst>
    <dgm:cxn modelId="{42B757C6-91D1-47E4-8E0B-8F9162FFCC1A}" srcId="{D3B16578-0D95-41A2-8D85-70D62C3B442B}" destId="{3942E32A-9D98-494E-B2CB-B1B7F93E2C34}" srcOrd="2" destOrd="0" parTransId="{71B17CBC-4E6E-4548-80C5-52B861F61E94}" sibTransId="{0013A0E4-BE86-4329-94FB-E2A8E82CDFC6}"/>
    <dgm:cxn modelId="{D795BD75-530F-438B-A884-60385350F192}" srcId="{B9EBBC6E-B66C-4769-AD9A-9A7CA1E0A277}" destId="{9BD926BB-2656-4856-8D09-46C3E48FB958}" srcOrd="1" destOrd="0" parTransId="{B08EE61D-971A-4235-9E43-334D096F3A10}" sibTransId="{F25DAF5A-B979-4B2E-A4B0-831732CDBA46}"/>
    <dgm:cxn modelId="{4F9D9C76-55A2-40EA-B8E0-30B6F2875243}" type="presOf" srcId="{EA148A28-FB3B-451E-8347-1183E1EC66F4}" destId="{C8FB611A-6459-47C7-8AB5-6FCB7E255EEF}" srcOrd="1" destOrd="0" presId="urn:microsoft.com/office/officeart/2005/8/layout/hList9"/>
    <dgm:cxn modelId="{CC685C3E-4A3D-41EA-AD41-0558E4913E35}" type="presOf" srcId="{9BD926BB-2656-4856-8D09-46C3E48FB958}" destId="{7027EC99-D31F-4E4F-9060-F6BCB4D48CF3}" srcOrd="1" destOrd="0" presId="urn:microsoft.com/office/officeart/2005/8/layout/hList9"/>
    <dgm:cxn modelId="{4D127050-90EB-45E2-9C3B-13018CD7AEBC}" type="presOf" srcId="{3942E32A-9D98-494E-B2CB-B1B7F93E2C34}" destId="{529E2E8F-B326-4308-AC4A-A80B176DD3FE}" srcOrd="0" destOrd="0" presId="urn:microsoft.com/office/officeart/2005/8/layout/hList9"/>
    <dgm:cxn modelId="{5F85879B-421D-4E3F-8DAE-E754C1597781}" srcId="{B9EBBC6E-B66C-4769-AD9A-9A7CA1E0A277}" destId="{168D8AF4-C305-4A2A-BF50-9BB5A4BA0466}" srcOrd="0" destOrd="0" parTransId="{CEEC35FE-3A5B-4EAD-83BC-274BD3C3922C}" sibTransId="{DFA94DBB-400D-4DA6-B73C-3F0C1DF8E7EE}"/>
    <dgm:cxn modelId="{4A339FA7-B98F-4973-B2DE-E6A8BCC282C7}" type="presOf" srcId="{DBA71CD3-5805-4F80-A2B0-758CAEE4F303}" destId="{E9280573-522E-4D69-837C-F177FFF6B635}" srcOrd="0" destOrd="0" presId="urn:microsoft.com/office/officeart/2005/8/layout/hList9"/>
    <dgm:cxn modelId="{04831257-261F-48AE-844F-A7F4D9FFDA0D}" type="presOf" srcId="{21E2D8FF-BB45-41FD-B53E-EED9DF2166CE}" destId="{BBB7FBBE-BEB6-42F9-BFFD-4AAA0443E143}" srcOrd="0" destOrd="0" presId="urn:microsoft.com/office/officeart/2005/8/layout/hList9"/>
    <dgm:cxn modelId="{5F1068A4-3804-4652-847F-A8283398E356}" type="presOf" srcId="{3FCE9019-17BA-484E-889C-BF816904A5F0}" destId="{2DF1066F-729C-4F0D-8CC2-34D8F0E1CBBF}" srcOrd="0" destOrd="0" presId="urn:microsoft.com/office/officeart/2005/8/layout/hList9"/>
    <dgm:cxn modelId="{9FEDCA91-9F25-4109-86E3-10914187FEA9}" srcId="{3FCE9019-17BA-484E-889C-BF816904A5F0}" destId="{EA148A28-FB3B-451E-8347-1183E1EC66F4}" srcOrd="2" destOrd="0" parTransId="{1AB73C2F-1DB6-4133-911B-11F9F12D0E6E}" sibTransId="{0BE06B4B-C00E-4BA5-8DCA-D3BEF158046E}"/>
    <dgm:cxn modelId="{C6C76CB7-882F-480E-9638-EBF98FA6EDF6}" type="presOf" srcId="{D320FFB1-E615-4D3E-8C11-7498D848C63C}" destId="{651B41B7-27F4-4BC8-B853-318622FF4383}" srcOrd="1" destOrd="0" presId="urn:microsoft.com/office/officeart/2005/8/layout/hList9"/>
    <dgm:cxn modelId="{F902A008-7B6F-4B18-A78D-7344AC96C85B}" srcId="{D3B16578-0D95-41A2-8D85-70D62C3B442B}" destId="{B9EBBC6E-B66C-4769-AD9A-9A7CA1E0A277}" srcOrd="1" destOrd="0" parTransId="{3E8B6260-6BD7-4142-B9E3-F6A73F4A7466}" sibTransId="{3D88D7AF-2FE7-4728-BE04-D03903589AF6}"/>
    <dgm:cxn modelId="{F96DFE19-8BD6-47A5-A77D-4A3F2E516CBB}" type="presOf" srcId="{A2B340F9-863C-4971-BC23-CB5809C2B6FD}" destId="{7DF0B716-A15E-4319-9197-C076FF8EB9D4}" srcOrd="1" destOrd="0" presId="urn:microsoft.com/office/officeart/2005/8/layout/hList9"/>
    <dgm:cxn modelId="{D30AEF5C-A5B4-4238-AAD0-AC76172C3F1C}" type="presOf" srcId="{168D8AF4-C305-4A2A-BF50-9BB5A4BA0466}" destId="{AB9D08BB-71B3-4E35-BF79-93938634CCE5}" srcOrd="0" destOrd="0" presId="urn:microsoft.com/office/officeart/2005/8/layout/hList9"/>
    <dgm:cxn modelId="{95542476-B255-4428-87E5-BA2D053D6BB8}" type="presOf" srcId="{EA148A28-FB3B-451E-8347-1183E1EC66F4}" destId="{A1DBDE89-F269-4166-ACB7-8982C6062889}" srcOrd="0" destOrd="0" presId="urn:microsoft.com/office/officeart/2005/8/layout/hList9"/>
    <dgm:cxn modelId="{40194C71-6C7B-4836-8C02-4E2FD0FC942C}" type="presOf" srcId="{736C52F9-443A-4AA2-B224-E39F2520653A}" destId="{8EA2D473-9100-4120-A515-F990A255391E}" srcOrd="1" destOrd="0" presId="urn:microsoft.com/office/officeart/2005/8/layout/hList9"/>
    <dgm:cxn modelId="{D36F19CD-815B-4667-AA12-BE0335A6023D}" type="presOf" srcId="{B9EBBC6E-B66C-4769-AD9A-9A7CA1E0A277}" destId="{A62AE906-4332-4946-983B-2FC1EBC636BC}" srcOrd="0" destOrd="0" presId="urn:microsoft.com/office/officeart/2005/8/layout/hList9"/>
    <dgm:cxn modelId="{464C9874-0CDF-455E-AFA2-C50160CDFDC1}" type="presOf" srcId="{A2B340F9-863C-4971-BC23-CB5809C2B6FD}" destId="{E1E342B3-E491-4DE6-B9B6-40C32B84590A}" srcOrd="0" destOrd="0" presId="urn:microsoft.com/office/officeart/2005/8/layout/hList9"/>
    <dgm:cxn modelId="{9D6CB0FF-22D9-4A78-8365-0DA98EF4D148}" srcId="{B9EBBC6E-B66C-4769-AD9A-9A7CA1E0A277}" destId="{21E2D8FF-BB45-41FD-B53E-EED9DF2166CE}" srcOrd="2" destOrd="0" parTransId="{D7009096-3EFF-431F-AD8B-2F54C2ADAC42}" sibTransId="{376FEBD3-6582-4AF2-BFBB-97AAE14F4936}"/>
    <dgm:cxn modelId="{F09452BB-752F-4D8A-95C5-83891B9E28B1}" type="presOf" srcId="{D3B16578-0D95-41A2-8D85-70D62C3B442B}" destId="{CCFD965E-F230-4980-AFC7-6A42934D0F0F}" srcOrd="0" destOrd="0" presId="urn:microsoft.com/office/officeart/2005/8/layout/hList9"/>
    <dgm:cxn modelId="{A818B768-CE5F-432D-8008-3572215439C6}" srcId="{D3B16578-0D95-41A2-8D85-70D62C3B442B}" destId="{3FCE9019-17BA-484E-889C-BF816904A5F0}" srcOrd="0" destOrd="0" parTransId="{7CC4630C-C92F-4EC9-837E-CA2F5797F18E}" sibTransId="{EED4E69D-4BA3-4D5F-97B3-E96650EE91D6}"/>
    <dgm:cxn modelId="{C6D64C8F-0B4A-4515-86E9-080AD13E9AE5}" type="presOf" srcId="{736C52F9-443A-4AA2-B224-E39F2520653A}" destId="{031B86A3-DCB5-45C3-B8C3-89AF897B154B}" srcOrd="0" destOrd="0" presId="urn:microsoft.com/office/officeart/2005/8/layout/hList9"/>
    <dgm:cxn modelId="{7D96E597-A954-4D42-8345-486488DF894A}" srcId="{3942E32A-9D98-494E-B2CB-B1B7F93E2C34}" destId="{DBA71CD3-5805-4F80-A2B0-758CAEE4F303}" srcOrd="1" destOrd="0" parTransId="{D7522F83-6257-453E-80CD-C163F278A49D}" sibTransId="{99110523-5BE6-4F57-ADDF-CDA1B1003C45}"/>
    <dgm:cxn modelId="{593DCFE6-231A-4475-B152-C74256943FAA}" srcId="{3FCE9019-17BA-484E-889C-BF816904A5F0}" destId="{D320FFB1-E615-4D3E-8C11-7498D848C63C}" srcOrd="1" destOrd="0" parTransId="{41260FD7-0A43-4F74-9DFE-AB5B358C89FE}" sibTransId="{9E526B0E-704F-4808-8992-A031B4E11115}"/>
    <dgm:cxn modelId="{89CF12B5-AE7C-45FB-829A-71B6C6A6EE2F}" type="presOf" srcId="{D320FFB1-E615-4D3E-8C11-7498D848C63C}" destId="{367F8278-126B-4F6E-B939-F86C2AC26134}" srcOrd="0" destOrd="0" presId="urn:microsoft.com/office/officeart/2005/8/layout/hList9"/>
    <dgm:cxn modelId="{3D1FEFC7-41D2-417B-BA73-F5E4AF8B6C1F}" type="presOf" srcId="{DBA71CD3-5805-4F80-A2B0-758CAEE4F303}" destId="{15951C1B-1AD1-48A3-A8E6-681CD4653875}" srcOrd="1" destOrd="0" presId="urn:microsoft.com/office/officeart/2005/8/layout/hList9"/>
    <dgm:cxn modelId="{DCDAB027-2D5A-4449-B842-94B716218DFA}" type="presOf" srcId="{21E2D8FF-BB45-41FD-B53E-EED9DF2166CE}" destId="{933229EF-2881-4049-975F-6F02E4959BB5}" srcOrd="1" destOrd="0" presId="urn:microsoft.com/office/officeart/2005/8/layout/hList9"/>
    <dgm:cxn modelId="{60098C74-DC89-4E9B-99AD-1B9871D21B0B}" type="presOf" srcId="{168D8AF4-C305-4A2A-BF50-9BB5A4BA0466}" destId="{9C4FECF4-6D4A-41B4-B047-92527344D20B}" srcOrd="1" destOrd="0" presId="urn:microsoft.com/office/officeart/2005/8/layout/hList9"/>
    <dgm:cxn modelId="{B10FFAB9-CFDB-44D8-99CA-A972E4A4D060}" srcId="{3942E32A-9D98-494E-B2CB-B1B7F93E2C34}" destId="{A2B340F9-863C-4971-BC23-CB5809C2B6FD}" srcOrd="0" destOrd="0" parTransId="{26B509F3-7B84-4651-B0DC-34924C52BBD6}" sibTransId="{12DE7732-0721-46FC-96A0-261447601446}"/>
    <dgm:cxn modelId="{CD7A9207-3231-43B9-90C0-DC950A1D4E92}" type="presOf" srcId="{9BD926BB-2656-4856-8D09-46C3E48FB958}" destId="{6DB34AC4-4612-4EDD-A488-23FE36C1DFAF}" srcOrd="0" destOrd="0" presId="urn:microsoft.com/office/officeart/2005/8/layout/hList9"/>
    <dgm:cxn modelId="{0EEFEA19-57C6-4B61-8C37-404BEFC58A89}" srcId="{3FCE9019-17BA-484E-889C-BF816904A5F0}" destId="{736C52F9-443A-4AA2-B224-E39F2520653A}" srcOrd="0" destOrd="0" parTransId="{4E911EBA-B9B8-41FC-BA49-9FAE4BE55049}" sibTransId="{D11991C9-7B3F-4ABF-A9DF-34EFFDB6F180}"/>
    <dgm:cxn modelId="{259FD843-2636-4ECB-8C4A-2A4C801085F0}" type="presParOf" srcId="{CCFD965E-F230-4980-AFC7-6A42934D0F0F}" destId="{4A7C2925-B21F-4702-8F0C-150410780C15}" srcOrd="0" destOrd="0" presId="urn:microsoft.com/office/officeart/2005/8/layout/hList9"/>
    <dgm:cxn modelId="{D2102543-10B7-4141-8298-7C86B0480F2A}" type="presParOf" srcId="{CCFD965E-F230-4980-AFC7-6A42934D0F0F}" destId="{9F769915-1808-47AD-B9F1-A5AD9B4AF112}" srcOrd="1" destOrd="0" presId="urn:microsoft.com/office/officeart/2005/8/layout/hList9"/>
    <dgm:cxn modelId="{876E76C0-F397-4C40-A8FC-489A9FC424FB}" type="presParOf" srcId="{9F769915-1808-47AD-B9F1-A5AD9B4AF112}" destId="{97CD2916-0088-4DE9-97AA-23C7D2906A58}" srcOrd="0" destOrd="0" presId="urn:microsoft.com/office/officeart/2005/8/layout/hList9"/>
    <dgm:cxn modelId="{A31896A3-4DB9-466E-9A22-7831F1F18C97}" type="presParOf" srcId="{9F769915-1808-47AD-B9F1-A5AD9B4AF112}" destId="{F84A11A8-FBDD-4A4C-8CFF-9C4D44564733}" srcOrd="1" destOrd="0" presId="urn:microsoft.com/office/officeart/2005/8/layout/hList9"/>
    <dgm:cxn modelId="{CBA9DDE3-5110-4850-A0B6-1D6C3D6FDE50}" type="presParOf" srcId="{F84A11A8-FBDD-4A4C-8CFF-9C4D44564733}" destId="{031B86A3-DCB5-45C3-B8C3-89AF897B154B}" srcOrd="0" destOrd="0" presId="urn:microsoft.com/office/officeart/2005/8/layout/hList9"/>
    <dgm:cxn modelId="{8BCD7EF4-4BF7-4400-9C6B-08FACAB1C9E0}" type="presParOf" srcId="{F84A11A8-FBDD-4A4C-8CFF-9C4D44564733}" destId="{8EA2D473-9100-4120-A515-F990A255391E}" srcOrd="1" destOrd="0" presId="urn:microsoft.com/office/officeart/2005/8/layout/hList9"/>
    <dgm:cxn modelId="{E7BEF30B-2EDE-4E63-BCB5-A8E6B1DF191A}" type="presParOf" srcId="{9F769915-1808-47AD-B9F1-A5AD9B4AF112}" destId="{4A5D0684-3067-46B8-90EE-C8E7232B7014}" srcOrd="2" destOrd="0" presId="urn:microsoft.com/office/officeart/2005/8/layout/hList9"/>
    <dgm:cxn modelId="{69D010CC-5E8B-47EE-B037-DE94EC81EC8B}" type="presParOf" srcId="{4A5D0684-3067-46B8-90EE-C8E7232B7014}" destId="{367F8278-126B-4F6E-B939-F86C2AC26134}" srcOrd="0" destOrd="0" presId="urn:microsoft.com/office/officeart/2005/8/layout/hList9"/>
    <dgm:cxn modelId="{1B813E88-3D40-4216-8D76-9BC4891551D2}" type="presParOf" srcId="{4A5D0684-3067-46B8-90EE-C8E7232B7014}" destId="{651B41B7-27F4-4BC8-B853-318622FF4383}" srcOrd="1" destOrd="0" presId="urn:microsoft.com/office/officeart/2005/8/layout/hList9"/>
    <dgm:cxn modelId="{B4AD6926-3183-4DC5-BBC9-130203999245}" type="presParOf" srcId="{9F769915-1808-47AD-B9F1-A5AD9B4AF112}" destId="{C022435E-8AFA-46A3-91AC-073B639AD2AC}" srcOrd="3" destOrd="0" presId="urn:microsoft.com/office/officeart/2005/8/layout/hList9"/>
    <dgm:cxn modelId="{3493FC3B-3F6F-4E59-A8D1-A88E7CE6935B}" type="presParOf" srcId="{C022435E-8AFA-46A3-91AC-073B639AD2AC}" destId="{A1DBDE89-F269-4166-ACB7-8982C6062889}" srcOrd="0" destOrd="0" presId="urn:microsoft.com/office/officeart/2005/8/layout/hList9"/>
    <dgm:cxn modelId="{936CA58D-DB79-47DE-B65B-424947ACE9CE}" type="presParOf" srcId="{C022435E-8AFA-46A3-91AC-073B639AD2AC}" destId="{C8FB611A-6459-47C7-8AB5-6FCB7E255EEF}" srcOrd="1" destOrd="0" presId="urn:microsoft.com/office/officeart/2005/8/layout/hList9"/>
    <dgm:cxn modelId="{E04143CF-3258-47EF-AF63-B14455FD4852}" type="presParOf" srcId="{CCFD965E-F230-4980-AFC7-6A42934D0F0F}" destId="{C2C7A150-08C6-4A67-9123-999726AD641B}" srcOrd="2" destOrd="0" presId="urn:microsoft.com/office/officeart/2005/8/layout/hList9"/>
    <dgm:cxn modelId="{CCC9C448-3118-43B4-9271-A51E9E40199E}" type="presParOf" srcId="{CCFD965E-F230-4980-AFC7-6A42934D0F0F}" destId="{2DF1066F-729C-4F0D-8CC2-34D8F0E1CBBF}" srcOrd="3" destOrd="0" presId="urn:microsoft.com/office/officeart/2005/8/layout/hList9"/>
    <dgm:cxn modelId="{8AD47BEF-6939-4109-A300-A9A7FDAB6B94}" type="presParOf" srcId="{CCFD965E-F230-4980-AFC7-6A42934D0F0F}" destId="{EC6ABC7B-84CF-4A8B-93A4-1E7EF1322BE9}" srcOrd="4" destOrd="0" presId="urn:microsoft.com/office/officeart/2005/8/layout/hList9"/>
    <dgm:cxn modelId="{A7263B25-11BD-40B0-83AE-6C923204B4EB}" type="presParOf" srcId="{CCFD965E-F230-4980-AFC7-6A42934D0F0F}" destId="{6DD065DC-38A8-4386-A563-C626599E86E3}" srcOrd="5" destOrd="0" presId="urn:microsoft.com/office/officeart/2005/8/layout/hList9"/>
    <dgm:cxn modelId="{E7495C2E-A4DF-49AD-9BEF-7D8DC59275C2}" type="presParOf" srcId="{CCFD965E-F230-4980-AFC7-6A42934D0F0F}" destId="{D0EB2B16-285E-404D-A81A-36891A625518}" srcOrd="6" destOrd="0" presId="urn:microsoft.com/office/officeart/2005/8/layout/hList9"/>
    <dgm:cxn modelId="{AD9A2D61-1894-4A05-909D-405962A2736F}" type="presParOf" srcId="{D0EB2B16-285E-404D-A81A-36891A625518}" destId="{47F9CC8F-140D-461F-AE26-65CA64E61DAE}" srcOrd="0" destOrd="0" presId="urn:microsoft.com/office/officeart/2005/8/layout/hList9"/>
    <dgm:cxn modelId="{43C15ED0-7C2A-4AC8-B1B7-534149E097CB}" type="presParOf" srcId="{D0EB2B16-285E-404D-A81A-36891A625518}" destId="{2A01A073-0178-4DC4-B936-F0F582ED632E}" srcOrd="1" destOrd="0" presId="urn:microsoft.com/office/officeart/2005/8/layout/hList9"/>
    <dgm:cxn modelId="{F2F85416-20EF-47ED-B4E8-ECF0C5B80A9B}" type="presParOf" srcId="{2A01A073-0178-4DC4-B936-F0F582ED632E}" destId="{AB9D08BB-71B3-4E35-BF79-93938634CCE5}" srcOrd="0" destOrd="0" presId="urn:microsoft.com/office/officeart/2005/8/layout/hList9"/>
    <dgm:cxn modelId="{5FDCA6A9-A6F2-4640-BA1C-A5AB382D7DE8}" type="presParOf" srcId="{2A01A073-0178-4DC4-B936-F0F582ED632E}" destId="{9C4FECF4-6D4A-41B4-B047-92527344D20B}" srcOrd="1" destOrd="0" presId="urn:microsoft.com/office/officeart/2005/8/layout/hList9"/>
    <dgm:cxn modelId="{E5E03D72-09C0-4AAB-A83A-D702FFDBB50F}" type="presParOf" srcId="{D0EB2B16-285E-404D-A81A-36891A625518}" destId="{AEAA97E0-50CF-464C-9724-7A7B3DAD532D}" srcOrd="2" destOrd="0" presId="urn:microsoft.com/office/officeart/2005/8/layout/hList9"/>
    <dgm:cxn modelId="{98A32C5C-2646-4B22-B026-00D9C6A1064E}" type="presParOf" srcId="{AEAA97E0-50CF-464C-9724-7A7B3DAD532D}" destId="{6DB34AC4-4612-4EDD-A488-23FE36C1DFAF}" srcOrd="0" destOrd="0" presId="urn:microsoft.com/office/officeart/2005/8/layout/hList9"/>
    <dgm:cxn modelId="{C1751E89-C47C-44C7-83D8-EDC846A2DE1D}" type="presParOf" srcId="{AEAA97E0-50CF-464C-9724-7A7B3DAD532D}" destId="{7027EC99-D31F-4E4F-9060-F6BCB4D48CF3}" srcOrd="1" destOrd="0" presId="urn:microsoft.com/office/officeart/2005/8/layout/hList9"/>
    <dgm:cxn modelId="{61B9362B-B5C2-47E7-9AAF-68576981DD33}" type="presParOf" srcId="{D0EB2B16-285E-404D-A81A-36891A625518}" destId="{5FBAF310-1227-4EB1-B9FA-0191566F6DFB}" srcOrd="3" destOrd="0" presId="urn:microsoft.com/office/officeart/2005/8/layout/hList9"/>
    <dgm:cxn modelId="{3A61F88B-BFFE-4C99-B4C0-BEF8F5B33405}" type="presParOf" srcId="{5FBAF310-1227-4EB1-B9FA-0191566F6DFB}" destId="{BBB7FBBE-BEB6-42F9-BFFD-4AAA0443E143}" srcOrd="0" destOrd="0" presId="urn:microsoft.com/office/officeart/2005/8/layout/hList9"/>
    <dgm:cxn modelId="{B355B2CF-9E32-4BEE-882E-990ABABF3B62}" type="presParOf" srcId="{5FBAF310-1227-4EB1-B9FA-0191566F6DFB}" destId="{933229EF-2881-4049-975F-6F02E4959BB5}" srcOrd="1" destOrd="0" presId="urn:microsoft.com/office/officeart/2005/8/layout/hList9"/>
    <dgm:cxn modelId="{E7B8D1DE-3006-4B00-AA3E-BCE8906D0597}" type="presParOf" srcId="{CCFD965E-F230-4980-AFC7-6A42934D0F0F}" destId="{20F598D7-8969-4139-A123-B5EE1032DF86}" srcOrd="7" destOrd="0" presId="urn:microsoft.com/office/officeart/2005/8/layout/hList9"/>
    <dgm:cxn modelId="{70039DD7-A133-411E-B470-4BF8FCC10CC8}" type="presParOf" srcId="{CCFD965E-F230-4980-AFC7-6A42934D0F0F}" destId="{A62AE906-4332-4946-983B-2FC1EBC636BC}" srcOrd="8" destOrd="0" presId="urn:microsoft.com/office/officeart/2005/8/layout/hList9"/>
    <dgm:cxn modelId="{894F5FE9-53F3-4C5E-A6EB-81338BE3E099}" type="presParOf" srcId="{CCFD965E-F230-4980-AFC7-6A42934D0F0F}" destId="{011DA28D-22E7-4580-8237-CA6A7E058127}" srcOrd="9" destOrd="0" presId="urn:microsoft.com/office/officeart/2005/8/layout/hList9"/>
    <dgm:cxn modelId="{5D6CCC0A-8064-4581-A19B-76C3C899AFAF}" type="presParOf" srcId="{CCFD965E-F230-4980-AFC7-6A42934D0F0F}" destId="{E3A3B04A-4733-4DA6-8B1B-9D42EAEBB60C}" srcOrd="10" destOrd="0" presId="urn:microsoft.com/office/officeart/2005/8/layout/hList9"/>
    <dgm:cxn modelId="{4D16CF15-F094-4FE3-976C-3DCE15521329}" type="presParOf" srcId="{CCFD965E-F230-4980-AFC7-6A42934D0F0F}" destId="{36DAAA13-112A-4A07-AED4-FF8C5AF5910F}" srcOrd="11" destOrd="0" presId="urn:microsoft.com/office/officeart/2005/8/layout/hList9"/>
    <dgm:cxn modelId="{3640A5C2-4D95-402B-A0F6-28A849FC0136}" type="presParOf" srcId="{36DAAA13-112A-4A07-AED4-FF8C5AF5910F}" destId="{86F06F35-FD3F-483C-8418-8126981514DE}" srcOrd="0" destOrd="0" presId="urn:microsoft.com/office/officeart/2005/8/layout/hList9"/>
    <dgm:cxn modelId="{CEA06A35-FD11-4A0B-9FF9-33C971929D22}" type="presParOf" srcId="{36DAAA13-112A-4A07-AED4-FF8C5AF5910F}" destId="{311A6D23-E6A7-47A8-80B7-B4138E4DD8E1}" srcOrd="1" destOrd="0" presId="urn:microsoft.com/office/officeart/2005/8/layout/hList9"/>
    <dgm:cxn modelId="{39B3AC6B-7374-4BC4-A680-F9723D34CCA4}" type="presParOf" srcId="{311A6D23-E6A7-47A8-80B7-B4138E4DD8E1}" destId="{E1E342B3-E491-4DE6-B9B6-40C32B84590A}" srcOrd="0" destOrd="0" presId="urn:microsoft.com/office/officeart/2005/8/layout/hList9"/>
    <dgm:cxn modelId="{B3D76FA9-BCFE-4E5B-AF3E-53D07DBC50F8}" type="presParOf" srcId="{311A6D23-E6A7-47A8-80B7-B4138E4DD8E1}" destId="{7DF0B716-A15E-4319-9197-C076FF8EB9D4}" srcOrd="1" destOrd="0" presId="urn:microsoft.com/office/officeart/2005/8/layout/hList9"/>
    <dgm:cxn modelId="{A5146582-2199-4381-98F8-C1BBAF185385}" type="presParOf" srcId="{36DAAA13-112A-4A07-AED4-FF8C5AF5910F}" destId="{5E64CFA3-8C82-4C3A-90EA-4DDC63B743EC}" srcOrd="2" destOrd="0" presId="urn:microsoft.com/office/officeart/2005/8/layout/hList9"/>
    <dgm:cxn modelId="{8FEB7405-1BF9-469E-9AB4-5B26AFB91F2E}" type="presParOf" srcId="{5E64CFA3-8C82-4C3A-90EA-4DDC63B743EC}" destId="{E9280573-522E-4D69-837C-F177FFF6B635}" srcOrd="0" destOrd="0" presId="urn:microsoft.com/office/officeart/2005/8/layout/hList9"/>
    <dgm:cxn modelId="{CF463D17-FB33-4B35-835F-335AE7DC7BBD}" type="presParOf" srcId="{5E64CFA3-8C82-4C3A-90EA-4DDC63B743EC}" destId="{15951C1B-1AD1-48A3-A8E6-681CD4653875}" srcOrd="1" destOrd="0" presId="urn:microsoft.com/office/officeart/2005/8/layout/hList9"/>
    <dgm:cxn modelId="{FE793D4C-CD7E-45C6-9742-60E05A59E607}" type="presParOf" srcId="{CCFD965E-F230-4980-AFC7-6A42934D0F0F}" destId="{BAB4A880-15AD-4EC5-B790-1A7B6707F6DF}" srcOrd="12" destOrd="0" presId="urn:microsoft.com/office/officeart/2005/8/layout/hList9"/>
    <dgm:cxn modelId="{76A9C887-55FD-47E3-BB41-5EA54FFB29FD}" type="presParOf" srcId="{CCFD965E-F230-4980-AFC7-6A42934D0F0F}" destId="{529E2E8F-B326-4308-AC4A-A80B176DD3FE}"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80FA9-E1CB-447E-BB0A-587BE8A3624D}">
      <dsp:nvSpPr>
        <dsp:cNvPr id="0" name=""/>
        <dsp:cNvSpPr/>
      </dsp:nvSpPr>
      <dsp:spPr>
        <a:xfrm>
          <a:off x="1619567" y="0"/>
          <a:ext cx="5338915" cy="5338915"/>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BC8507-1DA2-468A-B621-8FC5DB63557E}">
      <dsp:nvSpPr>
        <dsp:cNvPr id="0" name=""/>
        <dsp:cNvSpPr/>
      </dsp:nvSpPr>
      <dsp:spPr>
        <a:xfrm>
          <a:off x="3316118" y="804520"/>
          <a:ext cx="5726506" cy="396010"/>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1" kern="1200" dirty="0" smtClean="0">
              <a:latin typeface="+mn-lt"/>
              <a:cs typeface="Arial" panose="020B0604020202020204" pitchFamily="34" charset="0"/>
            </a:rPr>
            <a:t>INTRODUCTION</a:t>
          </a:r>
          <a:endParaRPr lang="en-US" sz="2000" b="1" kern="1200" dirty="0">
            <a:latin typeface="+mn-lt"/>
            <a:cs typeface="Arial" panose="020B0604020202020204" pitchFamily="34" charset="0"/>
          </a:endParaRPr>
        </a:p>
      </dsp:txBody>
      <dsp:txXfrm>
        <a:off x="3335450" y="823852"/>
        <a:ext cx="5687842" cy="357346"/>
      </dsp:txXfrm>
    </dsp:sp>
    <dsp:sp modelId="{2BB3552D-CF7C-4046-8662-5D982C904B32}">
      <dsp:nvSpPr>
        <dsp:cNvPr id="0" name=""/>
        <dsp:cNvSpPr/>
      </dsp:nvSpPr>
      <dsp:spPr>
        <a:xfrm>
          <a:off x="3316101" y="1346957"/>
          <a:ext cx="5746183" cy="461673"/>
        </a:xfrm>
        <a:prstGeom prst="roundRect">
          <a:avLst/>
        </a:prstGeom>
        <a:solidFill>
          <a:schemeClr val="lt1">
            <a:alpha val="90000"/>
            <a:hueOff val="0"/>
            <a:satOff val="0"/>
            <a:lumOff val="0"/>
            <a:alphaOff val="0"/>
          </a:schemeClr>
        </a:solidFill>
        <a:ln w="12700" cap="flat" cmpd="sng" algn="ctr">
          <a:solidFill>
            <a:schemeClr val="accent4">
              <a:hueOff val="1732615"/>
              <a:satOff val="-7995"/>
              <a:lumOff val="2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1" kern="1200" dirty="0" smtClean="0">
              <a:latin typeface="+mn-lt"/>
              <a:cs typeface="Arial" panose="020B0604020202020204" pitchFamily="34" charset="0"/>
            </a:rPr>
            <a:t>OBJECTIVE OF THE PRESENTATION</a:t>
          </a:r>
          <a:endParaRPr lang="en-US" sz="2000" b="1" kern="1200" dirty="0">
            <a:latin typeface="+mn-lt"/>
            <a:cs typeface="Arial" panose="020B0604020202020204" pitchFamily="34" charset="0"/>
          </a:endParaRPr>
        </a:p>
      </dsp:txBody>
      <dsp:txXfrm>
        <a:off x="3338638" y="1369494"/>
        <a:ext cx="5701109" cy="416599"/>
      </dsp:txXfrm>
    </dsp:sp>
    <dsp:sp modelId="{02810A7A-C388-47A6-8CAE-67A7A070236D}">
      <dsp:nvSpPr>
        <dsp:cNvPr id="0" name=""/>
        <dsp:cNvSpPr/>
      </dsp:nvSpPr>
      <dsp:spPr>
        <a:xfrm>
          <a:off x="3316118" y="1924600"/>
          <a:ext cx="5785501" cy="424163"/>
        </a:xfrm>
        <a:prstGeom prst="roundRect">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1" kern="1200" dirty="0" smtClean="0">
              <a:latin typeface="+mn-lt"/>
              <a:cs typeface="Arial" panose="020B0604020202020204" pitchFamily="34" charset="0"/>
            </a:rPr>
            <a:t>WHO WE ARE? WHAT WE DO?</a:t>
          </a:r>
          <a:endParaRPr lang="en-US" sz="2000" b="1" kern="1200" dirty="0">
            <a:latin typeface="+mn-lt"/>
            <a:cs typeface="Arial" panose="020B0604020202020204" pitchFamily="34" charset="0"/>
          </a:endParaRPr>
        </a:p>
      </dsp:txBody>
      <dsp:txXfrm>
        <a:off x="3336824" y="1945306"/>
        <a:ext cx="5744089" cy="382751"/>
      </dsp:txXfrm>
    </dsp:sp>
    <dsp:sp modelId="{EA21EFBD-3340-434A-9F54-A062B3A27AA0}">
      <dsp:nvSpPr>
        <dsp:cNvPr id="0" name=""/>
        <dsp:cNvSpPr/>
      </dsp:nvSpPr>
      <dsp:spPr>
        <a:xfrm>
          <a:off x="3316101" y="2539414"/>
          <a:ext cx="5816561" cy="409606"/>
        </a:xfrm>
        <a:prstGeom prst="round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b="1" kern="1200" dirty="0" smtClean="0">
              <a:latin typeface="+mn-lt"/>
              <a:cs typeface="Arial" panose="020B0604020202020204" pitchFamily="34" charset="0"/>
            </a:rPr>
            <a:t>CONSTRAINTS EXPERIENCED IN AGRICULTURAL MARKETS</a:t>
          </a:r>
          <a:endParaRPr lang="en-US" sz="1800" b="1" kern="1200" dirty="0">
            <a:latin typeface="+mn-lt"/>
            <a:cs typeface="Arial" panose="020B0604020202020204" pitchFamily="34" charset="0"/>
          </a:endParaRPr>
        </a:p>
      </dsp:txBody>
      <dsp:txXfrm>
        <a:off x="3336096" y="2559409"/>
        <a:ext cx="5776571" cy="369616"/>
      </dsp:txXfrm>
    </dsp:sp>
    <dsp:sp modelId="{0FFF2C8E-61F4-46E2-A837-43550B2A2C22}">
      <dsp:nvSpPr>
        <dsp:cNvPr id="0" name=""/>
        <dsp:cNvSpPr/>
      </dsp:nvSpPr>
      <dsp:spPr>
        <a:xfrm>
          <a:off x="3316118" y="3085442"/>
          <a:ext cx="5792858" cy="391835"/>
        </a:xfrm>
        <a:prstGeom prst="roundRect">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1" kern="1200" dirty="0" smtClean="0">
              <a:latin typeface="+mn-lt"/>
              <a:cs typeface="Arial" panose="020B0604020202020204" pitchFamily="34" charset="0"/>
            </a:rPr>
            <a:t>BENEFITS OF USING SINEM (Electronic Platform)</a:t>
          </a:r>
          <a:endParaRPr lang="en-US" sz="2000" b="1" kern="1200" dirty="0">
            <a:latin typeface="+mn-lt"/>
            <a:cs typeface="Arial" panose="020B0604020202020204" pitchFamily="34" charset="0"/>
          </a:endParaRPr>
        </a:p>
      </dsp:txBody>
      <dsp:txXfrm>
        <a:off x="3335246" y="3104570"/>
        <a:ext cx="5754602" cy="353579"/>
      </dsp:txXfrm>
    </dsp:sp>
    <dsp:sp modelId="{DB6622DD-3338-4F46-90B1-24E0BF169618}">
      <dsp:nvSpPr>
        <dsp:cNvPr id="0" name=""/>
        <dsp:cNvSpPr/>
      </dsp:nvSpPr>
      <dsp:spPr>
        <a:xfrm>
          <a:off x="3316118" y="3625677"/>
          <a:ext cx="5792858" cy="391835"/>
        </a:xfrm>
        <a:prstGeom prst="roundRect">
          <a:avLst/>
        </a:prstGeom>
        <a:solidFill>
          <a:schemeClr val="lt1">
            <a:alpha val="90000"/>
            <a:hueOff val="0"/>
            <a:satOff val="0"/>
            <a:lumOff val="0"/>
            <a:alphaOff val="0"/>
          </a:schemeClr>
        </a:solidFill>
        <a:ln w="12700" cap="flat" cmpd="sng" algn="ctr">
          <a:solidFill>
            <a:schemeClr val="accent4">
              <a:hueOff val="8663077"/>
              <a:satOff val="-39973"/>
              <a:lumOff val="1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pPr>
          <a:r>
            <a:rPr lang="en-US" sz="2000" b="1" kern="1200" dirty="0" smtClean="0">
              <a:latin typeface="+mn-lt"/>
              <a:cs typeface="Arial" panose="020B0604020202020204" pitchFamily="34" charset="0"/>
            </a:rPr>
            <a:t>THE EXCHANGE ENABLING ENVIRONMENT</a:t>
          </a:r>
          <a:endParaRPr lang="en-US" sz="2000" b="1" kern="1200" dirty="0">
            <a:latin typeface="+mn-lt"/>
            <a:cs typeface="Arial" panose="020B0604020202020204" pitchFamily="34" charset="0"/>
          </a:endParaRPr>
        </a:p>
      </dsp:txBody>
      <dsp:txXfrm>
        <a:off x="3335246" y="3644805"/>
        <a:ext cx="5754602" cy="353579"/>
      </dsp:txXfrm>
    </dsp:sp>
    <dsp:sp modelId="{D9A2859D-4026-4C45-9877-FE65255A6FED}">
      <dsp:nvSpPr>
        <dsp:cNvPr id="0" name=""/>
        <dsp:cNvSpPr/>
      </dsp:nvSpPr>
      <dsp:spPr>
        <a:xfrm>
          <a:off x="3316118" y="4195363"/>
          <a:ext cx="5792858" cy="391835"/>
        </a:xfrm>
        <a:prstGeom prst="round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n-US" sz="1700" b="1" kern="1200" dirty="0" smtClean="0">
              <a:latin typeface="Arial" panose="020B0604020202020204" pitchFamily="34" charset="0"/>
              <a:cs typeface="Arial" panose="020B0604020202020204" pitchFamily="34" charset="0"/>
            </a:rPr>
            <a:t>ANY QUESTION?</a:t>
          </a:r>
          <a:endParaRPr lang="en-US" sz="1700" b="1" kern="1200" dirty="0">
            <a:latin typeface="Arial" panose="020B0604020202020204" pitchFamily="34" charset="0"/>
            <a:cs typeface="Arial" panose="020B0604020202020204" pitchFamily="34" charset="0"/>
          </a:endParaRPr>
        </a:p>
      </dsp:txBody>
      <dsp:txXfrm>
        <a:off x="3335246" y="4214491"/>
        <a:ext cx="5754602" cy="353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F52B1-E40F-4E5E-A097-587EA8D7F82D}">
      <dsp:nvSpPr>
        <dsp:cNvPr id="0" name=""/>
        <dsp:cNvSpPr/>
      </dsp:nvSpPr>
      <dsp:spPr>
        <a:xfrm>
          <a:off x="422831" y="142984"/>
          <a:ext cx="3778678" cy="138842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982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Lack of ability to determine the quantity, quality and real value of the merchandise</a:t>
          </a:r>
          <a:r>
            <a:rPr lang="en-US" sz="1400" b="1" kern="1200" dirty="0" smtClean="0"/>
            <a:t>;</a:t>
          </a:r>
          <a:endParaRPr lang="en-US" sz="1400" b="1" kern="1200" dirty="0"/>
        </a:p>
      </dsp:txBody>
      <dsp:txXfrm>
        <a:off x="422831" y="142984"/>
        <a:ext cx="3778678" cy="1388428"/>
      </dsp:txXfrm>
    </dsp:sp>
    <dsp:sp modelId="{C672FB28-05E7-4C6D-B7FF-66F140278631}">
      <dsp:nvSpPr>
        <dsp:cNvPr id="0" name=""/>
        <dsp:cNvSpPr/>
      </dsp:nvSpPr>
      <dsp:spPr>
        <a:xfrm>
          <a:off x="265386" y="76215"/>
          <a:ext cx="826585" cy="1239878"/>
        </a:xfrm>
        <a:prstGeom prst="rect">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53958C-58BD-4F50-9D39-6AB51B18910B}">
      <dsp:nvSpPr>
        <dsp:cNvPr id="0" name=""/>
        <dsp:cNvSpPr/>
      </dsp:nvSpPr>
      <dsp:spPr>
        <a:xfrm>
          <a:off x="4568307" y="142984"/>
          <a:ext cx="3778678" cy="138842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982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Lack of appropriate conditions for storing and processing merchandise</a:t>
          </a:r>
          <a:r>
            <a:rPr lang="pt-PT" sz="1800" b="1" kern="1200" dirty="0" smtClean="0"/>
            <a:t>; </a:t>
          </a:r>
          <a:endParaRPr lang="en-US" sz="1800" b="1" kern="1200" dirty="0"/>
        </a:p>
      </dsp:txBody>
      <dsp:txXfrm>
        <a:off x="4568307" y="142984"/>
        <a:ext cx="3778678" cy="1388428"/>
      </dsp:txXfrm>
    </dsp:sp>
    <dsp:sp modelId="{43118AEB-3425-4726-9C65-807E6D1EC48D}">
      <dsp:nvSpPr>
        <dsp:cNvPr id="0" name=""/>
        <dsp:cNvSpPr/>
      </dsp:nvSpPr>
      <dsp:spPr>
        <a:xfrm>
          <a:off x="4410862" y="76215"/>
          <a:ext cx="826585" cy="1239878"/>
        </a:xfrm>
        <a:prstGeom prst="rect">
          <a:avLst/>
        </a:prstGeom>
        <a:solidFill>
          <a:schemeClr val="accent3">
            <a:tint val="50000"/>
            <a:hueOff val="414847"/>
            <a:satOff val="20000"/>
            <a:lumOff val="3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698F1E-25F6-4DAB-81AB-EC360B0FD5AE}">
      <dsp:nvSpPr>
        <dsp:cNvPr id="0" name=""/>
        <dsp:cNvSpPr/>
      </dsp:nvSpPr>
      <dsp:spPr>
        <a:xfrm>
          <a:off x="422831" y="1837118"/>
          <a:ext cx="3778678" cy="1180836"/>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982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Lack of appropriate conditions for storing and processing merchandise;</a:t>
          </a:r>
          <a:endParaRPr lang="en-US" sz="1800" b="1" kern="1200" dirty="0"/>
        </a:p>
      </dsp:txBody>
      <dsp:txXfrm>
        <a:off x="422831" y="1837118"/>
        <a:ext cx="3778678" cy="1180836"/>
      </dsp:txXfrm>
    </dsp:sp>
    <dsp:sp modelId="{23AFAB68-FE58-4F11-BED3-F47128DE9EE9}">
      <dsp:nvSpPr>
        <dsp:cNvPr id="0" name=""/>
        <dsp:cNvSpPr/>
      </dsp:nvSpPr>
      <dsp:spPr>
        <a:xfrm>
          <a:off x="265386" y="1666553"/>
          <a:ext cx="826585" cy="1239878"/>
        </a:xfrm>
        <a:prstGeom prst="rect">
          <a:avLst/>
        </a:prstGeom>
        <a:solidFill>
          <a:schemeClr val="accent3">
            <a:tint val="50000"/>
            <a:hueOff val="829694"/>
            <a:satOff val="40000"/>
            <a:lumOff val="7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2BC57B-954F-0543-B303-1DA12D3E287D}">
      <dsp:nvSpPr>
        <dsp:cNvPr id="0" name=""/>
        <dsp:cNvSpPr/>
      </dsp:nvSpPr>
      <dsp:spPr>
        <a:xfrm>
          <a:off x="4568307" y="1837118"/>
          <a:ext cx="3778678" cy="1180836"/>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982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Low financial income;</a:t>
          </a:r>
          <a:endParaRPr lang="en-US" sz="1800" b="1" kern="1200" dirty="0"/>
        </a:p>
      </dsp:txBody>
      <dsp:txXfrm>
        <a:off x="4568307" y="1837118"/>
        <a:ext cx="3778678" cy="1180836"/>
      </dsp:txXfrm>
    </dsp:sp>
    <dsp:sp modelId="{E367C797-0529-2946-9EC2-364047022B98}">
      <dsp:nvSpPr>
        <dsp:cNvPr id="0" name=""/>
        <dsp:cNvSpPr/>
      </dsp:nvSpPr>
      <dsp:spPr>
        <a:xfrm>
          <a:off x="4410862" y="1666553"/>
          <a:ext cx="826585" cy="1239878"/>
        </a:xfrm>
        <a:prstGeom prst="rect">
          <a:avLst/>
        </a:prstGeom>
        <a:solidFill>
          <a:schemeClr val="accent3">
            <a:tint val="50000"/>
            <a:hueOff val="1244542"/>
            <a:satOff val="60000"/>
            <a:lumOff val="1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855B96-6FED-4BD1-9E77-B9385D000936}">
      <dsp:nvSpPr>
        <dsp:cNvPr id="0" name=""/>
        <dsp:cNvSpPr/>
      </dsp:nvSpPr>
      <dsp:spPr>
        <a:xfrm>
          <a:off x="492547" y="3323660"/>
          <a:ext cx="3685722" cy="1180836"/>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982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Deficiencies in the process of organizing and selling commodities</a:t>
          </a:r>
          <a:endParaRPr lang="en-US" sz="1800" b="1" kern="1200" dirty="0"/>
        </a:p>
      </dsp:txBody>
      <dsp:txXfrm>
        <a:off x="492547" y="3323660"/>
        <a:ext cx="3685722" cy="1180836"/>
      </dsp:txXfrm>
    </dsp:sp>
    <dsp:sp modelId="{DE6D275B-5EFA-40D8-8930-072E7B519BBD}">
      <dsp:nvSpPr>
        <dsp:cNvPr id="0" name=""/>
        <dsp:cNvSpPr/>
      </dsp:nvSpPr>
      <dsp:spPr>
        <a:xfrm>
          <a:off x="288625" y="3153095"/>
          <a:ext cx="826585" cy="1239878"/>
        </a:xfrm>
        <a:prstGeom prst="rect">
          <a:avLst/>
        </a:prstGeom>
        <a:solidFill>
          <a:schemeClr val="accent3">
            <a:tint val="50000"/>
            <a:hueOff val="1659389"/>
            <a:satOff val="80000"/>
            <a:lumOff val="15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684252-69A1-474D-8880-EBE50C4B0886}">
      <dsp:nvSpPr>
        <dsp:cNvPr id="0" name=""/>
        <dsp:cNvSpPr/>
      </dsp:nvSpPr>
      <dsp:spPr>
        <a:xfrm>
          <a:off x="4545068" y="3323660"/>
          <a:ext cx="3778678" cy="1180836"/>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982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Poor access to the national financial system;</a:t>
          </a:r>
          <a:endParaRPr lang="en-US" sz="1800" b="1" kern="1200" dirty="0"/>
        </a:p>
      </dsp:txBody>
      <dsp:txXfrm>
        <a:off x="4545068" y="3323660"/>
        <a:ext cx="3778678" cy="1180836"/>
      </dsp:txXfrm>
    </dsp:sp>
    <dsp:sp modelId="{22C867C5-0ABA-4CC1-ABAB-A3CEF5762F27}">
      <dsp:nvSpPr>
        <dsp:cNvPr id="0" name=""/>
        <dsp:cNvSpPr/>
      </dsp:nvSpPr>
      <dsp:spPr>
        <a:xfrm>
          <a:off x="4387623" y="3153095"/>
          <a:ext cx="826585" cy="1239878"/>
        </a:xfrm>
        <a:prstGeom prst="rect">
          <a:avLst/>
        </a:prstGeom>
        <a:solidFill>
          <a:schemeClr val="accent3">
            <a:tint val="50000"/>
            <a:hueOff val="2074236"/>
            <a:satOff val="100000"/>
            <a:lumOff val="19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E3BBA-669D-4812-A73C-7228485563AC}">
      <dsp:nvSpPr>
        <dsp:cNvPr id="0" name=""/>
        <dsp:cNvSpPr/>
      </dsp:nvSpPr>
      <dsp:spPr>
        <a:xfrm rot="5400000">
          <a:off x="-144549" y="148331"/>
          <a:ext cx="963661" cy="674562"/>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Arial Black" panose="020B0A04020102020204" pitchFamily="34" charset="0"/>
            </a:rPr>
            <a:t>01</a:t>
          </a:r>
        </a:p>
      </dsp:txBody>
      <dsp:txXfrm rot="-5400000">
        <a:off x="1" y="341062"/>
        <a:ext cx="674562" cy="289099"/>
      </dsp:txXfrm>
    </dsp:sp>
    <dsp:sp modelId="{3306FB36-501A-4F26-BCCB-658F781D10AF}">
      <dsp:nvSpPr>
        <dsp:cNvPr id="0" name=""/>
        <dsp:cNvSpPr/>
      </dsp:nvSpPr>
      <dsp:spPr>
        <a:xfrm rot="5400000">
          <a:off x="5281891" y="-4603545"/>
          <a:ext cx="626379" cy="9841037"/>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711200">
            <a:lnSpc>
              <a:spcPct val="90000"/>
            </a:lnSpc>
            <a:spcBef>
              <a:spcPct val="0"/>
            </a:spcBef>
            <a:spcAft>
              <a:spcPct val="15000"/>
            </a:spcAft>
            <a:buChar char="••"/>
          </a:pPr>
          <a:r>
            <a:rPr lang="en-US" sz="1600" b="1" kern="1200" dirty="0" smtClean="0">
              <a:latin typeface="Arial" panose="020B0604020202020204" pitchFamily="34" charset="0"/>
              <a:cs typeface="Arial" panose="020B0604020202020204" pitchFamily="34" charset="0"/>
            </a:rPr>
            <a:t>Guarantee of quality standards and quantity of commodities available for purchase or sale,</a:t>
          </a:r>
          <a:endParaRPr lang="en-US" sz="1600" b="1"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endParaRPr lang="en-US" sz="1700" kern="1200" dirty="0"/>
        </a:p>
      </dsp:txBody>
      <dsp:txXfrm rot="-5400000">
        <a:off x="674563" y="34360"/>
        <a:ext cx="9810460" cy="565225"/>
      </dsp:txXfrm>
    </dsp:sp>
    <dsp:sp modelId="{965CF969-0B18-407C-9AF2-5D212DE32F49}">
      <dsp:nvSpPr>
        <dsp:cNvPr id="0" name=""/>
        <dsp:cNvSpPr/>
      </dsp:nvSpPr>
      <dsp:spPr>
        <a:xfrm rot="5400000">
          <a:off x="-144549" y="993359"/>
          <a:ext cx="963661" cy="674562"/>
        </a:xfrm>
        <a:prstGeom prst="chevron">
          <a:avLst/>
        </a:prstGeom>
        <a:solidFill>
          <a:schemeClr val="accent5">
            <a:hueOff val="-1838336"/>
            <a:satOff val="-2557"/>
            <a:lumOff val="-981"/>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Arial Black" panose="020B0A04020102020204" pitchFamily="34" charset="0"/>
            </a:rPr>
            <a:t>02</a:t>
          </a:r>
        </a:p>
      </dsp:txBody>
      <dsp:txXfrm rot="-5400000">
        <a:off x="1" y="1186090"/>
        <a:ext cx="674562" cy="289099"/>
      </dsp:txXfrm>
    </dsp:sp>
    <dsp:sp modelId="{F8173A29-912E-491E-ABD0-E27E8A30B3ED}">
      <dsp:nvSpPr>
        <dsp:cNvPr id="0" name=""/>
        <dsp:cNvSpPr/>
      </dsp:nvSpPr>
      <dsp:spPr>
        <a:xfrm rot="5400000">
          <a:off x="5281891" y="-3758518"/>
          <a:ext cx="626379" cy="9841037"/>
        </a:xfrm>
        <a:prstGeom prst="round2SameRect">
          <a:avLst/>
        </a:prstGeom>
        <a:solidFill>
          <a:schemeClr val="lt1">
            <a:alpha val="90000"/>
            <a:hueOff val="0"/>
            <a:satOff val="0"/>
            <a:lumOff val="0"/>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b="1" kern="1200" dirty="0" smtClean="0">
              <a:latin typeface="+mn-lt"/>
              <a:cs typeface="Arial" panose="020B0604020202020204" pitchFamily="34" charset="0"/>
            </a:rPr>
            <a:t>Significant reduction in information asymmetries regarding the market information (reference prices, quality and quantity of commodities, their location in the markets (facilitates decision-making process on where to buy or sell)</a:t>
          </a:r>
          <a:endParaRPr lang="en-US" sz="1800" b="1" kern="1200" dirty="0">
            <a:latin typeface="+mn-lt"/>
            <a:cs typeface="Arial" panose="020B0604020202020204" pitchFamily="34" charset="0"/>
          </a:endParaRPr>
        </a:p>
      </dsp:txBody>
      <dsp:txXfrm rot="-5400000">
        <a:off x="674563" y="879387"/>
        <a:ext cx="9810460" cy="565225"/>
      </dsp:txXfrm>
    </dsp:sp>
    <dsp:sp modelId="{C77F5564-F7BC-4D97-8874-54DED68EF2D4}">
      <dsp:nvSpPr>
        <dsp:cNvPr id="0" name=""/>
        <dsp:cNvSpPr/>
      </dsp:nvSpPr>
      <dsp:spPr>
        <a:xfrm rot="5400000">
          <a:off x="-144549" y="1838387"/>
          <a:ext cx="963661" cy="674562"/>
        </a:xfrm>
        <a:prstGeom prst="chevron">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03 </a:t>
          </a:r>
        </a:p>
      </dsp:txBody>
      <dsp:txXfrm rot="-5400000">
        <a:off x="1" y="2031118"/>
        <a:ext cx="674562" cy="289099"/>
      </dsp:txXfrm>
    </dsp:sp>
    <dsp:sp modelId="{38A9447A-FA02-4E1D-B401-DC6D51A56EFB}">
      <dsp:nvSpPr>
        <dsp:cNvPr id="0" name=""/>
        <dsp:cNvSpPr/>
      </dsp:nvSpPr>
      <dsp:spPr>
        <a:xfrm rot="5400000">
          <a:off x="5281891" y="-2913490"/>
          <a:ext cx="626379" cy="9841037"/>
        </a:xfrm>
        <a:prstGeom prst="round2Same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latin typeface="+mn-lt"/>
              <a:cs typeface="Arial" panose="020B0604020202020204" pitchFamily="34" charset="0"/>
            </a:rPr>
            <a:t>Facilitates the inclusion of small producers and marketing agents in access to a transparent and fair market, which boosts production and productivity</a:t>
          </a:r>
          <a:endParaRPr lang="en-US" sz="1800" b="1" kern="1200" dirty="0">
            <a:latin typeface="+mn-lt"/>
            <a:cs typeface="Arial" panose="020B0604020202020204" pitchFamily="34" charset="0"/>
          </a:endParaRPr>
        </a:p>
      </dsp:txBody>
      <dsp:txXfrm rot="-5400000">
        <a:off x="674563" y="1724415"/>
        <a:ext cx="9810460" cy="565225"/>
      </dsp:txXfrm>
    </dsp:sp>
    <dsp:sp modelId="{61AEE8D9-265B-4355-A78B-4D9C2AA21F51}">
      <dsp:nvSpPr>
        <dsp:cNvPr id="0" name=""/>
        <dsp:cNvSpPr/>
      </dsp:nvSpPr>
      <dsp:spPr>
        <a:xfrm rot="5400000">
          <a:off x="-144549" y="2683415"/>
          <a:ext cx="963661" cy="674562"/>
        </a:xfrm>
        <a:prstGeom prst="chevron">
          <a:avLst/>
        </a:prstGeom>
        <a:solidFill>
          <a:schemeClr val="accent5">
            <a:hueOff val="-5515009"/>
            <a:satOff val="-7671"/>
            <a:lumOff val="-2942"/>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Arial Black" panose="020B0A04020102020204" pitchFamily="34" charset="0"/>
            </a:rPr>
            <a:t>04</a:t>
          </a:r>
        </a:p>
      </dsp:txBody>
      <dsp:txXfrm rot="-5400000">
        <a:off x="1" y="2876146"/>
        <a:ext cx="674562" cy="289099"/>
      </dsp:txXfrm>
    </dsp:sp>
    <dsp:sp modelId="{B0F8B5E3-33D9-494B-AA9F-ED5DE034DDFA}">
      <dsp:nvSpPr>
        <dsp:cNvPr id="0" name=""/>
        <dsp:cNvSpPr/>
      </dsp:nvSpPr>
      <dsp:spPr>
        <a:xfrm rot="5400000">
          <a:off x="5281726" y="-2068297"/>
          <a:ext cx="626709" cy="9841037"/>
        </a:xfrm>
        <a:prstGeom prst="round2SameRect">
          <a:avLst/>
        </a:prstGeom>
        <a:solidFill>
          <a:schemeClr val="lt1">
            <a:alpha val="90000"/>
            <a:hueOff val="0"/>
            <a:satOff val="0"/>
            <a:lumOff val="0"/>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latin typeface="+mn-lt"/>
              <a:cs typeface="Arial" panose="020B0604020202020204" pitchFamily="34" charset="0"/>
            </a:rPr>
            <a:t>Facilitates the inclusion of small producers and agricultural and non-agricultural marketing agents in the country's financial and tax systems, through the Warehouse Receipt</a:t>
          </a:r>
          <a:endParaRPr lang="en-US" sz="1800" b="1" kern="1200" dirty="0">
            <a:latin typeface="+mn-lt"/>
            <a:cs typeface="Arial" panose="020B0604020202020204" pitchFamily="34" charset="0"/>
          </a:endParaRPr>
        </a:p>
      </dsp:txBody>
      <dsp:txXfrm rot="-5400000">
        <a:off x="674563" y="2569459"/>
        <a:ext cx="9810444" cy="565523"/>
      </dsp:txXfrm>
    </dsp:sp>
    <dsp:sp modelId="{AD1B00D0-6E05-412D-9566-F4B000D4BBC1}">
      <dsp:nvSpPr>
        <dsp:cNvPr id="0" name=""/>
        <dsp:cNvSpPr/>
      </dsp:nvSpPr>
      <dsp:spPr>
        <a:xfrm rot="5400000">
          <a:off x="-144549" y="3528443"/>
          <a:ext cx="963661" cy="674562"/>
        </a:xfrm>
        <a:prstGeom prst="chevron">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mn-lt"/>
            </a:rPr>
            <a:t>05</a:t>
          </a:r>
          <a:endParaRPr lang="en-US" sz="1800" kern="1200" dirty="0">
            <a:latin typeface="+mn-lt"/>
          </a:endParaRPr>
        </a:p>
      </dsp:txBody>
      <dsp:txXfrm rot="-5400000">
        <a:off x="1" y="3721174"/>
        <a:ext cx="674562" cy="289099"/>
      </dsp:txXfrm>
    </dsp:sp>
    <dsp:sp modelId="{74E6535E-9FF2-4B03-A74A-B13BD3823749}">
      <dsp:nvSpPr>
        <dsp:cNvPr id="0" name=""/>
        <dsp:cNvSpPr/>
      </dsp:nvSpPr>
      <dsp:spPr>
        <a:xfrm rot="5400000">
          <a:off x="5281891" y="-1223434"/>
          <a:ext cx="626379" cy="9841037"/>
        </a:xfrm>
        <a:prstGeom prst="round2Same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1800" b="1" kern="1200" dirty="0" smtClean="0">
              <a:latin typeface="+mn-lt"/>
              <a:cs typeface="Arial" panose="020B0604020202020204" pitchFamily="34" charset="0"/>
            </a:rPr>
            <a:t>It covers the public and private sectors operators</a:t>
          </a:r>
          <a:endParaRPr lang="en-US" sz="1800" b="1" kern="1200" dirty="0">
            <a:latin typeface="+mn-lt"/>
            <a:cs typeface="Arial" panose="020B0604020202020204" pitchFamily="34" charset="0"/>
          </a:endParaRPr>
        </a:p>
      </dsp:txBody>
      <dsp:txXfrm rot="-5400000">
        <a:off x="674563" y="3414471"/>
        <a:ext cx="9810460" cy="5652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B86A3-DCB5-45C3-B8C3-89AF897B154B}">
      <dsp:nvSpPr>
        <dsp:cNvPr id="0" name=""/>
        <dsp:cNvSpPr/>
      </dsp:nvSpPr>
      <dsp:spPr>
        <a:xfrm>
          <a:off x="1571198" y="741127"/>
          <a:ext cx="2054898" cy="158703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b="1" kern="1200" dirty="0" smtClean="0">
              <a:latin typeface="+mn-lt"/>
            </a:rPr>
            <a:t>Electronic Auctions for exports and local industry</a:t>
          </a:r>
        </a:p>
        <a:p>
          <a:pPr lvl="0" algn="l" defTabSz="889000">
            <a:lnSpc>
              <a:spcPct val="90000"/>
            </a:lnSpc>
            <a:spcBef>
              <a:spcPct val="0"/>
            </a:spcBef>
            <a:spcAft>
              <a:spcPct val="35000"/>
            </a:spcAft>
          </a:pPr>
          <a:endParaRPr lang="en-US" sz="2000" b="1" kern="1200" dirty="0">
            <a:latin typeface="+mn-lt"/>
          </a:endParaRPr>
        </a:p>
      </dsp:txBody>
      <dsp:txXfrm>
        <a:off x="1899982" y="741127"/>
        <a:ext cx="1726114" cy="1587034"/>
      </dsp:txXfrm>
    </dsp:sp>
    <dsp:sp modelId="{367F8278-126B-4F6E-B939-F86C2AC26134}">
      <dsp:nvSpPr>
        <dsp:cNvPr id="0" name=""/>
        <dsp:cNvSpPr/>
      </dsp:nvSpPr>
      <dsp:spPr>
        <a:xfrm>
          <a:off x="1571210" y="2273917"/>
          <a:ext cx="2088266" cy="1395320"/>
        </a:xfrm>
        <a:prstGeom prst="rect">
          <a:avLst/>
        </a:prstGeom>
        <a:solidFill>
          <a:schemeClr val="accent4">
            <a:tint val="40000"/>
            <a:alpha val="90000"/>
            <a:hueOff val="1644845"/>
            <a:satOff val="-8752"/>
            <a:lumOff val="-499"/>
            <a:alphaOff val="0"/>
          </a:schemeClr>
        </a:solidFill>
        <a:ln w="12700" cap="flat" cmpd="sng" algn="ctr">
          <a:solidFill>
            <a:schemeClr val="accent4">
              <a:tint val="40000"/>
              <a:alpha val="90000"/>
              <a:hueOff val="1644845"/>
              <a:satOff val="-8752"/>
              <a:lumOff val="-49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b="1" kern="1200" dirty="0" smtClean="0">
              <a:latin typeface="+mn-lt"/>
            </a:rPr>
            <a:t>Market information</a:t>
          </a:r>
          <a:endParaRPr lang="en-US" sz="2000" b="1" kern="1200" dirty="0">
            <a:latin typeface="+mn-lt"/>
          </a:endParaRPr>
        </a:p>
      </dsp:txBody>
      <dsp:txXfrm>
        <a:off x="1905332" y="2273917"/>
        <a:ext cx="1754144" cy="1395320"/>
      </dsp:txXfrm>
    </dsp:sp>
    <dsp:sp modelId="{A1DBDE89-F269-4166-ACB7-8982C6062889}">
      <dsp:nvSpPr>
        <dsp:cNvPr id="0" name=""/>
        <dsp:cNvSpPr/>
      </dsp:nvSpPr>
      <dsp:spPr>
        <a:xfrm>
          <a:off x="1540478" y="3723483"/>
          <a:ext cx="2116339" cy="1519760"/>
        </a:xfrm>
        <a:prstGeom prst="rect">
          <a:avLst/>
        </a:prstGeom>
        <a:solidFill>
          <a:schemeClr val="accent4">
            <a:tint val="40000"/>
            <a:alpha val="90000"/>
            <a:hueOff val="3289691"/>
            <a:satOff val="-17503"/>
            <a:lumOff val="-997"/>
            <a:alphaOff val="0"/>
          </a:schemeClr>
        </a:solidFill>
        <a:ln w="12700" cap="flat" cmpd="sng" algn="ctr">
          <a:solidFill>
            <a:schemeClr val="accent4">
              <a:tint val="40000"/>
              <a:alpha val="90000"/>
              <a:hueOff val="3289691"/>
              <a:satOff val="-17503"/>
              <a:lumOff val="-9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b="1" kern="1200" smtClean="0">
              <a:latin typeface="+mn-lt"/>
            </a:rPr>
            <a:t>Connected to warehouse system for </a:t>
          </a:r>
          <a:r>
            <a:rPr lang="en-US" sz="1800" b="1" i="1" kern="1200" smtClean="0">
              <a:latin typeface="+mn-lt"/>
            </a:rPr>
            <a:t>warehouse Receipt</a:t>
          </a:r>
          <a:r>
            <a:rPr lang="en-US" sz="1800" b="1" kern="1200" smtClean="0">
              <a:latin typeface="+mn-lt"/>
            </a:rPr>
            <a:t> emission</a:t>
          </a:r>
          <a:endParaRPr lang="en-US" sz="1800" b="1" kern="1200" dirty="0">
            <a:latin typeface="+mn-lt"/>
          </a:endParaRPr>
        </a:p>
      </dsp:txBody>
      <dsp:txXfrm>
        <a:off x="1879092" y="3723483"/>
        <a:ext cx="1777725" cy="1519760"/>
      </dsp:txXfrm>
    </dsp:sp>
    <dsp:sp modelId="{2DF1066F-729C-4F0D-8CC2-34D8F0E1CBBF}">
      <dsp:nvSpPr>
        <dsp:cNvPr id="0" name=""/>
        <dsp:cNvSpPr/>
      </dsp:nvSpPr>
      <dsp:spPr>
        <a:xfrm>
          <a:off x="210112" y="127855"/>
          <a:ext cx="1586241" cy="171388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smtClean="0">
              <a:latin typeface="+mn-lt"/>
            </a:rPr>
            <a:t>SINEM</a:t>
          </a:r>
        </a:p>
        <a:p>
          <a:pPr lvl="0" algn="ctr" defTabSz="1066800">
            <a:lnSpc>
              <a:spcPct val="90000"/>
            </a:lnSpc>
            <a:spcBef>
              <a:spcPct val="0"/>
            </a:spcBef>
            <a:spcAft>
              <a:spcPct val="35000"/>
            </a:spcAft>
          </a:pPr>
          <a:endParaRPr lang="en-US" sz="2000" b="1" kern="1200" dirty="0">
            <a:latin typeface="+mn-lt"/>
          </a:endParaRPr>
        </a:p>
      </dsp:txBody>
      <dsp:txXfrm>
        <a:off x="442412" y="378848"/>
        <a:ext cx="1121641" cy="1211900"/>
      </dsp:txXfrm>
    </dsp:sp>
    <dsp:sp modelId="{AB9D08BB-71B3-4E35-BF79-93938634CCE5}">
      <dsp:nvSpPr>
        <dsp:cNvPr id="0" name=""/>
        <dsp:cNvSpPr/>
      </dsp:nvSpPr>
      <dsp:spPr>
        <a:xfrm>
          <a:off x="5243059" y="741127"/>
          <a:ext cx="2385314" cy="1831374"/>
        </a:xfrm>
        <a:prstGeom prst="rect">
          <a:avLst/>
        </a:prstGeom>
        <a:solidFill>
          <a:schemeClr val="accent4">
            <a:tint val="40000"/>
            <a:alpha val="90000"/>
            <a:hueOff val="4934536"/>
            <a:satOff val="-26255"/>
            <a:lumOff val="-1496"/>
            <a:alphaOff val="0"/>
          </a:schemeClr>
        </a:solidFill>
        <a:ln w="12700" cap="flat" cmpd="sng" algn="ctr">
          <a:solidFill>
            <a:schemeClr val="accent4">
              <a:tint val="40000"/>
              <a:alpha val="90000"/>
              <a:hueOff val="4934536"/>
              <a:satOff val="-26255"/>
              <a:lumOff val="-14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b="1" kern="1200" dirty="0" smtClean="0">
              <a:latin typeface="+mn-lt"/>
            </a:rPr>
            <a:t>Exclusive transactions regime for selected commodities (maize, </a:t>
          </a:r>
          <a:r>
            <a:rPr lang="en-US" sz="1800" b="1" kern="1200" dirty="0" err="1" smtClean="0">
              <a:latin typeface="+mn-lt"/>
            </a:rPr>
            <a:t>peageon</a:t>
          </a:r>
          <a:r>
            <a:rPr lang="en-US" sz="1800" b="1" kern="1200" dirty="0" smtClean="0">
              <a:latin typeface="+mn-lt"/>
            </a:rPr>
            <a:t> peas and </a:t>
          </a:r>
          <a:r>
            <a:rPr lang="en-US" sz="2000" b="1" kern="1200" dirty="0" smtClean="0">
              <a:latin typeface="+mn-lt"/>
            </a:rPr>
            <a:t>soybeans)</a:t>
          </a:r>
          <a:endParaRPr lang="en-US" sz="2000" b="1" kern="1200" dirty="0">
            <a:latin typeface="+mn-lt"/>
          </a:endParaRPr>
        </a:p>
      </dsp:txBody>
      <dsp:txXfrm>
        <a:off x="5624709" y="741127"/>
        <a:ext cx="2003664" cy="1831374"/>
      </dsp:txXfrm>
    </dsp:sp>
    <dsp:sp modelId="{6DB34AC4-4612-4EDD-A488-23FE36C1DFAF}">
      <dsp:nvSpPr>
        <dsp:cNvPr id="0" name=""/>
        <dsp:cNvSpPr/>
      </dsp:nvSpPr>
      <dsp:spPr>
        <a:xfrm>
          <a:off x="5244548" y="2572502"/>
          <a:ext cx="2382336" cy="1045268"/>
        </a:xfrm>
        <a:prstGeom prst="rect">
          <a:avLst/>
        </a:prstGeom>
        <a:solidFill>
          <a:schemeClr val="accent4">
            <a:tint val="40000"/>
            <a:alpha val="90000"/>
            <a:hueOff val="6579382"/>
            <a:satOff val="-35006"/>
            <a:lumOff val="-1994"/>
            <a:alphaOff val="0"/>
          </a:schemeClr>
        </a:solidFill>
        <a:ln w="12700" cap="flat" cmpd="sng" algn="ctr">
          <a:solidFill>
            <a:schemeClr val="accent4">
              <a:tint val="40000"/>
              <a:alpha val="90000"/>
              <a:hueOff val="6579382"/>
              <a:satOff val="-35006"/>
              <a:lumOff val="-19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b="1" kern="1200" dirty="0" smtClean="0">
              <a:latin typeface="+mn-lt"/>
            </a:rPr>
            <a:t>Procedures for transactions</a:t>
          </a:r>
          <a:endParaRPr lang="en-US" sz="2000" b="1" kern="1200" dirty="0">
            <a:latin typeface="+mn-lt"/>
          </a:endParaRPr>
        </a:p>
      </dsp:txBody>
      <dsp:txXfrm>
        <a:off x="5625722" y="2572502"/>
        <a:ext cx="2001162" cy="1045268"/>
      </dsp:txXfrm>
    </dsp:sp>
    <dsp:sp modelId="{BBB7FBBE-BEB6-42F9-BFFD-4AAA0443E143}">
      <dsp:nvSpPr>
        <dsp:cNvPr id="0" name=""/>
        <dsp:cNvSpPr/>
      </dsp:nvSpPr>
      <dsp:spPr>
        <a:xfrm>
          <a:off x="5244548" y="3617771"/>
          <a:ext cx="2382336" cy="1127683"/>
        </a:xfrm>
        <a:prstGeom prst="rect">
          <a:avLst/>
        </a:prstGeom>
        <a:solidFill>
          <a:schemeClr val="accent4">
            <a:tint val="40000"/>
            <a:alpha val="90000"/>
            <a:hueOff val="8224227"/>
            <a:satOff val="-43758"/>
            <a:lumOff val="-2493"/>
            <a:alphaOff val="0"/>
          </a:schemeClr>
        </a:solidFill>
        <a:ln w="12700" cap="flat" cmpd="sng" algn="ctr">
          <a:solidFill>
            <a:schemeClr val="accent4">
              <a:tint val="40000"/>
              <a:alpha val="90000"/>
              <a:hueOff val="8224227"/>
              <a:satOff val="-43758"/>
              <a:lumOff val="-24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endParaRPr lang="en-US" sz="2000" b="1" kern="1200" dirty="0" smtClean="0">
            <a:latin typeface="+mn-lt"/>
          </a:endParaRPr>
        </a:p>
        <a:p>
          <a:pPr lvl="0" algn="l" defTabSz="889000">
            <a:lnSpc>
              <a:spcPct val="90000"/>
            </a:lnSpc>
            <a:spcBef>
              <a:spcPct val="0"/>
            </a:spcBef>
            <a:spcAft>
              <a:spcPct val="35000"/>
            </a:spcAft>
          </a:pPr>
          <a:r>
            <a:rPr lang="en-US" sz="2000" b="1" u="sng" kern="1200" dirty="0" err="1" smtClean="0">
              <a:solidFill>
                <a:srgbClr val="FF0000"/>
              </a:solidFill>
              <a:latin typeface="+mn-lt"/>
            </a:rPr>
            <a:t>Brokarage</a:t>
          </a:r>
          <a:r>
            <a:rPr lang="en-US" sz="2000" b="1" u="sng" kern="1200" dirty="0" smtClean="0">
              <a:solidFill>
                <a:srgbClr val="FF0000"/>
              </a:solidFill>
              <a:latin typeface="+mn-lt"/>
            </a:rPr>
            <a:t> services</a:t>
          </a:r>
        </a:p>
        <a:p>
          <a:pPr lvl="0" algn="l" defTabSz="889000">
            <a:lnSpc>
              <a:spcPct val="90000"/>
            </a:lnSpc>
            <a:spcBef>
              <a:spcPct val="0"/>
            </a:spcBef>
            <a:spcAft>
              <a:spcPct val="35000"/>
            </a:spcAft>
          </a:pPr>
          <a:endParaRPr lang="en-US" sz="2000" kern="1200" dirty="0" smtClean="0">
            <a:latin typeface="+mn-lt"/>
          </a:endParaRPr>
        </a:p>
      </dsp:txBody>
      <dsp:txXfrm>
        <a:off x="5625722" y="3617771"/>
        <a:ext cx="2001162" cy="1127683"/>
      </dsp:txXfrm>
    </dsp:sp>
    <dsp:sp modelId="{A62AE906-4332-4946-983B-2FC1EBC636BC}">
      <dsp:nvSpPr>
        <dsp:cNvPr id="0" name=""/>
        <dsp:cNvSpPr/>
      </dsp:nvSpPr>
      <dsp:spPr>
        <a:xfrm>
          <a:off x="3631346" y="139053"/>
          <a:ext cx="1732889" cy="1651325"/>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latin typeface="+mn-lt"/>
            </a:rPr>
            <a:t>General Operations Regulation</a:t>
          </a:r>
          <a:endParaRPr lang="en-US" sz="2000" b="1" kern="1200" dirty="0">
            <a:latin typeface="+mn-lt"/>
          </a:endParaRPr>
        </a:p>
      </dsp:txBody>
      <dsp:txXfrm>
        <a:off x="3885122" y="380884"/>
        <a:ext cx="1225337" cy="1167663"/>
      </dsp:txXfrm>
    </dsp:sp>
    <dsp:sp modelId="{E1E342B3-E491-4DE6-B9B6-40C32B84590A}">
      <dsp:nvSpPr>
        <dsp:cNvPr id="0" name=""/>
        <dsp:cNvSpPr/>
      </dsp:nvSpPr>
      <dsp:spPr>
        <a:xfrm>
          <a:off x="9361263" y="741127"/>
          <a:ext cx="2379362" cy="1587034"/>
        </a:xfrm>
        <a:prstGeom prst="rect">
          <a:avLst/>
        </a:prstGeom>
        <a:solidFill>
          <a:schemeClr val="accent4">
            <a:tint val="40000"/>
            <a:alpha val="90000"/>
            <a:hueOff val="9869073"/>
            <a:satOff val="-52509"/>
            <a:lumOff val="-2991"/>
            <a:alphaOff val="0"/>
          </a:schemeClr>
        </a:solidFill>
        <a:ln w="12700" cap="flat" cmpd="sng" algn="ctr">
          <a:solidFill>
            <a:schemeClr val="accent4">
              <a:tint val="40000"/>
              <a:alpha val="90000"/>
              <a:hueOff val="9869073"/>
              <a:satOff val="-52509"/>
              <a:lumOff val="-29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b="1" u="sng" kern="1200" dirty="0" smtClean="0">
              <a:solidFill>
                <a:srgbClr val="FF0000"/>
              </a:solidFill>
            </a:rPr>
            <a:t>Looking for investors for partnership</a:t>
          </a:r>
        </a:p>
      </dsp:txBody>
      <dsp:txXfrm>
        <a:off x="9741961" y="741127"/>
        <a:ext cx="1998664" cy="1587034"/>
      </dsp:txXfrm>
    </dsp:sp>
    <dsp:sp modelId="{E9280573-522E-4D69-837C-F177FFF6B635}">
      <dsp:nvSpPr>
        <dsp:cNvPr id="0" name=""/>
        <dsp:cNvSpPr/>
      </dsp:nvSpPr>
      <dsp:spPr>
        <a:xfrm>
          <a:off x="9361263" y="2328162"/>
          <a:ext cx="2379362" cy="1587034"/>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b="1" kern="1200" dirty="0" smtClean="0"/>
            <a:t>Enabling legal framework  </a:t>
          </a:r>
        </a:p>
      </dsp:txBody>
      <dsp:txXfrm>
        <a:off x="9741961" y="2328162"/>
        <a:ext cx="1998664" cy="1587034"/>
      </dsp:txXfrm>
    </dsp:sp>
    <dsp:sp modelId="{529E2E8F-B326-4308-AC4A-A80B176DD3FE}">
      <dsp:nvSpPr>
        <dsp:cNvPr id="0" name=""/>
        <dsp:cNvSpPr/>
      </dsp:nvSpPr>
      <dsp:spPr>
        <a:xfrm>
          <a:off x="7846371" y="74557"/>
          <a:ext cx="1964909" cy="1779287"/>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latin typeface="+mn-lt"/>
            </a:rPr>
            <a:t>BMM,IP transformed into  Public Company</a:t>
          </a:r>
          <a:endParaRPr lang="en-US" sz="2000" b="1" kern="1200" dirty="0">
            <a:latin typeface="+mn-lt"/>
          </a:endParaRPr>
        </a:p>
      </dsp:txBody>
      <dsp:txXfrm>
        <a:off x="8134125" y="335128"/>
        <a:ext cx="1389401" cy="125814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A1EBC84C-E8BD-394E-BC87-889C52AF609A}" type="datetimeFigureOut">
              <a:rPr lang="pt-PT" smtClean="0"/>
              <a:t>24/07/2024</a:t>
            </a:fld>
            <a:endParaRPr lang="pt-PT"/>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12A2743-915C-C04F-8719-91561182259A}" type="slidenum">
              <a:rPr lang="pt-PT" smtClean="0"/>
              <a:t>‹#›</a:t>
            </a:fld>
            <a:endParaRPr lang="pt-PT"/>
          </a:p>
        </p:txBody>
      </p:sp>
    </p:spTree>
    <p:extLst>
      <p:ext uri="{BB962C8B-B14F-4D97-AF65-F5344CB8AC3E}">
        <p14:creationId xmlns:p14="http://schemas.microsoft.com/office/powerpoint/2010/main" val="234080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a:p>
            <a:endParaRPr lang="pt-PT" dirty="0"/>
          </a:p>
        </p:txBody>
      </p:sp>
      <p:sp>
        <p:nvSpPr>
          <p:cNvPr id="4" name="Slide Number Placeholder 3"/>
          <p:cNvSpPr>
            <a:spLocks noGrp="1"/>
          </p:cNvSpPr>
          <p:nvPr>
            <p:ph type="sldNum" sz="quarter" idx="5"/>
          </p:nvPr>
        </p:nvSpPr>
        <p:spPr/>
        <p:txBody>
          <a:bodyPr/>
          <a:lstStyle/>
          <a:p>
            <a:fld id="{212A2743-915C-C04F-8719-91561182259A}" type="slidenum">
              <a:rPr lang="pt-PT" smtClean="0"/>
              <a:t>1</a:t>
            </a:fld>
            <a:endParaRPr lang="pt-PT" dirty="0"/>
          </a:p>
        </p:txBody>
      </p:sp>
    </p:spTree>
    <p:extLst>
      <p:ext uri="{BB962C8B-B14F-4D97-AF65-F5344CB8AC3E}">
        <p14:creationId xmlns:p14="http://schemas.microsoft.com/office/powerpoint/2010/main" val="3382129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A2743-915C-C04F-8719-91561182259A}" type="slidenum">
              <a:rPr lang="pt-PT" smtClean="0"/>
              <a:t>2</a:t>
            </a:fld>
            <a:endParaRPr lang="pt-PT"/>
          </a:p>
        </p:txBody>
      </p:sp>
    </p:spTree>
    <p:extLst>
      <p:ext uri="{BB962C8B-B14F-4D97-AF65-F5344CB8AC3E}">
        <p14:creationId xmlns:p14="http://schemas.microsoft.com/office/powerpoint/2010/main" val="149093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A2743-915C-C04F-8719-91561182259A}" type="slidenum">
              <a:rPr lang="pt-PT" smtClean="0"/>
              <a:t>9</a:t>
            </a:fld>
            <a:endParaRPr lang="pt-PT"/>
          </a:p>
        </p:txBody>
      </p:sp>
    </p:spTree>
    <p:extLst>
      <p:ext uri="{BB962C8B-B14F-4D97-AF65-F5344CB8AC3E}">
        <p14:creationId xmlns:p14="http://schemas.microsoft.com/office/powerpoint/2010/main" val="4149226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err="1"/>
              <a:t>i</a:t>
            </a:r>
            <a:endParaRPr lang="en-US" dirty="0"/>
          </a:p>
        </p:txBody>
      </p:sp>
      <p:sp>
        <p:nvSpPr>
          <p:cNvPr id="4" name="Slide Number Placeholder 3"/>
          <p:cNvSpPr>
            <a:spLocks noGrp="1"/>
          </p:cNvSpPr>
          <p:nvPr>
            <p:ph type="sldNum" sz="quarter" idx="10"/>
          </p:nvPr>
        </p:nvSpPr>
        <p:spPr/>
        <p:txBody>
          <a:bodyPr/>
          <a:lstStyle/>
          <a:p>
            <a:fld id="{212A2743-915C-C04F-8719-91561182259A}" type="slidenum">
              <a:rPr lang="pt-PT" smtClean="0"/>
              <a:t>10</a:t>
            </a:fld>
            <a:endParaRPr lang="pt-PT"/>
          </a:p>
        </p:txBody>
      </p:sp>
    </p:spTree>
    <p:extLst>
      <p:ext uri="{BB962C8B-B14F-4D97-AF65-F5344CB8AC3E}">
        <p14:creationId xmlns:p14="http://schemas.microsoft.com/office/powerpoint/2010/main" val="4013679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74B08E-F73B-4697-BBE7-FC4188CB9A43}" type="datetime1">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pic>
        <p:nvPicPr>
          <p:cNvPr id="7" name="Picture 6" descr="C:\work\Logotipo CEDSIF IP usado - calibri.jpg">
            <a:extLst>
              <a:ext uri="{FF2B5EF4-FFF2-40B4-BE49-F238E27FC236}">
                <a16:creationId xmlns:a16="http://schemas.microsoft.com/office/drawing/2014/main" id="{CD3027CC-C8F6-454B-94B5-5FE07BA790B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0119" y="6270086"/>
            <a:ext cx="1049093" cy="457449"/>
          </a:xfrm>
          <a:prstGeom prst="rect">
            <a:avLst/>
          </a:prstGeom>
          <a:noFill/>
          <a:ln>
            <a:noFill/>
          </a:ln>
        </p:spPr>
      </p:pic>
    </p:spTree>
    <p:extLst>
      <p:ext uri="{BB962C8B-B14F-4D97-AF65-F5344CB8AC3E}">
        <p14:creationId xmlns:p14="http://schemas.microsoft.com/office/powerpoint/2010/main" val="1068715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2E474E-34C5-4121-B016-6DDC53EE4A10}" type="datetime1">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707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B1292-6152-4EC6-878B-604447A8AF68}" type="datetime1">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9280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45CF7-06C9-4B4E-B2CD-222E0AEEA19B}" type="datetime1">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pic>
        <p:nvPicPr>
          <p:cNvPr id="7" name="Picture 6" descr="C:\work\Logotipo CEDSIF IP usado - calibri.jpg">
            <a:extLst>
              <a:ext uri="{FF2B5EF4-FFF2-40B4-BE49-F238E27FC236}">
                <a16:creationId xmlns:a16="http://schemas.microsoft.com/office/drawing/2014/main" id="{18A03307-92A2-E64E-B268-C722FA076F4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0119" y="6270086"/>
            <a:ext cx="1049093" cy="457449"/>
          </a:xfrm>
          <a:prstGeom prst="rect">
            <a:avLst/>
          </a:prstGeom>
          <a:noFill/>
          <a:ln>
            <a:noFill/>
          </a:ln>
        </p:spPr>
      </p:pic>
    </p:spTree>
    <p:extLst>
      <p:ext uri="{BB962C8B-B14F-4D97-AF65-F5344CB8AC3E}">
        <p14:creationId xmlns:p14="http://schemas.microsoft.com/office/powerpoint/2010/main" val="144655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3CFB6F-920A-4682-88FF-03D97388299E}" type="datetime1">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686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E73940-F24F-4239-A2FD-CB69D784BCB9}" type="datetime1">
              <a:rPr lang="en-US" smtClean="0"/>
              <a:t>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7816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9BBF04-8B06-4CEE-BEE0-B708EE597AAF}" type="datetime1">
              <a:rPr lang="en-US" smtClean="0"/>
              <a:t>7/24/2024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7190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0FD2AC-02F8-442B-B2E4-78C634636F9A}" type="datetime1">
              <a:rPr lang="en-US" smtClean="0"/>
              <a:t>7/24/2024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2523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3A202-62FC-4819-86E0-9F6204AC6698}" type="datetime1">
              <a:rPr lang="en-US" smtClean="0"/>
              <a:t>7/24/2024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14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F0CB1C-CA7A-45B5-8B19-B9DAF7CE20D9}" type="datetime1">
              <a:rPr lang="en-US" smtClean="0"/>
              <a:t>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4385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E880D9-3981-492F-9046-50183AF4128C}" type="datetime1">
              <a:rPr lang="en-US" smtClean="0"/>
              <a:t>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990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76A148-88CE-4BE9-B934-C5306DFF230C}" type="datetime1">
              <a:rPr lang="en-US" smtClean="0"/>
              <a:t>7/24/2024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74861726"/>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15" Type="http://schemas.openxmlformats.org/officeDocument/2006/relationships/hyperlink" Target="https://www.clipartof.com/portfolio/yayayoyo/illustration/happy-senior-white-male-farmer-waving-and-driving-a-green-tractor-1294818.html" TargetMode="Externa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5" Type="http://schemas.openxmlformats.org/officeDocument/2006/relationships/hyperlink" Target="https://www.clipartof.com/portfolio/yayayoyo/illustration/happy-senior-white-male-farmer-waving-and-driving-a-green-tractor-1294818.html" TargetMode="Externa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2.xml"/><Relationship Id="rId15" Type="http://schemas.openxmlformats.org/officeDocument/2006/relationships/hyperlink" Target="https://www.clipartof.com/portfolio/yayayoyo/illustration/happy-senior-white-male-farmer-waving-and-driving-a-green-tractor-1294818.html"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2.xml"/><Relationship Id="rId15" Type="http://schemas.openxmlformats.org/officeDocument/2006/relationships/hyperlink" Target="https://www.clipartof.com/portfolio/yayayoyo/illustration/happy-senior-white-male-farmer-waving-and-driving-a-green-tractor-1294818.html"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2.xml"/><Relationship Id="rId15" Type="http://schemas.openxmlformats.org/officeDocument/2006/relationships/hyperlink" Target="https://www.clipartof.com/portfolio/yayayoyo/illustration/happy-senior-white-male-farmer-waving-and-driving-a-green-tractor-1294818.html"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2.xml"/><Relationship Id="rId7" Type="http://schemas.openxmlformats.org/officeDocument/2006/relationships/image" Target="../media/image6.jp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15" Type="http://schemas.openxmlformats.org/officeDocument/2006/relationships/hyperlink" Target="https://www.clipartof.com/portfolio/yayayoyo/illustration/happy-senior-white-male-farmer-waving-and-driving-a-green-tractor-1294818.html" TargetMode="Externa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5" Type="http://schemas.openxmlformats.org/officeDocument/2006/relationships/hyperlink" Target="https://www.clipartof.com/portfolio/yayayoyo/illustration/happy-senior-white-male-farmer-waving-and-driving-a-green-tractor-1294818.html" TargetMode="External"/><Relationship Id="rId4" Type="http://schemas.openxmlformats.org/officeDocument/2006/relationships/diagramQuickStyle" Target="../diagrams/quickStyle3.xml"/><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jpeg"/><Relationship Id="rId17" Type="http://schemas.openxmlformats.org/officeDocument/2006/relationships/image" Target="../media/image6.jpg"/><Relationship Id="rId2" Type="http://schemas.openxmlformats.org/officeDocument/2006/relationships/diagramData" Target="../diagrams/data4.xml"/><Relationship Id="rId16"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5" Type="http://schemas.openxmlformats.org/officeDocument/2006/relationships/hyperlink" Target="https://www.clipartof.com/portfolio/yayayoyo/illustration/happy-senior-white-male-farmer-waving-and-driving-a-green-tractor-1294818.html" TargetMode="Externa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06660" y="-205806"/>
            <a:ext cx="12598660" cy="8034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100" dirty="0" smtClean="0"/>
              <a:t> Agricola</a:t>
            </a:r>
            <a:endParaRPr lang="pt-PT" sz="2100" dirty="0"/>
          </a:p>
        </p:txBody>
      </p:sp>
      <p:sp>
        <p:nvSpPr>
          <p:cNvPr id="6" name="Título 5"/>
          <p:cNvSpPr>
            <a:spLocks noGrp="1"/>
          </p:cNvSpPr>
          <p:nvPr>
            <p:ph type="ctrTitle"/>
          </p:nvPr>
        </p:nvSpPr>
        <p:spPr>
          <a:xfrm>
            <a:off x="486015" y="3838614"/>
            <a:ext cx="10813310" cy="1421164"/>
          </a:xfrm>
        </p:spPr>
        <p:txBody>
          <a:bodyPr>
            <a:normAutofit fontScale="90000"/>
          </a:bodyPr>
          <a:lstStyle/>
          <a:p>
            <a:pPr>
              <a:lnSpc>
                <a:spcPct val="150000"/>
              </a:lnSpc>
            </a:pPr>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ARAB BUSINESS AND INVESTMENT FORUM IN MOZAMBIQUE</a:t>
            </a:r>
            <a:br>
              <a:rPr lang="en-US" sz="2700" b="1" dirty="0" smtClean="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Maputo, July 25, 2024</a:t>
            </a:r>
            <a:endParaRPr lang="pt-PT" sz="2200" b="1" dirty="0">
              <a:latin typeface="Arial" panose="020B0604020202020204" pitchFamily="34" charset="0"/>
              <a:cs typeface="Arial" panose="020B0604020202020204" pitchFamily="34" charset="0"/>
            </a:endParaRPr>
          </a:p>
        </p:txBody>
      </p:sp>
      <p:sp>
        <p:nvSpPr>
          <p:cNvPr id="8" name="Subtítulo 7"/>
          <p:cNvSpPr>
            <a:spLocks noGrp="1"/>
          </p:cNvSpPr>
          <p:nvPr>
            <p:ph type="subTitle" idx="1"/>
          </p:nvPr>
        </p:nvSpPr>
        <p:spPr>
          <a:xfrm>
            <a:off x="1852498" y="1341631"/>
            <a:ext cx="8486997" cy="746828"/>
          </a:xfrm>
        </p:spPr>
        <p:txBody>
          <a:bodyPr>
            <a:normAutofit fontScale="40000" lnSpcReduction="20000"/>
          </a:bodyPr>
          <a:lstStyle/>
          <a:p>
            <a:pPr algn="ctr">
              <a:lnSpc>
                <a:spcPct val="120000"/>
              </a:lnSpc>
              <a:spcBef>
                <a:spcPct val="0"/>
              </a:spcBef>
            </a:pPr>
            <a:r>
              <a:rPr lang="pt-PT" altLang="en-US" sz="1800" b="1" dirty="0" smtClean="0">
                <a:solidFill>
                  <a:srgbClr val="000000"/>
                </a:solidFill>
                <a:latin typeface="Tw Cen MT" panose="020B0602020104020603" pitchFamily="34" charset="0"/>
              </a:rPr>
              <a:t>U</a:t>
            </a:r>
            <a:endParaRPr lang="pt-PT" altLang="en-US" sz="1800" b="1" dirty="0">
              <a:solidFill>
                <a:srgbClr val="000000"/>
              </a:solidFill>
              <a:latin typeface="Tw Cen MT" panose="020B0602020104020603" pitchFamily="34" charset="0"/>
            </a:endParaRPr>
          </a:p>
          <a:p>
            <a:pPr>
              <a:spcBef>
                <a:spcPct val="0"/>
              </a:spcBef>
            </a:pPr>
            <a:r>
              <a:rPr lang="pt-PT" altLang="en-US" sz="4400" b="1" dirty="0" smtClean="0">
                <a:solidFill>
                  <a:srgbClr val="000000"/>
                </a:solidFill>
                <a:latin typeface="Arial" panose="020B0604020202020204" pitchFamily="34" charset="0"/>
                <a:cs typeface="Arial" panose="020B0604020202020204" pitchFamily="34" charset="0"/>
              </a:rPr>
              <a:t>REPUBLIC OF MOZAMBIQUE</a:t>
            </a:r>
            <a:endParaRPr lang="pt-PT" altLang="en-US" sz="4400" b="1" dirty="0">
              <a:solidFill>
                <a:srgbClr val="000000"/>
              </a:solidFill>
              <a:latin typeface="Arial" panose="020B0604020202020204" pitchFamily="34" charset="0"/>
              <a:cs typeface="Arial" panose="020B0604020202020204" pitchFamily="34" charset="0"/>
            </a:endParaRPr>
          </a:p>
          <a:p>
            <a:pPr algn="ctr">
              <a:lnSpc>
                <a:spcPct val="120000"/>
              </a:lnSpc>
              <a:spcBef>
                <a:spcPct val="0"/>
              </a:spcBef>
            </a:pPr>
            <a:r>
              <a:rPr lang="pt-PT" altLang="en-US" sz="4300" b="1" dirty="0" smtClean="0">
                <a:solidFill>
                  <a:srgbClr val="000000"/>
                </a:solidFill>
                <a:latin typeface="Arial" panose="020B0604020202020204" pitchFamily="34" charset="0"/>
                <a:cs typeface="Arial" panose="020B0604020202020204" pitchFamily="34" charset="0"/>
              </a:rPr>
              <a:t>MINISTRY OF INDUSTRY AND TRADE</a:t>
            </a:r>
            <a:endParaRPr lang="pt-PT" altLang="en-US" sz="4300" b="1" dirty="0">
              <a:solidFill>
                <a:srgbClr val="000000"/>
              </a:solidFill>
              <a:latin typeface="Arial" panose="020B0604020202020204" pitchFamily="34" charset="0"/>
              <a:cs typeface="Arial" panose="020B0604020202020204" pitchFamily="34" charset="0"/>
            </a:endParaRPr>
          </a:p>
          <a:p>
            <a:pPr>
              <a:lnSpc>
                <a:spcPct val="120000"/>
              </a:lnSpc>
            </a:pPr>
            <a:endParaRPr lang="pt-PT" sz="2200" dirty="0"/>
          </a:p>
        </p:txBody>
      </p:sp>
      <p:pic>
        <p:nvPicPr>
          <p:cNvPr id="9" name="Picture 11" descr="moz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704" y="12521"/>
            <a:ext cx="1258586" cy="123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p:cNvSpPr>
            <a:spLocks noChangeArrowheads="1"/>
          </p:cNvSpPr>
          <p:nvPr/>
        </p:nvSpPr>
        <p:spPr bwMode="auto">
          <a:xfrm>
            <a:off x="-140000" y="2617034"/>
            <a:ext cx="12471991" cy="941796"/>
          </a:xfrm>
          <a:prstGeom prst="rect">
            <a:avLst/>
          </a:prstGeom>
          <a:solidFill>
            <a:schemeClr val="accent4">
              <a:lumMod val="60000"/>
              <a:lumOff val="40000"/>
            </a:schemeClr>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spcAft>
                <a:spcPts val="0"/>
              </a:spcAft>
            </a:pPr>
            <a:r>
              <a:rPr lang="en-US" sz="2400" b="1" dirty="0" smtClean="0">
                <a:latin typeface="Arial Black" panose="020B0A04020102020204" pitchFamily="34" charset="0"/>
              </a:rPr>
              <a:t>THE ROLE OF MOZAMBIQUE COMMODITY EXCHANGE IN BOOSTING AGRICULTURAL MARKETS </a:t>
            </a:r>
            <a:endParaRPr lang="en-US" sz="2400" b="1" dirty="0">
              <a:latin typeface="Arial Black" panose="020B0A04020102020204" pitchFamily="34" charset="0"/>
            </a:endParaRPr>
          </a:p>
        </p:txBody>
      </p:sp>
      <p:pic>
        <p:nvPicPr>
          <p:cNvPr id="1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5539562"/>
            <a:ext cx="2711301" cy="150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CC89506F-F2D5-4BF6-A690-E6823843004B}"/>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10047767" y="5869172"/>
            <a:ext cx="1903228" cy="117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4290" y="5380074"/>
            <a:ext cx="6451337" cy="2234898"/>
          </a:xfrm>
          <a:prstGeom prst="rect">
            <a:avLst/>
          </a:prstGeom>
        </p:spPr>
      </p:pic>
    </p:spTree>
    <p:extLst>
      <p:ext uri="{BB962C8B-B14F-4D97-AF65-F5344CB8AC3E}">
        <p14:creationId xmlns:p14="http://schemas.microsoft.com/office/powerpoint/2010/main" val="726336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6357DBC-B30C-492C-AF25-861200EA9361}"/>
              </a:ext>
            </a:extLst>
          </p:cNvPr>
          <p:cNvSpPr txBox="1">
            <a:spLocks/>
          </p:cNvSpPr>
          <p:nvPr/>
        </p:nvSpPr>
        <p:spPr>
          <a:xfrm>
            <a:off x="2038053" y="1736498"/>
            <a:ext cx="8596668" cy="7918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accent5">
                    <a:lumMod val="75000"/>
                  </a:schemeClr>
                </a:solidFill>
                <a:latin typeface="Arial Black" panose="020B0A04020102020204" pitchFamily="34" charset="0"/>
              </a:rPr>
              <a:t>THANK YOU!</a:t>
            </a:r>
            <a:endParaRPr lang="pt-PT" dirty="0">
              <a:solidFill>
                <a:schemeClr val="accent5">
                  <a:lumMod val="75000"/>
                </a:schemeClr>
              </a:solidFill>
              <a:latin typeface="Arial Black" panose="020B0A04020102020204" pitchFamily="34" charset="0"/>
            </a:endParaRPr>
          </a:p>
        </p:txBody>
      </p:sp>
      <p:sp>
        <p:nvSpPr>
          <p:cNvPr id="10" name="Title 1">
            <a:extLst>
              <a:ext uri="{FF2B5EF4-FFF2-40B4-BE49-F238E27FC236}">
                <a16:creationId xmlns:a16="http://schemas.microsoft.com/office/drawing/2014/main" id="{31D04AAF-6DF8-104C-9AB3-7F6792D70D0A}"/>
              </a:ext>
            </a:extLst>
          </p:cNvPr>
          <p:cNvSpPr txBox="1">
            <a:spLocks/>
          </p:cNvSpPr>
          <p:nvPr/>
        </p:nvSpPr>
        <p:spPr>
          <a:xfrm>
            <a:off x="1942751" y="2408225"/>
            <a:ext cx="8596668" cy="7918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pt-PT" sz="2400" dirty="0"/>
          </a:p>
        </p:txBody>
      </p:sp>
      <p:sp>
        <p:nvSpPr>
          <p:cNvPr id="11" name="Title 1">
            <a:extLst>
              <a:ext uri="{FF2B5EF4-FFF2-40B4-BE49-F238E27FC236}">
                <a16:creationId xmlns:a16="http://schemas.microsoft.com/office/drawing/2014/main" id="{5840CB3A-9731-BD49-B820-D2F4279D0CEA}"/>
              </a:ext>
            </a:extLst>
          </p:cNvPr>
          <p:cNvSpPr txBox="1">
            <a:spLocks/>
          </p:cNvSpPr>
          <p:nvPr/>
        </p:nvSpPr>
        <p:spPr>
          <a:xfrm>
            <a:off x="1652581" y="3200027"/>
            <a:ext cx="8596668" cy="7918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pt-PT" sz="2400" dirty="0"/>
          </a:p>
        </p:txBody>
      </p:sp>
      <p:pic>
        <p:nvPicPr>
          <p:cNvPr id="15" name="Content Placeholder 3" descr="bu004740.png">
            <a:extLst>
              <a:ext uri="{FF2B5EF4-FFF2-40B4-BE49-F238E27FC236}">
                <a16:creationId xmlns:a16="http://schemas.microsoft.com/office/drawing/2014/main" id="{3F0932E0-F18A-4E8E-904B-4EB4DB3484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5402" y="2528300"/>
            <a:ext cx="4251365" cy="1469139"/>
          </a:xfrm>
          <a:prstGeom prst="rect">
            <a:avLst/>
          </a:prstGeom>
        </p:spPr>
      </p:pic>
      <p:sp>
        <p:nvSpPr>
          <p:cNvPr id="3" name="Slide Number Placeholder 2"/>
          <p:cNvSpPr>
            <a:spLocks noGrp="1"/>
          </p:cNvSpPr>
          <p:nvPr>
            <p:ph type="sldNum" sz="quarter" idx="12"/>
          </p:nvPr>
        </p:nvSpPr>
        <p:spPr>
          <a:xfrm>
            <a:off x="11109615" y="5670332"/>
            <a:ext cx="764215" cy="365125"/>
          </a:xfrm>
        </p:spPr>
        <p:txBody>
          <a:bodyPr/>
          <a:lstStyle/>
          <a:p>
            <a:r>
              <a:rPr lang="en-US" sz="1500" b="1" dirty="0" smtClean="0">
                <a:solidFill>
                  <a:srgbClr val="FF0000"/>
                </a:solidFill>
              </a:rPr>
              <a:t>16</a:t>
            </a:r>
            <a:endParaRPr lang="en-US" sz="1500" b="1" dirty="0">
              <a:solidFill>
                <a:srgbClr val="FF0000"/>
              </a:solidFill>
            </a:endParaRPr>
          </a:p>
        </p:txBody>
      </p:sp>
      <p:pic>
        <p:nvPicPr>
          <p:cNvPr id="9" name="Picture 8">
            <a:extLst>
              <a:ext uri="{FF2B5EF4-FFF2-40B4-BE49-F238E27FC236}">
                <a16:creationId xmlns:a16="http://schemas.microsoft.com/office/drawing/2014/main" id="{30182EE0-263B-4AA0-AF51-BD14AF35074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15"/>
              </a:ext>
            </a:extLst>
          </a:blip>
          <a:stretch>
            <a:fillRect/>
          </a:stretch>
        </p:blipFill>
        <p:spPr>
          <a:xfrm>
            <a:off x="10996224" y="5791283"/>
            <a:ext cx="990995" cy="910807"/>
          </a:xfrm>
          <a:prstGeom prst="rect">
            <a:avLst/>
          </a:prstGeom>
        </p:spPr>
      </p:pic>
    </p:spTree>
    <p:extLst>
      <p:ext uri="{BB962C8B-B14F-4D97-AF65-F5344CB8AC3E}">
        <p14:creationId xmlns:p14="http://schemas.microsoft.com/office/powerpoint/2010/main" val="2706654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353" y="365125"/>
            <a:ext cx="9005778" cy="740661"/>
          </a:xfrm>
        </p:spPr>
        <p:txBody>
          <a:bodyPr>
            <a:normAutofit/>
          </a:bodyPr>
          <a:lstStyle/>
          <a:p>
            <a:pPr algn="ctr"/>
            <a:r>
              <a:rPr lang="en-US" sz="2400" b="1" dirty="0" smtClean="0">
                <a:solidFill>
                  <a:schemeClr val="accent4">
                    <a:lumMod val="75000"/>
                  </a:schemeClr>
                </a:solidFill>
                <a:latin typeface="Arial Black" panose="020B0A04020102020204" pitchFamily="34" charset="0"/>
              </a:rPr>
              <a:t>STRUCTURE OF THE PRESENTATION</a:t>
            </a:r>
            <a:endParaRPr lang="en-US" sz="2400" dirty="0"/>
          </a:p>
        </p:txBody>
      </p:sp>
      <p:sp>
        <p:nvSpPr>
          <p:cNvPr id="3" name="Slide Number Placeholder 2"/>
          <p:cNvSpPr>
            <a:spLocks noGrp="1"/>
          </p:cNvSpPr>
          <p:nvPr>
            <p:ph type="sldNum" sz="quarter" idx="12"/>
          </p:nvPr>
        </p:nvSpPr>
        <p:spPr>
          <a:xfrm>
            <a:off x="8610600" y="6344016"/>
            <a:ext cx="2743200" cy="365125"/>
          </a:xfrm>
        </p:spPr>
        <p:txBody>
          <a:bodyPr/>
          <a:lstStyle/>
          <a:p>
            <a:fld id="{6D22F896-40B5-4ADD-8801-0D06FADFA095}" type="slidenum">
              <a:rPr lang="en-US" sz="2000" smtClean="0">
                <a:solidFill>
                  <a:srgbClr val="FF0000"/>
                </a:solidFill>
                <a:latin typeface="Arial" panose="020B0604020202020204" pitchFamily="34" charset="0"/>
                <a:cs typeface="Arial" panose="020B0604020202020204" pitchFamily="34" charset="0"/>
              </a:rPr>
              <a:t>2</a:t>
            </a:fld>
            <a:endParaRPr lang="en-US" sz="2000" dirty="0">
              <a:solidFill>
                <a:srgbClr val="FF0000"/>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3126669517"/>
              </p:ext>
            </p:extLst>
          </p:nvPr>
        </p:nvGraphicFramePr>
        <p:xfrm>
          <a:off x="471949" y="934065"/>
          <a:ext cx="11012128" cy="5338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owchart: Connector 4"/>
          <p:cNvSpPr/>
          <p:nvPr/>
        </p:nvSpPr>
        <p:spPr>
          <a:xfrm>
            <a:off x="3003310" y="2790006"/>
            <a:ext cx="773072" cy="457200"/>
          </a:xfrm>
          <a:prstGeom prst="flowChartConnecto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Black" panose="020B0A04020102020204" pitchFamily="34" charset="0"/>
              </a:rPr>
              <a:t>03</a:t>
            </a:r>
            <a:endParaRPr lang="en-US" dirty="0">
              <a:solidFill>
                <a:schemeClr val="tx1"/>
              </a:solidFill>
              <a:latin typeface="Arial Black" panose="020B0A04020102020204" pitchFamily="34" charset="0"/>
            </a:endParaRPr>
          </a:p>
        </p:txBody>
      </p:sp>
      <p:sp>
        <p:nvSpPr>
          <p:cNvPr id="6" name="Flowchart: Connector 5"/>
          <p:cNvSpPr/>
          <p:nvPr/>
        </p:nvSpPr>
        <p:spPr>
          <a:xfrm>
            <a:off x="3023591" y="3398872"/>
            <a:ext cx="764468" cy="457200"/>
          </a:xfrm>
          <a:prstGeom prst="flowChartConnecto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Black" panose="020B0A04020102020204" pitchFamily="34" charset="0"/>
              </a:rPr>
              <a:t>04</a:t>
            </a:r>
            <a:endParaRPr lang="en-US" dirty="0">
              <a:solidFill>
                <a:schemeClr val="tx1"/>
              </a:solidFill>
              <a:latin typeface="Arial Black" panose="020B0A04020102020204" pitchFamily="34" charset="0"/>
            </a:endParaRPr>
          </a:p>
        </p:txBody>
      </p:sp>
      <p:sp>
        <p:nvSpPr>
          <p:cNvPr id="7" name="Flowchart: Connector 6"/>
          <p:cNvSpPr/>
          <p:nvPr/>
        </p:nvSpPr>
        <p:spPr>
          <a:xfrm>
            <a:off x="3055550" y="3934704"/>
            <a:ext cx="732509" cy="457200"/>
          </a:xfrm>
          <a:prstGeom prst="flowChartConnecto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Black" panose="020B0A04020102020204" pitchFamily="34" charset="0"/>
              </a:rPr>
              <a:t>05</a:t>
            </a:r>
            <a:endParaRPr lang="en-US" dirty="0">
              <a:solidFill>
                <a:schemeClr val="tx1"/>
              </a:solidFill>
              <a:latin typeface="Arial Black" panose="020B0A04020102020204" pitchFamily="34" charset="0"/>
            </a:endParaRPr>
          </a:p>
        </p:txBody>
      </p:sp>
      <p:sp>
        <p:nvSpPr>
          <p:cNvPr id="8" name="Flowchart: Connector 7"/>
          <p:cNvSpPr/>
          <p:nvPr/>
        </p:nvSpPr>
        <p:spPr>
          <a:xfrm>
            <a:off x="3023592" y="4498511"/>
            <a:ext cx="732510" cy="457200"/>
          </a:xfrm>
          <a:prstGeom prst="flowChartConnecto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Black" panose="020B0A04020102020204" pitchFamily="34" charset="0"/>
              </a:rPr>
              <a:t>06</a:t>
            </a:r>
            <a:endParaRPr lang="en-US" dirty="0">
              <a:solidFill>
                <a:schemeClr val="tx1"/>
              </a:solidFill>
              <a:latin typeface="Arial Black" panose="020B0A04020102020204" pitchFamily="34" charset="0"/>
            </a:endParaRPr>
          </a:p>
        </p:txBody>
      </p:sp>
      <p:sp>
        <p:nvSpPr>
          <p:cNvPr id="9" name="Flowchart: Connector 8"/>
          <p:cNvSpPr/>
          <p:nvPr/>
        </p:nvSpPr>
        <p:spPr>
          <a:xfrm>
            <a:off x="3023591" y="5090416"/>
            <a:ext cx="732511" cy="457200"/>
          </a:xfrm>
          <a:prstGeom prst="flowChartConnecto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Black" panose="020B0A04020102020204" pitchFamily="34" charset="0"/>
              </a:rPr>
              <a:t>07</a:t>
            </a:r>
            <a:endParaRPr lang="en-US" dirty="0">
              <a:solidFill>
                <a:schemeClr val="tx1"/>
              </a:solidFill>
              <a:latin typeface="Arial Black" panose="020B0A04020102020204" pitchFamily="34" charset="0"/>
            </a:endParaRPr>
          </a:p>
        </p:txBody>
      </p:sp>
      <p:sp>
        <p:nvSpPr>
          <p:cNvPr id="13" name="Flowchart: Connector 12"/>
          <p:cNvSpPr/>
          <p:nvPr/>
        </p:nvSpPr>
        <p:spPr>
          <a:xfrm>
            <a:off x="3003310" y="2209667"/>
            <a:ext cx="732507" cy="457200"/>
          </a:xfrm>
          <a:prstGeom prst="flowChartConnecto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Black" panose="020B0A04020102020204" pitchFamily="34" charset="0"/>
              </a:rPr>
              <a:t>02</a:t>
            </a:r>
            <a:endParaRPr lang="en-US" dirty="0">
              <a:solidFill>
                <a:schemeClr val="tx1"/>
              </a:solidFill>
              <a:latin typeface="Arial Black" panose="020B0A04020102020204" pitchFamily="34" charset="0"/>
            </a:endParaRPr>
          </a:p>
        </p:txBody>
      </p:sp>
      <p:sp>
        <p:nvSpPr>
          <p:cNvPr id="14" name="Flowchart: Connector 13"/>
          <p:cNvSpPr/>
          <p:nvPr/>
        </p:nvSpPr>
        <p:spPr>
          <a:xfrm>
            <a:off x="2998369" y="1634784"/>
            <a:ext cx="737448" cy="457200"/>
          </a:xfrm>
          <a:prstGeom prst="flowChartConnecto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Black" panose="020B0A04020102020204" pitchFamily="34" charset="0"/>
              </a:rPr>
              <a:t>01</a:t>
            </a:r>
            <a:endParaRPr lang="en-US" dirty="0">
              <a:solidFill>
                <a:schemeClr val="tx1"/>
              </a:solidFill>
              <a:latin typeface="Arial Black" panose="020B0A04020102020204" pitchFamily="34" charset="0"/>
            </a:endParaRPr>
          </a:p>
        </p:txBody>
      </p:sp>
      <p:pic>
        <p:nvPicPr>
          <p:cNvPr id="15" name="Picture 2">
            <a:extLst>
              <a:ext uri="{FF2B5EF4-FFF2-40B4-BE49-F238E27FC236}">
                <a16:creationId xmlns:a16="http://schemas.microsoft.com/office/drawing/2014/main" id="{CC89506F-F2D5-4BF6-A690-E6823843004B}"/>
              </a:ext>
            </a:extLst>
          </p:cNvPr>
          <p:cNvPicPr>
            <a:picLocks noChangeAspect="1" noChangeArrowheads="1"/>
          </p:cNvPicPr>
          <p:nvPr/>
        </p:nvPicPr>
        <p:blipFill rotWithShape="1">
          <a:blip r:embed="rId8" cstate="screen">
            <a:extLst>
              <a:ext uri="{28A0092B-C50C-407E-A947-70E740481C1C}">
                <a14:useLocalDpi xmlns:a14="http://schemas.microsoft.com/office/drawing/2010/main" val="0"/>
              </a:ext>
            </a:extLst>
          </a:blip>
          <a:srcRect/>
          <a:stretch/>
        </p:blipFill>
        <p:spPr bwMode="auto">
          <a:xfrm>
            <a:off x="59921" y="0"/>
            <a:ext cx="1234825" cy="934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a:extLst>
              <a:ext uri="{FF2B5EF4-FFF2-40B4-BE49-F238E27FC236}">
                <a16:creationId xmlns:a16="http://schemas.microsoft.com/office/drawing/2014/main" id="{D259F714-BAB4-44FE-9C8A-F913D2528C4D}"/>
              </a:ext>
            </a:extLst>
          </p:cNvPr>
          <p:cNvPicPr>
            <a:picLocks noChangeAspect="1"/>
          </p:cNvPicPr>
          <p:nvPr/>
        </p:nvPicPr>
        <p:blipFill rotWithShape="1">
          <a:blip r:embed="rId9"/>
          <a:srcRect b="21783"/>
          <a:stretch/>
        </p:blipFill>
        <p:spPr>
          <a:xfrm>
            <a:off x="11314176" y="0"/>
            <a:ext cx="877824" cy="863029"/>
          </a:xfrm>
          <a:prstGeom prst="rect">
            <a:avLst/>
          </a:prstGeom>
        </p:spPr>
      </p:pic>
      <p:pic>
        <p:nvPicPr>
          <p:cNvPr id="18" name="Picture 17">
            <a:extLst>
              <a:ext uri="{FF2B5EF4-FFF2-40B4-BE49-F238E27FC236}">
                <a16:creationId xmlns:a16="http://schemas.microsoft.com/office/drawing/2014/main" id="{30182EE0-263B-4AA0-AF51-BD14AF35074E}"/>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 xmlns:a1611="http://schemas.microsoft.com/office/drawing/2016/11/main" r:id="rId15"/>
              </a:ext>
            </a:extLst>
          </a:blip>
          <a:stretch>
            <a:fillRect/>
          </a:stretch>
        </p:blipFill>
        <p:spPr>
          <a:xfrm>
            <a:off x="10762093" y="5888612"/>
            <a:ext cx="990995" cy="910807"/>
          </a:xfrm>
          <a:prstGeom prst="rect">
            <a:avLst/>
          </a:prstGeom>
        </p:spPr>
      </p:pic>
    </p:spTree>
    <p:extLst>
      <p:ext uri="{BB962C8B-B14F-4D97-AF65-F5344CB8AC3E}">
        <p14:creationId xmlns:p14="http://schemas.microsoft.com/office/powerpoint/2010/main" val="2364093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58BD04-95E1-489A-A0D5-478767777B1F}"/>
              </a:ext>
            </a:extLst>
          </p:cNvPr>
          <p:cNvSpPr>
            <a:spLocks noGrp="1"/>
          </p:cNvSpPr>
          <p:nvPr>
            <p:ph idx="1"/>
          </p:nvPr>
        </p:nvSpPr>
        <p:spPr>
          <a:xfrm>
            <a:off x="446566" y="863029"/>
            <a:ext cx="11111025" cy="5697259"/>
          </a:xfrm>
        </p:spPr>
        <p:txBody>
          <a:bodyPr>
            <a:noAutofit/>
          </a:bodyPr>
          <a:lstStyle/>
          <a:p>
            <a:pPr algn="just">
              <a:lnSpc>
                <a:spcPct val="100000"/>
              </a:lnSpc>
              <a:buFont typeface="Wingdings" panose="05000000000000000000" pitchFamily="2" charset="2"/>
              <a:buChar char="v"/>
            </a:pPr>
            <a:r>
              <a:rPr lang="en-US" sz="2400" dirty="0" smtClean="0">
                <a:cs typeface="Arial" panose="020B0604020202020204" pitchFamily="34" charset="0"/>
              </a:rPr>
              <a:t>By </a:t>
            </a:r>
            <a:r>
              <a:rPr lang="en-US" sz="2400" dirty="0">
                <a:cs typeface="Arial" panose="020B0604020202020204" pitchFamily="34" charset="0"/>
              </a:rPr>
              <a:t>Decree No. 36/2012, of October 17, the Government created the Mozambique Commodity Exchange, abbreviated as BMM, having approved its respective Organic Statute, now revoked, by Decree No. 9/23, of March 29, with the exception of the first part of article 1, related to its creation. Thus, the BMM was framed under the new legal regime of Public Institutes, now called Mozambique Commodity Exchange, Public Institute, abbreviated as BMM, IP.</a:t>
            </a:r>
          </a:p>
          <a:p>
            <a:pPr algn="just">
              <a:lnSpc>
                <a:spcPct val="100000"/>
              </a:lnSpc>
              <a:buFont typeface="Wingdings" panose="05000000000000000000" pitchFamily="2" charset="2"/>
              <a:buChar char="v"/>
            </a:pPr>
            <a:r>
              <a:rPr lang="en-US" sz="2400" dirty="0"/>
              <a:t>BMM,IP aims to establish an organized market for agricultural and non-agricultural commodities, ensuring its organization, functioning, efficiency and transparency in transactions.</a:t>
            </a:r>
          </a:p>
          <a:p>
            <a:pPr algn="just">
              <a:lnSpc>
                <a:spcPct val="100000"/>
              </a:lnSpc>
              <a:buFont typeface="Wingdings" panose="05000000000000000000" pitchFamily="2" charset="2"/>
              <a:buChar char="v"/>
            </a:pPr>
            <a:r>
              <a:rPr lang="en-US" sz="2400" dirty="0"/>
              <a:t>In its assignments, BMM, IP is required to maintain and operate environments and information systems suitable for carrying out buying and selling businesses, through auction services, bid trading, futures contracts and other special operations involving any type of </a:t>
            </a:r>
            <a:r>
              <a:rPr lang="en-US" sz="2400" dirty="0" smtClean="0"/>
              <a:t>commodities, </a:t>
            </a:r>
            <a:r>
              <a:rPr lang="en-US" sz="2400" dirty="0"/>
              <a:t>on the stock market, in spot or future settlement modes.</a:t>
            </a:r>
          </a:p>
          <a:p>
            <a:pPr algn="just">
              <a:buFont typeface="Wingdings" panose="05000000000000000000" pitchFamily="2" charset="2"/>
              <a:buChar char="q"/>
            </a:pPr>
            <a:endParaRPr lang="pt-PT" sz="2400" b="1" i="1"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693C600-D173-4945-BDD0-CB892F55DFBD}"/>
              </a:ext>
            </a:extLst>
          </p:cNvPr>
          <p:cNvSpPr txBox="1">
            <a:spLocks/>
          </p:cNvSpPr>
          <p:nvPr/>
        </p:nvSpPr>
        <p:spPr>
          <a:xfrm>
            <a:off x="2003014" y="169787"/>
            <a:ext cx="8596668" cy="7918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70000"/>
              </a:lnSpc>
            </a:pPr>
            <a:r>
              <a:rPr lang="pt-PT" sz="2400" b="1" dirty="0">
                <a:solidFill>
                  <a:schemeClr val="accent4">
                    <a:lumMod val="75000"/>
                  </a:schemeClr>
                </a:solidFill>
                <a:latin typeface="Arial Black" panose="020B0A04020102020204" pitchFamily="34" charset="0"/>
              </a:rPr>
              <a:t>1 - </a:t>
            </a:r>
            <a:r>
              <a:rPr lang="pt-PT" sz="2400" b="1" dirty="0" smtClean="0">
                <a:solidFill>
                  <a:schemeClr val="accent4">
                    <a:lumMod val="75000"/>
                  </a:schemeClr>
                </a:solidFill>
                <a:latin typeface="Arial Black" panose="020B0A04020102020204" pitchFamily="34" charset="0"/>
              </a:rPr>
              <a:t>INTRODUCTION</a:t>
            </a:r>
            <a:endParaRPr lang="pt-PT" sz="2400" b="1" dirty="0">
              <a:solidFill>
                <a:schemeClr val="accent4">
                  <a:lumMod val="75000"/>
                </a:schemeClr>
              </a:solidFill>
              <a:latin typeface="Arial Black" panose="020B0A04020102020204" pitchFamily="34" charset="0"/>
            </a:endParaRPr>
          </a:p>
        </p:txBody>
      </p:sp>
      <p:pic>
        <p:nvPicPr>
          <p:cNvPr id="8" name="Picture 2">
            <a:extLst>
              <a:ext uri="{FF2B5EF4-FFF2-40B4-BE49-F238E27FC236}">
                <a16:creationId xmlns:a16="http://schemas.microsoft.com/office/drawing/2014/main" id="{CC89506F-F2D5-4BF6-A690-E6823843004B}"/>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59921" y="0"/>
            <a:ext cx="1234825" cy="882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lide Number Placeholder 5">
            <a:extLst>
              <a:ext uri="{FF2B5EF4-FFF2-40B4-BE49-F238E27FC236}">
                <a16:creationId xmlns:a16="http://schemas.microsoft.com/office/drawing/2014/main" id="{19D8C7DC-0353-6F4E-8B49-BF4148E9AC28}"/>
              </a:ext>
            </a:extLst>
          </p:cNvPr>
          <p:cNvSpPr txBox="1">
            <a:spLocks/>
          </p:cNvSpPr>
          <p:nvPr/>
        </p:nvSpPr>
        <p:spPr>
          <a:xfrm>
            <a:off x="10966280" y="629231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rgbClr val="4472C4"/>
                </a:solidFill>
                <a:latin typeface="Calibri" panose="020F0502020204030204"/>
              </a:rPr>
              <a:pPr/>
              <a:t>3</a:t>
            </a:fld>
            <a:endParaRPr lang="en-US" dirty="0">
              <a:solidFill>
                <a:srgbClr val="4472C4"/>
              </a:solidFill>
              <a:latin typeface="Calibri" panose="020F0502020204030204"/>
            </a:endParaRPr>
          </a:p>
        </p:txBody>
      </p:sp>
      <p:pic>
        <p:nvPicPr>
          <p:cNvPr id="9" name="Picture 8">
            <a:extLst>
              <a:ext uri="{FF2B5EF4-FFF2-40B4-BE49-F238E27FC236}">
                <a16:creationId xmlns:a16="http://schemas.microsoft.com/office/drawing/2014/main" id="{D259F714-BAB4-44FE-9C8A-F913D2528C4D}"/>
              </a:ext>
            </a:extLst>
          </p:cNvPr>
          <p:cNvPicPr>
            <a:picLocks noChangeAspect="1"/>
          </p:cNvPicPr>
          <p:nvPr/>
        </p:nvPicPr>
        <p:blipFill rotWithShape="1">
          <a:blip r:embed="rId3"/>
          <a:srcRect b="21783"/>
          <a:stretch/>
        </p:blipFill>
        <p:spPr>
          <a:xfrm>
            <a:off x="11314176" y="0"/>
            <a:ext cx="877824" cy="863029"/>
          </a:xfrm>
          <a:prstGeom prst="rect">
            <a:avLst/>
          </a:prstGeom>
        </p:spPr>
      </p:pic>
      <p:sp>
        <p:nvSpPr>
          <p:cNvPr id="10" name="Slide Number Placeholder 5">
            <a:extLst>
              <a:ext uri="{FF2B5EF4-FFF2-40B4-BE49-F238E27FC236}">
                <a16:creationId xmlns:a16="http://schemas.microsoft.com/office/drawing/2014/main" id="{602CB85C-9DA8-9F40-8086-DD3D9D818CFE}"/>
              </a:ext>
            </a:extLst>
          </p:cNvPr>
          <p:cNvSpPr txBox="1">
            <a:spLocks/>
          </p:cNvSpPr>
          <p:nvPr/>
        </p:nvSpPr>
        <p:spPr>
          <a:xfrm>
            <a:off x="11236079" y="5922601"/>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rgbClr val="FF0000"/>
                </a:solidFill>
                <a:latin typeface="Arial" panose="020B0604020202020204" pitchFamily="34" charset="0"/>
                <a:cs typeface="Arial" panose="020B0604020202020204" pitchFamily="34" charset="0"/>
              </a:rPr>
              <a:t>2</a:t>
            </a:r>
          </a:p>
        </p:txBody>
      </p:sp>
      <p:pic>
        <p:nvPicPr>
          <p:cNvPr id="11" name="Picture 10">
            <a:extLst>
              <a:ext uri="{FF2B5EF4-FFF2-40B4-BE49-F238E27FC236}">
                <a16:creationId xmlns:a16="http://schemas.microsoft.com/office/drawing/2014/main" id="{30182EE0-263B-4AA0-AF51-BD14AF35074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15"/>
              </a:ext>
            </a:extLst>
          </a:blip>
          <a:stretch>
            <a:fillRect/>
          </a:stretch>
        </p:blipFill>
        <p:spPr>
          <a:xfrm>
            <a:off x="10953241" y="5922601"/>
            <a:ext cx="990995" cy="910807"/>
          </a:xfrm>
          <a:prstGeom prst="rect">
            <a:avLst/>
          </a:prstGeom>
        </p:spPr>
      </p:pic>
    </p:spTree>
    <p:extLst>
      <p:ext uri="{BB962C8B-B14F-4D97-AF65-F5344CB8AC3E}">
        <p14:creationId xmlns:p14="http://schemas.microsoft.com/office/powerpoint/2010/main" val="193025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456" y="169541"/>
            <a:ext cx="9793720" cy="783191"/>
          </a:xfrm>
        </p:spPr>
        <p:txBody>
          <a:bodyPr>
            <a:normAutofit/>
          </a:bodyPr>
          <a:lstStyle/>
          <a:p>
            <a:pPr algn="ctr"/>
            <a:r>
              <a:rPr lang="en-US" sz="2400" dirty="0"/>
              <a:t> </a:t>
            </a:r>
            <a:r>
              <a:rPr lang="en-US" sz="2400" dirty="0">
                <a:solidFill>
                  <a:schemeClr val="accent4">
                    <a:lumMod val="75000"/>
                  </a:schemeClr>
                </a:solidFill>
                <a:latin typeface="Arial Black" panose="020B0A04020102020204" pitchFamily="34" charset="0"/>
              </a:rPr>
              <a:t>2 </a:t>
            </a:r>
            <a:r>
              <a:rPr lang="en-US" sz="2400" dirty="0" smtClean="0">
                <a:solidFill>
                  <a:schemeClr val="accent4">
                    <a:lumMod val="75000"/>
                  </a:schemeClr>
                </a:solidFill>
                <a:latin typeface="Arial Black" panose="020B0A04020102020204" pitchFamily="34" charset="0"/>
              </a:rPr>
              <a:t>– OBJECTIVE OF THE PRESENTATION</a:t>
            </a:r>
            <a:endParaRPr lang="en-US" sz="2400" dirty="0">
              <a:solidFill>
                <a:schemeClr val="accent4">
                  <a:lumMod val="75000"/>
                </a:schemeClr>
              </a:solidFill>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pic>
        <p:nvPicPr>
          <p:cNvPr id="5" name="Picture 2">
            <a:extLst>
              <a:ext uri="{FF2B5EF4-FFF2-40B4-BE49-F238E27FC236}">
                <a16:creationId xmlns:a16="http://schemas.microsoft.com/office/drawing/2014/main" id="{CC89506F-F2D5-4BF6-A690-E6823843004B}"/>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59921" y="0"/>
            <a:ext cx="1234825" cy="817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D259F714-BAB4-44FE-9C8A-F913D2528C4D}"/>
              </a:ext>
            </a:extLst>
          </p:cNvPr>
          <p:cNvPicPr>
            <a:picLocks noChangeAspect="1"/>
          </p:cNvPicPr>
          <p:nvPr/>
        </p:nvPicPr>
        <p:blipFill rotWithShape="1">
          <a:blip r:embed="rId3"/>
          <a:srcRect b="21783"/>
          <a:stretch/>
        </p:blipFill>
        <p:spPr>
          <a:xfrm>
            <a:off x="11314176" y="0"/>
            <a:ext cx="877824" cy="863029"/>
          </a:xfrm>
          <a:prstGeom prst="rect">
            <a:avLst/>
          </a:prstGeom>
        </p:spPr>
      </p:pic>
      <p:sp>
        <p:nvSpPr>
          <p:cNvPr id="7" name="Flowchart: Alternate Process 6"/>
          <p:cNvSpPr/>
          <p:nvPr/>
        </p:nvSpPr>
        <p:spPr>
          <a:xfrm>
            <a:off x="313151" y="1693333"/>
            <a:ext cx="11486367" cy="3346500"/>
          </a:xfrm>
          <a:prstGeom prst="flowChartAlternateProcess">
            <a:avLst/>
          </a:prstGeom>
          <a:ln w="28575">
            <a:solidFill>
              <a:schemeClr val="accent5">
                <a:lumMod val="75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n-US" sz="2400">
                <a:latin typeface="Arial" panose="020B0604020202020204" pitchFamily="34" charset="0"/>
                <a:cs typeface="Arial" panose="020B0604020202020204" pitchFamily="34" charset="0"/>
              </a:rPr>
              <a:t>The main objective of this presentation is to share with the distinguished participants of this </a:t>
            </a:r>
            <a:r>
              <a:rPr lang="en-US" sz="2400" b="1">
                <a:latin typeface="Arial" panose="020B0604020202020204" pitchFamily="34" charset="0"/>
                <a:cs typeface="Arial" panose="020B0604020202020204" pitchFamily="34" charset="0"/>
              </a:rPr>
              <a:t>Forum </a:t>
            </a:r>
            <a:r>
              <a:rPr lang="en-US" sz="2400">
                <a:latin typeface="Arial" panose="020B0604020202020204" pitchFamily="34" charset="0"/>
                <a:cs typeface="Arial" panose="020B0604020202020204" pitchFamily="34" charset="0"/>
              </a:rPr>
              <a:t>the operating mechanism of the Commodity Exchange as a Government platform mandated to boost agricultural and non-agricultural marketing in the Country.</a:t>
            </a:r>
          </a:p>
          <a:p>
            <a:pPr algn="just">
              <a:lnSpc>
                <a:spcPct val="150000"/>
              </a:lnSpc>
            </a:pPr>
            <a:endParaRPr lang="en-US" sz="2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0182EE0-263B-4AA0-AF51-BD14AF35074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15"/>
              </a:ext>
            </a:extLst>
          </a:blip>
          <a:stretch>
            <a:fillRect/>
          </a:stretch>
        </p:blipFill>
        <p:spPr>
          <a:xfrm>
            <a:off x="10966361" y="5915772"/>
            <a:ext cx="990995" cy="910807"/>
          </a:xfrm>
          <a:prstGeom prst="rect">
            <a:avLst/>
          </a:prstGeom>
        </p:spPr>
      </p:pic>
    </p:spTree>
    <p:extLst>
      <p:ext uri="{BB962C8B-B14F-4D97-AF65-F5344CB8AC3E}">
        <p14:creationId xmlns:p14="http://schemas.microsoft.com/office/powerpoint/2010/main" val="177572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586" y="365125"/>
            <a:ext cx="8530225" cy="774743"/>
          </a:xfrm>
        </p:spPr>
        <p:txBody>
          <a:bodyPr>
            <a:normAutofit/>
          </a:bodyPr>
          <a:lstStyle/>
          <a:p>
            <a:pPr algn="ctr"/>
            <a:r>
              <a:rPr lang="en-US" sz="2400" b="1" dirty="0" smtClean="0">
                <a:solidFill>
                  <a:schemeClr val="accent4">
                    <a:lumMod val="75000"/>
                  </a:schemeClr>
                </a:solidFill>
                <a:latin typeface="Arial Black" panose="020B0A04020102020204" pitchFamily="34" charset="0"/>
              </a:rPr>
              <a:t>3 – WHO WE ARE? WHAT WE DO?</a:t>
            </a:r>
            <a:endParaRPr lang="en-US" sz="2400" b="1" dirty="0">
              <a:solidFill>
                <a:schemeClr val="accent4">
                  <a:lumMod val="75000"/>
                </a:schemeClr>
              </a:solidFill>
              <a:latin typeface="Arial Black" panose="020B0A04020102020204" pitchFamily="34" charset="0"/>
            </a:endParaRPr>
          </a:p>
        </p:txBody>
      </p:sp>
      <p:sp>
        <p:nvSpPr>
          <p:cNvPr id="3" name="Content Placeholder 2"/>
          <p:cNvSpPr>
            <a:spLocks noGrp="1"/>
          </p:cNvSpPr>
          <p:nvPr>
            <p:ph idx="1"/>
          </p:nvPr>
        </p:nvSpPr>
        <p:spPr>
          <a:xfrm>
            <a:off x="363255" y="1222744"/>
            <a:ext cx="11636678" cy="5265737"/>
          </a:xfrm>
        </p:spPr>
        <p:txBody>
          <a:bodyPr>
            <a:normAutofit fontScale="85000" lnSpcReduction="20000"/>
          </a:bodyPr>
          <a:lstStyle/>
          <a:p>
            <a:pPr algn="just">
              <a:buFont typeface="Wingdings" panose="05000000000000000000" pitchFamily="2" charset="2"/>
              <a:buChar char="q"/>
            </a:pPr>
            <a:r>
              <a:rPr lang="en-US" b="1" dirty="0" smtClean="0">
                <a:latin typeface="Arial" panose="020B0604020202020204" pitchFamily="34" charset="0"/>
                <a:cs typeface="Arial" panose="020B0604020202020204" pitchFamily="34" charset="0"/>
              </a:rPr>
              <a:t>We are the Secondary Market platform</a:t>
            </a:r>
            <a:endParaRPr lang="en-US" b="1" dirty="0">
              <a:latin typeface="Arial" panose="020B0604020202020204" pitchFamily="34" charset="0"/>
              <a:cs typeface="Arial" panose="020B0604020202020204" pitchFamily="34" charset="0"/>
            </a:endParaRPr>
          </a:p>
          <a:p>
            <a:pPr lvl="1" algn="just">
              <a:buFont typeface="Wingdings" panose="05000000000000000000" pitchFamily="2" charset="2"/>
              <a:buChar char="§"/>
            </a:pPr>
            <a:r>
              <a:rPr lang="pt-BR" dirty="0" smtClean="0">
                <a:latin typeface="Arial" panose="020B0604020202020204" pitchFamily="34" charset="0"/>
                <a:cs typeface="Arial" panose="020B0604020202020204" pitchFamily="34" charset="0"/>
              </a:rPr>
              <a:t>Where buyers and sellers meet to negociate the commodities in person or through an electronic platform,</a:t>
            </a:r>
          </a:p>
          <a:p>
            <a:pPr lvl="1" algn="just">
              <a:buFont typeface="Wingdings" panose="05000000000000000000" pitchFamily="2" charset="2"/>
              <a:buChar char="§"/>
            </a:pPr>
            <a:r>
              <a:rPr lang="pt-BR" dirty="0" smtClean="0">
                <a:latin typeface="Arial" panose="020B0604020202020204" pitchFamily="34" charset="0"/>
                <a:cs typeface="Arial" panose="020B0604020202020204" pitchFamily="34" charset="0"/>
              </a:rPr>
              <a:t>We add the value to the existing primary market services</a:t>
            </a:r>
          </a:p>
          <a:p>
            <a:pPr lvl="1" algn="just">
              <a:buFont typeface="Wingdings" panose="05000000000000000000" pitchFamily="2" charset="2"/>
              <a:buChar char="§"/>
            </a:pPr>
            <a:endParaRPr lang="pt-BR" dirty="0" smtClean="0">
              <a:latin typeface="Arial" panose="020B0604020202020204" pitchFamily="34" charset="0"/>
              <a:cs typeface="Arial" panose="020B0604020202020204" pitchFamily="34" charset="0"/>
            </a:endParaRPr>
          </a:p>
          <a:p>
            <a:pPr algn="just">
              <a:buFont typeface="Wingdings" panose="05000000000000000000" pitchFamily="2" charset="2"/>
              <a:buChar char="q"/>
            </a:pPr>
            <a:r>
              <a:rPr lang="pt-BR" b="1" dirty="0" smtClean="0">
                <a:latin typeface="Arial" panose="020B0604020202020204" pitchFamily="34" charset="0"/>
                <a:cs typeface="Arial" panose="020B0604020202020204" pitchFamily="34" charset="0"/>
              </a:rPr>
              <a:t>We facilitate the intermediation of commodities through</a:t>
            </a:r>
            <a:r>
              <a:rPr lang="pt-BR" dirty="0" smtClean="0">
                <a:latin typeface="Arial" panose="020B0604020202020204" pitchFamily="34" charset="0"/>
                <a:cs typeface="Arial" panose="020B0604020202020204" pitchFamily="34" charset="0"/>
              </a:rPr>
              <a:t>:</a:t>
            </a:r>
          </a:p>
          <a:p>
            <a:pPr lvl="1" algn="just">
              <a:buFont typeface="Wingdings" panose="05000000000000000000" pitchFamily="2" charset="2"/>
              <a:buChar char="§"/>
            </a:pPr>
            <a:r>
              <a:rPr lang="en-US" dirty="0" smtClean="0">
                <a:latin typeface="Arial" panose="020B0604020202020204" pitchFamily="34" charset="0"/>
                <a:cs typeface="Arial" panose="020B0604020202020204" pitchFamily="34" charset="0"/>
              </a:rPr>
              <a:t>physical or electronic </a:t>
            </a:r>
            <a:r>
              <a:rPr lang="en-US" dirty="0">
                <a:latin typeface="Arial" panose="020B0604020202020204" pitchFamily="34" charset="0"/>
                <a:cs typeface="Arial" panose="020B0604020202020204" pitchFamily="34" charset="0"/>
              </a:rPr>
              <a:t>auctions, offer bidding and futures contracts</a:t>
            </a:r>
            <a:r>
              <a:rPr lang="en-US" dirty="0" smtClean="0">
                <a:latin typeface="Arial" panose="020B0604020202020204" pitchFamily="34" charset="0"/>
                <a:cs typeface="Arial" panose="020B0604020202020204" pitchFamily="34" charset="0"/>
              </a:rPr>
              <a:t>.</a:t>
            </a:r>
          </a:p>
          <a:p>
            <a:pPr lvl="1" algn="just">
              <a:buFont typeface="Wingdings" panose="05000000000000000000" pitchFamily="2" charset="2"/>
              <a:buChar char="§"/>
            </a:pPr>
            <a:endParaRPr lang="pt-BR" dirty="0" smtClean="0">
              <a:latin typeface="Arial" panose="020B0604020202020204" pitchFamily="34" charset="0"/>
              <a:cs typeface="Arial" panose="020B0604020202020204" pitchFamily="34" charset="0"/>
            </a:endParaRPr>
          </a:p>
          <a:p>
            <a:pPr algn="just">
              <a:buFont typeface="Wingdings" panose="05000000000000000000" pitchFamily="2" charset="2"/>
              <a:buChar char="q"/>
            </a:pPr>
            <a:r>
              <a:rPr lang="pt-BR" b="1" dirty="0" smtClean="0">
                <a:latin typeface="Arial" panose="020B0604020202020204" pitchFamily="34" charset="0"/>
                <a:cs typeface="Arial" panose="020B0604020202020204" pitchFamily="34" charset="0"/>
              </a:rPr>
              <a:t>We are also entitled to provide the following additional services:</a:t>
            </a:r>
          </a:p>
          <a:p>
            <a:pPr marL="690563" indent="-180975" algn="just">
              <a:buFont typeface="Wingdings" panose="05000000000000000000" pitchFamily="2" charset="2"/>
              <a:buChar char="§"/>
            </a:pPr>
            <a:r>
              <a:rPr lang="en-US" dirty="0" smtClean="0"/>
              <a:t>Dissemination </a:t>
            </a:r>
            <a:r>
              <a:rPr lang="en-US" dirty="0"/>
              <a:t>of Market Information (reference prices, quality and quantity of </a:t>
            </a:r>
            <a:r>
              <a:rPr lang="en-US" dirty="0" smtClean="0"/>
              <a:t>commodities available, </a:t>
            </a:r>
            <a:r>
              <a:rPr lang="en-US" dirty="0"/>
              <a:t>their location, etc</a:t>
            </a:r>
            <a:r>
              <a:rPr lang="en-US" dirty="0" smtClean="0"/>
              <a:t>.)</a:t>
            </a:r>
          </a:p>
          <a:p>
            <a:pPr marL="690563" indent="-180975" algn="just">
              <a:buFont typeface="Wingdings" panose="05000000000000000000" pitchFamily="2" charset="2"/>
              <a:buChar char="§"/>
            </a:pPr>
            <a:r>
              <a:rPr lang="en-US" dirty="0" smtClean="0"/>
              <a:t>Grains quality classification </a:t>
            </a:r>
            <a:r>
              <a:rPr lang="en-US" dirty="0"/>
              <a:t>and </a:t>
            </a:r>
            <a:r>
              <a:rPr lang="en-US" dirty="0" smtClean="0"/>
              <a:t>conformity,  </a:t>
            </a:r>
          </a:p>
          <a:p>
            <a:pPr marL="690563" indent="-180975" algn="just">
              <a:buFont typeface="Wingdings" panose="05000000000000000000" pitchFamily="2" charset="2"/>
              <a:buChar char="§"/>
            </a:pPr>
            <a:r>
              <a:rPr lang="en-US" dirty="0"/>
              <a:t> </a:t>
            </a:r>
            <a:r>
              <a:rPr lang="en-US" dirty="0" smtClean="0"/>
              <a:t>Warehouses storage </a:t>
            </a:r>
            <a:r>
              <a:rPr lang="en-US" dirty="0"/>
              <a:t>system management with </a:t>
            </a:r>
            <a:r>
              <a:rPr lang="en-US" b="1" i="1" dirty="0" err="1" smtClean="0">
                <a:solidFill>
                  <a:srgbClr val="C00000"/>
                </a:solidFill>
              </a:rPr>
              <a:t>Wharehouse</a:t>
            </a:r>
            <a:r>
              <a:rPr lang="en-US" b="1" i="1" dirty="0" smtClean="0">
                <a:solidFill>
                  <a:srgbClr val="C00000"/>
                </a:solidFill>
              </a:rPr>
              <a:t> Receipt  </a:t>
            </a:r>
            <a:endParaRPr lang="en-US" dirty="0"/>
          </a:p>
          <a:p>
            <a:pPr marL="690563" indent="-180975" algn="just">
              <a:buFont typeface="Wingdings" panose="05000000000000000000" pitchFamily="2" charset="2"/>
              <a:buChar char="§"/>
            </a:pPr>
            <a:r>
              <a:rPr lang="en-US" dirty="0" smtClean="0"/>
              <a:t>Brokerage Services</a:t>
            </a:r>
          </a:p>
          <a:p>
            <a:pPr marL="690563" indent="-180975" algn="just">
              <a:buFont typeface="Wingdings" panose="05000000000000000000" pitchFamily="2" charset="2"/>
              <a:buChar char="§"/>
            </a:pPr>
            <a:r>
              <a:rPr lang="en-US" dirty="0" smtClean="0"/>
              <a:t>Physical </a:t>
            </a:r>
            <a:r>
              <a:rPr lang="en-US" dirty="0"/>
              <a:t>and Financial </a:t>
            </a:r>
            <a:r>
              <a:rPr lang="en-US" dirty="0" smtClean="0"/>
              <a:t>Compensation.</a:t>
            </a:r>
            <a:endParaRPr lang="pt-BR" dirty="0" smtClean="0"/>
          </a:p>
          <a:p>
            <a:pPr lvl="1"/>
            <a:endParaRPr lang="pt-BR" dirty="0" smtClean="0"/>
          </a:p>
          <a:p>
            <a:endParaRPr lang="pt-BR" dirty="0" smtClean="0"/>
          </a:p>
          <a:p>
            <a:endParaRPr lang="pt-BR" dirty="0" smtClean="0"/>
          </a:p>
          <a:p>
            <a:pPr lvl="1"/>
            <a:endParaRPr lang="pt-BR" dirty="0" smtClean="0"/>
          </a:p>
          <a:p>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5</a:t>
            </a:fld>
            <a:endParaRPr lang="en-US" dirty="0"/>
          </a:p>
        </p:txBody>
      </p:sp>
      <p:pic>
        <p:nvPicPr>
          <p:cNvPr id="5" name="Picture 2">
            <a:extLst>
              <a:ext uri="{FF2B5EF4-FFF2-40B4-BE49-F238E27FC236}">
                <a16:creationId xmlns:a16="http://schemas.microsoft.com/office/drawing/2014/main" id="{CC89506F-F2D5-4BF6-A690-E6823843004B}"/>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59921" y="0"/>
            <a:ext cx="1234825" cy="817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D259F714-BAB4-44FE-9C8A-F913D2528C4D}"/>
              </a:ext>
            </a:extLst>
          </p:cNvPr>
          <p:cNvPicPr>
            <a:picLocks noChangeAspect="1"/>
          </p:cNvPicPr>
          <p:nvPr/>
        </p:nvPicPr>
        <p:blipFill rotWithShape="1">
          <a:blip r:embed="rId3"/>
          <a:srcRect b="21783"/>
          <a:stretch/>
        </p:blipFill>
        <p:spPr>
          <a:xfrm>
            <a:off x="11314176" y="0"/>
            <a:ext cx="877824" cy="863029"/>
          </a:xfrm>
          <a:prstGeom prst="rect">
            <a:avLst/>
          </a:prstGeom>
        </p:spPr>
      </p:pic>
      <p:pic>
        <p:nvPicPr>
          <p:cNvPr id="7" name="Picture 6">
            <a:extLst>
              <a:ext uri="{FF2B5EF4-FFF2-40B4-BE49-F238E27FC236}">
                <a16:creationId xmlns:a16="http://schemas.microsoft.com/office/drawing/2014/main" id="{30182EE0-263B-4AA0-AF51-BD14AF35074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15"/>
              </a:ext>
            </a:extLst>
          </a:blip>
          <a:stretch>
            <a:fillRect/>
          </a:stretch>
        </p:blipFill>
        <p:spPr>
          <a:xfrm>
            <a:off x="11008938" y="5900946"/>
            <a:ext cx="990995" cy="910807"/>
          </a:xfrm>
          <a:prstGeom prst="rect">
            <a:avLst/>
          </a:prstGeom>
        </p:spPr>
      </p:pic>
    </p:spTree>
    <p:extLst>
      <p:ext uri="{BB962C8B-B14F-4D97-AF65-F5344CB8AC3E}">
        <p14:creationId xmlns:p14="http://schemas.microsoft.com/office/powerpoint/2010/main" val="145953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195" y="260131"/>
            <a:ext cx="10154093" cy="657637"/>
          </a:xfrm>
        </p:spPr>
        <p:txBody>
          <a:bodyPr>
            <a:noAutofit/>
          </a:bodyPr>
          <a:lstStyle/>
          <a:p>
            <a:pPr algn="ctr"/>
            <a:r>
              <a:rPr lang="en-US" sz="2000" dirty="0" smtClean="0">
                <a:solidFill>
                  <a:schemeClr val="accent4">
                    <a:lumMod val="75000"/>
                  </a:schemeClr>
                </a:solidFill>
                <a:latin typeface="Arial Black" panose="020B0A04020102020204" pitchFamily="34" charset="0"/>
                <a:cs typeface="Arial" panose="020B0604020202020204" pitchFamily="34" charset="0"/>
              </a:rPr>
              <a:t>4 – </a:t>
            </a:r>
            <a:r>
              <a:rPr lang="en-US" sz="2000" dirty="0">
                <a:solidFill>
                  <a:schemeClr val="accent4">
                    <a:lumMod val="75000"/>
                  </a:schemeClr>
                </a:solidFill>
                <a:latin typeface="Arial Black" panose="020B0A04020102020204" pitchFamily="34" charset="0"/>
                <a:cs typeface="Arial" panose="020B0604020202020204" pitchFamily="34" charset="0"/>
              </a:rPr>
              <a:t>CONSTRAINTS EXPERIENCED IN AGRICULTURAL </a:t>
            </a:r>
            <a:r>
              <a:rPr lang="en-US" sz="2000" dirty="0" smtClean="0">
                <a:solidFill>
                  <a:schemeClr val="accent4">
                    <a:lumMod val="75000"/>
                  </a:schemeClr>
                </a:solidFill>
                <a:latin typeface="Arial Black" panose="020B0A04020102020204" pitchFamily="34" charset="0"/>
                <a:cs typeface="Arial" panose="020B0604020202020204" pitchFamily="34" charset="0"/>
              </a:rPr>
              <a:t>MARKETS</a:t>
            </a:r>
            <a:endParaRPr lang="en-US" sz="2000" dirty="0">
              <a:solidFill>
                <a:schemeClr val="accent4">
                  <a:lumMod val="75000"/>
                </a:schemeClr>
              </a:solidFill>
              <a:latin typeface="Arial Black" panose="020B0A040201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66893143"/>
              </p:ext>
            </p:extLst>
          </p:nvPr>
        </p:nvGraphicFramePr>
        <p:xfrm>
          <a:off x="1977656" y="2583711"/>
          <a:ext cx="8612372" cy="4580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a:xfrm>
            <a:off x="856476" y="1180214"/>
            <a:ext cx="10896612" cy="1403497"/>
          </a:xfrm>
          <a:solidFill>
            <a:schemeClr val="accent4">
              <a:lumMod val="60000"/>
              <a:lumOff val="40000"/>
            </a:schemeClr>
          </a:solidFill>
        </p:spPr>
        <p:txBody>
          <a:bodyPr>
            <a:normAutofit fontScale="92500" lnSpcReduction="20000"/>
          </a:bodyPr>
          <a:lstStyle/>
          <a:p>
            <a:pPr marL="285750" indent="-285750" algn="just">
              <a:lnSpc>
                <a:spcPct val="150000"/>
              </a:lnSpc>
              <a:buFont typeface="Wingdings" panose="05000000000000000000" pitchFamily="2" charset="2"/>
              <a:buChar char="v"/>
            </a:pPr>
            <a:r>
              <a:rPr lang="en-US" sz="2000" b="1" dirty="0" smtClean="0">
                <a:cs typeface="Arial" panose="020B0604020202020204" pitchFamily="34" charset="0"/>
              </a:rPr>
              <a:t>Currently</a:t>
            </a:r>
            <a:r>
              <a:rPr lang="en-US" sz="2000" b="1" dirty="0">
                <a:cs typeface="Arial" panose="020B0604020202020204" pitchFamily="34" charset="0"/>
              </a:rPr>
              <a:t>, farmers are struggling with problems accessing the market to sell their production, a scenario that has a negative impact on their production capacity and productivity</a:t>
            </a:r>
            <a:r>
              <a:rPr lang="en-US" sz="2000" b="1" dirty="0" smtClean="0">
                <a:cs typeface="Arial" panose="020B0604020202020204" pitchFamily="34" charset="0"/>
              </a:rPr>
              <a:t>.</a:t>
            </a:r>
          </a:p>
          <a:p>
            <a:pPr marL="285750" indent="-285750" algn="just">
              <a:lnSpc>
                <a:spcPct val="150000"/>
              </a:lnSpc>
              <a:buFont typeface="Wingdings" panose="05000000000000000000" pitchFamily="2" charset="2"/>
              <a:buChar char="v"/>
            </a:pPr>
            <a:r>
              <a:rPr lang="en-US" sz="2000" b="1" dirty="0" smtClean="0">
                <a:cs typeface="Arial" panose="020B0604020202020204" pitchFamily="34" charset="0"/>
              </a:rPr>
              <a:t>The </a:t>
            </a:r>
            <a:r>
              <a:rPr lang="en-US" sz="2000" b="1" dirty="0">
                <a:cs typeface="Arial" panose="020B0604020202020204" pitchFamily="34" charset="0"/>
              </a:rPr>
              <a:t>following constraints stand out:</a:t>
            </a:r>
            <a:endParaRPr lang="pt-PT" sz="2000" b="1" dirty="0" smtClean="0">
              <a:cs typeface="Arial" panose="020B0604020202020204" pitchFamily="34" charset="0"/>
            </a:endParaRPr>
          </a:p>
          <a:p>
            <a:pPr algn="just">
              <a:lnSpc>
                <a:spcPct val="150000"/>
              </a:lnSpc>
            </a:pPr>
            <a:endParaRPr lang="en-US" sz="1800" dirty="0">
              <a:latin typeface="Arial" panose="020B0604020202020204" pitchFamily="34" charset="0"/>
              <a:cs typeface="Arial" panose="020B0604020202020204" pitchFamily="34" charset="0"/>
            </a:endParaRPr>
          </a:p>
          <a:p>
            <a:pPr>
              <a:lnSpc>
                <a:spcPct val="150000"/>
              </a:lnSpc>
            </a:pPr>
            <a:endParaRPr lang="en-US" sz="1800" dirty="0"/>
          </a:p>
        </p:txBody>
      </p:sp>
      <p:sp>
        <p:nvSpPr>
          <p:cNvPr id="5" name="Slide Number Placeholder 4"/>
          <p:cNvSpPr>
            <a:spLocks noGrp="1"/>
          </p:cNvSpPr>
          <p:nvPr>
            <p:ph type="sldNum" sz="quarter" idx="12"/>
          </p:nvPr>
        </p:nvSpPr>
        <p:spPr/>
        <p:txBody>
          <a:bodyPr/>
          <a:lstStyle/>
          <a:p>
            <a:fld id="{6D22F896-40B5-4ADD-8801-0D06FADFA095}" type="slidenum">
              <a:rPr lang="en-US" sz="1600" b="1" smtClean="0">
                <a:solidFill>
                  <a:srgbClr val="FF0000"/>
                </a:solidFill>
                <a:latin typeface="Arial" panose="020B0604020202020204" pitchFamily="34" charset="0"/>
                <a:cs typeface="Arial" panose="020B0604020202020204" pitchFamily="34" charset="0"/>
              </a:rPr>
              <a:t>6</a:t>
            </a:fld>
            <a:endParaRPr lang="en-US" sz="1600" b="1" dirty="0">
              <a:solidFill>
                <a:srgbClr val="FF000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705664D-9D05-4B19-823C-FD1E6875906A}"/>
              </a:ext>
            </a:extLst>
          </p:cNvPr>
          <p:cNvPicPr>
            <a:picLocks noChangeAspect="1"/>
          </p:cNvPicPr>
          <p:nvPr/>
        </p:nvPicPr>
        <p:blipFill rotWithShape="1">
          <a:blip r:embed="rId7"/>
          <a:srcRect b="21783"/>
          <a:stretch/>
        </p:blipFill>
        <p:spPr>
          <a:xfrm>
            <a:off x="11314176" y="0"/>
            <a:ext cx="877824" cy="863029"/>
          </a:xfrm>
          <a:prstGeom prst="rect">
            <a:avLst/>
          </a:prstGeom>
        </p:spPr>
      </p:pic>
      <p:pic>
        <p:nvPicPr>
          <p:cNvPr id="10" name="Picture 9">
            <a:extLst>
              <a:ext uri="{FF2B5EF4-FFF2-40B4-BE49-F238E27FC236}">
                <a16:creationId xmlns:a16="http://schemas.microsoft.com/office/drawing/2014/main" id="{30182EE0-263B-4AA0-AF51-BD14AF35074E}"/>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 xmlns:a1611="http://schemas.microsoft.com/office/drawing/2016/11/main" r:id="rId15"/>
              </a:ext>
            </a:extLst>
          </a:blip>
          <a:stretch>
            <a:fillRect/>
          </a:stretch>
        </p:blipFill>
        <p:spPr>
          <a:xfrm>
            <a:off x="10762093" y="5810668"/>
            <a:ext cx="990995" cy="910807"/>
          </a:xfrm>
          <a:prstGeom prst="rect">
            <a:avLst/>
          </a:prstGeom>
        </p:spPr>
      </p:pic>
    </p:spTree>
    <p:extLst>
      <p:ext uri="{BB962C8B-B14F-4D97-AF65-F5344CB8AC3E}">
        <p14:creationId xmlns:p14="http://schemas.microsoft.com/office/powerpoint/2010/main" val="4169100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222" y="365126"/>
            <a:ext cx="7751135" cy="464214"/>
          </a:xfrm>
        </p:spPr>
        <p:txBody>
          <a:bodyPr>
            <a:noAutofit/>
          </a:bodyPr>
          <a:lstStyle/>
          <a:p>
            <a:pPr algn="ctr"/>
            <a:r>
              <a:rPr lang="en-US" sz="2000" b="1" dirty="0" smtClean="0">
                <a:solidFill>
                  <a:schemeClr val="accent4">
                    <a:lumMod val="75000"/>
                  </a:schemeClr>
                </a:solidFill>
                <a:latin typeface="Arial Black" panose="020B0A04020102020204" pitchFamily="34" charset="0"/>
              </a:rPr>
              <a:t> 5 - SOME BENEFITS OF USING </a:t>
            </a:r>
            <a:r>
              <a:rPr lang="en-US" sz="2400" b="1" dirty="0" smtClean="0">
                <a:solidFill>
                  <a:schemeClr val="accent4">
                    <a:lumMod val="75000"/>
                  </a:schemeClr>
                </a:solidFill>
                <a:latin typeface="Arial Black" panose="020B0A04020102020204" pitchFamily="34" charset="0"/>
              </a:rPr>
              <a:t>SINEM </a:t>
            </a:r>
            <a:endParaRPr lang="en-US" sz="2400" b="1" dirty="0">
              <a:solidFill>
                <a:schemeClr val="accent4">
                  <a:lumMod val="75000"/>
                </a:schemeClr>
              </a:solidFill>
              <a:latin typeface="Arial Black" panose="020B0A040201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02579599"/>
              </p:ext>
            </p:extLst>
          </p:nvPr>
        </p:nvGraphicFramePr>
        <p:xfrm>
          <a:off x="923261" y="218757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7</a:t>
            </a:fld>
            <a:endParaRPr lang="en-US" dirty="0"/>
          </a:p>
        </p:txBody>
      </p:sp>
      <p:sp>
        <p:nvSpPr>
          <p:cNvPr id="6" name="Wave 5"/>
          <p:cNvSpPr/>
          <p:nvPr/>
        </p:nvSpPr>
        <p:spPr>
          <a:xfrm>
            <a:off x="2094614" y="1188113"/>
            <a:ext cx="7963786" cy="816898"/>
          </a:xfrm>
          <a:prstGeom prst="wave">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It is a sophisticated, organized, transparent, safe and efficient marketing environment, where there </a:t>
            </a:r>
            <a:r>
              <a:rPr lang="en-US" b="1" dirty="0" smtClean="0">
                <a:latin typeface="Arial" panose="020B0604020202020204" pitchFamily="34" charset="0"/>
                <a:cs typeface="Arial" panose="020B0604020202020204" pitchFamily="34" charset="0"/>
              </a:rPr>
              <a:t>is:</a:t>
            </a:r>
            <a:endParaRPr lang="en-US" b="1" dirty="0">
              <a:latin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340074D5-A9EE-49BC-90E5-757254DDEC21}"/>
              </a:ext>
            </a:extLst>
          </p:cNvPr>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a:stretch/>
        </p:blipFill>
        <p:spPr bwMode="auto">
          <a:xfrm>
            <a:off x="59921" y="0"/>
            <a:ext cx="1234825" cy="817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E54B9BD9-F6A7-4864-AB06-67037634DB1A}"/>
              </a:ext>
            </a:extLst>
          </p:cNvPr>
          <p:cNvPicPr>
            <a:picLocks noChangeAspect="1"/>
          </p:cNvPicPr>
          <p:nvPr/>
        </p:nvPicPr>
        <p:blipFill rotWithShape="1">
          <a:blip r:embed="rId8"/>
          <a:srcRect b="21783"/>
          <a:stretch/>
        </p:blipFill>
        <p:spPr>
          <a:xfrm>
            <a:off x="11314176" y="0"/>
            <a:ext cx="877824" cy="863029"/>
          </a:xfrm>
          <a:prstGeom prst="rect">
            <a:avLst/>
          </a:prstGeom>
        </p:spPr>
      </p:pic>
      <p:pic>
        <p:nvPicPr>
          <p:cNvPr id="9" name="Picture 8">
            <a:extLst>
              <a:ext uri="{FF2B5EF4-FFF2-40B4-BE49-F238E27FC236}">
                <a16:creationId xmlns:a16="http://schemas.microsoft.com/office/drawing/2014/main" id="{30182EE0-263B-4AA0-AF51-BD14AF35074E}"/>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 xmlns:a1611="http://schemas.microsoft.com/office/drawing/2016/11/main" r:id="rId15"/>
              </a:ext>
            </a:extLst>
          </a:blip>
          <a:stretch>
            <a:fillRect/>
          </a:stretch>
        </p:blipFill>
        <p:spPr>
          <a:xfrm>
            <a:off x="10900833" y="5947193"/>
            <a:ext cx="990995" cy="910807"/>
          </a:xfrm>
          <a:prstGeom prst="rect">
            <a:avLst/>
          </a:prstGeom>
        </p:spPr>
      </p:pic>
    </p:spTree>
    <p:extLst>
      <p:ext uri="{BB962C8B-B14F-4D97-AF65-F5344CB8AC3E}">
        <p14:creationId xmlns:p14="http://schemas.microsoft.com/office/powerpoint/2010/main" val="727945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842" y="365125"/>
            <a:ext cx="8973879" cy="783191"/>
          </a:xfrm>
        </p:spPr>
        <p:txBody>
          <a:bodyPr>
            <a:normAutofit fontScale="90000"/>
          </a:bodyPr>
          <a:lstStyle/>
          <a:p>
            <a:pPr algn="ctr"/>
            <a:r>
              <a:rPr lang="en-US" sz="2800" b="1" dirty="0" smtClean="0">
                <a:solidFill>
                  <a:schemeClr val="accent4">
                    <a:lumMod val="75000"/>
                  </a:schemeClr>
                </a:solidFill>
                <a:latin typeface="Arial Black" panose="020B0A04020102020204" pitchFamily="34" charset="0"/>
              </a:rPr>
              <a:t>6 - THE EXCHANGE ENABLING ENVIRONMENT</a:t>
            </a:r>
            <a:endParaRPr lang="en-US" sz="2800" b="1" dirty="0">
              <a:solidFill>
                <a:schemeClr val="accent4">
                  <a:lumMod val="75000"/>
                </a:schemeClr>
              </a:solidFill>
              <a:latin typeface="Arial Black" panose="020B0A040201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9222129"/>
              </p:ext>
            </p:extLst>
          </p:nvPr>
        </p:nvGraphicFramePr>
        <p:xfrm>
          <a:off x="276225" y="1371600"/>
          <a:ext cx="11749088" cy="53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pic>
        <p:nvPicPr>
          <p:cNvPr id="11" name="Picture 10">
            <a:extLst>
              <a:ext uri="{FF2B5EF4-FFF2-40B4-BE49-F238E27FC236}">
                <a16:creationId xmlns:a16="http://schemas.microsoft.com/office/drawing/2014/main" id="{30182EE0-263B-4AA0-AF51-BD14AF35074E}"/>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 xmlns:a1611="http://schemas.microsoft.com/office/drawing/2016/11/main" r:id="rId15"/>
              </a:ext>
            </a:extLst>
          </a:blip>
          <a:stretch>
            <a:fillRect/>
          </a:stretch>
        </p:blipFill>
        <p:spPr>
          <a:xfrm>
            <a:off x="11034318" y="5810668"/>
            <a:ext cx="990995" cy="910807"/>
          </a:xfrm>
          <a:prstGeom prst="rect">
            <a:avLst/>
          </a:prstGeom>
        </p:spPr>
      </p:pic>
      <p:pic>
        <p:nvPicPr>
          <p:cNvPr id="12" name="Picture 2">
            <a:extLst>
              <a:ext uri="{FF2B5EF4-FFF2-40B4-BE49-F238E27FC236}">
                <a16:creationId xmlns:a16="http://schemas.microsoft.com/office/drawing/2014/main" id="{CC89506F-F2D5-4BF6-A690-E6823843004B}"/>
              </a:ext>
            </a:extLst>
          </p:cNvPr>
          <p:cNvPicPr>
            <a:picLocks noChangeAspect="1" noChangeArrowheads="1"/>
          </p:cNvPicPr>
          <p:nvPr/>
        </p:nvPicPr>
        <p:blipFill rotWithShape="1">
          <a:blip r:embed="rId16" cstate="screen">
            <a:extLst>
              <a:ext uri="{28A0092B-C50C-407E-A947-70E740481C1C}">
                <a14:useLocalDpi xmlns:a14="http://schemas.microsoft.com/office/drawing/2010/main" val="0"/>
              </a:ext>
            </a:extLst>
          </a:blip>
          <a:srcRect/>
          <a:stretch/>
        </p:blipFill>
        <p:spPr bwMode="auto">
          <a:xfrm>
            <a:off x="59921" y="0"/>
            <a:ext cx="1234825" cy="882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E54B9BD9-F6A7-4864-AB06-67037634DB1A}"/>
              </a:ext>
            </a:extLst>
          </p:cNvPr>
          <p:cNvPicPr>
            <a:picLocks noChangeAspect="1"/>
          </p:cNvPicPr>
          <p:nvPr/>
        </p:nvPicPr>
        <p:blipFill rotWithShape="1">
          <a:blip r:embed="rId17"/>
          <a:srcRect b="21783"/>
          <a:stretch/>
        </p:blipFill>
        <p:spPr>
          <a:xfrm>
            <a:off x="11314176" y="19473"/>
            <a:ext cx="877824" cy="863029"/>
          </a:xfrm>
          <a:prstGeom prst="rect">
            <a:avLst/>
          </a:prstGeom>
        </p:spPr>
      </p:pic>
    </p:spTree>
    <p:extLst>
      <p:ext uri="{BB962C8B-B14F-4D97-AF65-F5344CB8AC3E}">
        <p14:creationId xmlns:p14="http://schemas.microsoft.com/office/powerpoint/2010/main" val="937972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6357DBC-B30C-492C-AF25-861200EA9361}"/>
              </a:ext>
            </a:extLst>
          </p:cNvPr>
          <p:cNvSpPr txBox="1">
            <a:spLocks/>
          </p:cNvSpPr>
          <p:nvPr/>
        </p:nvSpPr>
        <p:spPr>
          <a:xfrm>
            <a:off x="1797666" y="95681"/>
            <a:ext cx="8596668" cy="7918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pt-PT" sz="3000" dirty="0"/>
          </a:p>
        </p:txBody>
      </p:sp>
      <p:sp>
        <p:nvSpPr>
          <p:cNvPr id="13" name="Slide Number Placeholder 5">
            <a:extLst>
              <a:ext uri="{FF2B5EF4-FFF2-40B4-BE49-F238E27FC236}">
                <a16:creationId xmlns:a16="http://schemas.microsoft.com/office/drawing/2014/main" id="{FCE617AD-8698-1B45-B595-462A5F26494D}"/>
              </a:ext>
            </a:extLst>
          </p:cNvPr>
          <p:cNvSpPr txBox="1">
            <a:spLocks/>
          </p:cNvSpPr>
          <p:nvPr/>
        </p:nvSpPr>
        <p:spPr>
          <a:xfrm>
            <a:off x="11310893" y="570071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solidFill>
                  <a:srgbClr val="FF0000"/>
                </a:solidFill>
                <a:latin typeface="Arial" panose="020B0604020202020204" pitchFamily="34" charset="0"/>
                <a:cs typeface="Arial" panose="020B0604020202020204" pitchFamily="34" charset="0"/>
              </a:rPr>
              <a:t>15</a:t>
            </a:r>
            <a:endParaRPr lang="en-US" sz="1400" dirty="0">
              <a:solidFill>
                <a:srgbClr val="FF0000"/>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31D04AAF-6DF8-104C-9AB3-7F6792D70D0A}"/>
              </a:ext>
            </a:extLst>
          </p:cNvPr>
          <p:cNvSpPr txBox="1">
            <a:spLocks/>
          </p:cNvSpPr>
          <p:nvPr/>
        </p:nvSpPr>
        <p:spPr>
          <a:xfrm>
            <a:off x="1625251" y="2772694"/>
            <a:ext cx="8596668" cy="165960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ctr">
              <a:buAutoNum type="arabicPeriod"/>
            </a:pPr>
            <a:endParaRPr lang="pt-PT" sz="2400" dirty="0"/>
          </a:p>
        </p:txBody>
      </p:sp>
      <p:pic>
        <p:nvPicPr>
          <p:cNvPr id="12" name="Picture 11">
            <a:extLst>
              <a:ext uri="{FF2B5EF4-FFF2-40B4-BE49-F238E27FC236}">
                <a16:creationId xmlns:a16="http://schemas.microsoft.com/office/drawing/2014/main" id="{0E23D180-5F30-477D-8A35-F71BDC11A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4176" y="-5809"/>
            <a:ext cx="877824" cy="825676"/>
          </a:xfrm>
          <a:prstGeom prst="rect">
            <a:avLst/>
          </a:prstGeom>
        </p:spPr>
      </p:pic>
      <p:pic>
        <p:nvPicPr>
          <p:cNvPr id="14" name="Picture 2">
            <a:extLst>
              <a:ext uri="{FF2B5EF4-FFF2-40B4-BE49-F238E27FC236}">
                <a16:creationId xmlns:a16="http://schemas.microsoft.com/office/drawing/2014/main" id="{1034CE5F-2FAC-9242-87E0-F024328C022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6729" y="-5809"/>
            <a:ext cx="1144071" cy="787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a:extLst>
              <a:ext uri="{FF2B5EF4-FFF2-40B4-BE49-F238E27FC236}">
                <a16:creationId xmlns:a16="http://schemas.microsoft.com/office/drawing/2014/main" id="{26357DBC-B30C-492C-AF25-861200EA9361}"/>
              </a:ext>
            </a:extLst>
          </p:cNvPr>
          <p:cNvSpPr txBox="1">
            <a:spLocks/>
          </p:cNvSpPr>
          <p:nvPr/>
        </p:nvSpPr>
        <p:spPr>
          <a:xfrm>
            <a:off x="1854110" y="1636889"/>
            <a:ext cx="8596668" cy="912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pt-PT" sz="3000" dirty="0">
              <a:solidFill>
                <a:schemeClr val="accent5">
                  <a:lumMod val="75000"/>
                </a:schemeClr>
              </a:solidFill>
            </a:endParaRPr>
          </a:p>
        </p:txBody>
      </p:sp>
      <p:pic>
        <p:nvPicPr>
          <p:cNvPr id="2" name="Picture 1" descr="The big &lt;strong&gt;question&lt;/strong&gt; - Online Education Initiativ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9673" y="989951"/>
            <a:ext cx="6987823" cy="5225089"/>
          </a:xfrm>
          <a:prstGeom prst="rect">
            <a:avLst/>
          </a:prstGeom>
        </p:spPr>
      </p:pic>
      <p:sp>
        <p:nvSpPr>
          <p:cNvPr id="15" name="Title 1">
            <a:extLst>
              <a:ext uri="{FF2B5EF4-FFF2-40B4-BE49-F238E27FC236}">
                <a16:creationId xmlns:a16="http://schemas.microsoft.com/office/drawing/2014/main" id="{26357DBC-B30C-492C-AF25-861200EA9361}"/>
              </a:ext>
            </a:extLst>
          </p:cNvPr>
          <p:cNvSpPr txBox="1">
            <a:spLocks/>
          </p:cNvSpPr>
          <p:nvPr/>
        </p:nvSpPr>
        <p:spPr>
          <a:xfrm>
            <a:off x="1406833" y="78370"/>
            <a:ext cx="9378334" cy="78921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PT" sz="2800" b="1" dirty="0">
                <a:solidFill>
                  <a:schemeClr val="accent4">
                    <a:lumMod val="75000"/>
                  </a:schemeClr>
                </a:solidFill>
                <a:latin typeface="Arial Black" panose="020B0A04020102020204" pitchFamily="34" charset="0"/>
              </a:rPr>
              <a:t>7</a:t>
            </a:r>
            <a:r>
              <a:rPr lang="pt-PT" sz="2800" b="1" dirty="0" smtClean="0">
                <a:solidFill>
                  <a:schemeClr val="accent4">
                    <a:lumMod val="75000"/>
                  </a:schemeClr>
                </a:solidFill>
                <a:latin typeface="Arial Black" panose="020B0A04020102020204" pitchFamily="34" charset="0"/>
              </a:rPr>
              <a:t> – ANY QUESTION?</a:t>
            </a:r>
            <a:endParaRPr lang="pt-PT" sz="2800" dirty="0">
              <a:latin typeface="Arial Black" panose="020B0A04020102020204" pitchFamily="34" charset="0"/>
            </a:endParaRPr>
          </a:p>
        </p:txBody>
      </p:sp>
    </p:spTree>
    <p:extLst>
      <p:ext uri="{BB962C8B-B14F-4D97-AF65-F5344CB8AC3E}">
        <p14:creationId xmlns:p14="http://schemas.microsoft.com/office/powerpoint/2010/main" val="4219887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24129</TotalTime>
  <Words>714</Words>
  <Application>Microsoft Office PowerPoint</Application>
  <PresentationFormat>Widescreen</PresentationFormat>
  <Paragraphs>97</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Black</vt:lpstr>
      <vt:lpstr>Calibri</vt:lpstr>
      <vt:lpstr>Calibri Light</vt:lpstr>
      <vt:lpstr>Tw Cen MT</vt:lpstr>
      <vt:lpstr>Wingdings</vt:lpstr>
      <vt:lpstr>Office Theme</vt:lpstr>
      <vt:lpstr> ARAB BUSINESS AND INVESTMENT FORUM IN MOZAMBIQUE Maputo, July 25, 2024</vt:lpstr>
      <vt:lpstr>STRUCTURE OF THE PRESENTATION</vt:lpstr>
      <vt:lpstr>PowerPoint Presentation</vt:lpstr>
      <vt:lpstr> 2 – OBJECTIVE OF THE PRESENTATION</vt:lpstr>
      <vt:lpstr>3 – WHO WE ARE? WHAT WE DO?</vt:lpstr>
      <vt:lpstr>4 – CONSTRAINTS EXPERIENCED IN AGRICULTURAL MARKETS</vt:lpstr>
      <vt:lpstr> 5 - SOME BENEFITS OF USING SINEM </vt:lpstr>
      <vt:lpstr>6 - THE EXCHANGE ENABLING ENVIRONMENT</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Direcção de Tecnologias  de Informação</dc:title>
  <dc:creator>A. Namburete</dc:creator>
  <cp:lastModifiedBy>Victória Daniel Paulo</cp:lastModifiedBy>
  <cp:revision>1116</cp:revision>
  <cp:lastPrinted>2022-09-19T12:45:58Z</cp:lastPrinted>
  <dcterms:created xsi:type="dcterms:W3CDTF">2018-08-15T13:29:22Z</dcterms:created>
  <dcterms:modified xsi:type="dcterms:W3CDTF">2024-07-23T23:32:32Z</dcterms:modified>
</cp:coreProperties>
</file>